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56026952"/>
        <c:axId val="456027344"/>
        <c:axId val="0"/>
      </c:bar3DChart>
      <c:catAx>
        <c:axId val="4560269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27344"/>
        <c:crosses val="autoZero"/>
        <c:auto val="1"/>
        <c:lblAlgn val="ctr"/>
        <c:lblOffset val="100"/>
        <c:noMultiLvlLbl val="0"/>
      </c:catAx>
      <c:valAx>
        <c:axId val="4560273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26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Graphic Design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55</c:v>
                </c:pt>
                <c:pt idx="2">
                  <c:v>55</c:v>
                </c:pt>
                <c:pt idx="3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SEO Analysis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Developer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224096"/>
        <c:axId val="365842712"/>
      </c:barChart>
      <c:catAx>
        <c:axId val="410224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365842712"/>
        <c:crosses val="autoZero"/>
        <c:auto val="1"/>
        <c:lblAlgn val="ctr"/>
        <c:lblOffset val="100"/>
        <c:noMultiLvlLbl val="0"/>
      </c:catAx>
      <c:valAx>
        <c:axId val="365842712"/>
        <c:scaling>
          <c:orientation val="minMax"/>
        </c:scaling>
        <c:delete val="0"/>
        <c:axPos val="l"/>
        <c:majorGridlines>
          <c:spPr>
            <a:ln w="12700">
              <a:solidFill>
                <a:schemeClr val="bg2">
                  <a:alpha val="8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410224096"/>
        <c:crosses val="autoZero"/>
        <c:crossBetween val="between"/>
      </c:valAx>
    </c:plotArea>
    <c:legend>
      <c:legendPos val="b"/>
      <c:legendEntry>
        <c:idx val="0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400" baseline="0">
              <a:solidFill>
                <a:schemeClr val="tx1"/>
              </a:solidFill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5843496"/>
        <c:axId val="365843888"/>
        <c:axId val="415333232"/>
      </c:bar3DChart>
      <c:catAx>
        <c:axId val="365843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3888"/>
        <c:crosses val="autoZero"/>
        <c:auto val="1"/>
        <c:lblAlgn val="ctr"/>
        <c:lblOffset val="100"/>
        <c:noMultiLvlLbl val="0"/>
      </c:catAx>
      <c:valAx>
        <c:axId val="36584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3496"/>
        <c:crosses val="autoZero"/>
        <c:crossBetween val="between"/>
      </c:valAx>
      <c:serAx>
        <c:axId val="415333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388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5844672"/>
        <c:axId val="365845064"/>
        <c:axId val="415334928"/>
      </c:bar3DChart>
      <c:catAx>
        <c:axId val="36584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5064"/>
        <c:crosses val="autoZero"/>
        <c:auto val="1"/>
        <c:lblAlgn val="ctr"/>
        <c:lblOffset val="100"/>
        <c:noMultiLvlLbl val="0"/>
      </c:catAx>
      <c:valAx>
        <c:axId val="36584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4672"/>
        <c:crosses val="autoZero"/>
        <c:crossBetween val="between"/>
      </c:valAx>
      <c:serAx>
        <c:axId val="415334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5064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5845848"/>
        <c:axId val="365846240"/>
        <c:axId val="359211104"/>
      </c:bar3DChart>
      <c:catAx>
        <c:axId val="365845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6240"/>
        <c:crosses val="autoZero"/>
        <c:auto val="1"/>
        <c:lblAlgn val="ctr"/>
        <c:lblOffset val="100"/>
        <c:noMultiLvlLbl val="0"/>
      </c:catAx>
      <c:valAx>
        <c:axId val="36584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5848"/>
        <c:crosses val="autoZero"/>
        <c:crossBetween val="between"/>
      </c:valAx>
      <c:serAx>
        <c:axId val="359211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624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5847024"/>
        <c:axId val="365847416"/>
        <c:axId val="359212800"/>
      </c:bar3DChart>
      <c:catAx>
        <c:axId val="36584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7416"/>
        <c:crosses val="autoZero"/>
        <c:auto val="1"/>
        <c:lblAlgn val="ctr"/>
        <c:lblOffset val="100"/>
        <c:noMultiLvlLbl val="0"/>
      </c:catAx>
      <c:valAx>
        <c:axId val="365847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7024"/>
        <c:crosses val="autoZero"/>
        <c:crossBetween val="between"/>
      </c:valAx>
      <c:serAx>
        <c:axId val="359212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7416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848592"/>
        <c:axId val="365848984"/>
      </c:radarChart>
      <c:catAx>
        <c:axId val="36584859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8984"/>
        <c:crosses val="autoZero"/>
        <c:auto val="1"/>
        <c:lblAlgn val="ctr"/>
        <c:lblOffset val="100"/>
        <c:noMultiLvlLbl val="0"/>
      </c:catAx>
      <c:valAx>
        <c:axId val="36584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5849768"/>
        <c:axId val="365850160"/>
        <c:axId val="312370392"/>
      </c:bar3DChart>
      <c:catAx>
        <c:axId val="36584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50160"/>
        <c:crosses val="autoZero"/>
        <c:auto val="1"/>
        <c:lblAlgn val="ctr"/>
        <c:lblOffset val="100"/>
        <c:noMultiLvlLbl val="0"/>
      </c:catAx>
      <c:valAx>
        <c:axId val="36585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49768"/>
        <c:crosses val="autoZero"/>
        <c:crossBetween val="between"/>
      </c:valAx>
      <c:serAx>
        <c:axId val="312370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5016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3969008"/>
        <c:axId val="413969400"/>
        <c:axId val="312372088"/>
      </c:bar3DChart>
      <c:catAx>
        <c:axId val="41396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69400"/>
        <c:crosses val="autoZero"/>
        <c:auto val="1"/>
        <c:lblAlgn val="ctr"/>
        <c:lblOffset val="100"/>
        <c:noMultiLvlLbl val="0"/>
      </c:catAx>
      <c:valAx>
        <c:axId val="413969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69008"/>
        <c:crosses val="autoZero"/>
        <c:crossBetween val="between"/>
      </c:valAx>
      <c:serAx>
        <c:axId val="312372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6940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2162616"/>
        <c:axId val="478364872"/>
        <c:axId val="365954992"/>
      </c:bar3DChart>
      <c:catAx>
        <c:axId val="36216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364872"/>
        <c:crosses val="autoZero"/>
        <c:auto val="1"/>
        <c:lblAlgn val="ctr"/>
        <c:lblOffset val="100"/>
        <c:noMultiLvlLbl val="0"/>
      </c:catAx>
      <c:valAx>
        <c:axId val="47836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62616"/>
        <c:crosses val="autoZero"/>
        <c:crossBetween val="between"/>
      </c:valAx>
      <c:serAx>
        <c:axId val="365954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36487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182056788356"/>
          <c:y val="0.1034722505118795"/>
          <c:w val="0.96666666666666667"/>
          <c:h val="0.811939745171627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65"/>
            <c:spPr>
              <a:solidFill>
                <a:schemeClr val="accent1"/>
              </a:solidFill>
              <a:ln w="76200">
                <a:noFill/>
              </a:ln>
            </c:spPr>
          </c:marker>
          <c:dPt>
            <c:idx val="0"/>
            <c:marker>
              <c:spPr>
                <a:solidFill>
                  <a:schemeClr val="accent4"/>
                </a:solidFill>
                <a:ln w="76200">
                  <a:noFill/>
                </a:ln>
              </c:spPr>
            </c:marker>
            <c:bubble3D val="0"/>
            <c:spPr>
              <a:ln>
                <a:noFill/>
              </a:ln>
            </c:spPr>
          </c:dPt>
          <c:dPt>
            <c:idx val="1"/>
            <c:marker>
              <c:spPr>
                <a:solidFill>
                  <a:schemeClr val="accent5"/>
                </a:solidFill>
                <a:ln w="76200">
                  <a:noFill/>
                </a:ln>
              </c:spPr>
            </c:marker>
            <c:bubble3D val="0"/>
          </c:dPt>
          <c:dPt>
            <c:idx val="2"/>
            <c:marker>
              <c:spPr>
                <a:solidFill>
                  <a:schemeClr val="accent3"/>
                </a:solidFill>
                <a:ln w="76200">
                  <a:noFill/>
                </a:ln>
              </c:spPr>
            </c:marker>
            <c:bubble3D val="0"/>
          </c:dPt>
          <c:dPt>
            <c:idx val="3"/>
            <c:marker>
              <c:spPr>
                <a:solidFill>
                  <a:schemeClr val="accent2"/>
                </a:solidFill>
                <a:ln w="76200">
                  <a:noFill/>
                </a:ln>
              </c:spPr>
            </c:marker>
            <c:bubble3D val="0"/>
          </c:dPt>
          <c:dPt>
            <c:idx val="4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  <a:latin typeface="+mn-lt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Sheet1!$B$2:$B$6</c:f>
              <c:numCache>
                <c:formatCode>[$$-C09]#,##0</c:formatCode>
                <c:ptCount val="5"/>
                <c:pt idx="0">
                  <c:v>27</c:v>
                </c:pt>
                <c:pt idx="1">
                  <c:v>23</c:v>
                </c:pt>
                <c:pt idx="2">
                  <c:v>25</c:v>
                </c:pt>
                <c:pt idx="3">
                  <c:v>37</c:v>
                </c:pt>
                <c:pt idx="4">
                  <c:v>57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8365656"/>
        <c:axId val="478366048"/>
      </c:lineChart>
      <c:catAx>
        <c:axId val="478365656"/>
        <c:scaling>
          <c:orientation val="minMax"/>
        </c:scaling>
        <c:delete val="0"/>
        <c:axPos val="b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 anchor="b" anchorCtr="0"/>
          <a:lstStyle/>
          <a:p>
            <a:pPr>
              <a:lnSpc>
                <a:spcPct val="80000"/>
              </a:lnSpc>
              <a:defRPr sz="120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478366048"/>
        <c:crosses val="autoZero"/>
        <c:auto val="1"/>
        <c:lblAlgn val="ctr"/>
        <c:lblOffset val="100"/>
        <c:noMultiLvlLbl val="0"/>
      </c:catAx>
      <c:valAx>
        <c:axId val="478366048"/>
        <c:scaling>
          <c:orientation val="minMax"/>
        </c:scaling>
        <c:delete val="0"/>
        <c:axPos val="l"/>
        <c:numFmt formatCode="[$$-C09]#,##0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20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478365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78367224"/>
        <c:axId val="478367616"/>
      </c:stockChart>
      <c:dateAx>
        <c:axId val="4783672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367616"/>
        <c:crosses val="autoZero"/>
        <c:auto val="1"/>
        <c:lblOffset val="100"/>
        <c:baseTimeUnit val="days"/>
      </c:dateAx>
      <c:valAx>
        <c:axId val="47836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36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78368400"/>
        <c:axId val="410220568"/>
        <c:axId val="0"/>
      </c:bar3DChart>
      <c:catAx>
        <c:axId val="478368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20568"/>
        <c:crosses val="autoZero"/>
        <c:auto val="1"/>
        <c:lblAlgn val="ctr"/>
        <c:lblOffset val="100"/>
        <c:noMultiLvlLbl val="0"/>
      </c:catAx>
      <c:valAx>
        <c:axId val="41022056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36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0221744"/>
        <c:axId val="410222136"/>
        <c:axId val="0"/>
      </c:bar3DChart>
      <c:catAx>
        <c:axId val="41022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22136"/>
        <c:crosses val="autoZero"/>
        <c:auto val="1"/>
        <c:lblAlgn val="ctr"/>
        <c:lblOffset val="100"/>
        <c:noMultiLvlLbl val="0"/>
      </c:catAx>
      <c:valAx>
        <c:axId val="410222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2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222920"/>
        <c:axId val="410223312"/>
        <c:axId val="415078696"/>
      </c:area3DChart>
      <c:dateAx>
        <c:axId val="4102229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23312"/>
        <c:crosses val="autoZero"/>
        <c:auto val="1"/>
        <c:lblOffset val="100"/>
        <c:baseTimeUnit val="days"/>
      </c:dateAx>
      <c:valAx>
        <c:axId val="41022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22920"/>
        <c:crosses val="autoZero"/>
        <c:crossBetween val="midCat"/>
      </c:valAx>
      <c:serAx>
        <c:axId val="4150786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2331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113FB-FECD-4362-BA28-D84BEF88E41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6F2EA-7F82-4EB3-BDCE-CB70B23DB281}">
      <dgm:prSet phldrT="[Text]" custT="1"/>
      <dgm:spPr/>
      <dgm:t>
        <a:bodyPr/>
        <a:lstStyle/>
        <a:p>
          <a:r>
            <a:rPr lang="en-US" sz="2400" dirty="0" smtClean="0">
              <a:latin typeface="Bebas Neue" panose="020B0606020202050201" pitchFamily="34" charset="0"/>
            </a:rPr>
            <a:t>design</a:t>
          </a:r>
          <a:endParaRPr lang="en-US" sz="2400" dirty="0">
            <a:latin typeface="Bebas Neue" panose="020B0606020202050201" pitchFamily="34" charset="0"/>
          </a:endParaRPr>
        </a:p>
      </dgm:t>
    </dgm:pt>
    <dgm:pt modelId="{E9374341-B47F-4750-9B70-80FCEDB8F053}" type="parTrans" cxnId="{25D0D600-EEA2-4467-A1BB-8E0D1A07666C}">
      <dgm:prSet/>
      <dgm:spPr/>
      <dgm:t>
        <a:bodyPr/>
        <a:lstStyle/>
        <a:p>
          <a:endParaRPr lang="en-US"/>
        </a:p>
      </dgm:t>
    </dgm:pt>
    <dgm:pt modelId="{6DC18D8E-6A5B-43A8-9F9C-213A84C3DBAD}" type="sibTrans" cxnId="{25D0D600-EEA2-4467-A1BB-8E0D1A07666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59E96811-1832-475E-A955-4A86FC580EA5}">
      <dgm:prSet phldrT="[Text]" custT="1"/>
      <dgm:spPr/>
      <dgm:t>
        <a:bodyPr/>
        <a:lstStyle/>
        <a:p>
          <a:r>
            <a:rPr lang="en-US" sz="2400" dirty="0" smtClean="0">
              <a:latin typeface="Bebas Neue" panose="020B0606020202050201" pitchFamily="34" charset="0"/>
            </a:rPr>
            <a:t>code</a:t>
          </a:r>
          <a:endParaRPr lang="en-US" sz="2400" dirty="0">
            <a:latin typeface="Bebas Neue" panose="020B0606020202050201" pitchFamily="34" charset="0"/>
          </a:endParaRPr>
        </a:p>
      </dgm:t>
    </dgm:pt>
    <dgm:pt modelId="{0FAAB3DB-A19E-46AC-8E5A-ECBE96FDBC77}" type="parTrans" cxnId="{C0AAAB94-7709-473C-A719-B3E6107C7A64}">
      <dgm:prSet/>
      <dgm:spPr/>
      <dgm:t>
        <a:bodyPr/>
        <a:lstStyle/>
        <a:p>
          <a:endParaRPr lang="en-US"/>
        </a:p>
      </dgm:t>
    </dgm:pt>
    <dgm:pt modelId="{48A75DE6-C4E0-4187-BB95-71980AC3D268}" type="sibTrans" cxnId="{C0AAAB94-7709-473C-A719-B3E6107C7A64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5486FA25-B24E-464C-A579-C41EF0AAF12D}">
      <dgm:prSet phldrT="[Text]" custT="1"/>
      <dgm:spPr/>
      <dgm:t>
        <a:bodyPr/>
        <a:lstStyle/>
        <a:p>
          <a:r>
            <a:rPr lang="en-US" sz="2400" dirty="0" smtClean="0">
              <a:latin typeface="Bebas Neue" panose="020B0606020202050201" pitchFamily="34" charset="0"/>
            </a:rPr>
            <a:t>test</a:t>
          </a:r>
          <a:endParaRPr lang="en-US" sz="2400" dirty="0">
            <a:latin typeface="Bebas Neue" panose="020B0606020202050201" pitchFamily="34" charset="0"/>
          </a:endParaRPr>
        </a:p>
      </dgm:t>
    </dgm:pt>
    <dgm:pt modelId="{82244BD8-6701-4184-AD5B-14C8E689821E}" type="parTrans" cxnId="{A52183D0-E9EC-4346-8867-2C586D27E8C5}">
      <dgm:prSet/>
      <dgm:spPr/>
      <dgm:t>
        <a:bodyPr/>
        <a:lstStyle/>
        <a:p>
          <a:endParaRPr lang="en-US"/>
        </a:p>
      </dgm:t>
    </dgm:pt>
    <dgm:pt modelId="{AAED3F0E-EC40-4FF0-8B89-30B7DBE4B179}" type="sibTrans" cxnId="{A52183D0-E9EC-4346-8867-2C586D27E8C5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3835AFA5-55F1-4592-B865-566288CE1807}">
      <dgm:prSet phldrT="[Text]" custT="1"/>
      <dgm:spPr/>
      <dgm:t>
        <a:bodyPr/>
        <a:lstStyle/>
        <a:p>
          <a:r>
            <a:rPr lang="en-US" sz="2400" dirty="0" smtClean="0">
              <a:latin typeface="Bebas Neue" panose="020B0606020202050201" pitchFamily="34" charset="0"/>
            </a:rPr>
            <a:t>launch</a:t>
          </a:r>
          <a:endParaRPr lang="en-US" sz="2400" dirty="0"/>
        </a:p>
      </dgm:t>
    </dgm:pt>
    <dgm:pt modelId="{D3C496EF-ECB7-4C70-A067-8CBE94AE8909}" type="parTrans" cxnId="{FCFE2270-8FD7-4E41-8A6B-2A4ED4D3E7CF}">
      <dgm:prSet/>
      <dgm:spPr/>
      <dgm:t>
        <a:bodyPr/>
        <a:lstStyle/>
        <a:p>
          <a:endParaRPr lang="en-US"/>
        </a:p>
      </dgm:t>
    </dgm:pt>
    <dgm:pt modelId="{EB9B9F98-7B48-4E66-A621-208E48F2F9BF}" type="sibTrans" cxnId="{FCFE2270-8FD7-4E41-8A6B-2A4ED4D3E7CF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C477E3F4-AE39-4DF3-88A5-611761AA1445}">
      <dgm:prSet phldrT="[Text]" custT="1"/>
      <dgm:spPr/>
      <dgm:t>
        <a:bodyPr/>
        <a:lstStyle/>
        <a:p>
          <a:r>
            <a:rPr lang="en-US" sz="2400" dirty="0" smtClean="0">
              <a:latin typeface="Bebas Neue" panose="020B0606020202050201" pitchFamily="34" charset="0"/>
            </a:rPr>
            <a:t>Plan</a:t>
          </a:r>
          <a:endParaRPr lang="en-US" sz="2400" dirty="0"/>
        </a:p>
      </dgm:t>
    </dgm:pt>
    <dgm:pt modelId="{2589B228-FE56-4AE5-9285-0884809BF0DB}" type="parTrans" cxnId="{8A4DE650-7BBF-4DC9-A305-42853AAFFD92}">
      <dgm:prSet/>
      <dgm:spPr/>
      <dgm:t>
        <a:bodyPr/>
        <a:lstStyle/>
        <a:p>
          <a:endParaRPr lang="en-US"/>
        </a:p>
      </dgm:t>
    </dgm:pt>
    <dgm:pt modelId="{6205EA7D-3F0A-48BE-81BA-76F6BEBD51BC}" type="sibTrans" cxnId="{8A4DE650-7BBF-4DC9-A305-42853AAFFD92}">
      <dgm:prSet/>
      <dgm:spPr/>
      <dgm:t>
        <a:bodyPr/>
        <a:lstStyle/>
        <a:p>
          <a:endParaRPr lang="en-US"/>
        </a:p>
      </dgm:t>
    </dgm:pt>
    <dgm:pt modelId="{5F810BB8-EB97-4B4A-BCE1-B202B2269436}" type="pres">
      <dgm:prSet presAssocID="{257113FB-FECD-4362-BA28-D84BEF88E4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403635-0F68-4D76-8B89-5760C8134EC7}" type="pres">
      <dgm:prSet presAssocID="{5006F2EA-7F82-4EB3-BDCE-CB70B23DB281}" presName="dummy" presStyleCnt="0"/>
      <dgm:spPr/>
    </dgm:pt>
    <dgm:pt modelId="{1C257531-9BD9-4193-A097-D4AE7D0451F9}" type="pres">
      <dgm:prSet presAssocID="{5006F2EA-7F82-4EB3-BDCE-CB70B23DB281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22427-6A3A-4B74-9F9C-C50681ACA3D8}" type="pres">
      <dgm:prSet presAssocID="{6DC18D8E-6A5B-43A8-9F9C-213A84C3DBAD}" presName="sibTrans" presStyleLbl="node1" presStyleIdx="0" presStyleCnt="5"/>
      <dgm:spPr/>
      <dgm:t>
        <a:bodyPr/>
        <a:lstStyle/>
        <a:p>
          <a:endParaRPr lang="en-US"/>
        </a:p>
      </dgm:t>
    </dgm:pt>
    <dgm:pt modelId="{872F87DD-85E7-4C32-947A-009006200CA8}" type="pres">
      <dgm:prSet presAssocID="{59E96811-1832-475E-A955-4A86FC580EA5}" presName="dummy" presStyleCnt="0"/>
      <dgm:spPr/>
    </dgm:pt>
    <dgm:pt modelId="{CC014EDC-5D64-46CF-9D73-C951CF8B4297}" type="pres">
      <dgm:prSet presAssocID="{59E96811-1832-475E-A955-4A86FC580EA5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C8710-3DA4-42A7-A555-0F1E265CC8BC}" type="pres">
      <dgm:prSet presAssocID="{48A75DE6-C4E0-4187-BB95-71980AC3D268}" presName="sibTrans" presStyleLbl="node1" presStyleIdx="1" presStyleCnt="5"/>
      <dgm:spPr/>
      <dgm:t>
        <a:bodyPr/>
        <a:lstStyle/>
        <a:p>
          <a:endParaRPr lang="en-US"/>
        </a:p>
      </dgm:t>
    </dgm:pt>
    <dgm:pt modelId="{B7BA14A4-2F7C-4A78-9985-354F44AA5C10}" type="pres">
      <dgm:prSet presAssocID="{5486FA25-B24E-464C-A579-C41EF0AAF12D}" presName="dummy" presStyleCnt="0"/>
      <dgm:spPr/>
    </dgm:pt>
    <dgm:pt modelId="{41753FB0-B142-4960-A53C-038001CAACCE}" type="pres">
      <dgm:prSet presAssocID="{5486FA25-B24E-464C-A579-C41EF0AAF12D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AA9FD-952C-443A-B024-98ABC905C93E}" type="pres">
      <dgm:prSet presAssocID="{AAED3F0E-EC40-4FF0-8B89-30B7DBE4B179}" presName="sibTrans" presStyleLbl="node1" presStyleIdx="2" presStyleCnt="5"/>
      <dgm:spPr/>
      <dgm:t>
        <a:bodyPr/>
        <a:lstStyle/>
        <a:p>
          <a:endParaRPr lang="en-US"/>
        </a:p>
      </dgm:t>
    </dgm:pt>
    <dgm:pt modelId="{07FD2263-86CC-4EDD-B969-1009FFA34109}" type="pres">
      <dgm:prSet presAssocID="{3835AFA5-55F1-4592-B865-566288CE1807}" presName="dummy" presStyleCnt="0"/>
      <dgm:spPr/>
    </dgm:pt>
    <dgm:pt modelId="{80EAD5D8-7039-4343-B007-F0EDE5C7CF92}" type="pres">
      <dgm:prSet presAssocID="{3835AFA5-55F1-4592-B865-566288CE1807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B96D9-7F26-4738-9C31-EE67A9BCB316}" type="pres">
      <dgm:prSet presAssocID="{EB9B9F98-7B48-4E66-A621-208E48F2F9BF}" presName="sibTrans" presStyleLbl="node1" presStyleIdx="3" presStyleCnt="5"/>
      <dgm:spPr/>
      <dgm:t>
        <a:bodyPr/>
        <a:lstStyle/>
        <a:p>
          <a:endParaRPr lang="en-US"/>
        </a:p>
      </dgm:t>
    </dgm:pt>
    <dgm:pt modelId="{01CDE084-C0CE-4907-8369-A336998AC75E}" type="pres">
      <dgm:prSet presAssocID="{C477E3F4-AE39-4DF3-88A5-611761AA1445}" presName="dummy" presStyleCnt="0"/>
      <dgm:spPr/>
    </dgm:pt>
    <dgm:pt modelId="{157A2B7C-D8B9-4480-8C13-8D77EA4C2176}" type="pres">
      <dgm:prSet presAssocID="{C477E3F4-AE39-4DF3-88A5-611761AA144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2079A-538B-42F1-9D1C-6A68DC991C7F}" type="pres">
      <dgm:prSet presAssocID="{6205EA7D-3F0A-48BE-81BA-76F6BEBD51BC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CFF00E0-1913-4B9D-8AB2-D74D4A891145}" type="presOf" srcId="{3835AFA5-55F1-4592-B865-566288CE1807}" destId="{80EAD5D8-7039-4343-B007-F0EDE5C7CF92}" srcOrd="0" destOrd="0" presId="urn:microsoft.com/office/officeart/2005/8/layout/cycle1"/>
    <dgm:cxn modelId="{5744F50B-2AC7-4863-B679-E6A12467DC57}" type="presOf" srcId="{257113FB-FECD-4362-BA28-D84BEF88E419}" destId="{5F810BB8-EB97-4B4A-BCE1-B202B2269436}" srcOrd="0" destOrd="0" presId="urn:microsoft.com/office/officeart/2005/8/layout/cycle1"/>
    <dgm:cxn modelId="{A52183D0-E9EC-4346-8867-2C586D27E8C5}" srcId="{257113FB-FECD-4362-BA28-D84BEF88E419}" destId="{5486FA25-B24E-464C-A579-C41EF0AAF12D}" srcOrd="2" destOrd="0" parTransId="{82244BD8-6701-4184-AD5B-14C8E689821E}" sibTransId="{AAED3F0E-EC40-4FF0-8B89-30B7DBE4B179}"/>
    <dgm:cxn modelId="{4BF933B8-8106-4740-A4FA-88BCF7A0EE4A}" type="presOf" srcId="{6DC18D8E-6A5B-43A8-9F9C-213A84C3DBAD}" destId="{D0922427-6A3A-4B74-9F9C-C50681ACA3D8}" srcOrd="0" destOrd="0" presId="urn:microsoft.com/office/officeart/2005/8/layout/cycle1"/>
    <dgm:cxn modelId="{E9431CCB-091A-4234-9937-472EA199A1CD}" type="presOf" srcId="{59E96811-1832-475E-A955-4A86FC580EA5}" destId="{CC014EDC-5D64-46CF-9D73-C951CF8B4297}" srcOrd="0" destOrd="0" presId="urn:microsoft.com/office/officeart/2005/8/layout/cycle1"/>
    <dgm:cxn modelId="{25CB528B-E276-4A31-86ED-8783B2B7113B}" type="presOf" srcId="{EB9B9F98-7B48-4E66-A621-208E48F2F9BF}" destId="{762B96D9-7F26-4738-9C31-EE67A9BCB316}" srcOrd="0" destOrd="0" presId="urn:microsoft.com/office/officeart/2005/8/layout/cycle1"/>
    <dgm:cxn modelId="{25D0D600-EEA2-4467-A1BB-8E0D1A07666C}" srcId="{257113FB-FECD-4362-BA28-D84BEF88E419}" destId="{5006F2EA-7F82-4EB3-BDCE-CB70B23DB281}" srcOrd="0" destOrd="0" parTransId="{E9374341-B47F-4750-9B70-80FCEDB8F053}" sibTransId="{6DC18D8E-6A5B-43A8-9F9C-213A84C3DBAD}"/>
    <dgm:cxn modelId="{C0AAAB94-7709-473C-A719-B3E6107C7A64}" srcId="{257113FB-FECD-4362-BA28-D84BEF88E419}" destId="{59E96811-1832-475E-A955-4A86FC580EA5}" srcOrd="1" destOrd="0" parTransId="{0FAAB3DB-A19E-46AC-8E5A-ECBE96FDBC77}" sibTransId="{48A75DE6-C4E0-4187-BB95-71980AC3D268}"/>
    <dgm:cxn modelId="{BEAE8C8C-D92F-47B8-8E61-CD666243A804}" type="presOf" srcId="{AAED3F0E-EC40-4FF0-8B89-30B7DBE4B179}" destId="{59EAA9FD-952C-443A-B024-98ABC905C93E}" srcOrd="0" destOrd="0" presId="urn:microsoft.com/office/officeart/2005/8/layout/cycle1"/>
    <dgm:cxn modelId="{775CDCBE-A319-4223-B3B2-F41CDB89CBD4}" type="presOf" srcId="{5486FA25-B24E-464C-A579-C41EF0AAF12D}" destId="{41753FB0-B142-4960-A53C-038001CAACCE}" srcOrd="0" destOrd="0" presId="urn:microsoft.com/office/officeart/2005/8/layout/cycle1"/>
    <dgm:cxn modelId="{1C695A8C-DD72-41D3-8275-254C363F458A}" type="presOf" srcId="{C477E3F4-AE39-4DF3-88A5-611761AA1445}" destId="{157A2B7C-D8B9-4480-8C13-8D77EA4C2176}" srcOrd="0" destOrd="0" presId="urn:microsoft.com/office/officeart/2005/8/layout/cycle1"/>
    <dgm:cxn modelId="{8A4DE650-7BBF-4DC9-A305-42853AAFFD92}" srcId="{257113FB-FECD-4362-BA28-D84BEF88E419}" destId="{C477E3F4-AE39-4DF3-88A5-611761AA1445}" srcOrd="4" destOrd="0" parTransId="{2589B228-FE56-4AE5-9285-0884809BF0DB}" sibTransId="{6205EA7D-3F0A-48BE-81BA-76F6BEBD51BC}"/>
    <dgm:cxn modelId="{DA975689-A83C-4EBD-B3A9-0E9A6974A7A0}" type="presOf" srcId="{5006F2EA-7F82-4EB3-BDCE-CB70B23DB281}" destId="{1C257531-9BD9-4193-A097-D4AE7D0451F9}" srcOrd="0" destOrd="0" presId="urn:microsoft.com/office/officeart/2005/8/layout/cycle1"/>
    <dgm:cxn modelId="{A9A19381-B741-449F-9CD3-09932FB692EC}" type="presOf" srcId="{48A75DE6-C4E0-4187-BB95-71980AC3D268}" destId="{68BC8710-3DA4-42A7-A555-0F1E265CC8BC}" srcOrd="0" destOrd="0" presId="urn:microsoft.com/office/officeart/2005/8/layout/cycle1"/>
    <dgm:cxn modelId="{FCFE2270-8FD7-4E41-8A6B-2A4ED4D3E7CF}" srcId="{257113FB-FECD-4362-BA28-D84BEF88E419}" destId="{3835AFA5-55F1-4592-B865-566288CE1807}" srcOrd="3" destOrd="0" parTransId="{D3C496EF-ECB7-4C70-A067-8CBE94AE8909}" sibTransId="{EB9B9F98-7B48-4E66-A621-208E48F2F9BF}"/>
    <dgm:cxn modelId="{0F767686-9BF5-4EFA-94EB-B1D926934832}" type="presOf" srcId="{6205EA7D-3F0A-48BE-81BA-76F6BEBD51BC}" destId="{2532079A-538B-42F1-9D1C-6A68DC991C7F}" srcOrd="0" destOrd="0" presId="urn:microsoft.com/office/officeart/2005/8/layout/cycle1"/>
    <dgm:cxn modelId="{87F39608-0E70-441A-8114-2ED8375F9699}" type="presParOf" srcId="{5F810BB8-EB97-4B4A-BCE1-B202B2269436}" destId="{75403635-0F68-4D76-8B89-5760C8134EC7}" srcOrd="0" destOrd="0" presId="urn:microsoft.com/office/officeart/2005/8/layout/cycle1"/>
    <dgm:cxn modelId="{32C57B1A-634E-4ED2-A3CD-499F85ECB1AF}" type="presParOf" srcId="{5F810BB8-EB97-4B4A-BCE1-B202B2269436}" destId="{1C257531-9BD9-4193-A097-D4AE7D0451F9}" srcOrd="1" destOrd="0" presId="urn:microsoft.com/office/officeart/2005/8/layout/cycle1"/>
    <dgm:cxn modelId="{BF1D3616-9100-450B-B934-9ED3AB810995}" type="presParOf" srcId="{5F810BB8-EB97-4B4A-BCE1-B202B2269436}" destId="{D0922427-6A3A-4B74-9F9C-C50681ACA3D8}" srcOrd="2" destOrd="0" presId="urn:microsoft.com/office/officeart/2005/8/layout/cycle1"/>
    <dgm:cxn modelId="{0355CBAC-2B2E-4844-B54D-56C8CD042A84}" type="presParOf" srcId="{5F810BB8-EB97-4B4A-BCE1-B202B2269436}" destId="{872F87DD-85E7-4C32-947A-009006200CA8}" srcOrd="3" destOrd="0" presId="urn:microsoft.com/office/officeart/2005/8/layout/cycle1"/>
    <dgm:cxn modelId="{EF66F397-59B8-4222-89EB-24F83ABA5B98}" type="presParOf" srcId="{5F810BB8-EB97-4B4A-BCE1-B202B2269436}" destId="{CC014EDC-5D64-46CF-9D73-C951CF8B4297}" srcOrd="4" destOrd="0" presId="urn:microsoft.com/office/officeart/2005/8/layout/cycle1"/>
    <dgm:cxn modelId="{39EDD96B-36ED-431B-9A9B-E9C6DC8A0A4F}" type="presParOf" srcId="{5F810BB8-EB97-4B4A-BCE1-B202B2269436}" destId="{68BC8710-3DA4-42A7-A555-0F1E265CC8BC}" srcOrd="5" destOrd="0" presId="urn:microsoft.com/office/officeart/2005/8/layout/cycle1"/>
    <dgm:cxn modelId="{79A379D9-4BD7-4167-81BC-9A1CE9E5DF99}" type="presParOf" srcId="{5F810BB8-EB97-4B4A-BCE1-B202B2269436}" destId="{B7BA14A4-2F7C-4A78-9985-354F44AA5C10}" srcOrd="6" destOrd="0" presId="urn:microsoft.com/office/officeart/2005/8/layout/cycle1"/>
    <dgm:cxn modelId="{60182933-7E10-42BC-B5C6-F4D045606EB4}" type="presParOf" srcId="{5F810BB8-EB97-4B4A-BCE1-B202B2269436}" destId="{41753FB0-B142-4960-A53C-038001CAACCE}" srcOrd="7" destOrd="0" presId="urn:microsoft.com/office/officeart/2005/8/layout/cycle1"/>
    <dgm:cxn modelId="{64B1A7E8-A4C5-452D-A7C4-834BBB14DDB0}" type="presParOf" srcId="{5F810BB8-EB97-4B4A-BCE1-B202B2269436}" destId="{59EAA9FD-952C-443A-B024-98ABC905C93E}" srcOrd="8" destOrd="0" presId="urn:microsoft.com/office/officeart/2005/8/layout/cycle1"/>
    <dgm:cxn modelId="{1BB1682C-F63F-423A-9064-BE7292F54314}" type="presParOf" srcId="{5F810BB8-EB97-4B4A-BCE1-B202B2269436}" destId="{07FD2263-86CC-4EDD-B969-1009FFA34109}" srcOrd="9" destOrd="0" presId="urn:microsoft.com/office/officeart/2005/8/layout/cycle1"/>
    <dgm:cxn modelId="{019C0AF9-2685-4E9F-BF13-947C0D0085D0}" type="presParOf" srcId="{5F810BB8-EB97-4B4A-BCE1-B202B2269436}" destId="{80EAD5D8-7039-4343-B007-F0EDE5C7CF92}" srcOrd="10" destOrd="0" presId="urn:microsoft.com/office/officeart/2005/8/layout/cycle1"/>
    <dgm:cxn modelId="{8AF6C4A4-DD62-4386-83F8-AA9D3F876B13}" type="presParOf" srcId="{5F810BB8-EB97-4B4A-BCE1-B202B2269436}" destId="{762B96D9-7F26-4738-9C31-EE67A9BCB316}" srcOrd="11" destOrd="0" presId="urn:microsoft.com/office/officeart/2005/8/layout/cycle1"/>
    <dgm:cxn modelId="{A498161B-3967-496C-950D-33A83D5E5E7E}" type="presParOf" srcId="{5F810BB8-EB97-4B4A-BCE1-B202B2269436}" destId="{01CDE084-C0CE-4907-8369-A336998AC75E}" srcOrd="12" destOrd="0" presId="urn:microsoft.com/office/officeart/2005/8/layout/cycle1"/>
    <dgm:cxn modelId="{4A143563-C6AB-4374-8453-14BA4ED5001F}" type="presParOf" srcId="{5F810BB8-EB97-4B4A-BCE1-B202B2269436}" destId="{157A2B7C-D8B9-4480-8C13-8D77EA4C2176}" srcOrd="13" destOrd="0" presId="urn:microsoft.com/office/officeart/2005/8/layout/cycle1"/>
    <dgm:cxn modelId="{9CFB3CD6-EC82-4D04-9F15-19C11C8509D2}" type="presParOf" srcId="{5F810BB8-EB97-4B4A-BCE1-B202B2269436}" destId="{2532079A-538B-42F1-9D1C-6A68DC991C7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4C121-78C2-44A7-BCE8-BC58B181AF44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F67A6D-8751-4937-81B9-20612716F9E0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4400" dirty="0" smtClean="0">
              <a:latin typeface="Raleway" panose="020B0503030101060003" pitchFamily="34" charset="0"/>
            </a:rPr>
            <a:t>2012</a:t>
          </a:r>
          <a:endParaRPr lang="en-US" sz="4400" dirty="0">
            <a:latin typeface="Raleway" panose="020B0503030101060003" pitchFamily="34" charset="0"/>
          </a:endParaRPr>
        </a:p>
      </dgm:t>
    </dgm:pt>
    <dgm:pt modelId="{317832EC-D69D-49F9-94E3-37F0DECBF2D8}" type="parTrans" cxnId="{515CF755-BDEA-485D-9C31-59245AC66DB1}">
      <dgm:prSet/>
      <dgm:spPr/>
      <dgm:t>
        <a:bodyPr/>
        <a:lstStyle/>
        <a:p>
          <a:endParaRPr lang="en-US"/>
        </a:p>
      </dgm:t>
    </dgm:pt>
    <dgm:pt modelId="{72CD91F9-1555-42E6-8CF8-8046686CED67}" type="sibTrans" cxnId="{515CF755-BDEA-485D-9C31-59245AC66DB1}">
      <dgm:prSet/>
      <dgm:spPr/>
      <dgm:t>
        <a:bodyPr/>
        <a:lstStyle/>
        <a:p>
          <a:endParaRPr lang="en-US"/>
        </a:p>
      </dgm:t>
    </dgm:pt>
    <dgm:pt modelId="{09B76FF6-F4B7-4398-BE59-54FA341BA590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4400" dirty="0" smtClean="0">
              <a:latin typeface="Raleway" panose="020B0503030101060003" pitchFamily="34" charset="0"/>
            </a:rPr>
            <a:t>2013</a:t>
          </a:r>
          <a:endParaRPr lang="en-US" sz="4400" dirty="0">
            <a:latin typeface="Raleway" panose="020B0503030101060003" pitchFamily="34" charset="0"/>
          </a:endParaRPr>
        </a:p>
      </dgm:t>
    </dgm:pt>
    <dgm:pt modelId="{0B17FFAD-C557-4242-B61E-5C8CA91C6A43}" type="parTrans" cxnId="{48BE4BB9-D80A-45E8-8943-60CA6FE6DE7C}">
      <dgm:prSet/>
      <dgm:spPr/>
      <dgm:t>
        <a:bodyPr/>
        <a:lstStyle/>
        <a:p>
          <a:endParaRPr lang="en-US"/>
        </a:p>
      </dgm:t>
    </dgm:pt>
    <dgm:pt modelId="{88F008E8-DEEA-4C9D-8BDB-3E227B823025}" type="sibTrans" cxnId="{48BE4BB9-D80A-45E8-8943-60CA6FE6DE7C}">
      <dgm:prSet/>
      <dgm:spPr/>
      <dgm:t>
        <a:bodyPr/>
        <a:lstStyle/>
        <a:p>
          <a:endParaRPr lang="en-US"/>
        </a:p>
      </dgm:t>
    </dgm:pt>
    <dgm:pt modelId="{2F5D6097-5FAB-4CF4-AB35-019D65501865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4400" dirty="0" smtClean="0">
              <a:latin typeface="Raleway" panose="020B0503030101060003" pitchFamily="34" charset="0"/>
            </a:rPr>
            <a:t>2014</a:t>
          </a:r>
          <a:endParaRPr lang="en-US" sz="4400" dirty="0">
            <a:latin typeface="Raleway" panose="020B0503030101060003" pitchFamily="34" charset="0"/>
          </a:endParaRPr>
        </a:p>
      </dgm:t>
    </dgm:pt>
    <dgm:pt modelId="{A3A3EBA6-4774-4BCC-A8E5-EFF71E4148D4}" type="parTrans" cxnId="{84123897-482B-44A0-956C-86555F88B209}">
      <dgm:prSet/>
      <dgm:spPr/>
      <dgm:t>
        <a:bodyPr/>
        <a:lstStyle/>
        <a:p>
          <a:endParaRPr lang="en-US"/>
        </a:p>
      </dgm:t>
    </dgm:pt>
    <dgm:pt modelId="{37A04FAA-AA21-49F3-B4B5-18188CD29CD5}" type="sibTrans" cxnId="{84123897-482B-44A0-956C-86555F88B209}">
      <dgm:prSet/>
      <dgm:spPr/>
      <dgm:t>
        <a:bodyPr/>
        <a:lstStyle/>
        <a:p>
          <a:endParaRPr lang="en-US"/>
        </a:p>
      </dgm:t>
    </dgm:pt>
    <dgm:pt modelId="{DEC7483E-805E-44BE-941C-F7FBD82992BD}" type="pres">
      <dgm:prSet presAssocID="{1724C121-78C2-44A7-BCE8-BC58B181AF44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6FCF12A-DC56-4921-B643-4FED35E976FA}" type="pres">
      <dgm:prSet presAssocID="{2F5D6097-5FAB-4CF4-AB35-019D65501865}" presName="Accent3" presStyleCnt="0"/>
      <dgm:spPr/>
    </dgm:pt>
    <dgm:pt modelId="{F656B07E-A552-484E-8D4D-87DC79F0CCEA}" type="pres">
      <dgm:prSet presAssocID="{2F5D6097-5FAB-4CF4-AB35-019D65501865}" presName="Accent" presStyleLbl="node1" presStyleIdx="0" presStyleCnt="3"/>
      <dgm:spPr>
        <a:solidFill>
          <a:schemeClr val="accent5"/>
        </a:solidFill>
      </dgm:spPr>
    </dgm:pt>
    <dgm:pt modelId="{25246833-9BCE-4518-8EE2-6E72A5F8EC4E}" type="pres">
      <dgm:prSet presAssocID="{2F5D6097-5FAB-4CF4-AB35-019D65501865}" presName="ParentBackground3" presStyleCnt="0"/>
      <dgm:spPr/>
    </dgm:pt>
    <dgm:pt modelId="{0C3CFAC6-6BEF-487E-81F2-EEC58758AF60}" type="pres">
      <dgm:prSet presAssocID="{2F5D6097-5FAB-4CF4-AB35-019D65501865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D0C233E0-22AB-4764-BAFC-A4B2DE6F6AC6}" type="pres">
      <dgm:prSet presAssocID="{2F5D6097-5FAB-4CF4-AB35-019D6550186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5097F-513E-4D96-A450-10BC89C38627}" type="pres">
      <dgm:prSet presAssocID="{09B76FF6-F4B7-4398-BE59-54FA341BA590}" presName="Accent2" presStyleCnt="0"/>
      <dgm:spPr/>
    </dgm:pt>
    <dgm:pt modelId="{0D363CFE-5E03-4F42-8FAC-E5042E9C88AC}" type="pres">
      <dgm:prSet presAssocID="{09B76FF6-F4B7-4398-BE59-54FA341BA590}" presName="Accent" presStyleLbl="node1" presStyleIdx="1" presStyleCnt="3"/>
      <dgm:spPr>
        <a:solidFill>
          <a:schemeClr val="accent4"/>
        </a:solidFill>
      </dgm:spPr>
    </dgm:pt>
    <dgm:pt modelId="{C2C4B20F-6D41-4EE2-8867-294F3D714A70}" type="pres">
      <dgm:prSet presAssocID="{09B76FF6-F4B7-4398-BE59-54FA341BA590}" presName="ParentBackground2" presStyleCnt="0"/>
      <dgm:spPr/>
    </dgm:pt>
    <dgm:pt modelId="{32526AAA-9F06-43F7-99DD-74E2A0558F16}" type="pres">
      <dgm:prSet presAssocID="{09B76FF6-F4B7-4398-BE59-54FA341BA590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670C0E8-BD6D-4BC7-835F-0FA727713652}" type="pres">
      <dgm:prSet presAssocID="{09B76FF6-F4B7-4398-BE59-54FA341BA59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1AA57-B86B-4B61-B76D-74C9B26244A5}" type="pres">
      <dgm:prSet presAssocID="{32F67A6D-8751-4937-81B9-20612716F9E0}" presName="Accent1" presStyleCnt="0"/>
      <dgm:spPr/>
    </dgm:pt>
    <dgm:pt modelId="{2A001641-D05E-4B0E-8696-504BF0FBD54D}" type="pres">
      <dgm:prSet presAssocID="{32F67A6D-8751-4937-81B9-20612716F9E0}" presName="Accent" presStyleLbl="node1" presStyleIdx="2" presStyleCnt="3"/>
      <dgm:spPr>
        <a:solidFill>
          <a:schemeClr val="accent2"/>
        </a:solidFill>
      </dgm:spPr>
    </dgm:pt>
    <dgm:pt modelId="{A2FAAC77-30F9-4DB2-977C-330D2DD176B4}" type="pres">
      <dgm:prSet presAssocID="{32F67A6D-8751-4937-81B9-20612716F9E0}" presName="ParentBackground1" presStyleCnt="0"/>
      <dgm:spPr/>
    </dgm:pt>
    <dgm:pt modelId="{B8CDA43A-7216-491D-89B2-829B3F223F50}" type="pres">
      <dgm:prSet presAssocID="{32F67A6D-8751-4937-81B9-20612716F9E0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50647889-F41A-4DF4-A2C1-46BDF7CB2AB0}" type="pres">
      <dgm:prSet presAssocID="{32F67A6D-8751-4937-81B9-20612716F9E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392C38-CDF7-4C2A-B675-7DD518A4BC63}" type="presOf" srcId="{32F67A6D-8751-4937-81B9-20612716F9E0}" destId="{50647889-F41A-4DF4-A2C1-46BDF7CB2AB0}" srcOrd="1" destOrd="0" presId="urn:microsoft.com/office/officeart/2011/layout/CircleProcess"/>
    <dgm:cxn modelId="{515CF755-BDEA-485D-9C31-59245AC66DB1}" srcId="{1724C121-78C2-44A7-BCE8-BC58B181AF44}" destId="{32F67A6D-8751-4937-81B9-20612716F9E0}" srcOrd="0" destOrd="0" parTransId="{317832EC-D69D-49F9-94E3-37F0DECBF2D8}" sibTransId="{72CD91F9-1555-42E6-8CF8-8046686CED67}"/>
    <dgm:cxn modelId="{86BE02AD-F281-4D2D-A97B-8E5CD2C983A7}" type="presOf" srcId="{2F5D6097-5FAB-4CF4-AB35-019D65501865}" destId="{0C3CFAC6-6BEF-487E-81F2-EEC58758AF60}" srcOrd="0" destOrd="0" presId="urn:microsoft.com/office/officeart/2011/layout/CircleProcess"/>
    <dgm:cxn modelId="{84123897-482B-44A0-956C-86555F88B209}" srcId="{1724C121-78C2-44A7-BCE8-BC58B181AF44}" destId="{2F5D6097-5FAB-4CF4-AB35-019D65501865}" srcOrd="2" destOrd="0" parTransId="{A3A3EBA6-4774-4BCC-A8E5-EFF71E4148D4}" sibTransId="{37A04FAA-AA21-49F3-B4B5-18188CD29CD5}"/>
    <dgm:cxn modelId="{E5D088E3-890E-49C5-8BC3-E1F2DD404526}" type="presOf" srcId="{09B76FF6-F4B7-4398-BE59-54FA341BA590}" destId="{32526AAA-9F06-43F7-99DD-74E2A0558F16}" srcOrd="0" destOrd="0" presId="urn:microsoft.com/office/officeart/2011/layout/CircleProcess"/>
    <dgm:cxn modelId="{68D10F04-7502-4488-A235-97A0D8AF6A49}" type="presOf" srcId="{09B76FF6-F4B7-4398-BE59-54FA341BA590}" destId="{3670C0E8-BD6D-4BC7-835F-0FA727713652}" srcOrd="1" destOrd="0" presId="urn:microsoft.com/office/officeart/2011/layout/CircleProcess"/>
    <dgm:cxn modelId="{FA98D67D-C044-4E9C-B68F-3EE4FBA86D89}" type="presOf" srcId="{1724C121-78C2-44A7-BCE8-BC58B181AF44}" destId="{DEC7483E-805E-44BE-941C-F7FBD82992BD}" srcOrd="0" destOrd="0" presId="urn:microsoft.com/office/officeart/2011/layout/CircleProcess"/>
    <dgm:cxn modelId="{203E8DD7-B365-4E56-8385-DABEBF18A56C}" type="presOf" srcId="{32F67A6D-8751-4937-81B9-20612716F9E0}" destId="{B8CDA43A-7216-491D-89B2-829B3F223F50}" srcOrd="0" destOrd="0" presId="urn:microsoft.com/office/officeart/2011/layout/CircleProcess"/>
    <dgm:cxn modelId="{48BE4BB9-D80A-45E8-8943-60CA6FE6DE7C}" srcId="{1724C121-78C2-44A7-BCE8-BC58B181AF44}" destId="{09B76FF6-F4B7-4398-BE59-54FA341BA590}" srcOrd="1" destOrd="0" parTransId="{0B17FFAD-C557-4242-B61E-5C8CA91C6A43}" sibTransId="{88F008E8-DEEA-4C9D-8BDB-3E227B823025}"/>
    <dgm:cxn modelId="{85F5A668-6F44-4E8A-9FD0-FB83F255BA63}" type="presOf" srcId="{2F5D6097-5FAB-4CF4-AB35-019D65501865}" destId="{D0C233E0-22AB-4764-BAFC-A4B2DE6F6AC6}" srcOrd="1" destOrd="0" presId="urn:microsoft.com/office/officeart/2011/layout/CircleProcess"/>
    <dgm:cxn modelId="{48F87E45-40BD-49EA-9BB8-02DDDB722EAE}" type="presParOf" srcId="{DEC7483E-805E-44BE-941C-F7FBD82992BD}" destId="{A6FCF12A-DC56-4921-B643-4FED35E976FA}" srcOrd="0" destOrd="0" presId="urn:microsoft.com/office/officeart/2011/layout/CircleProcess"/>
    <dgm:cxn modelId="{C7E9A7C4-4DB8-44CC-B0F7-9C2A4A26B8E4}" type="presParOf" srcId="{A6FCF12A-DC56-4921-B643-4FED35E976FA}" destId="{F656B07E-A552-484E-8D4D-87DC79F0CCEA}" srcOrd="0" destOrd="0" presId="urn:microsoft.com/office/officeart/2011/layout/CircleProcess"/>
    <dgm:cxn modelId="{22BE59CD-73EF-48F0-8424-05DDEE8D0DAE}" type="presParOf" srcId="{DEC7483E-805E-44BE-941C-F7FBD82992BD}" destId="{25246833-9BCE-4518-8EE2-6E72A5F8EC4E}" srcOrd="1" destOrd="0" presId="urn:microsoft.com/office/officeart/2011/layout/CircleProcess"/>
    <dgm:cxn modelId="{7D3B6468-AFBB-40ED-85E4-F4BDB0A0153E}" type="presParOf" srcId="{25246833-9BCE-4518-8EE2-6E72A5F8EC4E}" destId="{0C3CFAC6-6BEF-487E-81F2-EEC58758AF60}" srcOrd="0" destOrd="0" presId="urn:microsoft.com/office/officeart/2011/layout/CircleProcess"/>
    <dgm:cxn modelId="{119758AC-70D2-47CB-B5B3-5C15F717903B}" type="presParOf" srcId="{DEC7483E-805E-44BE-941C-F7FBD82992BD}" destId="{D0C233E0-22AB-4764-BAFC-A4B2DE6F6AC6}" srcOrd="2" destOrd="0" presId="urn:microsoft.com/office/officeart/2011/layout/CircleProcess"/>
    <dgm:cxn modelId="{71AB40F5-FB3D-43D3-9550-D3F15A435AC0}" type="presParOf" srcId="{DEC7483E-805E-44BE-941C-F7FBD82992BD}" destId="{EC25097F-513E-4D96-A450-10BC89C38627}" srcOrd="3" destOrd="0" presId="urn:microsoft.com/office/officeart/2011/layout/CircleProcess"/>
    <dgm:cxn modelId="{A7C1ECA4-EA1A-471B-9516-447D79B36316}" type="presParOf" srcId="{EC25097F-513E-4D96-A450-10BC89C38627}" destId="{0D363CFE-5E03-4F42-8FAC-E5042E9C88AC}" srcOrd="0" destOrd="0" presId="urn:microsoft.com/office/officeart/2011/layout/CircleProcess"/>
    <dgm:cxn modelId="{A3C5B744-28DC-4570-A0C6-6C5D9E028497}" type="presParOf" srcId="{DEC7483E-805E-44BE-941C-F7FBD82992BD}" destId="{C2C4B20F-6D41-4EE2-8867-294F3D714A70}" srcOrd="4" destOrd="0" presId="urn:microsoft.com/office/officeart/2011/layout/CircleProcess"/>
    <dgm:cxn modelId="{BE73653E-310A-48DC-AD13-F18CE139F430}" type="presParOf" srcId="{C2C4B20F-6D41-4EE2-8867-294F3D714A70}" destId="{32526AAA-9F06-43F7-99DD-74E2A0558F16}" srcOrd="0" destOrd="0" presId="urn:microsoft.com/office/officeart/2011/layout/CircleProcess"/>
    <dgm:cxn modelId="{8D2C035A-092D-4DC5-9320-DB836A7C34D6}" type="presParOf" srcId="{DEC7483E-805E-44BE-941C-F7FBD82992BD}" destId="{3670C0E8-BD6D-4BC7-835F-0FA727713652}" srcOrd="5" destOrd="0" presId="urn:microsoft.com/office/officeart/2011/layout/CircleProcess"/>
    <dgm:cxn modelId="{A7BEFA06-29BE-46C2-9DD0-39E4A0F40844}" type="presParOf" srcId="{DEC7483E-805E-44BE-941C-F7FBD82992BD}" destId="{A951AA57-B86B-4B61-B76D-74C9B26244A5}" srcOrd="6" destOrd="0" presId="urn:microsoft.com/office/officeart/2011/layout/CircleProcess"/>
    <dgm:cxn modelId="{39326F83-CAD5-45E8-BF3D-76F61C3F7B9C}" type="presParOf" srcId="{A951AA57-B86B-4B61-B76D-74C9B26244A5}" destId="{2A001641-D05E-4B0E-8696-504BF0FBD54D}" srcOrd="0" destOrd="0" presId="urn:microsoft.com/office/officeart/2011/layout/CircleProcess"/>
    <dgm:cxn modelId="{E81D9C96-2B24-4FC8-9B77-3700895B640C}" type="presParOf" srcId="{DEC7483E-805E-44BE-941C-F7FBD82992BD}" destId="{A2FAAC77-30F9-4DB2-977C-330D2DD176B4}" srcOrd="7" destOrd="0" presId="urn:microsoft.com/office/officeart/2011/layout/CircleProcess"/>
    <dgm:cxn modelId="{84F877CF-3460-464D-9098-91556735C0E5}" type="presParOf" srcId="{A2FAAC77-30F9-4DB2-977C-330D2DD176B4}" destId="{B8CDA43A-7216-491D-89B2-829B3F223F50}" srcOrd="0" destOrd="0" presId="urn:microsoft.com/office/officeart/2011/layout/CircleProcess"/>
    <dgm:cxn modelId="{DAEDED92-C17E-4313-9EBF-C8B48CE21F8C}" type="presParOf" srcId="{DEC7483E-805E-44BE-941C-F7FBD82992BD}" destId="{50647889-F41A-4DF4-A2C1-46BDF7CB2AB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57531-9BD9-4193-A097-D4AE7D0451F9}">
      <dsp:nvSpPr>
        <dsp:cNvPr id="0" name=""/>
        <dsp:cNvSpPr/>
      </dsp:nvSpPr>
      <dsp:spPr>
        <a:xfrm>
          <a:off x="3506393" y="32414"/>
          <a:ext cx="1076582" cy="107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bas Neue" panose="020B0606020202050201" pitchFamily="34" charset="0"/>
            </a:rPr>
            <a:t>design</a:t>
          </a:r>
          <a:endParaRPr lang="en-US" sz="2400" kern="1200" dirty="0">
            <a:latin typeface="Bebas Neue" panose="020B0606020202050201" pitchFamily="34" charset="0"/>
          </a:endParaRPr>
        </a:p>
      </dsp:txBody>
      <dsp:txXfrm>
        <a:off x="3506393" y="32414"/>
        <a:ext cx="1076582" cy="1076582"/>
      </dsp:txXfrm>
    </dsp:sp>
    <dsp:sp modelId="{D0922427-6A3A-4B74-9F9C-C50681ACA3D8}">
      <dsp:nvSpPr>
        <dsp:cNvPr id="0" name=""/>
        <dsp:cNvSpPr/>
      </dsp:nvSpPr>
      <dsp:spPr>
        <a:xfrm>
          <a:off x="972674" y="1123"/>
          <a:ext cx="4037938" cy="4037938"/>
        </a:xfrm>
        <a:prstGeom prst="circularArrow">
          <a:avLst>
            <a:gd name="adj1" fmla="val 5199"/>
            <a:gd name="adj2" fmla="val 335831"/>
            <a:gd name="adj3" fmla="val 21293577"/>
            <a:gd name="adj4" fmla="val 19765946"/>
            <a:gd name="adj5" fmla="val 6066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14EDC-5D64-46CF-9D73-C951CF8B4297}">
      <dsp:nvSpPr>
        <dsp:cNvPr id="0" name=""/>
        <dsp:cNvSpPr/>
      </dsp:nvSpPr>
      <dsp:spPr>
        <a:xfrm>
          <a:off x="4157209" y="2035418"/>
          <a:ext cx="1076582" cy="107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bas Neue" panose="020B0606020202050201" pitchFamily="34" charset="0"/>
            </a:rPr>
            <a:t>code</a:t>
          </a:r>
          <a:endParaRPr lang="en-US" sz="2400" kern="1200" dirty="0">
            <a:latin typeface="Bebas Neue" panose="020B0606020202050201" pitchFamily="34" charset="0"/>
          </a:endParaRPr>
        </a:p>
      </dsp:txBody>
      <dsp:txXfrm>
        <a:off x="4157209" y="2035418"/>
        <a:ext cx="1076582" cy="1076582"/>
      </dsp:txXfrm>
    </dsp:sp>
    <dsp:sp modelId="{68BC8710-3DA4-42A7-A555-0F1E265CC8BC}">
      <dsp:nvSpPr>
        <dsp:cNvPr id="0" name=""/>
        <dsp:cNvSpPr/>
      </dsp:nvSpPr>
      <dsp:spPr>
        <a:xfrm>
          <a:off x="972674" y="1123"/>
          <a:ext cx="4037938" cy="4037938"/>
        </a:xfrm>
        <a:prstGeom prst="circularArrow">
          <a:avLst>
            <a:gd name="adj1" fmla="val 5199"/>
            <a:gd name="adj2" fmla="val 335831"/>
            <a:gd name="adj3" fmla="val 4015045"/>
            <a:gd name="adj4" fmla="val 2253114"/>
            <a:gd name="adj5" fmla="val 6066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53FB0-B142-4960-A53C-038001CAACCE}">
      <dsp:nvSpPr>
        <dsp:cNvPr id="0" name=""/>
        <dsp:cNvSpPr/>
      </dsp:nvSpPr>
      <dsp:spPr>
        <a:xfrm>
          <a:off x="2453352" y="3273342"/>
          <a:ext cx="1076582" cy="107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bas Neue" panose="020B0606020202050201" pitchFamily="34" charset="0"/>
            </a:rPr>
            <a:t>test</a:t>
          </a:r>
          <a:endParaRPr lang="en-US" sz="2400" kern="1200" dirty="0">
            <a:latin typeface="Bebas Neue" panose="020B0606020202050201" pitchFamily="34" charset="0"/>
          </a:endParaRPr>
        </a:p>
      </dsp:txBody>
      <dsp:txXfrm>
        <a:off x="2453352" y="3273342"/>
        <a:ext cx="1076582" cy="1076582"/>
      </dsp:txXfrm>
    </dsp:sp>
    <dsp:sp modelId="{59EAA9FD-952C-443A-B024-98ABC905C93E}">
      <dsp:nvSpPr>
        <dsp:cNvPr id="0" name=""/>
        <dsp:cNvSpPr/>
      </dsp:nvSpPr>
      <dsp:spPr>
        <a:xfrm>
          <a:off x="972674" y="1123"/>
          <a:ext cx="4037938" cy="4037938"/>
        </a:xfrm>
        <a:prstGeom prst="circularArrow">
          <a:avLst>
            <a:gd name="adj1" fmla="val 5199"/>
            <a:gd name="adj2" fmla="val 335831"/>
            <a:gd name="adj3" fmla="val 8211055"/>
            <a:gd name="adj4" fmla="val 6449124"/>
            <a:gd name="adj5" fmla="val 6066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AD5D8-7039-4343-B007-F0EDE5C7CF92}">
      <dsp:nvSpPr>
        <dsp:cNvPr id="0" name=""/>
        <dsp:cNvSpPr/>
      </dsp:nvSpPr>
      <dsp:spPr>
        <a:xfrm>
          <a:off x="749495" y="2035418"/>
          <a:ext cx="1076582" cy="107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bas Neue" panose="020B0606020202050201" pitchFamily="34" charset="0"/>
            </a:rPr>
            <a:t>launch</a:t>
          </a:r>
          <a:endParaRPr lang="en-US" sz="2400" kern="1200" dirty="0"/>
        </a:p>
      </dsp:txBody>
      <dsp:txXfrm>
        <a:off x="749495" y="2035418"/>
        <a:ext cx="1076582" cy="1076582"/>
      </dsp:txXfrm>
    </dsp:sp>
    <dsp:sp modelId="{762B96D9-7F26-4738-9C31-EE67A9BCB316}">
      <dsp:nvSpPr>
        <dsp:cNvPr id="0" name=""/>
        <dsp:cNvSpPr/>
      </dsp:nvSpPr>
      <dsp:spPr>
        <a:xfrm>
          <a:off x="972674" y="1123"/>
          <a:ext cx="4037938" cy="4037938"/>
        </a:xfrm>
        <a:prstGeom prst="circularArrow">
          <a:avLst>
            <a:gd name="adj1" fmla="val 5199"/>
            <a:gd name="adj2" fmla="val 335831"/>
            <a:gd name="adj3" fmla="val 12298223"/>
            <a:gd name="adj4" fmla="val 10770593"/>
            <a:gd name="adj5" fmla="val 6066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A2B7C-D8B9-4480-8C13-8D77EA4C2176}">
      <dsp:nvSpPr>
        <dsp:cNvPr id="0" name=""/>
        <dsp:cNvSpPr/>
      </dsp:nvSpPr>
      <dsp:spPr>
        <a:xfrm>
          <a:off x="1400311" y="32414"/>
          <a:ext cx="1076582" cy="107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bas Neue" panose="020B0606020202050201" pitchFamily="34" charset="0"/>
            </a:rPr>
            <a:t>Plan</a:t>
          </a:r>
          <a:endParaRPr lang="en-US" sz="2400" kern="1200" dirty="0"/>
        </a:p>
      </dsp:txBody>
      <dsp:txXfrm>
        <a:off x="1400311" y="32414"/>
        <a:ext cx="1076582" cy="1076582"/>
      </dsp:txXfrm>
    </dsp:sp>
    <dsp:sp modelId="{2532079A-538B-42F1-9D1C-6A68DC991C7F}">
      <dsp:nvSpPr>
        <dsp:cNvPr id="0" name=""/>
        <dsp:cNvSpPr/>
      </dsp:nvSpPr>
      <dsp:spPr>
        <a:xfrm>
          <a:off x="972674" y="1123"/>
          <a:ext cx="4037938" cy="4037938"/>
        </a:xfrm>
        <a:prstGeom prst="circularArrow">
          <a:avLst>
            <a:gd name="adj1" fmla="val 5199"/>
            <a:gd name="adj2" fmla="val 335831"/>
            <a:gd name="adj3" fmla="val 16866032"/>
            <a:gd name="adj4" fmla="val 15198137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6B07E-A552-484E-8D4D-87DC79F0CCEA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CFAC6-6BEF-487E-81F2-EEC58758AF60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Raleway" panose="020B0503030101060003" pitchFamily="34" charset="0"/>
            </a:rPr>
            <a:t>2014</a:t>
          </a:r>
          <a:endParaRPr lang="en-US" sz="4400" kern="1200" dirty="0">
            <a:latin typeface="Raleway" panose="020B0503030101060003" pitchFamily="34" charset="0"/>
          </a:endParaRPr>
        </a:p>
      </dsp:txBody>
      <dsp:txXfrm>
        <a:off x="6034153" y="1891534"/>
        <a:ext cx="1635870" cy="1636029"/>
      </dsp:txXfrm>
    </dsp:sp>
    <dsp:sp modelId="{0D363CFE-5E03-4F42-8FAC-E5042E9C88AC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6AAA-9F06-43F7-99DD-74E2A0558F16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Raleway" panose="020B0503030101060003" pitchFamily="34" charset="0"/>
            </a:rPr>
            <a:t>2013</a:t>
          </a:r>
          <a:endParaRPr lang="en-US" sz="4400" kern="1200" dirty="0">
            <a:latin typeface="Raleway" panose="020B0503030101060003" pitchFamily="34" charset="0"/>
          </a:endParaRPr>
        </a:p>
      </dsp:txBody>
      <dsp:txXfrm>
        <a:off x="3498075" y="1891534"/>
        <a:ext cx="1635870" cy="1636029"/>
      </dsp:txXfrm>
    </dsp:sp>
    <dsp:sp modelId="{2A001641-D05E-4B0E-8696-504BF0FBD54D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A43A-7216-491D-89B2-829B3F223F50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Raleway" panose="020B0503030101060003" pitchFamily="34" charset="0"/>
            </a:rPr>
            <a:t>2012</a:t>
          </a:r>
          <a:endParaRPr lang="en-US" sz="4400" kern="1200" dirty="0">
            <a:latin typeface="Raleway" panose="020B0503030101060003" pitchFamily="34" charset="0"/>
          </a:endParaRPr>
        </a:p>
      </dsp:txBody>
      <dsp:txXfrm>
        <a:off x="961997" y="1891534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8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9FA7-C15C-4B66-98A7-A44156F4463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4814-97F2-4F98-ADAA-58324B5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9.png"/><Relationship Id="rId7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9.png"/><Relationship Id="rId7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467400"/>
            <a:ext cx="12192000" cy="1435332"/>
            <a:chOff x="0" y="2467400"/>
            <a:chExt cx="12192000" cy="1435332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2932808"/>
              <a:ext cx="12192000" cy="969924"/>
              <a:chOff x="0" y="633031"/>
              <a:chExt cx="12192000" cy="96992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0" y="633031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Bebas Neue" panose="020B0606020202050201" pitchFamily="34" charset="0"/>
                  </a:rPr>
                  <a:t>Business grind</a:t>
                </a:r>
                <a:endParaRPr lang="en-US" sz="32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3667" y="1119330"/>
                <a:ext cx="1094466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0" i="0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effectLst/>
                  </a:rPr>
                  <a:t>Professional Presentation</a:t>
                </a:r>
                <a:endParaRPr lang="en-US" sz="1400" b="0" i="0" dirty="0">
                  <a:solidFill>
                    <a:schemeClr val="bg2">
                      <a:lumMod val="90000"/>
                      <a:lumOff val="10000"/>
                    </a:schemeClr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914900" y="1511515"/>
                <a:ext cx="457200" cy="914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91150" y="1511515"/>
                <a:ext cx="457200" cy="914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67400" y="1511515"/>
                <a:ext cx="457200" cy="914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343650" y="1511515"/>
                <a:ext cx="457200" cy="914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19900" y="1511515"/>
                <a:ext cx="457200" cy="9144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57"/>
            <p:cNvSpPr>
              <a:spLocks/>
            </p:cNvSpPr>
            <p:nvPr/>
          </p:nvSpPr>
          <p:spPr bwMode="auto">
            <a:xfrm>
              <a:off x="5917623" y="2467400"/>
              <a:ext cx="381000" cy="381000"/>
            </a:xfrm>
            <a:custGeom>
              <a:avLst/>
              <a:gdLst/>
              <a:ahLst/>
              <a:cxnLst/>
              <a:rect l="0" t="0" r="r" b="b"/>
              <a:pathLst>
                <a:path w="21600" h="21592">
                  <a:moveTo>
                    <a:pt x="16720" y="11485"/>
                  </a:moveTo>
                  <a:cubicBezTo>
                    <a:pt x="16972" y="11824"/>
                    <a:pt x="17102" y="12218"/>
                    <a:pt x="17112" y="12667"/>
                  </a:cubicBezTo>
                  <a:cubicBezTo>
                    <a:pt x="17119" y="13118"/>
                    <a:pt x="16987" y="13504"/>
                    <a:pt x="16720" y="13826"/>
                  </a:cubicBezTo>
                  <a:lnTo>
                    <a:pt x="10661" y="21039"/>
                  </a:lnTo>
                  <a:cubicBezTo>
                    <a:pt x="10394" y="21361"/>
                    <a:pt x="10062" y="21531"/>
                    <a:pt x="9665" y="21548"/>
                  </a:cubicBezTo>
                  <a:cubicBezTo>
                    <a:pt x="9270" y="21568"/>
                    <a:pt x="8950" y="21399"/>
                    <a:pt x="8705" y="21039"/>
                  </a:cubicBezTo>
                  <a:lnTo>
                    <a:pt x="991" y="10768"/>
                  </a:lnTo>
                  <a:cubicBezTo>
                    <a:pt x="722" y="10409"/>
                    <a:pt x="488" y="9960"/>
                    <a:pt x="293" y="9417"/>
                  </a:cubicBezTo>
                  <a:cubicBezTo>
                    <a:pt x="99" y="8879"/>
                    <a:pt x="0" y="8375"/>
                    <a:pt x="0" y="7918"/>
                  </a:cubicBezTo>
                  <a:lnTo>
                    <a:pt x="0" y="1668"/>
                  </a:lnTo>
                  <a:cubicBezTo>
                    <a:pt x="0" y="1217"/>
                    <a:pt x="135" y="826"/>
                    <a:pt x="402" y="498"/>
                  </a:cubicBezTo>
                  <a:cubicBezTo>
                    <a:pt x="671" y="167"/>
                    <a:pt x="1003" y="0"/>
                    <a:pt x="1393" y="0"/>
                  </a:cubicBezTo>
                  <a:lnTo>
                    <a:pt x="6620" y="0"/>
                  </a:lnTo>
                  <a:cubicBezTo>
                    <a:pt x="6812" y="0"/>
                    <a:pt x="7016" y="29"/>
                    <a:pt x="7238" y="83"/>
                  </a:cubicBezTo>
                  <a:cubicBezTo>
                    <a:pt x="7457" y="138"/>
                    <a:pt x="7678" y="224"/>
                    <a:pt x="7899" y="337"/>
                  </a:cubicBezTo>
                  <a:cubicBezTo>
                    <a:pt x="8120" y="452"/>
                    <a:pt x="8332" y="581"/>
                    <a:pt x="8525" y="725"/>
                  </a:cubicBezTo>
                  <a:cubicBezTo>
                    <a:pt x="8719" y="866"/>
                    <a:pt x="8881" y="1021"/>
                    <a:pt x="9006" y="1185"/>
                  </a:cubicBezTo>
                  <a:lnTo>
                    <a:pt x="16720" y="11485"/>
                  </a:lnTo>
                  <a:close/>
                  <a:moveTo>
                    <a:pt x="3603" y="5922"/>
                  </a:moveTo>
                  <a:cubicBezTo>
                    <a:pt x="3964" y="5922"/>
                    <a:pt x="4279" y="5761"/>
                    <a:pt x="4549" y="5442"/>
                  </a:cubicBezTo>
                  <a:cubicBezTo>
                    <a:pt x="4816" y="5117"/>
                    <a:pt x="4953" y="4740"/>
                    <a:pt x="4953" y="4311"/>
                  </a:cubicBezTo>
                  <a:cubicBezTo>
                    <a:pt x="4953" y="3863"/>
                    <a:pt x="4816" y="3477"/>
                    <a:pt x="4549" y="3161"/>
                  </a:cubicBezTo>
                  <a:cubicBezTo>
                    <a:pt x="4282" y="2845"/>
                    <a:pt x="3966" y="2686"/>
                    <a:pt x="3603" y="2686"/>
                  </a:cubicBezTo>
                  <a:cubicBezTo>
                    <a:pt x="3228" y="2686"/>
                    <a:pt x="2908" y="2845"/>
                    <a:pt x="2643" y="3161"/>
                  </a:cubicBezTo>
                  <a:cubicBezTo>
                    <a:pt x="2379" y="3477"/>
                    <a:pt x="2247" y="3863"/>
                    <a:pt x="2247" y="4311"/>
                  </a:cubicBezTo>
                  <a:cubicBezTo>
                    <a:pt x="2247" y="4740"/>
                    <a:pt x="2379" y="5117"/>
                    <a:pt x="2643" y="5442"/>
                  </a:cubicBezTo>
                  <a:cubicBezTo>
                    <a:pt x="2906" y="5761"/>
                    <a:pt x="3226" y="5922"/>
                    <a:pt x="3603" y="5922"/>
                  </a:cubicBezTo>
                  <a:moveTo>
                    <a:pt x="21198" y="11510"/>
                  </a:moveTo>
                  <a:cubicBezTo>
                    <a:pt x="21465" y="11853"/>
                    <a:pt x="21600" y="12252"/>
                    <a:pt x="21600" y="12710"/>
                  </a:cubicBezTo>
                  <a:cubicBezTo>
                    <a:pt x="21600" y="13167"/>
                    <a:pt x="21465" y="13558"/>
                    <a:pt x="21198" y="13880"/>
                  </a:cubicBezTo>
                  <a:lnTo>
                    <a:pt x="15163" y="21094"/>
                  </a:lnTo>
                  <a:cubicBezTo>
                    <a:pt x="14896" y="21416"/>
                    <a:pt x="14564" y="21583"/>
                    <a:pt x="14175" y="21591"/>
                  </a:cubicBezTo>
                  <a:cubicBezTo>
                    <a:pt x="13783" y="21600"/>
                    <a:pt x="13451" y="21433"/>
                    <a:pt x="13184" y="21094"/>
                  </a:cubicBezTo>
                  <a:lnTo>
                    <a:pt x="13044" y="20904"/>
                  </a:lnTo>
                  <a:lnTo>
                    <a:pt x="18964" y="13826"/>
                  </a:lnTo>
                  <a:cubicBezTo>
                    <a:pt x="19231" y="13504"/>
                    <a:pt x="19365" y="13118"/>
                    <a:pt x="19361" y="12661"/>
                  </a:cubicBezTo>
                  <a:cubicBezTo>
                    <a:pt x="19356" y="12206"/>
                    <a:pt x="19224" y="11812"/>
                    <a:pt x="18964" y="11485"/>
                  </a:cubicBezTo>
                  <a:lnTo>
                    <a:pt x="11247" y="1185"/>
                  </a:lnTo>
                  <a:cubicBezTo>
                    <a:pt x="11009" y="866"/>
                    <a:pt x="10689" y="604"/>
                    <a:pt x="10283" y="408"/>
                  </a:cubicBezTo>
                  <a:cubicBezTo>
                    <a:pt x="9874" y="210"/>
                    <a:pt x="9484" y="83"/>
                    <a:pt x="9109" y="29"/>
                  </a:cubicBezTo>
                  <a:lnTo>
                    <a:pt x="11113" y="29"/>
                  </a:lnTo>
                  <a:cubicBezTo>
                    <a:pt x="11502" y="29"/>
                    <a:pt x="11935" y="141"/>
                    <a:pt x="12407" y="365"/>
                  </a:cubicBezTo>
                  <a:cubicBezTo>
                    <a:pt x="12878" y="590"/>
                    <a:pt x="13237" y="874"/>
                    <a:pt x="13482" y="1214"/>
                  </a:cubicBezTo>
                  <a:lnTo>
                    <a:pt x="21198" y="11510"/>
                  </a:lnTo>
                  <a:close/>
                  <a:moveTo>
                    <a:pt x="21198" y="1151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81238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66966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services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" y="2000250"/>
            <a:ext cx="5514975" cy="1943100"/>
            <a:chOff x="828675" y="2000250"/>
            <a:chExt cx="5514975" cy="1943100"/>
          </a:xfrm>
        </p:grpSpPr>
        <p:sp>
          <p:nvSpPr>
            <p:cNvPr id="12" name="Rectangle 11"/>
            <p:cNvSpPr/>
            <p:nvPr/>
          </p:nvSpPr>
          <p:spPr>
            <a:xfrm>
              <a:off x="828675" y="2000250"/>
              <a:ext cx="2843213" cy="19431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1890" y="2490490"/>
              <a:ext cx="265176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1890" y="2028825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05550" y="1996587"/>
            <a:ext cx="5514975" cy="1943100"/>
            <a:chOff x="828675" y="2000250"/>
            <a:chExt cx="5514975" cy="1943100"/>
          </a:xfrm>
        </p:grpSpPr>
        <p:sp>
          <p:nvSpPr>
            <p:cNvPr id="17" name="Rectangle 16"/>
            <p:cNvSpPr/>
            <p:nvPr/>
          </p:nvSpPr>
          <p:spPr>
            <a:xfrm>
              <a:off x="828675" y="2000250"/>
              <a:ext cx="2843213" cy="19431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91890" y="2490490"/>
              <a:ext cx="265176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91890" y="2028825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4110037"/>
            <a:ext cx="5514975" cy="1943100"/>
            <a:chOff x="828675" y="2000250"/>
            <a:chExt cx="5514975" cy="1943100"/>
          </a:xfrm>
        </p:grpSpPr>
        <p:sp>
          <p:nvSpPr>
            <p:cNvPr id="21" name="Rectangle 20"/>
            <p:cNvSpPr/>
            <p:nvPr/>
          </p:nvSpPr>
          <p:spPr>
            <a:xfrm>
              <a:off x="828675" y="2000250"/>
              <a:ext cx="2843213" cy="19431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91890" y="2490490"/>
              <a:ext cx="265176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1890" y="2028825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5550" y="4106374"/>
            <a:ext cx="5514975" cy="1943100"/>
            <a:chOff x="828675" y="2000250"/>
            <a:chExt cx="5514975" cy="1943100"/>
          </a:xfrm>
        </p:grpSpPr>
        <p:sp>
          <p:nvSpPr>
            <p:cNvPr id="25" name="Rectangle 24"/>
            <p:cNvSpPr/>
            <p:nvPr/>
          </p:nvSpPr>
          <p:spPr>
            <a:xfrm>
              <a:off x="828675" y="2000250"/>
              <a:ext cx="2843213" cy="19431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91890" y="2490490"/>
              <a:ext cx="265176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91890" y="2028825"/>
              <a:ext cx="265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32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81229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services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00100" y="298971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0" y="252805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60220" y="166160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0100" y="5521294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100" y="505962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60220" y="4193182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51860" y="298971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1860" y="254522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11980" y="167877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51860" y="5521294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1860" y="505962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411980" y="4193182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03620" y="300688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03620" y="254522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63740" y="1678776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03620" y="5521294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3620" y="505962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63740" y="4193182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55380" y="300688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55380" y="254522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715500" y="167877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755380" y="5521294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55380" y="505962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15500" y="4193182"/>
            <a:ext cx="731520" cy="7315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40" y="1901389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" y="1879202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1892136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60" y="1904024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40" y="4406542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" y="4406542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4415081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28" y="441508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5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3" grpId="0" animBg="1"/>
      <p:bldP spid="26" grpId="0" animBg="1"/>
      <p:bldP spid="29" grpId="0" animBg="1"/>
      <p:bldP spid="32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38391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services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iamond 11"/>
          <p:cNvSpPr/>
          <p:nvPr/>
        </p:nvSpPr>
        <p:spPr>
          <a:xfrm>
            <a:off x="942022" y="1785980"/>
            <a:ext cx="731520" cy="7315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3542" y="2248690"/>
            <a:ext cx="4189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3541" y="1787025"/>
            <a:ext cx="419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6324600" y="1789300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56120" y="2252010"/>
            <a:ext cx="4189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119" y="1790345"/>
            <a:ext cx="419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942022" y="2963363"/>
            <a:ext cx="731520" cy="7315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3542" y="3426073"/>
            <a:ext cx="4189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3541" y="2964408"/>
            <a:ext cx="419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6324600" y="2966683"/>
            <a:ext cx="731520" cy="7315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56120" y="3429393"/>
            <a:ext cx="4189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56119" y="2967728"/>
            <a:ext cx="419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942022" y="4156548"/>
            <a:ext cx="731520" cy="73152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73542" y="4619258"/>
            <a:ext cx="4189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3541" y="4157593"/>
            <a:ext cx="419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6324600" y="4159868"/>
            <a:ext cx="731520" cy="73152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56120" y="4622578"/>
            <a:ext cx="4189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56119" y="4160913"/>
            <a:ext cx="419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922972" y="5349733"/>
            <a:ext cx="731520" cy="73152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54492" y="5812443"/>
            <a:ext cx="4189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4491" y="5350778"/>
            <a:ext cx="419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6305550" y="5353053"/>
            <a:ext cx="731520" cy="7315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37070" y="5815763"/>
            <a:ext cx="4189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37069" y="5354098"/>
            <a:ext cx="419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5567322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2" y="1978081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4" y="1991674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4" y="3195240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2" y="3172307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2" y="4342339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78" y="4336337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10" y="558161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72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  <p:bldP spid="24" grpId="0" animBg="1"/>
      <p:bldP spid="27" grpId="0" animBg="1"/>
      <p:bldP spid="30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81228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services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iamond 11"/>
          <p:cNvSpPr/>
          <p:nvPr/>
        </p:nvSpPr>
        <p:spPr>
          <a:xfrm>
            <a:off x="1745934" y="1675883"/>
            <a:ext cx="731520" cy="7315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5814" y="298682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14" y="252515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5814" y="551840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814" y="505673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7574" y="298682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7574" y="254233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37574" y="551840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7574" y="505673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89334" y="300399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9334" y="254233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89334" y="551840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9334" y="505673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41094" y="300399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41094" y="254233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1094" y="551840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41094" y="505673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4" y="1876309"/>
            <a:ext cx="304800" cy="304800"/>
          </a:xfrm>
          <a:prstGeom prst="rect">
            <a:avLst/>
          </a:prstGeom>
        </p:spPr>
      </p:pic>
      <p:sp>
        <p:nvSpPr>
          <p:cNvPr id="30" name="Diamond 29"/>
          <p:cNvSpPr/>
          <p:nvPr/>
        </p:nvSpPr>
        <p:spPr>
          <a:xfrm>
            <a:off x="4411981" y="1692597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1745934" y="4187441"/>
            <a:ext cx="731520" cy="73152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4413886" y="4191578"/>
            <a:ext cx="731520" cy="73152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7056597" y="1661603"/>
            <a:ext cx="731520" cy="7315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7041358" y="4198828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9715500" y="1692597"/>
            <a:ext cx="731520" cy="7315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9701214" y="4187441"/>
            <a:ext cx="731520" cy="7315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1" y="1882939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1868198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60" y="190890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41" y="4398898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94" y="4412188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18" y="4412188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74" y="441218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9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00660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Single column text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23667" y="2380297"/>
            <a:ext cx="110578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8695" y="4124836"/>
            <a:ext cx="110578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84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43472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two column text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26863" y="1796514"/>
            <a:ext cx="541673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50069" y="1796513"/>
            <a:ext cx="541673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26863" y="4442935"/>
            <a:ext cx="54167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250069" y="4442934"/>
            <a:ext cx="54167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104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57747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three column text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1716" y="1739638"/>
            <a:ext cx="325031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70842" y="1739639"/>
            <a:ext cx="325031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029968" y="1739638"/>
            <a:ext cx="325031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851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286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572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7440" y="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7440" y="2286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7440" y="4572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4880" y="0"/>
            <a:ext cx="26822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54880" y="2286000"/>
            <a:ext cx="26822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54880" y="4572000"/>
            <a:ext cx="26822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14560" y="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14560" y="2286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4560" y="4572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37120" y="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7120" y="2286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37120" y="4572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3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286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572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7440" y="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7440" y="2286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7440" y="4572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4880" y="0"/>
            <a:ext cx="26822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54880" y="2286000"/>
            <a:ext cx="26822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54880" y="4572000"/>
            <a:ext cx="26822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14560" y="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14560" y="2286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4560" y="4572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37120" y="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7120" y="2286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37120" y="4572000"/>
            <a:ext cx="237744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95625" y="1731818"/>
            <a:ext cx="6000750" cy="3697431"/>
          </a:xfrm>
          <a:prstGeom prst="rect">
            <a:avLst/>
          </a:prstGeom>
          <a:solidFill>
            <a:schemeClr val="accent4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34035" y="30873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We are creative people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4830" y="3596806"/>
            <a:ext cx="54623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facilisis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convallis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Nulla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finibus</a:t>
            </a:r>
            <a:r>
              <a:rPr lang="en-US" sz="1200" dirty="0">
                <a:solidFill>
                  <a:schemeClr val="bg1"/>
                </a:solidFill>
              </a:rPr>
              <a:t> lacus.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maximus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mauris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Suspendisse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potenti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Curabitur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aliquam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Vestibulum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sodales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metus</a:t>
            </a:r>
            <a:r>
              <a:rPr lang="en-US" sz="1200" dirty="0">
                <a:solidFill>
                  <a:schemeClr val="bg1"/>
                </a:solidFill>
              </a:rPr>
              <a:t>, ac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dui </a:t>
            </a:r>
            <a:r>
              <a:rPr lang="en-US" sz="1200" dirty="0" err="1">
                <a:solidFill>
                  <a:schemeClr val="bg1"/>
                </a:solidFill>
              </a:rPr>
              <a:t>porttitor</a:t>
            </a:r>
            <a:r>
              <a:rPr lang="en-US" sz="1200" dirty="0">
                <a:solidFill>
                  <a:schemeClr val="bg1"/>
                </a:solidFill>
              </a:rPr>
              <a:t> et. </a:t>
            </a:r>
            <a:r>
              <a:rPr lang="en-US" sz="1200" dirty="0" err="1">
                <a:solidFill>
                  <a:schemeClr val="bg1"/>
                </a:solidFill>
              </a:rPr>
              <a:t>Cras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purus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ullamcorper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efficitur</a:t>
            </a:r>
            <a:r>
              <a:rPr lang="en-US" sz="1200" dirty="0">
                <a:solidFill>
                  <a:schemeClr val="bg1"/>
                </a:solidFill>
              </a:rPr>
              <a:t> ligula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sollicitudin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Phasellus</a:t>
            </a:r>
            <a:r>
              <a:rPr lang="en-US" sz="1200" dirty="0">
                <a:solidFill>
                  <a:schemeClr val="bg1"/>
                </a:solidFill>
              </a:rPr>
              <a:t> ac ante </a:t>
            </a:r>
            <a:r>
              <a:rPr lang="en-US" sz="1200" dirty="0" err="1">
                <a:solidFill>
                  <a:schemeClr val="bg1"/>
                </a:solidFill>
              </a:rPr>
              <a:t>molestie</a:t>
            </a:r>
            <a:r>
              <a:rPr lang="en-US" sz="1200" dirty="0">
                <a:solidFill>
                  <a:schemeClr val="bg1"/>
                </a:solidFill>
              </a:rPr>
              <a:t>, dictum </a:t>
            </a:r>
            <a:r>
              <a:rPr lang="en-US" sz="1200" dirty="0" err="1">
                <a:solidFill>
                  <a:schemeClr val="bg1"/>
                </a:solidFill>
              </a:rPr>
              <a:t>erat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ante. </a:t>
            </a:r>
            <a:r>
              <a:rPr lang="en-US" sz="1200" dirty="0" err="1">
                <a:solidFill>
                  <a:schemeClr val="bg1"/>
                </a:solidFill>
              </a:rPr>
              <a:t>Nullam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nisl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dapibus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felis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0" y="23145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8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0" y="0"/>
            <a:ext cx="36576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2838452" y="0"/>
            <a:ext cx="36576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5686426" y="0"/>
            <a:ext cx="36576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8534400" y="0"/>
            <a:ext cx="36576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-1" y="3429000"/>
            <a:ext cx="4087091" cy="3429000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62444" y="4282345"/>
            <a:ext cx="2362200" cy="1435332"/>
            <a:chOff x="4914900" y="2467400"/>
            <a:chExt cx="2362200" cy="1435332"/>
          </a:xfrm>
        </p:grpSpPr>
        <p:grpSp>
          <p:nvGrpSpPr>
            <p:cNvPr id="6" name="Group 5"/>
            <p:cNvGrpSpPr/>
            <p:nvPr/>
          </p:nvGrpSpPr>
          <p:grpSpPr>
            <a:xfrm>
              <a:off x="4914900" y="2932808"/>
              <a:ext cx="2362200" cy="969924"/>
              <a:chOff x="4914900" y="633031"/>
              <a:chExt cx="2362200" cy="96992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914900" y="633031"/>
                <a:ext cx="2362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Bebas Neue" panose="020B0606020202050201" pitchFamily="34" charset="0"/>
                  </a:rPr>
                  <a:t>Business grind</a:t>
                </a:r>
                <a:endParaRPr lang="en-US" sz="3200" dirty="0">
                  <a:latin typeface="Bebas Neue" panose="020B0606020202050201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035734" y="1119330"/>
                <a:ext cx="2120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0" i="0" dirty="0" smtClean="0">
                    <a:effectLst/>
                  </a:rPr>
                  <a:t>Professional Presentation</a:t>
                </a:r>
                <a:endParaRPr lang="en-US" sz="1400" b="0" i="0" dirty="0">
                  <a:effectLst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14900" y="1511515"/>
                <a:ext cx="457200" cy="914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391150" y="1511515"/>
                <a:ext cx="457200" cy="9144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67400" y="1511515"/>
                <a:ext cx="457200" cy="914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43650" y="1511515"/>
                <a:ext cx="457200" cy="914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19900" y="1511515"/>
                <a:ext cx="457200" cy="914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AutoShape 57"/>
            <p:cNvSpPr>
              <a:spLocks/>
            </p:cNvSpPr>
            <p:nvPr/>
          </p:nvSpPr>
          <p:spPr bwMode="auto">
            <a:xfrm>
              <a:off x="5917623" y="2467400"/>
              <a:ext cx="381000" cy="381000"/>
            </a:xfrm>
            <a:custGeom>
              <a:avLst/>
              <a:gdLst/>
              <a:ahLst/>
              <a:cxnLst/>
              <a:rect l="0" t="0" r="r" b="b"/>
              <a:pathLst>
                <a:path w="21600" h="21592">
                  <a:moveTo>
                    <a:pt x="16720" y="11485"/>
                  </a:moveTo>
                  <a:cubicBezTo>
                    <a:pt x="16972" y="11824"/>
                    <a:pt x="17102" y="12218"/>
                    <a:pt x="17112" y="12667"/>
                  </a:cubicBezTo>
                  <a:cubicBezTo>
                    <a:pt x="17119" y="13118"/>
                    <a:pt x="16987" y="13504"/>
                    <a:pt x="16720" y="13826"/>
                  </a:cubicBezTo>
                  <a:lnTo>
                    <a:pt x="10661" y="21039"/>
                  </a:lnTo>
                  <a:cubicBezTo>
                    <a:pt x="10394" y="21361"/>
                    <a:pt x="10062" y="21531"/>
                    <a:pt x="9665" y="21548"/>
                  </a:cubicBezTo>
                  <a:cubicBezTo>
                    <a:pt x="9270" y="21568"/>
                    <a:pt x="8950" y="21399"/>
                    <a:pt x="8705" y="21039"/>
                  </a:cubicBezTo>
                  <a:lnTo>
                    <a:pt x="991" y="10768"/>
                  </a:lnTo>
                  <a:cubicBezTo>
                    <a:pt x="722" y="10409"/>
                    <a:pt x="488" y="9960"/>
                    <a:pt x="293" y="9417"/>
                  </a:cubicBezTo>
                  <a:cubicBezTo>
                    <a:pt x="99" y="8879"/>
                    <a:pt x="0" y="8375"/>
                    <a:pt x="0" y="7918"/>
                  </a:cubicBezTo>
                  <a:lnTo>
                    <a:pt x="0" y="1668"/>
                  </a:lnTo>
                  <a:cubicBezTo>
                    <a:pt x="0" y="1217"/>
                    <a:pt x="135" y="826"/>
                    <a:pt x="402" y="498"/>
                  </a:cubicBezTo>
                  <a:cubicBezTo>
                    <a:pt x="671" y="167"/>
                    <a:pt x="1003" y="0"/>
                    <a:pt x="1393" y="0"/>
                  </a:cubicBezTo>
                  <a:lnTo>
                    <a:pt x="6620" y="0"/>
                  </a:lnTo>
                  <a:cubicBezTo>
                    <a:pt x="6812" y="0"/>
                    <a:pt x="7016" y="29"/>
                    <a:pt x="7238" y="83"/>
                  </a:cubicBezTo>
                  <a:cubicBezTo>
                    <a:pt x="7457" y="138"/>
                    <a:pt x="7678" y="224"/>
                    <a:pt x="7899" y="337"/>
                  </a:cubicBezTo>
                  <a:cubicBezTo>
                    <a:pt x="8120" y="452"/>
                    <a:pt x="8332" y="581"/>
                    <a:pt x="8525" y="725"/>
                  </a:cubicBezTo>
                  <a:cubicBezTo>
                    <a:pt x="8719" y="866"/>
                    <a:pt x="8881" y="1021"/>
                    <a:pt x="9006" y="1185"/>
                  </a:cubicBezTo>
                  <a:lnTo>
                    <a:pt x="16720" y="11485"/>
                  </a:lnTo>
                  <a:close/>
                  <a:moveTo>
                    <a:pt x="3603" y="5922"/>
                  </a:moveTo>
                  <a:cubicBezTo>
                    <a:pt x="3964" y="5922"/>
                    <a:pt x="4279" y="5761"/>
                    <a:pt x="4549" y="5442"/>
                  </a:cubicBezTo>
                  <a:cubicBezTo>
                    <a:pt x="4816" y="5117"/>
                    <a:pt x="4953" y="4740"/>
                    <a:pt x="4953" y="4311"/>
                  </a:cubicBezTo>
                  <a:cubicBezTo>
                    <a:pt x="4953" y="3863"/>
                    <a:pt x="4816" y="3477"/>
                    <a:pt x="4549" y="3161"/>
                  </a:cubicBezTo>
                  <a:cubicBezTo>
                    <a:pt x="4282" y="2845"/>
                    <a:pt x="3966" y="2686"/>
                    <a:pt x="3603" y="2686"/>
                  </a:cubicBezTo>
                  <a:cubicBezTo>
                    <a:pt x="3228" y="2686"/>
                    <a:pt x="2908" y="2845"/>
                    <a:pt x="2643" y="3161"/>
                  </a:cubicBezTo>
                  <a:cubicBezTo>
                    <a:pt x="2379" y="3477"/>
                    <a:pt x="2247" y="3863"/>
                    <a:pt x="2247" y="4311"/>
                  </a:cubicBezTo>
                  <a:cubicBezTo>
                    <a:pt x="2247" y="4740"/>
                    <a:pt x="2379" y="5117"/>
                    <a:pt x="2643" y="5442"/>
                  </a:cubicBezTo>
                  <a:cubicBezTo>
                    <a:pt x="2906" y="5761"/>
                    <a:pt x="3226" y="5922"/>
                    <a:pt x="3603" y="5922"/>
                  </a:cubicBezTo>
                  <a:moveTo>
                    <a:pt x="21198" y="11510"/>
                  </a:moveTo>
                  <a:cubicBezTo>
                    <a:pt x="21465" y="11853"/>
                    <a:pt x="21600" y="12252"/>
                    <a:pt x="21600" y="12710"/>
                  </a:cubicBezTo>
                  <a:cubicBezTo>
                    <a:pt x="21600" y="13167"/>
                    <a:pt x="21465" y="13558"/>
                    <a:pt x="21198" y="13880"/>
                  </a:cubicBezTo>
                  <a:lnTo>
                    <a:pt x="15163" y="21094"/>
                  </a:lnTo>
                  <a:cubicBezTo>
                    <a:pt x="14896" y="21416"/>
                    <a:pt x="14564" y="21583"/>
                    <a:pt x="14175" y="21591"/>
                  </a:cubicBezTo>
                  <a:cubicBezTo>
                    <a:pt x="13783" y="21600"/>
                    <a:pt x="13451" y="21433"/>
                    <a:pt x="13184" y="21094"/>
                  </a:cubicBezTo>
                  <a:lnTo>
                    <a:pt x="13044" y="20904"/>
                  </a:lnTo>
                  <a:lnTo>
                    <a:pt x="18964" y="13826"/>
                  </a:lnTo>
                  <a:cubicBezTo>
                    <a:pt x="19231" y="13504"/>
                    <a:pt x="19365" y="13118"/>
                    <a:pt x="19361" y="12661"/>
                  </a:cubicBezTo>
                  <a:cubicBezTo>
                    <a:pt x="19356" y="12206"/>
                    <a:pt x="19224" y="11812"/>
                    <a:pt x="18964" y="11485"/>
                  </a:cubicBezTo>
                  <a:lnTo>
                    <a:pt x="11247" y="1185"/>
                  </a:lnTo>
                  <a:cubicBezTo>
                    <a:pt x="11009" y="866"/>
                    <a:pt x="10689" y="604"/>
                    <a:pt x="10283" y="408"/>
                  </a:cubicBezTo>
                  <a:cubicBezTo>
                    <a:pt x="9874" y="210"/>
                    <a:pt x="9484" y="83"/>
                    <a:pt x="9109" y="29"/>
                  </a:cubicBezTo>
                  <a:lnTo>
                    <a:pt x="11113" y="29"/>
                  </a:lnTo>
                  <a:cubicBezTo>
                    <a:pt x="11502" y="29"/>
                    <a:pt x="11935" y="141"/>
                    <a:pt x="12407" y="365"/>
                  </a:cubicBezTo>
                  <a:cubicBezTo>
                    <a:pt x="12878" y="590"/>
                    <a:pt x="13237" y="874"/>
                    <a:pt x="13482" y="1214"/>
                  </a:cubicBezTo>
                  <a:lnTo>
                    <a:pt x="21198" y="11510"/>
                  </a:lnTo>
                  <a:close/>
                  <a:moveTo>
                    <a:pt x="21198" y="11510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04863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0" y="0"/>
            <a:ext cx="36576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2838452" y="0"/>
            <a:ext cx="36576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5686426" y="0"/>
            <a:ext cx="36576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8534400" y="0"/>
            <a:ext cx="3657600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35680" y="1100138"/>
            <a:ext cx="5120640" cy="5120640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4035" y="30873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We are creative people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500" y="3596806"/>
            <a:ext cx="42433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facilisis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convallis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Nulla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finibus</a:t>
            </a:r>
            <a:r>
              <a:rPr lang="en-US" sz="1200" dirty="0">
                <a:solidFill>
                  <a:schemeClr val="bg1"/>
                </a:solidFill>
              </a:rPr>
              <a:t> lacus.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maximus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mauris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Suspendisse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potenti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Curabitur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aliquam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Vestibulum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sodales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metus</a:t>
            </a:r>
            <a:r>
              <a:rPr lang="en-US" sz="1200" dirty="0">
                <a:solidFill>
                  <a:schemeClr val="bg1"/>
                </a:solidFill>
              </a:rPr>
              <a:t>, ac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dui </a:t>
            </a:r>
            <a:r>
              <a:rPr lang="en-US" sz="1200" dirty="0" err="1">
                <a:solidFill>
                  <a:schemeClr val="bg1"/>
                </a:solidFill>
              </a:rPr>
              <a:t>porttitor</a:t>
            </a:r>
            <a:r>
              <a:rPr lang="en-US" sz="1200" dirty="0">
                <a:solidFill>
                  <a:schemeClr val="bg1"/>
                </a:solidFill>
              </a:rPr>
              <a:t> et. </a:t>
            </a:r>
            <a:r>
              <a:rPr lang="en-US" sz="1200" dirty="0" err="1">
                <a:solidFill>
                  <a:schemeClr val="bg1"/>
                </a:solidFill>
              </a:rPr>
              <a:t>Cras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purus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ullamcorper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efficitur</a:t>
            </a:r>
            <a:r>
              <a:rPr lang="en-US" sz="1200" dirty="0">
                <a:solidFill>
                  <a:schemeClr val="bg1"/>
                </a:solidFill>
              </a:rPr>
              <a:t> ligula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sollicitudin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Phasellus</a:t>
            </a:r>
            <a:r>
              <a:rPr lang="en-US" sz="1200" dirty="0">
                <a:solidFill>
                  <a:schemeClr val="bg1"/>
                </a:solidFill>
              </a:rPr>
              <a:t> ac ante </a:t>
            </a:r>
            <a:r>
              <a:rPr lang="en-US" sz="1200" dirty="0" err="1" smtClean="0">
                <a:solidFill>
                  <a:schemeClr val="bg1"/>
                </a:solidFill>
              </a:rPr>
              <a:t>molestie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0" y="23145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7744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7440" y="0"/>
            <a:ext cx="237744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0"/>
            <a:ext cx="268224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37120" y="0"/>
            <a:ext cx="237744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14560" y="0"/>
            <a:ext cx="237744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3729573"/>
            <a:ext cx="12192000" cy="969924"/>
            <a:chOff x="0" y="633031"/>
            <a:chExt cx="12192000" cy="969924"/>
          </a:xfrm>
        </p:grpSpPr>
        <p:sp>
          <p:nvSpPr>
            <p:cNvPr id="10" name="TextBox 9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23667" y="4800647"/>
            <a:ext cx="110578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025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85763" y="0"/>
            <a:ext cx="2986088" cy="3429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1864519" y="3429000"/>
            <a:ext cx="2986088" cy="3429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4861323" y="0"/>
            <a:ext cx="2986088" cy="3429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6350795" y="3429000"/>
            <a:ext cx="2986088" cy="3429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9329739" y="0"/>
            <a:ext cx="2986088" cy="3429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619971" y="0"/>
            <a:ext cx="2986088" cy="342900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4116587" y="3429000"/>
            <a:ext cx="2986088" cy="342900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8585003" y="3429000"/>
            <a:ext cx="2986088" cy="3429000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7088387" y="0"/>
            <a:ext cx="2986088" cy="3429000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-366117" y="3429000"/>
            <a:ext cx="2986088" cy="3429000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0791" y="4735695"/>
            <a:ext cx="14848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0790" y="3981645"/>
            <a:ext cx="148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0791" y="4451003"/>
            <a:ext cx="1484825" cy="284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9740" y="4735695"/>
            <a:ext cx="14848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29739" y="3981645"/>
            <a:ext cx="148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9740" y="4451003"/>
            <a:ext cx="1484825" cy="284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693" y="4735695"/>
            <a:ext cx="14848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9692" y="3981645"/>
            <a:ext cx="148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693" y="4451003"/>
            <a:ext cx="1484825" cy="284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81319" y="1350833"/>
            <a:ext cx="14848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318" y="596783"/>
            <a:ext cx="148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81319" y="1066141"/>
            <a:ext cx="1484825" cy="284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40268" y="1350833"/>
            <a:ext cx="14848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40267" y="596783"/>
            <a:ext cx="148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40268" y="1066141"/>
            <a:ext cx="1484825" cy="284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832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4900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5330" y="1877211"/>
            <a:ext cx="2651761" cy="4244751"/>
            <a:chOff x="468205" y="1774788"/>
            <a:chExt cx="2651761" cy="4244751"/>
          </a:xfrm>
        </p:grpSpPr>
        <p:sp>
          <p:nvSpPr>
            <p:cNvPr id="13" name="Rectangle 12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01364" y="1877211"/>
            <a:ext cx="2651761" cy="4244751"/>
            <a:chOff x="468205" y="1774788"/>
            <a:chExt cx="2651761" cy="4244751"/>
          </a:xfrm>
        </p:grpSpPr>
        <p:sp>
          <p:nvSpPr>
            <p:cNvPr id="18" name="Rectangle 17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77398" y="1877211"/>
            <a:ext cx="2651761" cy="4244751"/>
            <a:chOff x="468205" y="1774788"/>
            <a:chExt cx="2651761" cy="4244751"/>
          </a:xfrm>
        </p:grpSpPr>
        <p:sp>
          <p:nvSpPr>
            <p:cNvPr id="23" name="Rectangle 22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53432" y="1877211"/>
            <a:ext cx="2651761" cy="4244751"/>
            <a:chOff x="468205" y="1774788"/>
            <a:chExt cx="2651761" cy="4244751"/>
          </a:xfrm>
        </p:grpSpPr>
        <p:sp>
          <p:nvSpPr>
            <p:cNvPr id="28" name="Rectangle 27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09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00625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Meet the team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4337" y="1981000"/>
            <a:ext cx="3314700" cy="3956772"/>
            <a:chOff x="1243013" y="2043113"/>
            <a:chExt cx="3314700" cy="3956772"/>
          </a:xfrm>
        </p:grpSpPr>
        <p:sp>
          <p:nvSpPr>
            <p:cNvPr id="12" name="Flowchart: Data 11"/>
            <p:cNvSpPr/>
            <p:nvPr/>
          </p:nvSpPr>
          <p:spPr>
            <a:xfrm>
              <a:off x="1243013" y="2043113"/>
              <a:ext cx="3314700" cy="2371725"/>
            </a:xfrm>
            <a:prstGeom prst="flowChartInputOutpu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3014" y="5168888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43013" y="4414838"/>
              <a:ext cx="265176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3014" y="4884196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33724" y="1981000"/>
            <a:ext cx="3314700" cy="3956772"/>
            <a:chOff x="1243013" y="2043113"/>
            <a:chExt cx="3314700" cy="3956772"/>
          </a:xfrm>
        </p:grpSpPr>
        <p:sp>
          <p:nvSpPr>
            <p:cNvPr id="18" name="Flowchart: Data 17"/>
            <p:cNvSpPr/>
            <p:nvPr/>
          </p:nvSpPr>
          <p:spPr>
            <a:xfrm>
              <a:off x="1243013" y="2043113"/>
              <a:ext cx="3314700" cy="2371725"/>
            </a:xfrm>
            <a:prstGeom prst="flowChartInputOutpu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43014" y="5168888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3013" y="4414838"/>
              <a:ext cx="2651760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43014" y="4884196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53111" y="1981000"/>
            <a:ext cx="3314700" cy="3956772"/>
            <a:chOff x="1243013" y="2043113"/>
            <a:chExt cx="3314700" cy="3956772"/>
          </a:xfrm>
        </p:grpSpPr>
        <p:sp>
          <p:nvSpPr>
            <p:cNvPr id="23" name="Flowchart: Data 22"/>
            <p:cNvSpPr/>
            <p:nvPr/>
          </p:nvSpPr>
          <p:spPr>
            <a:xfrm>
              <a:off x="1243013" y="2043113"/>
              <a:ext cx="3314700" cy="2371725"/>
            </a:xfrm>
            <a:prstGeom prst="flowChartInputOutpu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43014" y="5168888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43013" y="4414838"/>
              <a:ext cx="2651760" cy="46166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3014" y="4884196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582244" y="1981000"/>
            <a:ext cx="3314700" cy="3956772"/>
            <a:chOff x="1243013" y="2043113"/>
            <a:chExt cx="3314700" cy="3956772"/>
          </a:xfrm>
        </p:grpSpPr>
        <p:sp>
          <p:nvSpPr>
            <p:cNvPr id="28" name="Flowchart: Data 27"/>
            <p:cNvSpPr/>
            <p:nvPr/>
          </p:nvSpPr>
          <p:spPr>
            <a:xfrm>
              <a:off x="1243013" y="2043113"/>
              <a:ext cx="3314700" cy="2371725"/>
            </a:xfrm>
            <a:prstGeom prst="flowChartInputOutpu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43014" y="5168888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3013" y="4414838"/>
              <a:ext cx="2651760" cy="46166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43014" y="4884196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236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287" y="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81287" y="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4713" y="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10713" y="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5287" y="2286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81287" y="2286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286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24713" y="2286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510713" y="2286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" y="4572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4572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38713" y="4572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0426" y="4572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496426" y="45720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3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11103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395287" y="1791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81287" y="1791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53000" y="1791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24713" y="1791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10713" y="1791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5287" y="4077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81287" y="4077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53000" y="4077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24713" y="4077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510713" y="4077478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8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833832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395287" y="2114207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81287" y="2114207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53000" y="2114207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24713" y="2114207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10713" y="2114207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5287" y="494149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287" y="447982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19377" y="490685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19377" y="444518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3000" y="490685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3000" y="444518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24713" y="490685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4713" y="444518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10713" y="4886506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10713" y="442484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79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70762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5567" y="1751138"/>
            <a:ext cx="3533996" cy="43469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5173" y="1751137"/>
            <a:ext cx="3533996" cy="2194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5173" y="3994935"/>
            <a:ext cx="3533996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24779" y="1751137"/>
            <a:ext cx="3533996" cy="2194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4779" y="4499464"/>
            <a:ext cx="35385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24779" y="4037799"/>
            <a:ext cx="353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11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70762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728830"/>
            <a:ext cx="4304714" cy="43469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03188" y="3642036"/>
            <a:ext cx="2560320" cy="24337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7434" y="3642036"/>
            <a:ext cx="2560320" cy="24337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31680" y="3642036"/>
            <a:ext cx="2560320" cy="24337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41520" y="2317235"/>
            <a:ext cx="7026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1520" y="1855570"/>
            <a:ext cx="702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5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295628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agenda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61050" y="2870604"/>
            <a:ext cx="3559127" cy="276999"/>
            <a:chOff x="647113" y="1796010"/>
            <a:chExt cx="3559127" cy="276999"/>
          </a:xfrm>
        </p:grpSpPr>
        <p:sp>
          <p:nvSpPr>
            <p:cNvPr id="13" name="Oval 12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Our Company Policy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61050" y="3356903"/>
            <a:ext cx="3559127" cy="276999"/>
            <a:chOff x="647113" y="1796010"/>
            <a:chExt cx="3559127" cy="276999"/>
          </a:xfrm>
        </p:grpSpPr>
        <p:sp>
          <p:nvSpPr>
            <p:cNvPr id="16" name="Oval 15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Rules We Will Follow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61050" y="3798821"/>
            <a:ext cx="3559127" cy="276999"/>
            <a:chOff x="647113" y="1796010"/>
            <a:chExt cx="3559127" cy="276999"/>
          </a:xfrm>
        </p:grpSpPr>
        <p:sp>
          <p:nvSpPr>
            <p:cNvPr id="19" name="Oval 18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Strategy That We Made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61050" y="4196358"/>
            <a:ext cx="3559127" cy="276999"/>
            <a:chOff x="647113" y="1796010"/>
            <a:chExt cx="3559127" cy="276999"/>
          </a:xfrm>
        </p:grpSpPr>
        <p:sp>
          <p:nvSpPr>
            <p:cNvPr id="22" name="Oval 21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Hurdles On Our Way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61050" y="4682657"/>
            <a:ext cx="3559127" cy="276999"/>
            <a:chOff x="647113" y="1796010"/>
            <a:chExt cx="3559127" cy="276999"/>
          </a:xfrm>
        </p:grpSpPr>
        <p:sp>
          <p:nvSpPr>
            <p:cNvPr id="25" name="Oval 24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What We Want From Our Staff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61050" y="5124575"/>
            <a:ext cx="3559127" cy="276999"/>
            <a:chOff x="647113" y="1796010"/>
            <a:chExt cx="3559127" cy="276999"/>
          </a:xfrm>
        </p:grpSpPr>
        <p:sp>
          <p:nvSpPr>
            <p:cNvPr id="28" name="Oval 27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Lets Start The Conversation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64086" y="2870604"/>
            <a:ext cx="3559127" cy="276999"/>
            <a:chOff x="647113" y="1796010"/>
            <a:chExt cx="3559127" cy="276999"/>
          </a:xfrm>
        </p:grpSpPr>
        <p:sp>
          <p:nvSpPr>
            <p:cNvPr id="31" name="Oval 30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Our Company Policy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64086" y="3356903"/>
            <a:ext cx="3559127" cy="276999"/>
            <a:chOff x="647113" y="1796010"/>
            <a:chExt cx="3559127" cy="276999"/>
          </a:xfrm>
        </p:grpSpPr>
        <p:sp>
          <p:nvSpPr>
            <p:cNvPr id="34" name="Oval 33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Rules We Will Follow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64086" y="3798821"/>
            <a:ext cx="3559127" cy="276999"/>
            <a:chOff x="647113" y="1796010"/>
            <a:chExt cx="3559127" cy="276999"/>
          </a:xfrm>
        </p:grpSpPr>
        <p:sp>
          <p:nvSpPr>
            <p:cNvPr id="37" name="Oval 36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Strategy That We Made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64086" y="4196358"/>
            <a:ext cx="3559127" cy="276999"/>
            <a:chOff x="647113" y="1796010"/>
            <a:chExt cx="3559127" cy="276999"/>
          </a:xfrm>
        </p:grpSpPr>
        <p:sp>
          <p:nvSpPr>
            <p:cNvPr id="40" name="Oval 39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Hurdles On Our Way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64086" y="4682657"/>
            <a:ext cx="3559127" cy="276999"/>
            <a:chOff x="647113" y="1796010"/>
            <a:chExt cx="3559127" cy="276999"/>
          </a:xfrm>
        </p:grpSpPr>
        <p:sp>
          <p:nvSpPr>
            <p:cNvPr id="43" name="Oval 42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What We Want From Our Staff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64086" y="5124575"/>
            <a:ext cx="3559127" cy="276999"/>
            <a:chOff x="647113" y="1796010"/>
            <a:chExt cx="3559127" cy="276999"/>
          </a:xfrm>
        </p:grpSpPr>
        <p:sp>
          <p:nvSpPr>
            <p:cNvPr id="46" name="Oval 45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Lets Start The Conversation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23213" y="2917663"/>
            <a:ext cx="3559127" cy="276999"/>
            <a:chOff x="647113" y="1796010"/>
            <a:chExt cx="3559127" cy="276999"/>
          </a:xfrm>
        </p:grpSpPr>
        <p:sp>
          <p:nvSpPr>
            <p:cNvPr id="49" name="Oval 48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Our Company Policy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123213" y="3403962"/>
            <a:ext cx="3559127" cy="276999"/>
            <a:chOff x="647113" y="1796010"/>
            <a:chExt cx="3559127" cy="276999"/>
          </a:xfrm>
        </p:grpSpPr>
        <p:sp>
          <p:nvSpPr>
            <p:cNvPr id="52" name="Oval 51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Rules We Will Follow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23213" y="3845880"/>
            <a:ext cx="3559127" cy="276999"/>
            <a:chOff x="647113" y="1796010"/>
            <a:chExt cx="3559127" cy="276999"/>
          </a:xfrm>
        </p:grpSpPr>
        <p:sp>
          <p:nvSpPr>
            <p:cNvPr id="55" name="Oval 54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Strategy That We Made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23213" y="4243417"/>
            <a:ext cx="3559127" cy="276999"/>
            <a:chOff x="647113" y="1796010"/>
            <a:chExt cx="3559127" cy="276999"/>
          </a:xfrm>
        </p:grpSpPr>
        <p:sp>
          <p:nvSpPr>
            <p:cNvPr id="58" name="Oval 57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Hurdles On Our Way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123213" y="4729716"/>
            <a:ext cx="3559127" cy="276999"/>
            <a:chOff x="647113" y="1796010"/>
            <a:chExt cx="3559127" cy="276999"/>
          </a:xfrm>
        </p:grpSpPr>
        <p:sp>
          <p:nvSpPr>
            <p:cNvPr id="61" name="Oval 60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What We Want From Our Staff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23213" y="5171634"/>
            <a:ext cx="3559127" cy="276999"/>
            <a:chOff x="647113" y="1796010"/>
            <a:chExt cx="3559127" cy="276999"/>
          </a:xfrm>
        </p:grpSpPr>
        <p:sp>
          <p:nvSpPr>
            <p:cNvPr id="64" name="Oval 63"/>
            <p:cNvSpPr/>
            <p:nvPr/>
          </p:nvSpPr>
          <p:spPr>
            <a:xfrm>
              <a:off x="647113" y="1843069"/>
              <a:ext cx="182880" cy="18288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46404" y="1796010"/>
              <a:ext cx="33598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Lets Start The Conversation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230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70762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portfolio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771693"/>
            <a:ext cx="3051048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51048" y="1771693"/>
            <a:ext cx="3044952" cy="2103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1771693"/>
            <a:ext cx="3044952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34856" y="1771693"/>
            <a:ext cx="3057144" cy="2103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874813"/>
            <a:ext cx="3051048" cy="2103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51048" y="3874813"/>
            <a:ext cx="3044952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0" y="3874813"/>
            <a:ext cx="3044952" cy="2103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34856" y="3874813"/>
            <a:ext cx="3057144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2972" y="266696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2973" y="233320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47048" y="266696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7049" y="233320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021" y="477008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022" y="443632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4020" y="477008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4021" y="443632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8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50031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Product 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68069" y="21413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8070" y="18076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42743" y="180763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2020995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268069" y="31294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8070" y="27956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42743" y="279569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68069" y="41180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68070" y="37842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42743" y="378426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68069" y="510362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8070" y="476986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42743" y="476986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3009052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3997628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5000693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8" y="1682939"/>
            <a:ext cx="5840903" cy="47444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06402" y="1857307"/>
            <a:ext cx="5588000" cy="31433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50031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Product 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00669" y="218886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0670" y="185510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5343" y="185510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4" y="2068462"/>
            <a:ext cx="304800" cy="30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00669" y="317692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0670" y="284315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5343" y="284315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0669" y="41654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0" y="38317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5343" y="383173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00669" y="515109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0670" y="481732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5343" y="481732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4" y="3056519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3" y="4045095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3" y="5048160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86" y="1730406"/>
            <a:ext cx="5840903" cy="47444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324600" y="1904774"/>
            <a:ext cx="5588000" cy="31433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4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50031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Product 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20" y="1363954"/>
            <a:ext cx="2736264" cy="49150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27894" y="1972521"/>
            <a:ext cx="2032000" cy="35495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96802" y="23062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803" y="19725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1476" y="19725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96802" y="34973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6803" y="31636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476" y="31636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96802" y="46884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96803" y="43547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71476" y="43547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36" y="2181731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5" y="3368597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36" y="4589023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928003" y="23062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8004" y="19725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02677" y="197252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28003" y="34973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8004" y="31636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02677" y="316362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28003" y="46884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8004" y="43547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02677" y="4354735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37" y="2181731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62" y="3377972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09" y="456809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41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2" grpId="0" animBg="1"/>
      <p:bldP spid="28" grpId="0" animBg="1"/>
      <p:bldP spid="31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50031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Product 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3" y="1313753"/>
            <a:ext cx="2736264" cy="49150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75657" y="1922320"/>
            <a:ext cx="2032000" cy="35495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3887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888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98561" y="192232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23887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3888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98561" y="311342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23887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3888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8561" y="430453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1" y="2131530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70" y="3318396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1" y="4538822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55088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55089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29762" y="192232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555088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5089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29762" y="311342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55088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5089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29762" y="430453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22" y="2131530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47" y="3327771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4" y="45178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63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2" grpId="0" animBg="1"/>
      <p:bldP spid="28" grpId="0" animBg="1"/>
      <p:bldP spid="31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08442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Product mockup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79660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661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54334" y="22002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660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661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4334" y="33914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660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661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4334" y="458250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2409503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3" y="3596369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4816795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302818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2819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84712" y="220029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02818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2819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384712" y="339140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02818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2819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384712" y="4582507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241099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3596369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4795867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26" y="1591726"/>
            <a:ext cx="2736264" cy="491508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080000" y="2200293"/>
            <a:ext cx="2032000" cy="354956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6" grpId="0" animBg="1"/>
      <p:bldP spid="29" grpId="0" animBg="1"/>
      <p:bldP spid="32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8269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5445" y="1718793"/>
            <a:ext cx="4341109" cy="4341109"/>
            <a:chOff x="3044429" y="2158604"/>
            <a:chExt cx="3093243" cy="3093243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050382" y="3708797"/>
              <a:ext cx="1544240" cy="1543050"/>
            </a:xfrm>
            <a:custGeom>
              <a:avLst/>
              <a:gdLst>
                <a:gd name="T0" fmla="*/ 32 w 263"/>
                <a:gd name="T1" fmla="*/ 0 h 263"/>
                <a:gd name="T2" fmla="*/ 30 w 263"/>
                <a:gd name="T3" fmla="*/ 12 h 263"/>
                <a:gd name="T4" fmla="*/ 14 w 263"/>
                <a:gd name="T5" fmla="*/ 20 h 263"/>
                <a:gd name="T6" fmla="*/ 0 w 263"/>
                <a:gd name="T7" fmla="*/ 26 h 263"/>
                <a:gd name="T8" fmla="*/ 9 w 263"/>
                <a:gd name="T9" fmla="*/ 53 h 263"/>
                <a:gd name="T10" fmla="*/ 29 w 263"/>
                <a:gd name="T11" fmla="*/ 50 h 263"/>
                <a:gd name="T12" fmla="*/ 40 w 263"/>
                <a:gd name="T13" fmla="*/ 62 h 263"/>
                <a:gd name="T14" fmla="*/ 37 w 263"/>
                <a:gd name="T15" fmla="*/ 79 h 263"/>
                <a:gd name="T16" fmla="*/ 19 w 263"/>
                <a:gd name="T17" fmla="*/ 86 h 263"/>
                <a:gd name="T18" fmla="*/ 25 w 263"/>
                <a:gd name="T19" fmla="*/ 114 h 263"/>
                <a:gd name="T20" fmla="*/ 39 w 263"/>
                <a:gd name="T21" fmla="*/ 112 h 263"/>
                <a:gd name="T22" fmla="*/ 57 w 263"/>
                <a:gd name="T23" fmla="*/ 111 h 263"/>
                <a:gd name="T24" fmla="*/ 66 w 263"/>
                <a:gd name="T25" fmla="*/ 127 h 263"/>
                <a:gd name="T26" fmla="*/ 56 w 263"/>
                <a:gd name="T27" fmla="*/ 142 h 263"/>
                <a:gd name="T28" fmla="*/ 48 w 263"/>
                <a:gd name="T29" fmla="*/ 153 h 263"/>
                <a:gd name="T30" fmla="*/ 70 w 263"/>
                <a:gd name="T31" fmla="*/ 172 h 263"/>
                <a:gd name="T32" fmla="*/ 84 w 263"/>
                <a:gd name="T33" fmla="*/ 161 h 263"/>
                <a:gd name="T34" fmla="*/ 100 w 263"/>
                <a:gd name="T35" fmla="*/ 166 h 263"/>
                <a:gd name="T36" fmla="*/ 106 w 263"/>
                <a:gd name="T37" fmla="*/ 182 h 263"/>
                <a:gd name="T38" fmla="*/ 95 w 263"/>
                <a:gd name="T39" fmla="*/ 196 h 263"/>
                <a:gd name="T40" fmla="*/ 113 w 263"/>
                <a:gd name="T41" fmla="*/ 217 h 263"/>
                <a:gd name="T42" fmla="*/ 124 w 263"/>
                <a:gd name="T43" fmla="*/ 210 h 263"/>
                <a:gd name="T44" fmla="*/ 139 w 263"/>
                <a:gd name="T45" fmla="*/ 200 h 263"/>
                <a:gd name="T46" fmla="*/ 155 w 263"/>
                <a:gd name="T47" fmla="*/ 209 h 263"/>
                <a:gd name="T48" fmla="*/ 154 w 263"/>
                <a:gd name="T49" fmla="*/ 227 h 263"/>
                <a:gd name="T50" fmla="*/ 153 w 263"/>
                <a:gd name="T51" fmla="*/ 240 h 263"/>
                <a:gd name="T52" fmla="*/ 181 w 263"/>
                <a:gd name="T53" fmla="*/ 245 h 263"/>
                <a:gd name="T54" fmla="*/ 187 w 263"/>
                <a:gd name="T55" fmla="*/ 229 h 263"/>
                <a:gd name="T56" fmla="*/ 204 w 263"/>
                <a:gd name="T57" fmla="*/ 225 h 263"/>
                <a:gd name="T58" fmla="*/ 217 w 263"/>
                <a:gd name="T59" fmla="*/ 237 h 263"/>
                <a:gd name="T60" fmla="*/ 215 w 263"/>
                <a:gd name="T61" fmla="*/ 254 h 263"/>
                <a:gd name="T62" fmla="*/ 241 w 263"/>
                <a:gd name="T63" fmla="*/ 263 h 263"/>
                <a:gd name="T64" fmla="*/ 246 w 263"/>
                <a:gd name="T65" fmla="*/ 252 h 263"/>
                <a:gd name="T66" fmla="*/ 254 w 263"/>
                <a:gd name="T67" fmla="*/ 235 h 263"/>
                <a:gd name="T68" fmla="*/ 263 w 263"/>
                <a:gd name="T69" fmla="*/ 11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3" h="263">
                  <a:moveTo>
                    <a:pt x="14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2"/>
                    <a:pt x="32" y="3"/>
                  </a:cubicBezTo>
                  <a:cubicBezTo>
                    <a:pt x="32" y="5"/>
                    <a:pt x="31" y="9"/>
                    <a:pt x="30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17" y="20"/>
                    <a:pt x="1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23"/>
                    <a:pt x="0" y="26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52"/>
                    <a:pt x="6" y="53"/>
                    <a:pt x="9" y="53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1" y="49"/>
                    <a:pt x="26" y="49"/>
                    <a:pt x="29" y="5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8" y="56"/>
                    <a:pt x="40" y="60"/>
                    <a:pt x="40" y="62"/>
                  </a:cubicBezTo>
                  <a:cubicBezTo>
                    <a:pt x="41" y="65"/>
                    <a:pt x="41" y="69"/>
                    <a:pt x="41" y="72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4" y="81"/>
                    <a:pt x="30" y="83"/>
                    <a:pt x="27" y="84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6" y="87"/>
                    <a:pt x="14" y="90"/>
                    <a:pt x="16" y="93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6" y="117"/>
                    <a:pt x="29" y="118"/>
                    <a:pt x="32" y="116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11"/>
                    <a:pt x="46" y="109"/>
                    <a:pt x="49" y="109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9" y="113"/>
                    <a:pt x="62" y="116"/>
                    <a:pt x="64" y="118"/>
                  </a:cubicBezTo>
                  <a:cubicBezTo>
                    <a:pt x="65" y="120"/>
                    <a:pt x="66" y="124"/>
                    <a:pt x="66" y="127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3" y="138"/>
                    <a:pt x="59" y="141"/>
                    <a:pt x="56" y="142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7" y="148"/>
                    <a:pt x="46" y="151"/>
                    <a:pt x="48" y="153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4"/>
                    <a:pt x="67" y="174"/>
                    <a:pt x="70" y="172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77" y="164"/>
                    <a:pt x="81" y="162"/>
                    <a:pt x="84" y="161"/>
                  </a:cubicBezTo>
                  <a:cubicBezTo>
                    <a:pt x="92" y="161"/>
                    <a:pt x="92" y="161"/>
                    <a:pt x="92" y="161"/>
                  </a:cubicBezTo>
                  <a:cubicBezTo>
                    <a:pt x="95" y="162"/>
                    <a:pt x="99" y="164"/>
                    <a:pt x="100" y="166"/>
                  </a:cubicBezTo>
                  <a:cubicBezTo>
                    <a:pt x="102" y="167"/>
                    <a:pt x="104" y="171"/>
                    <a:pt x="106" y="174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04" y="185"/>
                    <a:pt x="102" y="189"/>
                    <a:pt x="100" y="191"/>
                  </a:cubicBezTo>
                  <a:cubicBezTo>
                    <a:pt x="95" y="196"/>
                    <a:pt x="95" y="196"/>
                    <a:pt x="95" y="196"/>
                  </a:cubicBezTo>
                  <a:cubicBezTo>
                    <a:pt x="92" y="198"/>
                    <a:pt x="93" y="202"/>
                    <a:pt x="95" y="204"/>
                  </a:cubicBezTo>
                  <a:cubicBezTo>
                    <a:pt x="113" y="217"/>
                    <a:pt x="113" y="217"/>
                    <a:pt x="113" y="217"/>
                  </a:cubicBezTo>
                  <a:cubicBezTo>
                    <a:pt x="116" y="219"/>
                    <a:pt x="119" y="218"/>
                    <a:pt x="120" y="216"/>
                  </a:cubicBezTo>
                  <a:cubicBezTo>
                    <a:pt x="124" y="210"/>
                    <a:pt x="124" y="210"/>
                    <a:pt x="124" y="210"/>
                  </a:cubicBezTo>
                  <a:cubicBezTo>
                    <a:pt x="125" y="207"/>
                    <a:pt x="129" y="203"/>
                    <a:pt x="131" y="202"/>
                  </a:cubicBezTo>
                  <a:cubicBezTo>
                    <a:pt x="139" y="200"/>
                    <a:pt x="139" y="200"/>
                    <a:pt x="139" y="200"/>
                  </a:cubicBezTo>
                  <a:cubicBezTo>
                    <a:pt x="142" y="200"/>
                    <a:pt x="146" y="201"/>
                    <a:pt x="148" y="202"/>
                  </a:cubicBezTo>
                  <a:cubicBezTo>
                    <a:pt x="150" y="203"/>
                    <a:pt x="154" y="206"/>
                    <a:pt x="155" y="209"/>
                  </a:cubicBezTo>
                  <a:cubicBezTo>
                    <a:pt x="158" y="217"/>
                    <a:pt x="158" y="217"/>
                    <a:pt x="158" y="217"/>
                  </a:cubicBezTo>
                  <a:cubicBezTo>
                    <a:pt x="157" y="220"/>
                    <a:pt x="156" y="225"/>
                    <a:pt x="154" y="227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49" y="236"/>
                    <a:pt x="150" y="239"/>
                    <a:pt x="153" y="240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77" y="249"/>
                    <a:pt x="180" y="248"/>
                    <a:pt x="181" y="245"/>
                  </a:cubicBezTo>
                  <a:cubicBezTo>
                    <a:pt x="182" y="239"/>
                    <a:pt x="182" y="239"/>
                    <a:pt x="182" y="239"/>
                  </a:cubicBezTo>
                  <a:cubicBezTo>
                    <a:pt x="183" y="236"/>
                    <a:pt x="185" y="231"/>
                    <a:pt x="187" y="229"/>
                  </a:cubicBezTo>
                  <a:cubicBezTo>
                    <a:pt x="194" y="225"/>
                    <a:pt x="194" y="225"/>
                    <a:pt x="194" y="225"/>
                  </a:cubicBezTo>
                  <a:cubicBezTo>
                    <a:pt x="197" y="224"/>
                    <a:pt x="202" y="225"/>
                    <a:pt x="204" y="225"/>
                  </a:cubicBezTo>
                  <a:cubicBezTo>
                    <a:pt x="206" y="226"/>
                    <a:pt x="210" y="228"/>
                    <a:pt x="213" y="230"/>
                  </a:cubicBezTo>
                  <a:cubicBezTo>
                    <a:pt x="217" y="237"/>
                    <a:pt x="217" y="237"/>
                    <a:pt x="217" y="237"/>
                  </a:cubicBezTo>
                  <a:cubicBezTo>
                    <a:pt x="217" y="240"/>
                    <a:pt x="217" y="245"/>
                    <a:pt x="216" y="248"/>
                  </a:cubicBezTo>
                  <a:cubicBezTo>
                    <a:pt x="215" y="254"/>
                    <a:pt x="215" y="254"/>
                    <a:pt x="215" y="254"/>
                  </a:cubicBezTo>
                  <a:cubicBezTo>
                    <a:pt x="214" y="257"/>
                    <a:pt x="216" y="260"/>
                    <a:pt x="219" y="260"/>
                  </a:cubicBezTo>
                  <a:cubicBezTo>
                    <a:pt x="241" y="263"/>
                    <a:pt x="241" y="263"/>
                    <a:pt x="241" y="263"/>
                  </a:cubicBezTo>
                  <a:cubicBezTo>
                    <a:pt x="244" y="263"/>
                    <a:pt x="246" y="261"/>
                    <a:pt x="246" y="258"/>
                  </a:cubicBezTo>
                  <a:cubicBezTo>
                    <a:pt x="246" y="252"/>
                    <a:pt x="246" y="252"/>
                    <a:pt x="246" y="252"/>
                  </a:cubicBezTo>
                  <a:cubicBezTo>
                    <a:pt x="246" y="249"/>
                    <a:pt x="247" y="244"/>
                    <a:pt x="249" y="241"/>
                  </a:cubicBezTo>
                  <a:cubicBezTo>
                    <a:pt x="254" y="235"/>
                    <a:pt x="254" y="235"/>
                    <a:pt x="254" y="235"/>
                  </a:cubicBezTo>
                  <a:cubicBezTo>
                    <a:pt x="257" y="234"/>
                    <a:pt x="260" y="233"/>
                    <a:pt x="263" y="233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00" y="114"/>
                    <a:pt x="148" y="63"/>
                    <a:pt x="1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94622" y="3708797"/>
              <a:ext cx="1543050" cy="1543050"/>
            </a:xfrm>
            <a:custGeom>
              <a:avLst/>
              <a:gdLst>
                <a:gd name="T0" fmla="*/ 250 w 263"/>
                <a:gd name="T1" fmla="*/ 19 h 263"/>
                <a:gd name="T2" fmla="*/ 233 w 263"/>
                <a:gd name="T3" fmla="*/ 11 h 263"/>
                <a:gd name="T4" fmla="*/ 231 w 263"/>
                <a:gd name="T5" fmla="*/ 0 h 263"/>
                <a:gd name="T6" fmla="*/ 0 w 263"/>
                <a:gd name="T7" fmla="*/ 114 h 263"/>
                <a:gd name="T8" fmla="*/ 0 w 263"/>
                <a:gd name="T9" fmla="*/ 233 h 263"/>
                <a:gd name="T10" fmla="*/ 10 w 263"/>
                <a:gd name="T11" fmla="*/ 235 h 263"/>
                <a:gd name="T12" fmla="*/ 18 w 263"/>
                <a:gd name="T13" fmla="*/ 252 h 263"/>
                <a:gd name="T14" fmla="*/ 24 w 263"/>
                <a:gd name="T15" fmla="*/ 263 h 263"/>
                <a:gd name="T16" fmla="*/ 50 w 263"/>
                <a:gd name="T17" fmla="*/ 253 h 263"/>
                <a:gd name="T18" fmla="*/ 48 w 263"/>
                <a:gd name="T19" fmla="*/ 237 h 263"/>
                <a:gd name="T20" fmla="*/ 61 w 263"/>
                <a:gd name="T21" fmla="*/ 225 h 263"/>
                <a:gd name="T22" fmla="*/ 77 w 263"/>
                <a:gd name="T23" fmla="*/ 229 h 263"/>
                <a:gd name="T24" fmla="*/ 84 w 263"/>
                <a:gd name="T25" fmla="*/ 244 h 263"/>
                <a:gd name="T26" fmla="*/ 111 w 263"/>
                <a:gd name="T27" fmla="*/ 239 h 263"/>
                <a:gd name="T28" fmla="*/ 110 w 263"/>
                <a:gd name="T29" fmla="*/ 227 h 263"/>
                <a:gd name="T30" fmla="*/ 109 w 263"/>
                <a:gd name="T31" fmla="*/ 208 h 263"/>
                <a:gd name="T32" fmla="*/ 125 w 263"/>
                <a:gd name="T33" fmla="*/ 199 h 263"/>
                <a:gd name="T34" fmla="*/ 141 w 263"/>
                <a:gd name="T35" fmla="*/ 209 h 263"/>
                <a:gd name="T36" fmla="*/ 151 w 263"/>
                <a:gd name="T37" fmla="*/ 216 h 263"/>
                <a:gd name="T38" fmla="*/ 169 w 263"/>
                <a:gd name="T39" fmla="*/ 195 h 263"/>
                <a:gd name="T40" fmla="*/ 159 w 263"/>
                <a:gd name="T41" fmla="*/ 181 h 263"/>
                <a:gd name="T42" fmla="*/ 164 w 263"/>
                <a:gd name="T43" fmla="*/ 165 h 263"/>
                <a:gd name="T44" fmla="*/ 180 w 263"/>
                <a:gd name="T45" fmla="*/ 160 h 263"/>
                <a:gd name="T46" fmla="*/ 194 w 263"/>
                <a:gd name="T47" fmla="*/ 170 h 263"/>
                <a:gd name="T48" fmla="*/ 215 w 263"/>
                <a:gd name="T49" fmla="*/ 152 h 263"/>
                <a:gd name="T50" fmla="*/ 208 w 263"/>
                <a:gd name="T51" fmla="*/ 141 h 263"/>
                <a:gd name="T52" fmla="*/ 198 w 263"/>
                <a:gd name="T53" fmla="*/ 126 h 263"/>
                <a:gd name="T54" fmla="*/ 207 w 263"/>
                <a:gd name="T55" fmla="*/ 110 h 263"/>
                <a:gd name="T56" fmla="*/ 225 w 263"/>
                <a:gd name="T57" fmla="*/ 111 h 263"/>
                <a:gd name="T58" fmla="*/ 239 w 263"/>
                <a:gd name="T59" fmla="*/ 113 h 263"/>
                <a:gd name="T60" fmla="*/ 244 w 263"/>
                <a:gd name="T61" fmla="*/ 85 h 263"/>
                <a:gd name="T62" fmla="*/ 227 w 263"/>
                <a:gd name="T63" fmla="*/ 78 h 263"/>
                <a:gd name="T64" fmla="*/ 223 w 263"/>
                <a:gd name="T65" fmla="*/ 61 h 263"/>
                <a:gd name="T66" fmla="*/ 235 w 263"/>
                <a:gd name="T67" fmla="*/ 49 h 263"/>
                <a:gd name="T68" fmla="*/ 238 w 263"/>
                <a:gd name="T69" fmla="*/ 48 h 263"/>
                <a:gd name="T70" fmla="*/ 253 w 263"/>
                <a:gd name="T71" fmla="*/ 51 h 263"/>
                <a:gd name="T72" fmla="*/ 263 w 263"/>
                <a:gd name="T73" fmla="*/ 2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263">
                  <a:moveTo>
                    <a:pt x="258" y="19"/>
                  </a:moveTo>
                  <a:cubicBezTo>
                    <a:pt x="250" y="19"/>
                    <a:pt x="250" y="19"/>
                    <a:pt x="250" y="19"/>
                  </a:cubicBezTo>
                  <a:cubicBezTo>
                    <a:pt x="247" y="19"/>
                    <a:pt x="242" y="18"/>
                    <a:pt x="239" y="17"/>
                  </a:cubicBezTo>
                  <a:cubicBezTo>
                    <a:pt x="233" y="11"/>
                    <a:pt x="233" y="11"/>
                    <a:pt x="233" y="11"/>
                  </a:cubicBezTo>
                  <a:cubicBezTo>
                    <a:pt x="232" y="8"/>
                    <a:pt x="231" y="4"/>
                    <a:pt x="231" y="2"/>
                  </a:cubicBezTo>
                  <a:cubicBezTo>
                    <a:pt x="231" y="1"/>
                    <a:pt x="231" y="0"/>
                    <a:pt x="231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63"/>
                    <a:pt x="63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1" y="233"/>
                    <a:pt x="1" y="233"/>
                  </a:cubicBezTo>
                  <a:cubicBezTo>
                    <a:pt x="3" y="233"/>
                    <a:pt x="7" y="234"/>
                    <a:pt x="10" y="235"/>
                  </a:cubicBezTo>
                  <a:cubicBezTo>
                    <a:pt x="16" y="241"/>
                    <a:pt x="16" y="241"/>
                    <a:pt x="16" y="241"/>
                  </a:cubicBezTo>
                  <a:cubicBezTo>
                    <a:pt x="17" y="244"/>
                    <a:pt x="18" y="249"/>
                    <a:pt x="18" y="252"/>
                  </a:cubicBezTo>
                  <a:cubicBezTo>
                    <a:pt x="18" y="258"/>
                    <a:pt x="18" y="258"/>
                    <a:pt x="18" y="258"/>
                  </a:cubicBezTo>
                  <a:cubicBezTo>
                    <a:pt x="18" y="261"/>
                    <a:pt x="21" y="263"/>
                    <a:pt x="24" y="263"/>
                  </a:cubicBezTo>
                  <a:cubicBezTo>
                    <a:pt x="46" y="260"/>
                    <a:pt x="46" y="260"/>
                    <a:pt x="46" y="260"/>
                  </a:cubicBezTo>
                  <a:cubicBezTo>
                    <a:pt x="49" y="259"/>
                    <a:pt x="51" y="256"/>
                    <a:pt x="50" y="253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8" y="245"/>
                    <a:pt x="47" y="240"/>
                    <a:pt x="48" y="237"/>
                  </a:cubicBezTo>
                  <a:cubicBezTo>
                    <a:pt x="52" y="230"/>
                    <a:pt x="52" y="230"/>
                    <a:pt x="52" y="230"/>
                  </a:cubicBezTo>
                  <a:cubicBezTo>
                    <a:pt x="54" y="228"/>
                    <a:pt x="58" y="226"/>
                    <a:pt x="61" y="225"/>
                  </a:cubicBezTo>
                  <a:cubicBezTo>
                    <a:pt x="63" y="224"/>
                    <a:pt x="67" y="224"/>
                    <a:pt x="70" y="225"/>
                  </a:cubicBezTo>
                  <a:cubicBezTo>
                    <a:pt x="77" y="229"/>
                    <a:pt x="77" y="229"/>
                    <a:pt x="77" y="229"/>
                  </a:cubicBezTo>
                  <a:cubicBezTo>
                    <a:pt x="79" y="231"/>
                    <a:pt x="82" y="235"/>
                    <a:pt x="82" y="238"/>
                  </a:cubicBezTo>
                  <a:cubicBezTo>
                    <a:pt x="84" y="244"/>
                    <a:pt x="84" y="244"/>
                    <a:pt x="84" y="244"/>
                  </a:cubicBezTo>
                  <a:cubicBezTo>
                    <a:pt x="85" y="247"/>
                    <a:pt x="88" y="249"/>
                    <a:pt x="90" y="248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4" y="238"/>
                    <a:pt x="115" y="235"/>
                    <a:pt x="114" y="232"/>
                  </a:cubicBezTo>
                  <a:cubicBezTo>
                    <a:pt x="110" y="227"/>
                    <a:pt x="110" y="227"/>
                    <a:pt x="110" y="227"/>
                  </a:cubicBezTo>
                  <a:cubicBezTo>
                    <a:pt x="109" y="224"/>
                    <a:pt x="107" y="219"/>
                    <a:pt x="107" y="216"/>
                  </a:cubicBezTo>
                  <a:cubicBezTo>
                    <a:pt x="109" y="208"/>
                    <a:pt x="109" y="208"/>
                    <a:pt x="109" y="208"/>
                  </a:cubicBezTo>
                  <a:cubicBezTo>
                    <a:pt x="111" y="206"/>
                    <a:pt x="114" y="203"/>
                    <a:pt x="116" y="202"/>
                  </a:cubicBezTo>
                  <a:cubicBezTo>
                    <a:pt x="118" y="201"/>
                    <a:pt x="122" y="199"/>
                    <a:pt x="125" y="199"/>
                  </a:cubicBezTo>
                  <a:cubicBezTo>
                    <a:pt x="134" y="201"/>
                    <a:pt x="134" y="201"/>
                    <a:pt x="134" y="201"/>
                  </a:cubicBezTo>
                  <a:cubicBezTo>
                    <a:pt x="136" y="203"/>
                    <a:pt x="139" y="206"/>
                    <a:pt x="141" y="209"/>
                  </a:cubicBezTo>
                  <a:cubicBezTo>
                    <a:pt x="144" y="215"/>
                    <a:pt x="144" y="215"/>
                    <a:pt x="144" y="215"/>
                  </a:cubicBezTo>
                  <a:cubicBezTo>
                    <a:pt x="145" y="217"/>
                    <a:pt x="149" y="218"/>
                    <a:pt x="151" y="216"/>
                  </a:cubicBezTo>
                  <a:cubicBezTo>
                    <a:pt x="169" y="202"/>
                    <a:pt x="169" y="202"/>
                    <a:pt x="169" y="202"/>
                  </a:cubicBezTo>
                  <a:cubicBezTo>
                    <a:pt x="171" y="201"/>
                    <a:pt x="171" y="197"/>
                    <a:pt x="169" y="195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3" y="188"/>
                    <a:pt x="160" y="184"/>
                    <a:pt x="159" y="181"/>
                  </a:cubicBezTo>
                  <a:cubicBezTo>
                    <a:pt x="159" y="173"/>
                    <a:pt x="159" y="173"/>
                    <a:pt x="159" y="173"/>
                  </a:cubicBezTo>
                  <a:cubicBezTo>
                    <a:pt x="160" y="170"/>
                    <a:pt x="162" y="167"/>
                    <a:pt x="164" y="165"/>
                  </a:cubicBezTo>
                  <a:cubicBezTo>
                    <a:pt x="166" y="163"/>
                    <a:pt x="169" y="161"/>
                    <a:pt x="172" y="160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83" y="161"/>
                    <a:pt x="187" y="164"/>
                    <a:pt x="189" y="166"/>
                  </a:cubicBezTo>
                  <a:cubicBezTo>
                    <a:pt x="194" y="170"/>
                    <a:pt x="194" y="170"/>
                    <a:pt x="194" y="170"/>
                  </a:cubicBezTo>
                  <a:cubicBezTo>
                    <a:pt x="196" y="173"/>
                    <a:pt x="200" y="172"/>
                    <a:pt x="202" y="170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17" y="150"/>
                    <a:pt x="217" y="146"/>
                    <a:pt x="214" y="145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5" y="140"/>
                    <a:pt x="202" y="137"/>
                    <a:pt x="200" y="134"/>
                  </a:cubicBezTo>
                  <a:cubicBezTo>
                    <a:pt x="198" y="126"/>
                    <a:pt x="198" y="126"/>
                    <a:pt x="198" y="126"/>
                  </a:cubicBezTo>
                  <a:cubicBezTo>
                    <a:pt x="198" y="123"/>
                    <a:pt x="199" y="119"/>
                    <a:pt x="200" y="117"/>
                  </a:cubicBezTo>
                  <a:cubicBezTo>
                    <a:pt x="202" y="115"/>
                    <a:pt x="205" y="112"/>
                    <a:pt x="207" y="110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8" y="108"/>
                    <a:pt x="223" y="110"/>
                    <a:pt x="225" y="111"/>
                  </a:cubicBezTo>
                  <a:cubicBezTo>
                    <a:pt x="232" y="115"/>
                    <a:pt x="232" y="115"/>
                    <a:pt x="232" y="115"/>
                  </a:cubicBezTo>
                  <a:cubicBezTo>
                    <a:pt x="234" y="116"/>
                    <a:pt x="237" y="115"/>
                    <a:pt x="239" y="113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9" y="89"/>
                    <a:pt x="247" y="86"/>
                    <a:pt x="244" y="85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34" y="82"/>
                    <a:pt x="230" y="80"/>
                    <a:pt x="227" y="78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223" y="68"/>
                    <a:pt x="223" y="64"/>
                    <a:pt x="223" y="61"/>
                  </a:cubicBezTo>
                  <a:cubicBezTo>
                    <a:pt x="224" y="59"/>
                    <a:pt x="226" y="55"/>
                    <a:pt x="228" y="53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6" y="49"/>
                    <a:pt x="237" y="48"/>
                    <a:pt x="238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41" y="48"/>
                    <a:pt x="244" y="49"/>
                    <a:pt x="246" y="49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6" y="52"/>
                    <a:pt x="259" y="50"/>
                    <a:pt x="260" y="47"/>
                  </a:cubicBezTo>
                  <a:cubicBezTo>
                    <a:pt x="263" y="24"/>
                    <a:pt x="263" y="24"/>
                    <a:pt x="263" y="24"/>
                  </a:cubicBezTo>
                  <a:cubicBezTo>
                    <a:pt x="263" y="21"/>
                    <a:pt x="261" y="19"/>
                    <a:pt x="258" y="1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9500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4594622" y="2158604"/>
              <a:ext cx="1543050" cy="1550194"/>
            </a:xfrm>
            <a:custGeom>
              <a:avLst/>
              <a:gdLst>
                <a:gd name="T0" fmla="*/ 254 w 263"/>
                <a:gd name="T1" fmla="*/ 216 h 264"/>
                <a:gd name="T2" fmla="*/ 235 w 263"/>
                <a:gd name="T3" fmla="*/ 218 h 264"/>
                <a:gd name="T4" fmla="*/ 223 w 263"/>
                <a:gd name="T5" fmla="*/ 206 h 264"/>
                <a:gd name="T6" fmla="*/ 227 w 263"/>
                <a:gd name="T7" fmla="*/ 189 h 264"/>
                <a:gd name="T8" fmla="*/ 245 w 263"/>
                <a:gd name="T9" fmla="*/ 182 h 264"/>
                <a:gd name="T10" fmla="*/ 240 w 263"/>
                <a:gd name="T11" fmla="*/ 154 h 264"/>
                <a:gd name="T12" fmla="*/ 225 w 263"/>
                <a:gd name="T13" fmla="*/ 156 h 264"/>
                <a:gd name="T14" fmla="*/ 207 w 263"/>
                <a:gd name="T15" fmla="*/ 157 h 264"/>
                <a:gd name="T16" fmla="*/ 197 w 263"/>
                <a:gd name="T17" fmla="*/ 141 h 264"/>
                <a:gd name="T18" fmla="*/ 207 w 263"/>
                <a:gd name="T19" fmla="*/ 126 h 264"/>
                <a:gd name="T20" fmla="*/ 217 w 263"/>
                <a:gd name="T21" fmla="*/ 114 h 264"/>
                <a:gd name="T22" fmla="*/ 196 w 263"/>
                <a:gd name="T23" fmla="*/ 95 h 264"/>
                <a:gd name="T24" fmla="*/ 180 w 263"/>
                <a:gd name="T25" fmla="*/ 108 h 264"/>
                <a:gd name="T26" fmla="*/ 163 w 263"/>
                <a:gd name="T27" fmla="*/ 102 h 264"/>
                <a:gd name="T28" fmla="*/ 158 w 263"/>
                <a:gd name="T29" fmla="*/ 86 h 264"/>
                <a:gd name="T30" fmla="*/ 171 w 263"/>
                <a:gd name="T31" fmla="*/ 70 h 264"/>
                <a:gd name="T32" fmla="*/ 152 w 263"/>
                <a:gd name="T33" fmla="*/ 48 h 264"/>
                <a:gd name="T34" fmla="*/ 140 w 263"/>
                <a:gd name="T35" fmla="*/ 59 h 264"/>
                <a:gd name="T36" fmla="*/ 124 w 263"/>
                <a:gd name="T37" fmla="*/ 69 h 264"/>
                <a:gd name="T38" fmla="*/ 108 w 263"/>
                <a:gd name="T39" fmla="*/ 59 h 264"/>
                <a:gd name="T40" fmla="*/ 109 w 263"/>
                <a:gd name="T41" fmla="*/ 41 h 264"/>
                <a:gd name="T42" fmla="*/ 113 w 263"/>
                <a:gd name="T43" fmla="*/ 25 h 264"/>
                <a:gd name="T44" fmla="*/ 84 w 263"/>
                <a:gd name="T45" fmla="*/ 19 h 264"/>
                <a:gd name="T46" fmla="*/ 76 w 263"/>
                <a:gd name="T47" fmla="*/ 39 h 264"/>
                <a:gd name="T48" fmla="*/ 60 w 263"/>
                <a:gd name="T49" fmla="*/ 43 h 264"/>
                <a:gd name="T50" fmla="*/ 47 w 263"/>
                <a:gd name="T51" fmla="*/ 31 h 264"/>
                <a:gd name="T52" fmla="*/ 47 w 263"/>
                <a:gd name="T53" fmla="*/ 29 h 264"/>
                <a:gd name="T54" fmla="*/ 50 w 263"/>
                <a:gd name="T55" fmla="*/ 10 h 264"/>
                <a:gd name="T56" fmla="*/ 23 w 263"/>
                <a:gd name="T57" fmla="*/ 0 h 264"/>
                <a:gd name="T58" fmla="*/ 17 w 263"/>
                <a:gd name="T59" fmla="*/ 17 h 264"/>
                <a:gd name="T60" fmla="*/ 9 w 263"/>
                <a:gd name="T61" fmla="*/ 33 h 264"/>
                <a:gd name="T62" fmla="*/ 0 w 263"/>
                <a:gd name="T63" fmla="*/ 35 h 264"/>
                <a:gd name="T64" fmla="*/ 0 w 263"/>
                <a:gd name="T65" fmla="*/ 149 h 264"/>
                <a:gd name="T66" fmla="*/ 114 w 263"/>
                <a:gd name="T67" fmla="*/ 264 h 264"/>
                <a:gd name="T68" fmla="*/ 233 w 263"/>
                <a:gd name="T69" fmla="*/ 256 h 264"/>
                <a:gd name="T70" fmla="*/ 250 w 263"/>
                <a:gd name="T71" fmla="*/ 248 h 264"/>
                <a:gd name="T72" fmla="*/ 263 w 263"/>
                <a:gd name="T73" fmla="*/ 24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264">
                  <a:moveTo>
                    <a:pt x="260" y="220"/>
                  </a:moveTo>
                  <a:cubicBezTo>
                    <a:pt x="260" y="217"/>
                    <a:pt x="257" y="215"/>
                    <a:pt x="254" y="216"/>
                  </a:cubicBezTo>
                  <a:cubicBezTo>
                    <a:pt x="246" y="218"/>
                    <a:pt x="246" y="218"/>
                    <a:pt x="246" y="218"/>
                  </a:cubicBezTo>
                  <a:cubicBezTo>
                    <a:pt x="243" y="219"/>
                    <a:pt x="238" y="219"/>
                    <a:pt x="235" y="218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6" y="212"/>
                    <a:pt x="224" y="208"/>
                    <a:pt x="223" y="206"/>
                  </a:cubicBezTo>
                  <a:cubicBezTo>
                    <a:pt x="223" y="203"/>
                    <a:pt x="222" y="199"/>
                    <a:pt x="223" y="196"/>
                  </a:cubicBezTo>
                  <a:cubicBezTo>
                    <a:pt x="227" y="189"/>
                    <a:pt x="227" y="189"/>
                    <a:pt x="227" y="189"/>
                  </a:cubicBezTo>
                  <a:cubicBezTo>
                    <a:pt x="229" y="187"/>
                    <a:pt x="234" y="185"/>
                    <a:pt x="237" y="184"/>
                  </a:cubicBezTo>
                  <a:cubicBezTo>
                    <a:pt x="245" y="182"/>
                    <a:pt x="245" y="182"/>
                    <a:pt x="245" y="182"/>
                  </a:cubicBezTo>
                  <a:cubicBezTo>
                    <a:pt x="248" y="181"/>
                    <a:pt x="250" y="178"/>
                    <a:pt x="249" y="175"/>
                  </a:cubicBezTo>
                  <a:cubicBezTo>
                    <a:pt x="240" y="154"/>
                    <a:pt x="240" y="154"/>
                    <a:pt x="240" y="154"/>
                  </a:cubicBezTo>
                  <a:cubicBezTo>
                    <a:pt x="239" y="151"/>
                    <a:pt x="236" y="150"/>
                    <a:pt x="233" y="151"/>
                  </a:cubicBezTo>
                  <a:cubicBezTo>
                    <a:pt x="225" y="156"/>
                    <a:pt x="225" y="156"/>
                    <a:pt x="225" y="156"/>
                  </a:cubicBezTo>
                  <a:cubicBezTo>
                    <a:pt x="222" y="158"/>
                    <a:pt x="218" y="159"/>
                    <a:pt x="215" y="159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204" y="155"/>
                    <a:pt x="201" y="152"/>
                    <a:pt x="200" y="150"/>
                  </a:cubicBezTo>
                  <a:cubicBezTo>
                    <a:pt x="199" y="148"/>
                    <a:pt x="198" y="144"/>
                    <a:pt x="197" y="141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201" y="130"/>
                    <a:pt x="205" y="127"/>
                    <a:pt x="207" y="126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18" y="119"/>
                    <a:pt x="219" y="116"/>
                    <a:pt x="217" y="114"/>
                  </a:cubicBezTo>
                  <a:cubicBezTo>
                    <a:pt x="203" y="95"/>
                    <a:pt x="203" y="95"/>
                    <a:pt x="203" y="95"/>
                  </a:cubicBezTo>
                  <a:cubicBezTo>
                    <a:pt x="201" y="93"/>
                    <a:pt x="198" y="92"/>
                    <a:pt x="196" y="95"/>
                  </a:cubicBezTo>
                  <a:cubicBezTo>
                    <a:pt x="189" y="102"/>
                    <a:pt x="189" y="102"/>
                    <a:pt x="189" y="102"/>
                  </a:cubicBezTo>
                  <a:cubicBezTo>
                    <a:pt x="187" y="104"/>
                    <a:pt x="183" y="106"/>
                    <a:pt x="180" y="108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69" y="106"/>
                    <a:pt x="165" y="104"/>
                    <a:pt x="163" y="102"/>
                  </a:cubicBezTo>
                  <a:cubicBezTo>
                    <a:pt x="161" y="101"/>
                    <a:pt x="159" y="97"/>
                    <a:pt x="158" y="94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3"/>
                    <a:pt x="162" y="79"/>
                    <a:pt x="164" y="77"/>
                  </a:cubicBezTo>
                  <a:cubicBezTo>
                    <a:pt x="171" y="70"/>
                    <a:pt x="171" y="70"/>
                    <a:pt x="171" y="70"/>
                  </a:cubicBezTo>
                  <a:cubicBezTo>
                    <a:pt x="173" y="68"/>
                    <a:pt x="173" y="64"/>
                    <a:pt x="171" y="62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0" y="46"/>
                    <a:pt x="147" y="47"/>
                    <a:pt x="145" y="4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8" y="61"/>
                    <a:pt x="135" y="65"/>
                    <a:pt x="133" y="66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2" y="68"/>
                    <a:pt x="117" y="67"/>
                    <a:pt x="115" y="66"/>
                  </a:cubicBezTo>
                  <a:cubicBezTo>
                    <a:pt x="113" y="65"/>
                    <a:pt x="110" y="62"/>
                    <a:pt x="108" y="59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48"/>
                    <a:pt x="108" y="44"/>
                    <a:pt x="109" y="4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6" y="29"/>
                    <a:pt x="115" y="26"/>
                    <a:pt x="113" y="2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8" y="14"/>
                    <a:pt x="85" y="16"/>
                    <a:pt x="84" y="19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0" y="32"/>
                    <a:pt x="78" y="37"/>
                    <a:pt x="76" y="39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6" y="44"/>
                    <a:pt x="62" y="44"/>
                    <a:pt x="60" y="43"/>
                  </a:cubicBezTo>
                  <a:cubicBezTo>
                    <a:pt x="57" y="42"/>
                    <a:pt x="53" y="40"/>
                    <a:pt x="51" y="38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7" y="3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6"/>
                    <a:pt x="47" y="23"/>
                    <a:pt x="47" y="2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7"/>
                    <a:pt x="49" y="4"/>
                    <a:pt x="46" y="3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7" y="2"/>
                    <a:pt x="17" y="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0"/>
                    <a:pt x="16" y="24"/>
                    <a:pt x="15" y="27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6" y="34"/>
                    <a:pt x="2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63" y="149"/>
                    <a:pt x="114" y="200"/>
                    <a:pt x="114" y="264"/>
                  </a:cubicBezTo>
                  <a:cubicBezTo>
                    <a:pt x="114" y="264"/>
                    <a:pt x="114" y="264"/>
                    <a:pt x="114" y="264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32" y="261"/>
                    <a:pt x="232" y="258"/>
                    <a:pt x="233" y="256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2" y="249"/>
                    <a:pt x="247" y="248"/>
                    <a:pt x="250" y="248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61" y="248"/>
                    <a:pt x="263" y="246"/>
                    <a:pt x="263" y="243"/>
                  </a:cubicBezTo>
                  <a:lnTo>
                    <a:pt x="260" y="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044429" y="2158604"/>
              <a:ext cx="1550194" cy="1550194"/>
            </a:xfrm>
            <a:custGeom>
              <a:avLst/>
              <a:gdLst>
                <a:gd name="T0" fmla="*/ 248 w 264"/>
                <a:gd name="T1" fmla="*/ 27 h 264"/>
                <a:gd name="T2" fmla="*/ 246 w 264"/>
                <a:gd name="T3" fmla="*/ 5 h 264"/>
                <a:gd name="T4" fmla="*/ 217 w 264"/>
                <a:gd name="T5" fmla="*/ 3 h 264"/>
                <a:gd name="T6" fmla="*/ 216 w 264"/>
                <a:gd name="T7" fmla="*/ 21 h 264"/>
                <a:gd name="T8" fmla="*/ 213 w 264"/>
                <a:gd name="T9" fmla="*/ 39 h 264"/>
                <a:gd name="T10" fmla="*/ 194 w 264"/>
                <a:gd name="T11" fmla="*/ 44 h 264"/>
                <a:gd name="T12" fmla="*/ 182 w 264"/>
                <a:gd name="T13" fmla="*/ 30 h 264"/>
                <a:gd name="T14" fmla="*/ 173 w 264"/>
                <a:gd name="T15" fmla="*/ 15 h 264"/>
                <a:gd name="T16" fmla="*/ 149 w 264"/>
                <a:gd name="T17" fmla="*/ 32 h 264"/>
                <a:gd name="T18" fmla="*/ 158 w 264"/>
                <a:gd name="T19" fmla="*/ 52 h 264"/>
                <a:gd name="T20" fmla="*/ 148 w 264"/>
                <a:gd name="T21" fmla="*/ 66 h 264"/>
                <a:gd name="T22" fmla="*/ 131 w 264"/>
                <a:gd name="T23" fmla="*/ 67 h 264"/>
                <a:gd name="T24" fmla="*/ 118 w 264"/>
                <a:gd name="T25" fmla="*/ 49 h 264"/>
                <a:gd name="T26" fmla="*/ 92 w 264"/>
                <a:gd name="T27" fmla="*/ 62 h 264"/>
                <a:gd name="T28" fmla="*/ 100 w 264"/>
                <a:gd name="T29" fmla="*/ 78 h 264"/>
                <a:gd name="T30" fmla="*/ 106 w 264"/>
                <a:gd name="T31" fmla="*/ 95 h 264"/>
                <a:gd name="T32" fmla="*/ 92 w 264"/>
                <a:gd name="T33" fmla="*/ 108 h 264"/>
                <a:gd name="T34" fmla="*/ 75 w 264"/>
                <a:gd name="T35" fmla="*/ 102 h 264"/>
                <a:gd name="T36" fmla="*/ 60 w 264"/>
                <a:gd name="T37" fmla="*/ 95 h 264"/>
                <a:gd name="T38" fmla="*/ 47 w 264"/>
                <a:gd name="T39" fmla="*/ 121 h 264"/>
                <a:gd name="T40" fmla="*/ 65 w 264"/>
                <a:gd name="T41" fmla="*/ 134 h 264"/>
                <a:gd name="T42" fmla="*/ 64 w 264"/>
                <a:gd name="T43" fmla="*/ 151 h 264"/>
                <a:gd name="T44" fmla="*/ 49 w 264"/>
                <a:gd name="T45" fmla="*/ 160 h 264"/>
                <a:gd name="T46" fmla="*/ 30 w 264"/>
                <a:gd name="T47" fmla="*/ 152 h 264"/>
                <a:gd name="T48" fmla="*/ 14 w 264"/>
                <a:gd name="T49" fmla="*/ 176 h 264"/>
                <a:gd name="T50" fmla="*/ 28 w 264"/>
                <a:gd name="T51" fmla="*/ 185 h 264"/>
                <a:gd name="T52" fmla="*/ 41 w 264"/>
                <a:gd name="T53" fmla="*/ 197 h 264"/>
                <a:gd name="T54" fmla="*/ 37 w 264"/>
                <a:gd name="T55" fmla="*/ 215 h 264"/>
                <a:gd name="T56" fmla="*/ 19 w 264"/>
                <a:gd name="T57" fmla="*/ 219 h 264"/>
                <a:gd name="T58" fmla="*/ 3 w 264"/>
                <a:gd name="T59" fmla="*/ 220 h 264"/>
                <a:gd name="T60" fmla="*/ 5 w 264"/>
                <a:gd name="T61" fmla="*/ 249 h 264"/>
                <a:gd name="T62" fmla="*/ 25 w 264"/>
                <a:gd name="T63" fmla="*/ 251 h 264"/>
                <a:gd name="T64" fmla="*/ 33 w 264"/>
                <a:gd name="T65" fmla="*/ 264 h 264"/>
                <a:gd name="T66" fmla="*/ 149 w 264"/>
                <a:gd name="T67" fmla="*/ 264 h 264"/>
                <a:gd name="T68" fmla="*/ 264 w 264"/>
                <a:gd name="T69" fmla="*/ 3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" h="264">
                  <a:moveTo>
                    <a:pt x="254" y="33"/>
                  </a:moveTo>
                  <a:cubicBezTo>
                    <a:pt x="248" y="27"/>
                    <a:pt x="248" y="27"/>
                    <a:pt x="248" y="27"/>
                  </a:cubicBezTo>
                  <a:cubicBezTo>
                    <a:pt x="247" y="24"/>
                    <a:pt x="246" y="20"/>
                    <a:pt x="246" y="17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2"/>
                    <a:pt x="244" y="0"/>
                    <a:pt x="241" y="0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4" y="4"/>
                    <a:pt x="212" y="7"/>
                    <a:pt x="213" y="1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7" y="24"/>
                    <a:pt x="217" y="28"/>
                    <a:pt x="217" y="31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0" y="41"/>
                    <a:pt x="206" y="43"/>
                    <a:pt x="204" y="43"/>
                  </a:cubicBezTo>
                  <a:cubicBezTo>
                    <a:pt x="202" y="44"/>
                    <a:pt x="197" y="44"/>
                    <a:pt x="194" y="44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5" y="37"/>
                    <a:pt x="183" y="33"/>
                    <a:pt x="182" y="30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9" y="16"/>
                    <a:pt x="176" y="14"/>
                    <a:pt x="173" y="1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48" y="26"/>
                    <a:pt x="147" y="29"/>
                    <a:pt x="149" y="3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6" y="44"/>
                    <a:pt x="157" y="49"/>
                    <a:pt x="158" y="52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154" y="62"/>
                    <a:pt x="151" y="65"/>
                    <a:pt x="148" y="66"/>
                  </a:cubicBezTo>
                  <a:cubicBezTo>
                    <a:pt x="146" y="68"/>
                    <a:pt x="142" y="69"/>
                    <a:pt x="139" y="69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29" y="65"/>
                    <a:pt x="125" y="62"/>
                    <a:pt x="124" y="5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7" y="47"/>
                    <a:pt x="114" y="46"/>
                    <a:pt x="111" y="4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0" y="64"/>
                    <a:pt x="90" y="68"/>
                    <a:pt x="92" y="70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2" y="80"/>
                    <a:pt x="105" y="84"/>
                    <a:pt x="106" y="87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5" y="98"/>
                    <a:pt x="102" y="102"/>
                    <a:pt x="101" y="103"/>
                  </a:cubicBezTo>
                  <a:cubicBezTo>
                    <a:pt x="99" y="105"/>
                    <a:pt x="95" y="107"/>
                    <a:pt x="92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1" y="107"/>
                    <a:pt x="77" y="105"/>
                    <a:pt x="75" y="102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5" y="93"/>
                    <a:pt x="62" y="93"/>
                    <a:pt x="60" y="9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4" y="117"/>
                    <a:pt x="45" y="120"/>
                    <a:pt x="47" y="121"/>
                  </a:cubicBezTo>
                  <a:cubicBezTo>
                    <a:pt x="57" y="127"/>
                    <a:pt x="57" y="127"/>
                    <a:pt x="57" y="127"/>
                  </a:cubicBezTo>
                  <a:cubicBezTo>
                    <a:pt x="59" y="128"/>
                    <a:pt x="63" y="131"/>
                    <a:pt x="65" y="134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7" y="145"/>
                    <a:pt x="65" y="149"/>
                    <a:pt x="64" y="151"/>
                  </a:cubicBezTo>
                  <a:cubicBezTo>
                    <a:pt x="63" y="153"/>
                    <a:pt x="60" y="156"/>
                    <a:pt x="58" y="15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6" y="160"/>
                    <a:pt x="42" y="159"/>
                    <a:pt x="39" y="157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28" y="150"/>
                    <a:pt x="24" y="151"/>
                    <a:pt x="23" y="154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3" y="179"/>
                    <a:pt x="15" y="182"/>
                    <a:pt x="18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1" y="186"/>
                    <a:pt x="35" y="188"/>
                    <a:pt x="37" y="190"/>
                  </a:cubicBezTo>
                  <a:cubicBezTo>
                    <a:pt x="41" y="197"/>
                    <a:pt x="41" y="197"/>
                    <a:pt x="41" y="197"/>
                  </a:cubicBezTo>
                  <a:cubicBezTo>
                    <a:pt x="42" y="200"/>
                    <a:pt x="42" y="205"/>
                    <a:pt x="41" y="207"/>
                  </a:cubicBezTo>
                  <a:cubicBezTo>
                    <a:pt x="41" y="209"/>
                    <a:pt x="39" y="213"/>
                    <a:pt x="37" y="215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6" y="220"/>
                    <a:pt x="22" y="220"/>
                    <a:pt x="19" y="219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6" y="216"/>
                    <a:pt x="4" y="217"/>
                    <a:pt x="3" y="22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7"/>
                    <a:pt x="2" y="249"/>
                    <a:pt x="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8" y="249"/>
                    <a:pt x="23" y="250"/>
                    <a:pt x="25" y="251"/>
                  </a:cubicBezTo>
                  <a:cubicBezTo>
                    <a:pt x="31" y="257"/>
                    <a:pt x="31" y="257"/>
                    <a:pt x="31" y="257"/>
                  </a:cubicBezTo>
                  <a:cubicBezTo>
                    <a:pt x="32" y="259"/>
                    <a:pt x="33" y="261"/>
                    <a:pt x="33" y="264"/>
                  </a:cubicBezTo>
                  <a:cubicBezTo>
                    <a:pt x="149" y="264"/>
                    <a:pt x="149" y="264"/>
                    <a:pt x="149" y="264"/>
                  </a:cubicBezTo>
                  <a:cubicBezTo>
                    <a:pt x="149" y="264"/>
                    <a:pt x="149" y="264"/>
                    <a:pt x="149" y="264"/>
                  </a:cubicBezTo>
                  <a:cubicBezTo>
                    <a:pt x="149" y="200"/>
                    <a:pt x="201" y="149"/>
                    <a:pt x="264" y="149"/>
                  </a:cubicBezTo>
                  <a:cubicBezTo>
                    <a:pt x="264" y="35"/>
                    <a:pt x="264" y="35"/>
                    <a:pt x="264" y="35"/>
                  </a:cubicBezTo>
                  <a:cubicBezTo>
                    <a:pt x="261" y="35"/>
                    <a:pt x="257" y="34"/>
                    <a:pt x="254" y="3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4674997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41" y="3724377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79" y="2723390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52" y="4672331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58" y="2723390"/>
            <a:ext cx="304800" cy="3048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66349" y="1905754"/>
            <a:ext cx="3372891" cy="986257"/>
            <a:chOff x="523016" y="1566211"/>
            <a:chExt cx="3372891" cy="986257"/>
          </a:xfrm>
        </p:grpSpPr>
        <p:sp>
          <p:nvSpPr>
            <p:cNvPr id="23" name="Rectangle 22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0322" y="3284956"/>
            <a:ext cx="3372891" cy="986257"/>
            <a:chOff x="516989" y="2945413"/>
            <a:chExt cx="3372891" cy="986257"/>
          </a:xfrm>
        </p:grpSpPr>
        <p:sp>
          <p:nvSpPr>
            <p:cNvPr id="27" name="Rectangle 26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0322" y="4767733"/>
            <a:ext cx="3372891" cy="986257"/>
            <a:chOff x="530722" y="4467593"/>
            <a:chExt cx="3372891" cy="986257"/>
          </a:xfrm>
        </p:grpSpPr>
        <p:sp>
          <p:nvSpPr>
            <p:cNvPr id="31" name="Rectangle 30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3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3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527223" y="1905754"/>
            <a:ext cx="3372891" cy="986257"/>
            <a:chOff x="523016" y="1566211"/>
            <a:chExt cx="3372891" cy="986257"/>
          </a:xfrm>
        </p:grpSpPr>
        <p:sp>
          <p:nvSpPr>
            <p:cNvPr id="35" name="Rectangle 34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4"/>
                  </a:solidFill>
                  <a:latin typeface="Bebas Neue" panose="020B0606020202050201" pitchFamily="34" charset="0"/>
                </a:rPr>
                <a:t>4</a:t>
              </a:r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521196" y="3284956"/>
            <a:ext cx="3372891" cy="986257"/>
            <a:chOff x="516989" y="2945413"/>
            <a:chExt cx="3372891" cy="986257"/>
          </a:xfrm>
        </p:grpSpPr>
        <p:sp>
          <p:nvSpPr>
            <p:cNvPr id="39" name="Rectangle 38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/>
                  </a:solidFill>
                  <a:latin typeface="Bebas Neue" panose="020B0606020202050201" pitchFamily="34" charset="0"/>
                </a:rPr>
                <a:t>5.</a:t>
              </a:r>
              <a:endParaRPr lang="en-US" sz="4000" dirty="0">
                <a:solidFill>
                  <a:schemeClr val="accent5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521196" y="4700497"/>
            <a:ext cx="3372891" cy="986257"/>
            <a:chOff x="530722" y="4467593"/>
            <a:chExt cx="3372891" cy="986257"/>
          </a:xfrm>
        </p:grpSpPr>
        <p:sp>
          <p:nvSpPr>
            <p:cNvPr id="43" name="Rectangle 42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  <a:latin typeface="Bebas Neue" panose="020B0606020202050201" pitchFamily="34" charset="0"/>
                </a:rPr>
                <a:t>6.</a:t>
              </a:r>
              <a:endParaRPr lang="en-US" sz="4000" dirty="0">
                <a:solidFill>
                  <a:schemeClr val="accent6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292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1128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38270" y="2062307"/>
            <a:ext cx="3915460" cy="3915460"/>
            <a:chOff x="2614270" y="1782534"/>
            <a:chExt cx="3915460" cy="391546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119441" y="3304091"/>
              <a:ext cx="905119" cy="90259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588388" y="1782534"/>
              <a:ext cx="1675353" cy="1285823"/>
            </a:xfrm>
            <a:custGeom>
              <a:avLst/>
              <a:gdLst>
                <a:gd name="T0" fmla="*/ 539 w 789"/>
                <a:gd name="T1" fmla="*/ 606 h 606"/>
                <a:gd name="T2" fmla="*/ 789 w 789"/>
                <a:gd name="T3" fmla="*/ 458 h 606"/>
                <a:gd name="T4" fmla="*/ 0 w 789"/>
                <a:gd name="T5" fmla="*/ 0 h 606"/>
                <a:gd name="T6" fmla="*/ 0 w 789"/>
                <a:gd name="T7" fmla="*/ 294 h 606"/>
                <a:gd name="T8" fmla="*/ 539 w 789"/>
                <a:gd name="T9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06">
                  <a:moveTo>
                    <a:pt x="539" y="606"/>
                  </a:moveTo>
                  <a:cubicBezTo>
                    <a:pt x="789" y="458"/>
                    <a:pt x="789" y="458"/>
                    <a:pt x="789" y="458"/>
                  </a:cubicBezTo>
                  <a:cubicBezTo>
                    <a:pt x="630" y="186"/>
                    <a:pt x="336" y="3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29" y="296"/>
                    <a:pt x="430" y="421"/>
                    <a:pt x="539" y="6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750672" y="2782199"/>
              <a:ext cx="779058" cy="1922433"/>
            </a:xfrm>
            <a:custGeom>
              <a:avLst/>
              <a:gdLst>
                <a:gd name="T0" fmla="*/ 5 w 367"/>
                <a:gd name="T1" fmla="*/ 760 h 905"/>
                <a:gd name="T2" fmla="*/ 248 w 367"/>
                <a:gd name="T3" fmla="*/ 905 h 905"/>
                <a:gd name="T4" fmla="*/ 367 w 367"/>
                <a:gd name="T5" fmla="*/ 451 h 905"/>
                <a:gd name="T6" fmla="*/ 249 w 367"/>
                <a:gd name="T7" fmla="*/ 0 h 905"/>
                <a:gd name="T8" fmla="*/ 0 w 367"/>
                <a:gd name="T9" fmla="*/ 148 h 905"/>
                <a:gd name="T10" fmla="*/ 81 w 367"/>
                <a:gd name="T11" fmla="*/ 459 h 905"/>
                <a:gd name="T12" fmla="*/ 5 w 367"/>
                <a:gd name="T13" fmla="*/ 76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905">
                  <a:moveTo>
                    <a:pt x="5" y="760"/>
                  </a:moveTo>
                  <a:cubicBezTo>
                    <a:pt x="248" y="905"/>
                    <a:pt x="248" y="905"/>
                    <a:pt x="248" y="905"/>
                  </a:cubicBezTo>
                  <a:cubicBezTo>
                    <a:pt x="324" y="771"/>
                    <a:pt x="367" y="616"/>
                    <a:pt x="367" y="451"/>
                  </a:cubicBezTo>
                  <a:cubicBezTo>
                    <a:pt x="367" y="287"/>
                    <a:pt x="324" y="133"/>
                    <a:pt x="249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1" y="240"/>
                    <a:pt x="81" y="346"/>
                    <a:pt x="81" y="459"/>
                  </a:cubicBezTo>
                  <a:cubicBezTo>
                    <a:pt x="81" y="568"/>
                    <a:pt x="53" y="670"/>
                    <a:pt x="5" y="7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88389" y="4423515"/>
              <a:ext cx="1671571" cy="1274479"/>
            </a:xfrm>
            <a:custGeom>
              <a:avLst/>
              <a:gdLst>
                <a:gd name="T0" fmla="*/ 545 w 787"/>
                <a:gd name="T1" fmla="*/ 0 h 600"/>
                <a:gd name="T2" fmla="*/ 0 w 787"/>
                <a:gd name="T3" fmla="*/ 321 h 600"/>
                <a:gd name="T4" fmla="*/ 0 w 787"/>
                <a:gd name="T5" fmla="*/ 600 h 600"/>
                <a:gd name="T6" fmla="*/ 787 w 787"/>
                <a:gd name="T7" fmla="*/ 145 h 600"/>
                <a:gd name="T8" fmla="*/ 545 w 787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600">
                  <a:moveTo>
                    <a:pt x="545" y="0"/>
                  </a:moveTo>
                  <a:cubicBezTo>
                    <a:pt x="436" y="190"/>
                    <a:pt x="233" y="319"/>
                    <a:pt x="0" y="321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335" y="597"/>
                    <a:pt x="628" y="415"/>
                    <a:pt x="787" y="145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887824" y="4432339"/>
              <a:ext cx="1669049" cy="1265654"/>
            </a:xfrm>
            <a:custGeom>
              <a:avLst/>
              <a:gdLst>
                <a:gd name="T0" fmla="*/ 243 w 786"/>
                <a:gd name="T1" fmla="*/ 0 h 596"/>
                <a:gd name="T2" fmla="*/ 0 w 786"/>
                <a:gd name="T3" fmla="*/ 145 h 596"/>
                <a:gd name="T4" fmla="*/ 786 w 786"/>
                <a:gd name="T5" fmla="*/ 596 h 596"/>
                <a:gd name="T6" fmla="*/ 786 w 786"/>
                <a:gd name="T7" fmla="*/ 317 h 596"/>
                <a:gd name="T8" fmla="*/ 243 w 786"/>
                <a:gd name="T9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596">
                  <a:moveTo>
                    <a:pt x="243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160" y="413"/>
                    <a:pt x="452" y="593"/>
                    <a:pt x="786" y="596"/>
                  </a:cubicBezTo>
                  <a:cubicBezTo>
                    <a:pt x="786" y="317"/>
                    <a:pt x="786" y="317"/>
                    <a:pt x="786" y="317"/>
                  </a:cubicBezTo>
                  <a:cubicBezTo>
                    <a:pt x="554" y="315"/>
                    <a:pt x="352" y="188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14270" y="3746566"/>
              <a:ext cx="775277" cy="965628"/>
            </a:xfrm>
            <a:custGeom>
              <a:avLst/>
              <a:gdLst>
                <a:gd name="T0" fmla="*/ 286 w 365"/>
                <a:gd name="T1" fmla="*/ 0 h 455"/>
                <a:gd name="T2" fmla="*/ 0 w 365"/>
                <a:gd name="T3" fmla="*/ 0 h 455"/>
                <a:gd name="T4" fmla="*/ 122 w 365"/>
                <a:gd name="T5" fmla="*/ 455 h 455"/>
                <a:gd name="T6" fmla="*/ 365 w 365"/>
                <a:gd name="T7" fmla="*/ 310 h 455"/>
                <a:gd name="T8" fmla="*/ 286 w 365"/>
                <a:gd name="T9" fmla="*/ 5 h 455"/>
                <a:gd name="T10" fmla="*/ 286 w 365"/>
                <a:gd name="T1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55">
                  <a:moveTo>
                    <a:pt x="2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66"/>
                    <a:pt x="45" y="321"/>
                    <a:pt x="122" y="455"/>
                  </a:cubicBezTo>
                  <a:cubicBezTo>
                    <a:pt x="365" y="310"/>
                    <a:pt x="365" y="310"/>
                    <a:pt x="365" y="310"/>
                  </a:cubicBezTo>
                  <a:cubicBezTo>
                    <a:pt x="315" y="220"/>
                    <a:pt x="286" y="115"/>
                    <a:pt x="286" y="5"/>
                  </a:cubicBezTo>
                  <a:cubicBezTo>
                    <a:pt x="286" y="3"/>
                    <a:pt x="286" y="2"/>
                    <a:pt x="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620239" y="1782534"/>
              <a:ext cx="936635" cy="782840"/>
            </a:xfrm>
            <a:custGeom>
              <a:avLst/>
              <a:gdLst>
                <a:gd name="T0" fmla="*/ 149 w 441"/>
                <a:gd name="T1" fmla="*/ 369 h 369"/>
                <a:gd name="T2" fmla="*/ 441 w 441"/>
                <a:gd name="T3" fmla="*/ 294 h 369"/>
                <a:gd name="T4" fmla="*/ 441 w 441"/>
                <a:gd name="T5" fmla="*/ 0 h 369"/>
                <a:gd name="T6" fmla="*/ 0 w 441"/>
                <a:gd name="T7" fmla="*/ 116 h 369"/>
                <a:gd name="T8" fmla="*/ 149 w 441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69">
                  <a:moveTo>
                    <a:pt x="149" y="369"/>
                  </a:moveTo>
                  <a:cubicBezTo>
                    <a:pt x="236" y="322"/>
                    <a:pt x="335" y="295"/>
                    <a:pt x="441" y="294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281" y="1"/>
                    <a:pt x="130" y="43"/>
                    <a:pt x="0" y="116"/>
                  </a:cubicBezTo>
                  <a:lnTo>
                    <a:pt x="149" y="3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14271" y="2750683"/>
              <a:ext cx="797968" cy="964368"/>
            </a:xfrm>
            <a:custGeom>
              <a:avLst/>
              <a:gdLst>
                <a:gd name="T0" fmla="*/ 127 w 376"/>
                <a:gd name="T1" fmla="*/ 0 h 454"/>
                <a:gd name="T2" fmla="*/ 0 w 376"/>
                <a:gd name="T3" fmla="*/ 454 h 454"/>
                <a:gd name="T4" fmla="*/ 286 w 376"/>
                <a:gd name="T5" fmla="*/ 454 h 454"/>
                <a:gd name="T6" fmla="*/ 376 w 376"/>
                <a:gd name="T7" fmla="*/ 148 h 454"/>
                <a:gd name="T8" fmla="*/ 127 w 376"/>
                <a:gd name="T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454">
                  <a:moveTo>
                    <a:pt x="127" y="0"/>
                  </a:moveTo>
                  <a:cubicBezTo>
                    <a:pt x="48" y="133"/>
                    <a:pt x="2" y="288"/>
                    <a:pt x="0" y="454"/>
                  </a:cubicBezTo>
                  <a:cubicBezTo>
                    <a:pt x="286" y="454"/>
                    <a:pt x="286" y="454"/>
                    <a:pt x="286" y="454"/>
                  </a:cubicBezTo>
                  <a:cubicBezTo>
                    <a:pt x="290" y="343"/>
                    <a:pt x="322" y="238"/>
                    <a:pt x="376" y="148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897908" y="2046002"/>
              <a:ext cx="1011011" cy="990841"/>
            </a:xfrm>
            <a:custGeom>
              <a:avLst/>
              <a:gdLst>
                <a:gd name="T0" fmla="*/ 250 w 476"/>
                <a:gd name="T1" fmla="*/ 467 h 467"/>
                <a:gd name="T2" fmla="*/ 476 w 476"/>
                <a:gd name="T3" fmla="*/ 252 h 467"/>
                <a:gd name="T4" fmla="*/ 327 w 476"/>
                <a:gd name="T5" fmla="*/ 0 h 467"/>
                <a:gd name="T6" fmla="*/ 0 w 476"/>
                <a:gd name="T7" fmla="*/ 319 h 467"/>
                <a:gd name="T8" fmla="*/ 250 w 476"/>
                <a:gd name="T9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467">
                  <a:moveTo>
                    <a:pt x="250" y="467"/>
                  </a:moveTo>
                  <a:cubicBezTo>
                    <a:pt x="306" y="378"/>
                    <a:pt x="384" y="304"/>
                    <a:pt x="476" y="252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193" y="77"/>
                    <a:pt x="81" y="187"/>
                    <a:pt x="0" y="319"/>
                  </a:cubicBezTo>
                  <a:lnTo>
                    <a:pt x="250" y="4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253401" y="2438052"/>
              <a:ext cx="2637200" cy="2636659"/>
              <a:chOff x="4337868" y="2107735"/>
              <a:chExt cx="3516266" cy="351554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6117851" y="2107735"/>
                <a:ext cx="1736283" cy="2588455"/>
              </a:xfrm>
              <a:custGeom>
                <a:avLst/>
                <a:gdLst>
                  <a:gd name="T0" fmla="*/ 220 w 613"/>
                  <a:gd name="T1" fmla="*/ 621 h 914"/>
                  <a:gd name="T2" fmla="*/ 200 w 613"/>
                  <a:gd name="T3" fmla="*/ 712 h 914"/>
                  <a:gd name="T4" fmla="*/ 539 w 613"/>
                  <a:gd name="T5" fmla="*/ 914 h 914"/>
                  <a:gd name="T6" fmla="*/ 613 w 613"/>
                  <a:gd name="T7" fmla="*/ 621 h 914"/>
                  <a:gd name="T8" fmla="*/ 0 w 613"/>
                  <a:gd name="T9" fmla="*/ 0 h 914"/>
                  <a:gd name="T10" fmla="*/ 0 w 613"/>
                  <a:gd name="T11" fmla="*/ 393 h 914"/>
                  <a:gd name="T12" fmla="*/ 220 w 613"/>
                  <a:gd name="T13" fmla="*/ 621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" h="914">
                    <a:moveTo>
                      <a:pt x="220" y="621"/>
                    </a:moveTo>
                    <a:cubicBezTo>
                      <a:pt x="220" y="653"/>
                      <a:pt x="213" y="684"/>
                      <a:pt x="200" y="712"/>
                    </a:cubicBezTo>
                    <a:cubicBezTo>
                      <a:pt x="539" y="914"/>
                      <a:pt x="539" y="914"/>
                      <a:pt x="539" y="914"/>
                    </a:cubicBezTo>
                    <a:cubicBezTo>
                      <a:pt x="586" y="827"/>
                      <a:pt x="613" y="727"/>
                      <a:pt x="613" y="621"/>
                    </a:cubicBezTo>
                    <a:cubicBezTo>
                      <a:pt x="613" y="280"/>
                      <a:pt x="339" y="4"/>
                      <a:pt x="0" y="0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122" y="397"/>
                      <a:pt x="220" y="497"/>
                      <a:pt x="220" y="6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4337868" y="2107735"/>
                <a:ext cx="1737963" cy="2601902"/>
              </a:xfrm>
              <a:custGeom>
                <a:avLst/>
                <a:gdLst>
                  <a:gd name="T0" fmla="*/ 0 w 614"/>
                  <a:gd name="T1" fmla="*/ 621 h 919"/>
                  <a:gd name="T2" fmla="*/ 76 w 614"/>
                  <a:gd name="T3" fmla="*/ 919 h 919"/>
                  <a:gd name="T4" fmla="*/ 415 w 614"/>
                  <a:gd name="T5" fmla="*/ 717 h 919"/>
                  <a:gd name="T6" fmla="*/ 393 w 614"/>
                  <a:gd name="T7" fmla="*/ 621 h 919"/>
                  <a:gd name="T8" fmla="*/ 614 w 614"/>
                  <a:gd name="T9" fmla="*/ 393 h 919"/>
                  <a:gd name="T10" fmla="*/ 614 w 614"/>
                  <a:gd name="T11" fmla="*/ 0 h 919"/>
                  <a:gd name="T12" fmla="*/ 0 w 614"/>
                  <a:gd name="T13" fmla="*/ 621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4" h="919">
                    <a:moveTo>
                      <a:pt x="0" y="621"/>
                    </a:moveTo>
                    <a:cubicBezTo>
                      <a:pt x="0" y="729"/>
                      <a:pt x="28" y="830"/>
                      <a:pt x="76" y="919"/>
                    </a:cubicBezTo>
                    <a:cubicBezTo>
                      <a:pt x="415" y="717"/>
                      <a:pt x="415" y="717"/>
                      <a:pt x="415" y="717"/>
                    </a:cubicBezTo>
                    <a:cubicBezTo>
                      <a:pt x="401" y="688"/>
                      <a:pt x="393" y="655"/>
                      <a:pt x="393" y="621"/>
                    </a:cubicBezTo>
                    <a:cubicBezTo>
                      <a:pt x="393" y="497"/>
                      <a:pt x="491" y="397"/>
                      <a:pt x="614" y="393"/>
                    </a:cubicBezTo>
                    <a:cubicBezTo>
                      <a:pt x="614" y="0"/>
                      <a:pt x="614" y="0"/>
                      <a:pt x="614" y="0"/>
                    </a:cubicBezTo>
                    <a:cubicBezTo>
                      <a:pt x="274" y="4"/>
                      <a:pt x="0" y="280"/>
                      <a:pt x="0" y="6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4574862" y="4161480"/>
                <a:ext cx="3048999" cy="1461800"/>
              </a:xfrm>
              <a:custGeom>
                <a:avLst/>
                <a:gdLst>
                  <a:gd name="T0" fmla="*/ 987 w 1438"/>
                  <a:gd name="T1" fmla="*/ 0 h 688"/>
                  <a:gd name="T2" fmla="*/ 717 w 1438"/>
                  <a:gd name="T3" fmla="*/ 163 h 688"/>
                  <a:gd name="T4" fmla="*/ 451 w 1438"/>
                  <a:gd name="T5" fmla="*/ 6 h 688"/>
                  <a:gd name="T6" fmla="*/ 0 w 1438"/>
                  <a:gd name="T7" fmla="*/ 275 h 688"/>
                  <a:gd name="T8" fmla="*/ 717 w 1438"/>
                  <a:gd name="T9" fmla="*/ 688 h 688"/>
                  <a:gd name="T10" fmla="*/ 1438 w 1438"/>
                  <a:gd name="T11" fmla="*/ 269 h 688"/>
                  <a:gd name="T12" fmla="*/ 987 w 1438"/>
                  <a:gd name="T13" fmla="*/ 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8" h="688">
                    <a:moveTo>
                      <a:pt x="987" y="0"/>
                    </a:moveTo>
                    <a:cubicBezTo>
                      <a:pt x="936" y="97"/>
                      <a:pt x="834" y="163"/>
                      <a:pt x="717" y="163"/>
                    </a:cubicBezTo>
                    <a:cubicBezTo>
                      <a:pt x="603" y="163"/>
                      <a:pt x="503" y="99"/>
                      <a:pt x="451" y="6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143" y="522"/>
                      <a:pt x="411" y="688"/>
                      <a:pt x="717" y="688"/>
                    </a:cubicBezTo>
                    <a:cubicBezTo>
                      <a:pt x="1026" y="688"/>
                      <a:pt x="1295" y="519"/>
                      <a:pt x="1438" y="269"/>
                    </a:cubicBezTo>
                    <a:lnTo>
                      <a:pt x="9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8053730" y="218114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3731" y="184738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04179" y="374842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04180" y="341466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86504" y="531571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86505" y="498195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39211" y="368679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9212" y="335303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43263" y="222812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43264" y="189436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88501" y="532573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502" y="499196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66" y="3698848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3463615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60" y="4765689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48" y="3416258"/>
            <a:ext cx="304800" cy="304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393124" y="2453727"/>
            <a:ext cx="10310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Your Text</a:t>
            </a:r>
          </a:p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Here</a:t>
            </a:r>
            <a:endParaRPr lang="en-US" sz="825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18625" y="3857206"/>
            <a:ext cx="10310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Your Text</a:t>
            </a:r>
          </a:p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Here</a:t>
            </a:r>
            <a:endParaRPr lang="en-US" sz="825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1961" y="2271380"/>
            <a:ext cx="10310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Your Text</a:t>
            </a:r>
          </a:p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Here</a:t>
            </a:r>
            <a:endParaRPr lang="en-US" sz="825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32633" y="5252208"/>
            <a:ext cx="10310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Your Text</a:t>
            </a:r>
          </a:p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Here</a:t>
            </a:r>
            <a:endParaRPr lang="en-US" sz="825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48041" y="2674965"/>
            <a:ext cx="10310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Your Text</a:t>
            </a:r>
          </a:p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Here</a:t>
            </a:r>
            <a:endParaRPr lang="en-US" sz="825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5181" y="5222799"/>
            <a:ext cx="10310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Your Text</a:t>
            </a:r>
          </a:p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Here</a:t>
            </a:r>
            <a:endParaRPr lang="en-US" sz="825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7570" y="3436117"/>
            <a:ext cx="10310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Your Text</a:t>
            </a:r>
          </a:p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Here</a:t>
            </a:r>
            <a:endParaRPr lang="en-US" sz="825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71837" y="4265295"/>
            <a:ext cx="10310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Your Text</a:t>
            </a:r>
          </a:p>
          <a:p>
            <a:pPr algn="ctr"/>
            <a:r>
              <a:rPr lang="en-US" sz="825" b="1" dirty="0" smtClean="0">
                <a:solidFill>
                  <a:schemeClr val="bg1"/>
                </a:solidFill>
                <a:latin typeface="+mj-lt"/>
              </a:rPr>
              <a:t>Here</a:t>
            </a:r>
            <a:endParaRPr lang="en-US" sz="825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34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2262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5253037" y="2144738"/>
            <a:ext cx="6938963" cy="4130675"/>
            <a:chOff x="1076" y="1204"/>
            <a:chExt cx="4371" cy="2602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031" y="1204"/>
              <a:ext cx="2416" cy="614"/>
            </a:xfrm>
            <a:custGeom>
              <a:avLst/>
              <a:gdLst>
                <a:gd name="T0" fmla="*/ 0 w 2416"/>
                <a:gd name="T1" fmla="*/ 86 h 614"/>
                <a:gd name="T2" fmla="*/ 0 w 2416"/>
                <a:gd name="T3" fmla="*/ 281 h 614"/>
                <a:gd name="T4" fmla="*/ 1687 w 2416"/>
                <a:gd name="T5" fmla="*/ 614 h 614"/>
                <a:gd name="T6" fmla="*/ 2416 w 2416"/>
                <a:gd name="T7" fmla="*/ 369 h 614"/>
                <a:gd name="T8" fmla="*/ 2416 w 2416"/>
                <a:gd name="T9" fmla="*/ 148 h 614"/>
                <a:gd name="T10" fmla="*/ 830 w 2416"/>
                <a:gd name="T11" fmla="*/ 0 h 614"/>
                <a:gd name="T12" fmla="*/ 0 w 2416"/>
                <a:gd name="T13" fmla="*/ 8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6" h="614">
                  <a:moveTo>
                    <a:pt x="0" y="86"/>
                  </a:moveTo>
                  <a:lnTo>
                    <a:pt x="0" y="281"/>
                  </a:lnTo>
                  <a:lnTo>
                    <a:pt x="1687" y="614"/>
                  </a:lnTo>
                  <a:lnTo>
                    <a:pt x="2416" y="369"/>
                  </a:lnTo>
                  <a:lnTo>
                    <a:pt x="2416" y="148"/>
                  </a:lnTo>
                  <a:lnTo>
                    <a:pt x="83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076" y="2095"/>
              <a:ext cx="2100" cy="1711"/>
            </a:xfrm>
            <a:custGeom>
              <a:avLst/>
              <a:gdLst>
                <a:gd name="T0" fmla="*/ 0 w 2100"/>
                <a:gd name="T1" fmla="*/ 124 h 1711"/>
                <a:gd name="T2" fmla="*/ 0 w 2100"/>
                <a:gd name="T3" fmla="*/ 318 h 1711"/>
                <a:gd name="T4" fmla="*/ 1274 w 2100"/>
                <a:gd name="T5" fmla="*/ 1711 h 1711"/>
                <a:gd name="T6" fmla="*/ 2100 w 2100"/>
                <a:gd name="T7" fmla="*/ 1249 h 1711"/>
                <a:gd name="T8" fmla="*/ 2100 w 2100"/>
                <a:gd name="T9" fmla="*/ 942 h 1711"/>
                <a:gd name="T10" fmla="*/ 576 w 2100"/>
                <a:gd name="T11" fmla="*/ 0 h 1711"/>
                <a:gd name="T12" fmla="*/ 0 w 2100"/>
                <a:gd name="T13" fmla="*/ 124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711">
                  <a:moveTo>
                    <a:pt x="0" y="124"/>
                  </a:moveTo>
                  <a:lnTo>
                    <a:pt x="0" y="318"/>
                  </a:lnTo>
                  <a:lnTo>
                    <a:pt x="1274" y="1711"/>
                  </a:lnTo>
                  <a:lnTo>
                    <a:pt x="2100" y="1249"/>
                  </a:lnTo>
                  <a:lnTo>
                    <a:pt x="2100" y="942"/>
                  </a:lnTo>
                  <a:lnTo>
                    <a:pt x="576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076" y="2095"/>
              <a:ext cx="2100" cy="1348"/>
            </a:xfrm>
            <a:custGeom>
              <a:avLst/>
              <a:gdLst>
                <a:gd name="T0" fmla="*/ 0 w 2100"/>
                <a:gd name="T1" fmla="*/ 124 h 1348"/>
                <a:gd name="T2" fmla="*/ 576 w 2100"/>
                <a:gd name="T3" fmla="*/ 0 h 1348"/>
                <a:gd name="T4" fmla="*/ 2100 w 2100"/>
                <a:gd name="T5" fmla="*/ 942 h 1348"/>
                <a:gd name="T6" fmla="*/ 1274 w 2100"/>
                <a:gd name="T7" fmla="*/ 1348 h 1348"/>
                <a:gd name="T8" fmla="*/ 0 w 2100"/>
                <a:gd name="T9" fmla="*/ 12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1348">
                  <a:moveTo>
                    <a:pt x="0" y="124"/>
                  </a:moveTo>
                  <a:lnTo>
                    <a:pt x="576" y="0"/>
                  </a:lnTo>
                  <a:lnTo>
                    <a:pt x="2100" y="942"/>
                  </a:lnTo>
                  <a:lnTo>
                    <a:pt x="1274" y="134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1652" y="1786"/>
              <a:ext cx="2299" cy="1251"/>
            </a:xfrm>
            <a:custGeom>
              <a:avLst/>
              <a:gdLst>
                <a:gd name="T0" fmla="*/ 0 w 2299"/>
                <a:gd name="T1" fmla="*/ 114 h 1251"/>
                <a:gd name="T2" fmla="*/ 0 w 2299"/>
                <a:gd name="T3" fmla="*/ 309 h 1251"/>
                <a:gd name="T4" fmla="*/ 1524 w 2299"/>
                <a:gd name="T5" fmla="*/ 1251 h 1251"/>
                <a:gd name="T6" fmla="*/ 2299 w 2299"/>
                <a:gd name="T7" fmla="*/ 871 h 1251"/>
                <a:gd name="T8" fmla="*/ 2299 w 2299"/>
                <a:gd name="T9" fmla="*/ 607 h 1251"/>
                <a:gd name="T10" fmla="*/ 638 w 2299"/>
                <a:gd name="T11" fmla="*/ 0 h 1251"/>
                <a:gd name="T12" fmla="*/ 0 w 2299"/>
                <a:gd name="T13" fmla="*/ 11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9" h="1251">
                  <a:moveTo>
                    <a:pt x="0" y="114"/>
                  </a:moveTo>
                  <a:lnTo>
                    <a:pt x="0" y="309"/>
                  </a:lnTo>
                  <a:lnTo>
                    <a:pt x="1524" y="1251"/>
                  </a:lnTo>
                  <a:lnTo>
                    <a:pt x="2299" y="871"/>
                  </a:lnTo>
                  <a:lnTo>
                    <a:pt x="2299" y="607"/>
                  </a:lnTo>
                  <a:lnTo>
                    <a:pt x="638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652" y="1786"/>
              <a:ext cx="2299" cy="933"/>
            </a:xfrm>
            <a:custGeom>
              <a:avLst/>
              <a:gdLst>
                <a:gd name="T0" fmla="*/ 0 w 2299"/>
                <a:gd name="T1" fmla="*/ 114 h 933"/>
                <a:gd name="T2" fmla="*/ 638 w 2299"/>
                <a:gd name="T3" fmla="*/ 0 h 933"/>
                <a:gd name="T4" fmla="*/ 2299 w 2299"/>
                <a:gd name="T5" fmla="*/ 607 h 933"/>
                <a:gd name="T6" fmla="*/ 1524 w 2299"/>
                <a:gd name="T7" fmla="*/ 933 h 933"/>
                <a:gd name="T8" fmla="*/ 0 w 2299"/>
                <a:gd name="T9" fmla="*/ 11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933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AA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290" y="1485"/>
              <a:ext cx="2428" cy="908"/>
            </a:xfrm>
            <a:custGeom>
              <a:avLst/>
              <a:gdLst>
                <a:gd name="T0" fmla="*/ 0 w 2428"/>
                <a:gd name="T1" fmla="*/ 107 h 908"/>
                <a:gd name="T2" fmla="*/ 0 w 2428"/>
                <a:gd name="T3" fmla="*/ 301 h 908"/>
                <a:gd name="T4" fmla="*/ 1661 w 2428"/>
                <a:gd name="T5" fmla="*/ 908 h 908"/>
                <a:gd name="T6" fmla="*/ 2428 w 2428"/>
                <a:gd name="T7" fmla="*/ 584 h 908"/>
                <a:gd name="T8" fmla="*/ 2428 w 2428"/>
                <a:gd name="T9" fmla="*/ 333 h 908"/>
                <a:gd name="T10" fmla="*/ 741 w 2428"/>
                <a:gd name="T11" fmla="*/ 0 h 908"/>
                <a:gd name="T12" fmla="*/ 0 w 2428"/>
                <a:gd name="T13" fmla="*/ 1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8" h="908">
                  <a:moveTo>
                    <a:pt x="0" y="107"/>
                  </a:moveTo>
                  <a:lnTo>
                    <a:pt x="0" y="301"/>
                  </a:lnTo>
                  <a:lnTo>
                    <a:pt x="1661" y="908"/>
                  </a:lnTo>
                  <a:lnTo>
                    <a:pt x="2428" y="584"/>
                  </a:lnTo>
                  <a:lnTo>
                    <a:pt x="2428" y="333"/>
                  </a:lnTo>
                  <a:lnTo>
                    <a:pt x="741" y="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2290" y="1485"/>
              <a:ext cx="2428" cy="593"/>
            </a:xfrm>
            <a:custGeom>
              <a:avLst/>
              <a:gdLst>
                <a:gd name="T0" fmla="*/ 0 w 2428"/>
                <a:gd name="T1" fmla="*/ 107 h 593"/>
                <a:gd name="T2" fmla="*/ 741 w 2428"/>
                <a:gd name="T3" fmla="*/ 0 h 593"/>
                <a:gd name="T4" fmla="*/ 2428 w 2428"/>
                <a:gd name="T5" fmla="*/ 333 h 593"/>
                <a:gd name="T6" fmla="*/ 1661 w 2428"/>
                <a:gd name="T7" fmla="*/ 593 h 593"/>
                <a:gd name="T8" fmla="*/ 0 w 2428"/>
                <a:gd name="T9" fmla="*/ 10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8" h="593">
                  <a:moveTo>
                    <a:pt x="0" y="107"/>
                  </a:moveTo>
                  <a:lnTo>
                    <a:pt x="741" y="0"/>
                  </a:lnTo>
                  <a:lnTo>
                    <a:pt x="2428" y="333"/>
                  </a:lnTo>
                  <a:lnTo>
                    <a:pt x="1661" y="593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36A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031" y="1204"/>
              <a:ext cx="2416" cy="324"/>
            </a:xfrm>
            <a:custGeom>
              <a:avLst/>
              <a:gdLst>
                <a:gd name="T0" fmla="*/ 0 w 2416"/>
                <a:gd name="T1" fmla="*/ 86 h 324"/>
                <a:gd name="T2" fmla="*/ 830 w 2416"/>
                <a:gd name="T3" fmla="*/ 0 h 324"/>
                <a:gd name="T4" fmla="*/ 2416 w 2416"/>
                <a:gd name="T5" fmla="*/ 148 h 324"/>
                <a:gd name="T6" fmla="*/ 1687 w 2416"/>
                <a:gd name="T7" fmla="*/ 324 h 324"/>
                <a:gd name="T8" fmla="*/ 0 w 2416"/>
                <a:gd name="T9" fmla="*/ 8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324">
                  <a:moveTo>
                    <a:pt x="0" y="86"/>
                  </a:moveTo>
                  <a:lnTo>
                    <a:pt x="830" y="0"/>
                  </a:lnTo>
                  <a:lnTo>
                    <a:pt x="2416" y="148"/>
                  </a:lnTo>
                  <a:lnTo>
                    <a:pt x="1687" y="32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8AB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290" y="1485"/>
              <a:ext cx="2428" cy="593"/>
            </a:xfrm>
            <a:custGeom>
              <a:avLst/>
              <a:gdLst>
                <a:gd name="T0" fmla="*/ 0 w 2428"/>
                <a:gd name="T1" fmla="*/ 107 h 593"/>
                <a:gd name="T2" fmla="*/ 741 w 2428"/>
                <a:gd name="T3" fmla="*/ 0 h 593"/>
                <a:gd name="T4" fmla="*/ 2428 w 2428"/>
                <a:gd name="T5" fmla="*/ 333 h 593"/>
                <a:gd name="T6" fmla="*/ 1661 w 2428"/>
                <a:gd name="T7" fmla="*/ 593 h 593"/>
                <a:gd name="T8" fmla="*/ 0 w 2428"/>
                <a:gd name="T9" fmla="*/ 10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8" h="593">
                  <a:moveTo>
                    <a:pt x="0" y="107"/>
                  </a:moveTo>
                  <a:lnTo>
                    <a:pt x="741" y="0"/>
                  </a:lnTo>
                  <a:lnTo>
                    <a:pt x="2428" y="333"/>
                  </a:lnTo>
                  <a:lnTo>
                    <a:pt x="1661" y="593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031" y="1204"/>
              <a:ext cx="2416" cy="324"/>
            </a:xfrm>
            <a:custGeom>
              <a:avLst/>
              <a:gdLst>
                <a:gd name="T0" fmla="*/ 0 w 2416"/>
                <a:gd name="T1" fmla="*/ 86 h 324"/>
                <a:gd name="T2" fmla="*/ 830 w 2416"/>
                <a:gd name="T3" fmla="*/ 0 h 324"/>
                <a:gd name="T4" fmla="*/ 2416 w 2416"/>
                <a:gd name="T5" fmla="*/ 148 h 324"/>
                <a:gd name="T6" fmla="*/ 1687 w 2416"/>
                <a:gd name="T7" fmla="*/ 324 h 324"/>
                <a:gd name="T8" fmla="*/ 0 w 2416"/>
                <a:gd name="T9" fmla="*/ 8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324">
                  <a:moveTo>
                    <a:pt x="0" y="86"/>
                  </a:moveTo>
                  <a:lnTo>
                    <a:pt x="830" y="0"/>
                  </a:lnTo>
                  <a:lnTo>
                    <a:pt x="2416" y="148"/>
                  </a:lnTo>
                  <a:lnTo>
                    <a:pt x="1687" y="32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1652" y="1786"/>
              <a:ext cx="2299" cy="933"/>
            </a:xfrm>
            <a:custGeom>
              <a:avLst/>
              <a:gdLst>
                <a:gd name="T0" fmla="*/ 0 w 2299"/>
                <a:gd name="T1" fmla="*/ 114 h 933"/>
                <a:gd name="T2" fmla="*/ 638 w 2299"/>
                <a:gd name="T3" fmla="*/ 0 h 933"/>
                <a:gd name="T4" fmla="*/ 2299 w 2299"/>
                <a:gd name="T5" fmla="*/ 607 h 933"/>
                <a:gd name="T6" fmla="*/ 1524 w 2299"/>
                <a:gd name="T7" fmla="*/ 933 h 933"/>
                <a:gd name="T8" fmla="*/ 0 w 2299"/>
                <a:gd name="T9" fmla="*/ 11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933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AA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652" y="1786"/>
              <a:ext cx="2299" cy="933"/>
            </a:xfrm>
            <a:custGeom>
              <a:avLst/>
              <a:gdLst>
                <a:gd name="T0" fmla="*/ 0 w 2299"/>
                <a:gd name="T1" fmla="*/ 114 h 933"/>
                <a:gd name="T2" fmla="*/ 638 w 2299"/>
                <a:gd name="T3" fmla="*/ 0 h 933"/>
                <a:gd name="T4" fmla="*/ 2299 w 2299"/>
                <a:gd name="T5" fmla="*/ 607 h 933"/>
                <a:gd name="T6" fmla="*/ 1524 w 2299"/>
                <a:gd name="T7" fmla="*/ 933 h 933"/>
                <a:gd name="T8" fmla="*/ 0 w 2299"/>
                <a:gd name="T9" fmla="*/ 11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933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1076" y="2095"/>
              <a:ext cx="2100" cy="1348"/>
            </a:xfrm>
            <a:custGeom>
              <a:avLst/>
              <a:gdLst>
                <a:gd name="T0" fmla="*/ 0 w 2100"/>
                <a:gd name="T1" fmla="*/ 124 h 1348"/>
                <a:gd name="T2" fmla="*/ 576 w 2100"/>
                <a:gd name="T3" fmla="*/ 0 h 1348"/>
                <a:gd name="T4" fmla="*/ 2100 w 2100"/>
                <a:gd name="T5" fmla="*/ 942 h 1348"/>
                <a:gd name="T6" fmla="*/ 1274 w 2100"/>
                <a:gd name="T7" fmla="*/ 1348 h 1348"/>
                <a:gd name="T8" fmla="*/ 0 w 2100"/>
                <a:gd name="T9" fmla="*/ 12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1348">
                  <a:moveTo>
                    <a:pt x="0" y="124"/>
                  </a:moveTo>
                  <a:lnTo>
                    <a:pt x="576" y="0"/>
                  </a:lnTo>
                  <a:lnTo>
                    <a:pt x="2100" y="942"/>
                  </a:lnTo>
                  <a:lnTo>
                    <a:pt x="1274" y="134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" name="Freeform 25"/>
          <p:cNvSpPr>
            <a:spLocks noEditPoints="1"/>
          </p:cNvSpPr>
          <p:nvPr/>
        </p:nvSpPr>
        <p:spPr bwMode="auto">
          <a:xfrm rot="898892">
            <a:off x="6732337" y="1623433"/>
            <a:ext cx="2072187" cy="1967967"/>
          </a:xfrm>
          <a:custGeom>
            <a:avLst/>
            <a:gdLst>
              <a:gd name="T0" fmla="*/ 135 w 672"/>
              <a:gd name="T1" fmla="*/ 480 h 684"/>
              <a:gd name="T2" fmla="*/ 153 w 672"/>
              <a:gd name="T3" fmla="*/ 484 h 684"/>
              <a:gd name="T4" fmla="*/ 222 w 672"/>
              <a:gd name="T5" fmla="*/ 369 h 684"/>
              <a:gd name="T6" fmla="*/ 195 w 672"/>
              <a:gd name="T7" fmla="*/ 345 h 684"/>
              <a:gd name="T8" fmla="*/ 178 w 672"/>
              <a:gd name="T9" fmla="*/ 318 h 684"/>
              <a:gd name="T10" fmla="*/ 165 w 672"/>
              <a:gd name="T11" fmla="*/ 281 h 684"/>
              <a:gd name="T12" fmla="*/ 176 w 672"/>
              <a:gd name="T13" fmla="*/ 218 h 684"/>
              <a:gd name="T14" fmla="*/ 214 w 672"/>
              <a:gd name="T15" fmla="*/ 190 h 684"/>
              <a:gd name="T16" fmla="*/ 206 w 672"/>
              <a:gd name="T17" fmla="*/ 334 h 684"/>
              <a:gd name="T18" fmla="*/ 270 w 672"/>
              <a:gd name="T19" fmla="*/ 354 h 684"/>
              <a:gd name="T20" fmla="*/ 293 w 672"/>
              <a:gd name="T21" fmla="*/ 388 h 684"/>
              <a:gd name="T22" fmla="*/ 313 w 672"/>
              <a:gd name="T23" fmla="*/ 440 h 684"/>
              <a:gd name="T24" fmla="*/ 270 w 672"/>
              <a:gd name="T25" fmla="*/ 537 h 684"/>
              <a:gd name="T26" fmla="*/ 229 w 672"/>
              <a:gd name="T27" fmla="*/ 590 h 684"/>
              <a:gd name="T28" fmla="*/ 231 w 672"/>
              <a:gd name="T29" fmla="*/ 634 h 684"/>
              <a:gd name="T30" fmla="*/ 300 w 672"/>
              <a:gd name="T31" fmla="*/ 671 h 684"/>
              <a:gd name="T32" fmla="*/ 279 w 672"/>
              <a:gd name="T33" fmla="*/ 637 h 684"/>
              <a:gd name="T34" fmla="*/ 275 w 672"/>
              <a:gd name="T35" fmla="*/ 617 h 684"/>
              <a:gd name="T36" fmla="*/ 310 w 672"/>
              <a:gd name="T37" fmla="*/ 606 h 684"/>
              <a:gd name="T38" fmla="*/ 332 w 672"/>
              <a:gd name="T39" fmla="*/ 529 h 684"/>
              <a:gd name="T40" fmla="*/ 376 w 672"/>
              <a:gd name="T41" fmla="*/ 400 h 684"/>
              <a:gd name="T42" fmla="*/ 424 w 672"/>
              <a:gd name="T43" fmla="*/ 326 h 684"/>
              <a:gd name="T44" fmla="*/ 490 w 672"/>
              <a:gd name="T45" fmla="*/ 346 h 684"/>
              <a:gd name="T46" fmla="*/ 531 w 672"/>
              <a:gd name="T47" fmla="*/ 390 h 684"/>
              <a:gd name="T48" fmla="*/ 563 w 672"/>
              <a:gd name="T49" fmla="*/ 422 h 684"/>
              <a:gd name="T50" fmla="*/ 578 w 672"/>
              <a:gd name="T51" fmla="*/ 455 h 684"/>
              <a:gd name="T52" fmla="*/ 624 w 672"/>
              <a:gd name="T53" fmla="*/ 444 h 684"/>
              <a:gd name="T54" fmla="*/ 643 w 672"/>
              <a:gd name="T55" fmla="*/ 403 h 684"/>
              <a:gd name="T56" fmla="*/ 604 w 672"/>
              <a:gd name="T57" fmla="*/ 405 h 684"/>
              <a:gd name="T58" fmla="*/ 586 w 672"/>
              <a:gd name="T59" fmla="*/ 399 h 684"/>
              <a:gd name="T60" fmla="*/ 565 w 672"/>
              <a:gd name="T61" fmla="*/ 379 h 684"/>
              <a:gd name="T62" fmla="*/ 527 w 672"/>
              <a:gd name="T63" fmla="*/ 321 h 684"/>
              <a:gd name="T64" fmla="*/ 493 w 672"/>
              <a:gd name="T65" fmla="*/ 271 h 684"/>
              <a:gd name="T66" fmla="*/ 420 w 672"/>
              <a:gd name="T67" fmla="*/ 265 h 684"/>
              <a:gd name="T68" fmla="*/ 397 w 672"/>
              <a:gd name="T69" fmla="*/ 225 h 684"/>
              <a:gd name="T70" fmla="*/ 443 w 672"/>
              <a:gd name="T71" fmla="*/ 187 h 684"/>
              <a:gd name="T72" fmla="*/ 483 w 672"/>
              <a:gd name="T73" fmla="*/ 138 h 684"/>
              <a:gd name="T74" fmla="*/ 479 w 672"/>
              <a:gd name="T75" fmla="*/ 126 h 684"/>
              <a:gd name="T76" fmla="*/ 466 w 672"/>
              <a:gd name="T77" fmla="*/ 129 h 684"/>
              <a:gd name="T78" fmla="*/ 456 w 672"/>
              <a:gd name="T79" fmla="*/ 134 h 684"/>
              <a:gd name="T80" fmla="*/ 448 w 672"/>
              <a:gd name="T81" fmla="*/ 130 h 684"/>
              <a:gd name="T82" fmla="*/ 424 w 672"/>
              <a:gd name="T83" fmla="*/ 129 h 684"/>
              <a:gd name="T84" fmla="*/ 413 w 672"/>
              <a:gd name="T85" fmla="*/ 175 h 684"/>
              <a:gd name="T86" fmla="*/ 370 w 672"/>
              <a:gd name="T87" fmla="*/ 195 h 684"/>
              <a:gd name="T88" fmla="*/ 333 w 672"/>
              <a:gd name="T89" fmla="*/ 134 h 684"/>
              <a:gd name="T90" fmla="*/ 306 w 672"/>
              <a:gd name="T91" fmla="*/ 95 h 684"/>
              <a:gd name="T92" fmla="*/ 321 w 672"/>
              <a:gd name="T93" fmla="*/ 66 h 684"/>
              <a:gd name="T94" fmla="*/ 314 w 672"/>
              <a:gd name="T95" fmla="*/ 31 h 684"/>
              <a:gd name="T96" fmla="*/ 303 w 672"/>
              <a:gd name="T97" fmla="*/ 6 h 684"/>
              <a:gd name="T98" fmla="*/ 243 w 672"/>
              <a:gd name="T99" fmla="*/ 17 h 684"/>
              <a:gd name="T100" fmla="*/ 240 w 672"/>
              <a:gd name="T101" fmla="*/ 61 h 684"/>
              <a:gd name="T102" fmla="*/ 254 w 672"/>
              <a:gd name="T103" fmla="*/ 79 h 684"/>
              <a:gd name="T104" fmla="*/ 205 w 672"/>
              <a:gd name="T105" fmla="*/ 106 h 684"/>
              <a:gd name="T106" fmla="*/ 175 w 672"/>
              <a:gd name="T107" fmla="*/ 135 h 684"/>
              <a:gd name="T108" fmla="*/ 125 w 672"/>
              <a:gd name="T109" fmla="*/ 237 h 684"/>
              <a:gd name="T110" fmla="*/ 135 w 672"/>
              <a:gd name="T111" fmla="*/ 282 h 684"/>
              <a:gd name="T112" fmla="*/ 101 w 672"/>
              <a:gd name="T113" fmla="*/ 287 h 684"/>
              <a:gd name="T114" fmla="*/ 66 w 672"/>
              <a:gd name="T115" fmla="*/ 274 h 684"/>
              <a:gd name="T116" fmla="*/ 132 w 672"/>
              <a:gd name="T117" fmla="*/ 307 h 684"/>
              <a:gd name="T118" fmla="*/ 146 w 672"/>
              <a:gd name="T119" fmla="*/ 309 h 684"/>
              <a:gd name="T120" fmla="*/ 164 w 672"/>
              <a:gd name="T121" fmla="*/ 319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2" h="684">
                <a:moveTo>
                  <a:pt x="4" y="397"/>
                </a:moveTo>
                <a:cubicBezTo>
                  <a:pt x="5" y="397"/>
                  <a:pt x="6" y="397"/>
                  <a:pt x="7" y="398"/>
                </a:cubicBezTo>
                <a:cubicBezTo>
                  <a:pt x="8" y="398"/>
                  <a:pt x="9" y="399"/>
                  <a:pt x="9" y="399"/>
                </a:cubicBezTo>
                <a:cubicBezTo>
                  <a:pt x="9" y="399"/>
                  <a:pt x="9" y="399"/>
                  <a:pt x="9" y="401"/>
                </a:cubicBezTo>
                <a:cubicBezTo>
                  <a:pt x="9" y="402"/>
                  <a:pt x="10" y="403"/>
                  <a:pt x="12" y="403"/>
                </a:cubicBezTo>
                <a:cubicBezTo>
                  <a:pt x="13" y="404"/>
                  <a:pt x="15" y="403"/>
                  <a:pt x="15" y="403"/>
                </a:cubicBezTo>
                <a:cubicBezTo>
                  <a:pt x="15" y="403"/>
                  <a:pt x="48" y="424"/>
                  <a:pt x="55" y="429"/>
                </a:cubicBezTo>
                <a:cubicBezTo>
                  <a:pt x="63" y="433"/>
                  <a:pt x="80" y="444"/>
                  <a:pt x="88" y="450"/>
                </a:cubicBezTo>
                <a:cubicBezTo>
                  <a:pt x="97" y="455"/>
                  <a:pt x="108" y="462"/>
                  <a:pt x="114" y="466"/>
                </a:cubicBezTo>
                <a:cubicBezTo>
                  <a:pt x="120" y="470"/>
                  <a:pt x="126" y="474"/>
                  <a:pt x="129" y="476"/>
                </a:cubicBezTo>
                <a:cubicBezTo>
                  <a:pt x="133" y="478"/>
                  <a:pt x="135" y="479"/>
                  <a:pt x="135" y="479"/>
                </a:cubicBezTo>
                <a:cubicBezTo>
                  <a:pt x="135" y="479"/>
                  <a:pt x="135" y="480"/>
                  <a:pt x="135" y="480"/>
                </a:cubicBezTo>
                <a:cubicBezTo>
                  <a:pt x="135" y="480"/>
                  <a:pt x="134" y="481"/>
                  <a:pt x="135" y="482"/>
                </a:cubicBezTo>
                <a:cubicBezTo>
                  <a:pt x="136" y="483"/>
                  <a:pt x="136" y="483"/>
                  <a:pt x="138" y="483"/>
                </a:cubicBezTo>
                <a:cubicBezTo>
                  <a:pt x="139" y="484"/>
                  <a:pt x="140" y="483"/>
                  <a:pt x="140" y="483"/>
                </a:cubicBezTo>
                <a:cubicBezTo>
                  <a:pt x="140" y="483"/>
                  <a:pt x="141" y="483"/>
                  <a:pt x="141" y="484"/>
                </a:cubicBezTo>
                <a:cubicBezTo>
                  <a:pt x="141" y="484"/>
                  <a:pt x="142" y="484"/>
                  <a:pt x="142" y="485"/>
                </a:cubicBezTo>
                <a:cubicBezTo>
                  <a:pt x="143" y="486"/>
                  <a:pt x="144" y="486"/>
                  <a:pt x="144" y="487"/>
                </a:cubicBezTo>
                <a:cubicBezTo>
                  <a:pt x="145" y="488"/>
                  <a:pt x="146" y="488"/>
                  <a:pt x="146" y="488"/>
                </a:cubicBezTo>
                <a:cubicBezTo>
                  <a:pt x="147" y="488"/>
                  <a:pt x="148" y="487"/>
                  <a:pt x="148" y="487"/>
                </a:cubicBezTo>
                <a:cubicBezTo>
                  <a:pt x="148" y="487"/>
                  <a:pt x="149" y="487"/>
                  <a:pt x="149" y="486"/>
                </a:cubicBezTo>
                <a:cubicBezTo>
                  <a:pt x="150" y="485"/>
                  <a:pt x="150" y="485"/>
                  <a:pt x="150" y="485"/>
                </a:cubicBezTo>
                <a:cubicBezTo>
                  <a:pt x="150" y="485"/>
                  <a:pt x="151" y="485"/>
                  <a:pt x="151" y="485"/>
                </a:cubicBezTo>
                <a:cubicBezTo>
                  <a:pt x="151" y="485"/>
                  <a:pt x="153" y="484"/>
                  <a:pt x="153" y="484"/>
                </a:cubicBezTo>
                <a:cubicBezTo>
                  <a:pt x="153" y="484"/>
                  <a:pt x="153" y="484"/>
                  <a:pt x="154" y="485"/>
                </a:cubicBezTo>
                <a:cubicBezTo>
                  <a:pt x="154" y="485"/>
                  <a:pt x="156" y="484"/>
                  <a:pt x="156" y="484"/>
                </a:cubicBezTo>
                <a:cubicBezTo>
                  <a:pt x="156" y="484"/>
                  <a:pt x="157" y="484"/>
                  <a:pt x="157" y="484"/>
                </a:cubicBezTo>
                <a:cubicBezTo>
                  <a:pt x="158" y="483"/>
                  <a:pt x="158" y="482"/>
                  <a:pt x="158" y="482"/>
                </a:cubicBezTo>
                <a:cubicBezTo>
                  <a:pt x="159" y="481"/>
                  <a:pt x="159" y="480"/>
                  <a:pt x="160" y="479"/>
                </a:cubicBezTo>
                <a:cubicBezTo>
                  <a:pt x="160" y="478"/>
                  <a:pt x="160" y="478"/>
                  <a:pt x="160" y="478"/>
                </a:cubicBezTo>
                <a:cubicBezTo>
                  <a:pt x="160" y="478"/>
                  <a:pt x="168" y="463"/>
                  <a:pt x="171" y="458"/>
                </a:cubicBezTo>
                <a:cubicBezTo>
                  <a:pt x="175" y="452"/>
                  <a:pt x="185" y="433"/>
                  <a:pt x="190" y="424"/>
                </a:cubicBezTo>
                <a:cubicBezTo>
                  <a:pt x="195" y="415"/>
                  <a:pt x="202" y="403"/>
                  <a:pt x="206" y="396"/>
                </a:cubicBezTo>
                <a:cubicBezTo>
                  <a:pt x="210" y="388"/>
                  <a:pt x="218" y="375"/>
                  <a:pt x="219" y="373"/>
                </a:cubicBezTo>
                <a:cubicBezTo>
                  <a:pt x="219" y="372"/>
                  <a:pt x="220" y="371"/>
                  <a:pt x="220" y="371"/>
                </a:cubicBezTo>
                <a:cubicBezTo>
                  <a:pt x="221" y="370"/>
                  <a:pt x="221" y="370"/>
                  <a:pt x="222" y="369"/>
                </a:cubicBezTo>
                <a:cubicBezTo>
                  <a:pt x="222" y="368"/>
                  <a:pt x="223" y="368"/>
                  <a:pt x="223" y="368"/>
                </a:cubicBezTo>
                <a:cubicBezTo>
                  <a:pt x="224" y="367"/>
                  <a:pt x="225" y="366"/>
                  <a:pt x="224" y="365"/>
                </a:cubicBezTo>
                <a:cubicBezTo>
                  <a:pt x="224" y="363"/>
                  <a:pt x="222" y="363"/>
                  <a:pt x="221" y="363"/>
                </a:cubicBezTo>
                <a:cubicBezTo>
                  <a:pt x="220" y="362"/>
                  <a:pt x="219" y="361"/>
                  <a:pt x="219" y="361"/>
                </a:cubicBezTo>
                <a:cubicBezTo>
                  <a:pt x="218" y="361"/>
                  <a:pt x="218" y="361"/>
                  <a:pt x="217" y="360"/>
                </a:cubicBezTo>
                <a:cubicBezTo>
                  <a:pt x="216" y="359"/>
                  <a:pt x="211" y="356"/>
                  <a:pt x="208" y="355"/>
                </a:cubicBezTo>
                <a:cubicBezTo>
                  <a:pt x="205" y="353"/>
                  <a:pt x="202" y="351"/>
                  <a:pt x="202" y="351"/>
                </a:cubicBezTo>
                <a:cubicBezTo>
                  <a:pt x="202" y="351"/>
                  <a:pt x="202" y="351"/>
                  <a:pt x="202" y="350"/>
                </a:cubicBezTo>
                <a:cubicBezTo>
                  <a:pt x="203" y="349"/>
                  <a:pt x="202" y="349"/>
                  <a:pt x="202" y="349"/>
                </a:cubicBezTo>
                <a:cubicBezTo>
                  <a:pt x="201" y="349"/>
                  <a:pt x="201" y="349"/>
                  <a:pt x="201" y="348"/>
                </a:cubicBezTo>
                <a:cubicBezTo>
                  <a:pt x="201" y="348"/>
                  <a:pt x="199" y="347"/>
                  <a:pt x="197" y="346"/>
                </a:cubicBezTo>
                <a:cubicBezTo>
                  <a:pt x="196" y="345"/>
                  <a:pt x="195" y="345"/>
                  <a:pt x="195" y="345"/>
                </a:cubicBezTo>
                <a:cubicBezTo>
                  <a:pt x="194" y="346"/>
                  <a:pt x="193" y="346"/>
                  <a:pt x="193" y="346"/>
                </a:cubicBezTo>
                <a:cubicBezTo>
                  <a:pt x="193" y="346"/>
                  <a:pt x="172" y="332"/>
                  <a:pt x="170" y="331"/>
                </a:cubicBezTo>
                <a:cubicBezTo>
                  <a:pt x="168" y="330"/>
                  <a:pt x="166" y="328"/>
                  <a:pt x="166" y="328"/>
                </a:cubicBezTo>
                <a:cubicBezTo>
                  <a:pt x="166" y="328"/>
                  <a:pt x="166" y="327"/>
                  <a:pt x="166" y="327"/>
                </a:cubicBezTo>
                <a:cubicBezTo>
                  <a:pt x="167" y="326"/>
                  <a:pt x="166" y="326"/>
                  <a:pt x="166" y="326"/>
                </a:cubicBezTo>
                <a:cubicBezTo>
                  <a:pt x="166" y="326"/>
                  <a:pt x="166" y="325"/>
                  <a:pt x="167" y="325"/>
                </a:cubicBezTo>
                <a:cubicBezTo>
                  <a:pt x="167" y="324"/>
                  <a:pt x="168" y="324"/>
                  <a:pt x="168" y="324"/>
                </a:cubicBezTo>
                <a:cubicBezTo>
                  <a:pt x="169" y="324"/>
                  <a:pt x="169" y="323"/>
                  <a:pt x="171" y="321"/>
                </a:cubicBezTo>
                <a:cubicBezTo>
                  <a:pt x="173" y="318"/>
                  <a:pt x="173" y="317"/>
                  <a:pt x="173" y="317"/>
                </a:cubicBezTo>
                <a:cubicBezTo>
                  <a:pt x="173" y="317"/>
                  <a:pt x="173" y="317"/>
                  <a:pt x="174" y="316"/>
                </a:cubicBezTo>
                <a:cubicBezTo>
                  <a:pt x="174" y="316"/>
                  <a:pt x="174" y="317"/>
                  <a:pt x="176" y="317"/>
                </a:cubicBezTo>
                <a:cubicBezTo>
                  <a:pt x="177" y="318"/>
                  <a:pt x="177" y="318"/>
                  <a:pt x="178" y="318"/>
                </a:cubicBezTo>
                <a:cubicBezTo>
                  <a:pt x="178" y="317"/>
                  <a:pt x="179" y="317"/>
                  <a:pt x="178" y="315"/>
                </a:cubicBezTo>
                <a:cubicBezTo>
                  <a:pt x="178" y="314"/>
                  <a:pt x="177" y="311"/>
                  <a:pt x="177" y="311"/>
                </a:cubicBezTo>
                <a:cubicBezTo>
                  <a:pt x="177" y="311"/>
                  <a:pt x="177" y="311"/>
                  <a:pt x="177" y="310"/>
                </a:cubicBezTo>
                <a:cubicBezTo>
                  <a:pt x="177" y="309"/>
                  <a:pt x="177" y="308"/>
                  <a:pt x="177" y="306"/>
                </a:cubicBezTo>
                <a:cubicBezTo>
                  <a:pt x="178" y="305"/>
                  <a:pt x="177" y="304"/>
                  <a:pt x="177" y="302"/>
                </a:cubicBezTo>
                <a:cubicBezTo>
                  <a:pt x="176" y="301"/>
                  <a:pt x="176" y="300"/>
                  <a:pt x="175" y="298"/>
                </a:cubicBezTo>
                <a:cubicBezTo>
                  <a:pt x="175" y="296"/>
                  <a:pt x="175" y="295"/>
                  <a:pt x="175" y="294"/>
                </a:cubicBezTo>
                <a:cubicBezTo>
                  <a:pt x="175" y="292"/>
                  <a:pt x="174" y="291"/>
                  <a:pt x="173" y="290"/>
                </a:cubicBezTo>
                <a:cubicBezTo>
                  <a:pt x="172" y="289"/>
                  <a:pt x="171" y="287"/>
                  <a:pt x="170" y="287"/>
                </a:cubicBezTo>
                <a:cubicBezTo>
                  <a:pt x="170" y="286"/>
                  <a:pt x="169" y="285"/>
                  <a:pt x="168" y="284"/>
                </a:cubicBezTo>
                <a:cubicBezTo>
                  <a:pt x="168" y="284"/>
                  <a:pt x="168" y="283"/>
                  <a:pt x="167" y="282"/>
                </a:cubicBezTo>
                <a:cubicBezTo>
                  <a:pt x="166" y="282"/>
                  <a:pt x="165" y="281"/>
                  <a:pt x="165" y="281"/>
                </a:cubicBezTo>
                <a:cubicBezTo>
                  <a:pt x="165" y="281"/>
                  <a:pt x="166" y="281"/>
                  <a:pt x="166" y="280"/>
                </a:cubicBezTo>
                <a:cubicBezTo>
                  <a:pt x="167" y="280"/>
                  <a:pt x="167" y="280"/>
                  <a:pt x="167" y="278"/>
                </a:cubicBezTo>
                <a:cubicBezTo>
                  <a:pt x="167" y="276"/>
                  <a:pt x="167" y="275"/>
                  <a:pt x="168" y="271"/>
                </a:cubicBezTo>
                <a:cubicBezTo>
                  <a:pt x="168" y="267"/>
                  <a:pt x="168" y="266"/>
                  <a:pt x="169" y="262"/>
                </a:cubicBezTo>
                <a:cubicBezTo>
                  <a:pt x="169" y="258"/>
                  <a:pt x="169" y="256"/>
                  <a:pt x="170" y="253"/>
                </a:cubicBezTo>
                <a:cubicBezTo>
                  <a:pt x="170" y="250"/>
                  <a:pt x="171" y="248"/>
                  <a:pt x="171" y="245"/>
                </a:cubicBezTo>
                <a:cubicBezTo>
                  <a:pt x="172" y="242"/>
                  <a:pt x="172" y="241"/>
                  <a:pt x="172" y="240"/>
                </a:cubicBezTo>
                <a:cubicBezTo>
                  <a:pt x="172" y="238"/>
                  <a:pt x="172" y="237"/>
                  <a:pt x="172" y="235"/>
                </a:cubicBezTo>
                <a:cubicBezTo>
                  <a:pt x="172" y="234"/>
                  <a:pt x="172" y="233"/>
                  <a:pt x="172" y="231"/>
                </a:cubicBezTo>
                <a:cubicBezTo>
                  <a:pt x="172" y="229"/>
                  <a:pt x="173" y="228"/>
                  <a:pt x="173" y="227"/>
                </a:cubicBezTo>
                <a:cubicBezTo>
                  <a:pt x="174" y="225"/>
                  <a:pt x="174" y="224"/>
                  <a:pt x="175" y="223"/>
                </a:cubicBezTo>
                <a:cubicBezTo>
                  <a:pt x="175" y="222"/>
                  <a:pt x="176" y="221"/>
                  <a:pt x="176" y="218"/>
                </a:cubicBezTo>
                <a:cubicBezTo>
                  <a:pt x="177" y="216"/>
                  <a:pt x="177" y="215"/>
                  <a:pt x="177" y="213"/>
                </a:cubicBezTo>
                <a:cubicBezTo>
                  <a:pt x="178" y="211"/>
                  <a:pt x="177" y="209"/>
                  <a:pt x="177" y="209"/>
                </a:cubicBezTo>
                <a:cubicBezTo>
                  <a:pt x="177" y="209"/>
                  <a:pt x="178" y="209"/>
                  <a:pt x="179" y="208"/>
                </a:cubicBezTo>
                <a:cubicBezTo>
                  <a:pt x="180" y="206"/>
                  <a:pt x="181" y="205"/>
                  <a:pt x="183" y="202"/>
                </a:cubicBezTo>
                <a:cubicBezTo>
                  <a:pt x="185" y="200"/>
                  <a:pt x="186" y="199"/>
                  <a:pt x="187" y="198"/>
                </a:cubicBezTo>
                <a:cubicBezTo>
                  <a:pt x="188" y="197"/>
                  <a:pt x="188" y="196"/>
                  <a:pt x="189" y="195"/>
                </a:cubicBezTo>
                <a:cubicBezTo>
                  <a:pt x="192" y="193"/>
                  <a:pt x="194" y="191"/>
                  <a:pt x="198" y="188"/>
                </a:cubicBezTo>
                <a:cubicBezTo>
                  <a:pt x="202" y="185"/>
                  <a:pt x="205" y="182"/>
                  <a:pt x="207" y="180"/>
                </a:cubicBezTo>
                <a:cubicBezTo>
                  <a:pt x="209" y="178"/>
                  <a:pt x="210" y="178"/>
                  <a:pt x="210" y="178"/>
                </a:cubicBezTo>
                <a:cubicBezTo>
                  <a:pt x="210" y="178"/>
                  <a:pt x="210" y="178"/>
                  <a:pt x="211" y="180"/>
                </a:cubicBezTo>
                <a:cubicBezTo>
                  <a:pt x="211" y="181"/>
                  <a:pt x="212" y="182"/>
                  <a:pt x="212" y="184"/>
                </a:cubicBezTo>
                <a:cubicBezTo>
                  <a:pt x="213" y="185"/>
                  <a:pt x="213" y="187"/>
                  <a:pt x="214" y="190"/>
                </a:cubicBezTo>
                <a:cubicBezTo>
                  <a:pt x="214" y="192"/>
                  <a:pt x="214" y="194"/>
                  <a:pt x="213" y="199"/>
                </a:cubicBezTo>
                <a:cubicBezTo>
                  <a:pt x="213" y="204"/>
                  <a:pt x="212" y="208"/>
                  <a:pt x="211" y="212"/>
                </a:cubicBezTo>
                <a:cubicBezTo>
                  <a:pt x="211" y="217"/>
                  <a:pt x="210" y="221"/>
                  <a:pt x="210" y="222"/>
                </a:cubicBezTo>
                <a:cubicBezTo>
                  <a:pt x="209" y="223"/>
                  <a:pt x="209" y="224"/>
                  <a:pt x="208" y="226"/>
                </a:cubicBezTo>
                <a:cubicBezTo>
                  <a:pt x="206" y="228"/>
                  <a:pt x="205" y="229"/>
                  <a:pt x="204" y="231"/>
                </a:cubicBezTo>
                <a:cubicBezTo>
                  <a:pt x="204" y="233"/>
                  <a:pt x="204" y="235"/>
                  <a:pt x="204" y="242"/>
                </a:cubicBezTo>
                <a:cubicBezTo>
                  <a:pt x="204" y="248"/>
                  <a:pt x="203" y="260"/>
                  <a:pt x="203" y="268"/>
                </a:cubicBezTo>
                <a:cubicBezTo>
                  <a:pt x="203" y="276"/>
                  <a:pt x="203" y="283"/>
                  <a:pt x="202" y="290"/>
                </a:cubicBezTo>
                <a:cubicBezTo>
                  <a:pt x="202" y="297"/>
                  <a:pt x="202" y="304"/>
                  <a:pt x="202" y="309"/>
                </a:cubicBezTo>
                <a:cubicBezTo>
                  <a:pt x="202" y="314"/>
                  <a:pt x="202" y="320"/>
                  <a:pt x="202" y="324"/>
                </a:cubicBezTo>
                <a:cubicBezTo>
                  <a:pt x="202" y="327"/>
                  <a:pt x="202" y="330"/>
                  <a:pt x="202" y="332"/>
                </a:cubicBezTo>
                <a:cubicBezTo>
                  <a:pt x="202" y="333"/>
                  <a:pt x="204" y="333"/>
                  <a:pt x="206" y="334"/>
                </a:cubicBezTo>
                <a:cubicBezTo>
                  <a:pt x="209" y="334"/>
                  <a:pt x="211" y="335"/>
                  <a:pt x="212" y="335"/>
                </a:cubicBezTo>
                <a:cubicBezTo>
                  <a:pt x="213" y="335"/>
                  <a:pt x="213" y="336"/>
                  <a:pt x="213" y="337"/>
                </a:cubicBezTo>
                <a:cubicBezTo>
                  <a:pt x="214" y="337"/>
                  <a:pt x="213" y="338"/>
                  <a:pt x="214" y="340"/>
                </a:cubicBezTo>
                <a:cubicBezTo>
                  <a:pt x="214" y="341"/>
                  <a:pt x="217" y="342"/>
                  <a:pt x="220" y="343"/>
                </a:cubicBezTo>
                <a:cubicBezTo>
                  <a:pt x="222" y="344"/>
                  <a:pt x="224" y="345"/>
                  <a:pt x="225" y="346"/>
                </a:cubicBezTo>
                <a:cubicBezTo>
                  <a:pt x="226" y="346"/>
                  <a:pt x="226" y="346"/>
                  <a:pt x="227" y="348"/>
                </a:cubicBezTo>
                <a:cubicBezTo>
                  <a:pt x="228" y="350"/>
                  <a:pt x="230" y="351"/>
                  <a:pt x="233" y="352"/>
                </a:cubicBezTo>
                <a:cubicBezTo>
                  <a:pt x="236" y="353"/>
                  <a:pt x="238" y="354"/>
                  <a:pt x="241" y="355"/>
                </a:cubicBezTo>
                <a:cubicBezTo>
                  <a:pt x="244" y="356"/>
                  <a:pt x="248" y="357"/>
                  <a:pt x="251" y="358"/>
                </a:cubicBezTo>
                <a:cubicBezTo>
                  <a:pt x="254" y="359"/>
                  <a:pt x="255" y="359"/>
                  <a:pt x="258" y="359"/>
                </a:cubicBezTo>
                <a:cubicBezTo>
                  <a:pt x="260" y="360"/>
                  <a:pt x="262" y="359"/>
                  <a:pt x="265" y="358"/>
                </a:cubicBezTo>
                <a:cubicBezTo>
                  <a:pt x="268" y="356"/>
                  <a:pt x="269" y="355"/>
                  <a:pt x="270" y="354"/>
                </a:cubicBezTo>
                <a:cubicBezTo>
                  <a:pt x="270" y="354"/>
                  <a:pt x="271" y="353"/>
                  <a:pt x="271" y="353"/>
                </a:cubicBezTo>
                <a:cubicBezTo>
                  <a:pt x="271" y="353"/>
                  <a:pt x="271" y="354"/>
                  <a:pt x="273" y="356"/>
                </a:cubicBezTo>
                <a:cubicBezTo>
                  <a:pt x="274" y="357"/>
                  <a:pt x="276" y="358"/>
                  <a:pt x="277" y="359"/>
                </a:cubicBezTo>
                <a:cubicBezTo>
                  <a:pt x="277" y="359"/>
                  <a:pt x="277" y="359"/>
                  <a:pt x="278" y="360"/>
                </a:cubicBezTo>
                <a:cubicBezTo>
                  <a:pt x="278" y="361"/>
                  <a:pt x="279" y="361"/>
                  <a:pt x="280" y="363"/>
                </a:cubicBezTo>
                <a:cubicBezTo>
                  <a:pt x="281" y="365"/>
                  <a:pt x="282" y="364"/>
                  <a:pt x="283" y="365"/>
                </a:cubicBezTo>
                <a:cubicBezTo>
                  <a:pt x="284" y="365"/>
                  <a:pt x="285" y="366"/>
                  <a:pt x="285" y="367"/>
                </a:cubicBezTo>
                <a:cubicBezTo>
                  <a:pt x="286" y="368"/>
                  <a:pt x="284" y="368"/>
                  <a:pt x="284" y="370"/>
                </a:cubicBezTo>
                <a:cubicBezTo>
                  <a:pt x="284" y="373"/>
                  <a:pt x="286" y="375"/>
                  <a:pt x="287" y="376"/>
                </a:cubicBezTo>
                <a:cubicBezTo>
                  <a:pt x="288" y="377"/>
                  <a:pt x="289" y="378"/>
                  <a:pt x="289" y="379"/>
                </a:cubicBezTo>
                <a:cubicBezTo>
                  <a:pt x="289" y="379"/>
                  <a:pt x="289" y="380"/>
                  <a:pt x="290" y="380"/>
                </a:cubicBezTo>
                <a:cubicBezTo>
                  <a:pt x="290" y="382"/>
                  <a:pt x="291" y="384"/>
                  <a:pt x="293" y="388"/>
                </a:cubicBezTo>
                <a:cubicBezTo>
                  <a:pt x="295" y="392"/>
                  <a:pt x="296" y="396"/>
                  <a:pt x="298" y="399"/>
                </a:cubicBezTo>
                <a:cubicBezTo>
                  <a:pt x="299" y="402"/>
                  <a:pt x="300" y="406"/>
                  <a:pt x="302" y="410"/>
                </a:cubicBezTo>
                <a:cubicBezTo>
                  <a:pt x="303" y="411"/>
                  <a:pt x="304" y="413"/>
                  <a:pt x="305" y="414"/>
                </a:cubicBezTo>
                <a:cubicBezTo>
                  <a:pt x="305" y="415"/>
                  <a:pt x="306" y="417"/>
                  <a:pt x="307" y="418"/>
                </a:cubicBezTo>
                <a:cubicBezTo>
                  <a:pt x="308" y="420"/>
                  <a:pt x="308" y="421"/>
                  <a:pt x="309" y="423"/>
                </a:cubicBezTo>
                <a:cubicBezTo>
                  <a:pt x="310" y="425"/>
                  <a:pt x="311" y="426"/>
                  <a:pt x="311" y="426"/>
                </a:cubicBezTo>
                <a:cubicBezTo>
                  <a:pt x="312" y="427"/>
                  <a:pt x="311" y="428"/>
                  <a:pt x="311" y="429"/>
                </a:cubicBezTo>
                <a:cubicBezTo>
                  <a:pt x="311" y="430"/>
                  <a:pt x="312" y="431"/>
                  <a:pt x="312" y="431"/>
                </a:cubicBezTo>
                <a:cubicBezTo>
                  <a:pt x="312" y="432"/>
                  <a:pt x="312" y="432"/>
                  <a:pt x="312" y="434"/>
                </a:cubicBezTo>
                <a:cubicBezTo>
                  <a:pt x="312" y="436"/>
                  <a:pt x="313" y="437"/>
                  <a:pt x="313" y="437"/>
                </a:cubicBezTo>
                <a:cubicBezTo>
                  <a:pt x="313" y="438"/>
                  <a:pt x="314" y="439"/>
                  <a:pt x="314" y="439"/>
                </a:cubicBezTo>
                <a:cubicBezTo>
                  <a:pt x="314" y="439"/>
                  <a:pt x="314" y="439"/>
                  <a:pt x="313" y="440"/>
                </a:cubicBezTo>
                <a:cubicBezTo>
                  <a:pt x="312" y="441"/>
                  <a:pt x="311" y="442"/>
                  <a:pt x="310" y="443"/>
                </a:cubicBezTo>
                <a:cubicBezTo>
                  <a:pt x="308" y="445"/>
                  <a:pt x="307" y="448"/>
                  <a:pt x="308" y="450"/>
                </a:cubicBezTo>
                <a:cubicBezTo>
                  <a:pt x="308" y="452"/>
                  <a:pt x="309" y="453"/>
                  <a:pt x="309" y="453"/>
                </a:cubicBezTo>
                <a:cubicBezTo>
                  <a:pt x="309" y="453"/>
                  <a:pt x="308" y="455"/>
                  <a:pt x="306" y="458"/>
                </a:cubicBezTo>
                <a:cubicBezTo>
                  <a:pt x="304" y="461"/>
                  <a:pt x="302" y="465"/>
                  <a:pt x="300" y="469"/>
                </a:cubicBezTo>
                <a:cubicBezTo>
                  <a:pt x="298" y="473"/>
                  <a:pt x="296" y="478"/>
                  <a:pt x="295" y="480"/>
                </a:cubicBezTo>
                <a:cubicBezTo>
                  <a:pt x="295" y="481"/>
                  <a:pt x="294" y="481"/>
                  <a:pt x="293" y="482"/>
                </a:cubicBezTo>
                <a:cubicBezTo>
                  <a:pt x="292" y="484"/>
                  <a:pt x="290" y="486"/>
                  <a:pt x="288" y="488"/>
                </a:cubicBezTo>
                <a:cubicBezTo>
                  <a:pt x="287" y="490"/>
                  <a:pt x="284" y="497"/>
                  <a:pt x="282" y="502"/>
                </a:cubicBezTo>
                <a:cubicBezTo>
                  <a:pt x="280" y="507"/>
                  <a:pt x="278" y="517"/>
                  <a:pt x="277" y="521"/>
                </a:cubicBezTo>
                <a:cubicBezTo>
                  <a:pt x="276" y="526"/>
                  <a:pt x="275" y="529"/>
                  <a:pt x="274" y="531"/>
                </a:cubicBezTo>
                <a:cubicBezTo>
                  <a:pt x="272" y="533"/>
                  <a:pt x="272" y="535"/>
                  <a:pt x="270" y="537"/>
                </a:cubicBezTo>
                <a:cubicBezTo>
                  <a:pt x="268" y="539"/>
                  <a:pt x="264" y="542"/>
                  <a:pt x="261" y="546"/>
                </a:cubicBezTo>
                <a:cubicBezTo>
                  <a:pt x="259" y="550"/>
                  <a:pt x="256" y="553"/>
                  <a:pt x="254" y="556"/>
                </a:cubicBezTo>
                <a:cubicBezTo>
                  <a:pt x="253" y="559"/>
                  <a:pt x="251" y="562"/>
                  <a:pt x="249" y="565"/>
                </a:cubicBezTo>
                <a:cubicBezTo>
                  <a:pt x="248" y="567"/>
                  <a:pt x="246" y="570"/>
                  <a:pt x="245" y="573"/>
                </a:cubicBezTo>
                <a:cubicBezTo>
                  <a:pt x="243" y="576"/>
                  <a:pt x="243" y="577"/>
                  <a:pt x="243" y="577"/>
                </a:cubicBezTo>
                <a:cubicBezTo>
                  <a:pt x="243" y="577"/>
                  <a:pt x="242" y="577"/>
                  <a:pt x="242" y="577"/>
                </a:cubicBezTo>
                <a:cubicBezTo>
                  <a:pt x="242" y="576"/>
                  <a:pt x="241" y="578"/>
                  <a:pt x="240" y="580"/>
                </a:cubicBezTo>
                <a:cubicBezTo>
                  <a:pt x="239" y="582"/>
                  <a:pt x="239" y="583"/>
                  <a:pt x="238" y="585"/>
                </a:cubicBezTo>
                <a:cubicBezTo>
                  <a:pt x="237" y="586"/>
                  <a:pt x="237" y="587"/>
                  <a:pt x="237" y="587"/>
                </a:cubicBezTo>
                <a:cubicBezTo>
                  <a:pt x="237" y="587"/>
                  <a:pt x="237" y="587"/>
                  <a:pt x="236" y="588"/>
                </a:cubicBezTo>
                <a:cubicBezTo>
                  <a:pt x="235" y="588"/>
                  <a:pt x="233" y="588"/>
                  <a:pt x="231" y="589"/>
                </a:cubicBezTo>
                <a:cubicBezTo>
                  <a:pt x="230" y="589"/>
                  <a:pt x="229" y="590"/>
                  <a:pt x="229" y="590"/>
                </a:cubicBezTo>
                <a:cubicBezTo>
                  <a:pt x="229" y="590"/>
                  <a:pt x="229" y="590"/>
                  <a:pt x="228" y="591"/>
                </a:cubicBezTo>
                <a:cubicBezTo>
                  <a:pt x="227" y="591"/>
                  <a:pt x="225" y="592"/>
                  <a:pt x="222" y="594"/>
                </a:cubicBezTo>
                <a:cubicBezTo>
                  <a:pt x="219" y="597"/>
                  <a:pt x="217" y="600"/>
                  <a:pt x="217" y="600"/>
                </a:cubicBezTo>
                <a:cubicBezTo>
                  <a:pt x="217" y="600"/>
                  <a:pt x="217" y="600"/>
                  <a:pt x="216" y="601"/>
                </a:cubicBezTo>
                <a:cubicBezTo>
                  <a:pt x="216" y="601"/>
                  <a:pt x="215" y="601"/>
                  <a:pt x="214" y="603"/>
                </a:cubicBezTo>
                <a:cubicBezTo>
                  <a:pt x="212" y="604"/>
                  <a:pt x="211" y="604"/>
                  <a:pt x="210" y="606"/>
                </a:cubicBezTo>
                <a:cubicBezTo>
                  <a:pt x="208" y="608"/>
                  <a:pt x="209" y="611"/>
                  <a:pt x="210" y="615"/>
                </a:cubicBezTo>
                <a:cubicBezTo>
                  <a:pt x="211" y="618"/>
                  <a:pt x="213" y="620"/>
                  <a:pt x="217" y="625"/>
                </a:cubicBezTo>
                <a:cubicBezTo>
                  <a:pt x="220" y="629"/>
                  <a:pt x="224" y="633"/>
                  <a:pt x="226" y="635"/>
                </a:cubicBezTo>
                <a:cubicBezTo>
                  <a:pt x="227" y="636"/>
                  <a:pt x="228" y="637"/>
                  <a:pt x="228" y="637"/>
                </a:cubicBezTo>
                <a:cubicBezTo>
                  <a:pt x="228" y="637"/>
                  <a:pt x="229" y="636"/>
                  <a:pt x="229" y="635"/>
                </a:cubicBezTo>
                <a:cubicBezTo>
                  <a:pt x="230" y="634"/>
                  <a:pt x="231" y="634"/>
                  <a:pt x="231" y="634"/>
                </a:cubicBezTo>
                <a:cubicBezTo>
                  <a:pt x="231" y="634"/>
                  <a:pt x="231" y="635"/>
                  <a:pt x="233" y="638"/>
                </a:cubicBezTo>
                <a:cubicBezTo>
                  <a:pt x="236" y="641"/>
                  <a:pt x="238" y="646"/>
                  <a:pt x="238" y="646"/>
                </a:cubicBezTo>
                <a:cubicBezTo>
                  <a:pt x="238" y="646"/>
                  <a:pt x="238" y="646"/>
                  <a:pt x="240" y="649"/>
                </a:cubicBezTo>
                <a:cubicBezTo>
                  <a:pt x="240" y="650"/>
                  <a:pt x="242" y="653"/>
                  <a:pt x="243" y="655"/>
                </a:cubicBezTo>
                <a:cubicBezTo>
                  <a:pt x="245" y="658"/>
                  <a:pt x="247" y="660"/>
                  <a:pt x="248" y="661"/>
                </a:cubicBezTo>
                <a:cubicBezTo>
                  <a:pt x="254" y="667"/>
                  <a:pt x="259" y="670"/>
                  <a:pt x="266" y="674"/>
                </a:cubicBezTo>
                <a:cubicBezTo>
                  <a:pt x="274" y="679"/>
                  <a:pt x="281" y="681"/>
                  <a:pt x="285" y="682"/>
                </a:cubicBezTo>
                <a:cubicBezTo>
                  <a:pt x="289" y="683"/>
                  <a:pt x="291" y="684"/>
                  <a:pt x="293" y="683"/>
                </a:cubicBezTo>
                <a:cubicBezTo>
                  <a:pt x="294" y="683"/>
                  <a:pt x="296" y="682"/>
                  <a:pt x="298" y="681"/>
                </a:cubicBezTo>
                <a:cubicBezTo>
                  <a:pt x="299" y="679"/>
                  <a:pt x="299" y="677"/>
                  <a:pt x="299" y="676"/>
                </a:cubicBezTo>
                <a:cubicBezTo>
                  <a:pt x="299" y="675"/>
                  <a:pt x="299" y="675"/>
                  <a:pt x="299" y="674"/>
                </a:cubicBezTo>
                <a:cubicBezTo>
                  <a:pt x="300" y="673"/>
                  <a:pt x="300" y="673"/>
                  <a:pt x="300" y="671"/>
                </a:cubicBezTo>
                <a:cubicBezTo>
                  <a:pt x="300" y="668"/>
                  <a:pt x="299" y="667"/>
                  <a:pt x="297" y="665"/>
                </a:cubicBezTo>
                <a:cubicBezTo>
                  <a:pt x="296" y="662"/>
                  <a:pt x="293" y="660"/>
                  <a:pt x="292" y="658"/>
                </a:cubicBezTo>
                <a:cubicBezTo>
                  <a:pt x="290" y="656"/>
                  <a:pt x="289" y="655"/>
                  <a:pt x="288" y="653"/>
                </a:cubicBezTo>
                <a:cubicBezTo>
                  <a:pt x="288" y="652"/>
                  <a:pt x="287" y="652"/>
                  <a:pt x="287" y="651"/>
                </a:cubicBezTo>
                <a:cubicBezTo>
                  <a:pt x="286" y="651"/>
                  <a:pt x="286" y="650"/>
                  <a:pt x="285" y="649"/>
                </a:cubicBezTo>
                <a:cubicBezTo>
                  <a:pt x="285" y="649"/>
                  <a:pt x="284" y="648"/>
                  <a:pt x="283" y="648"/>
                </a:cubicBezTo>
                <a:cubicBezTo>
                  <a:pt x="282" y="647"/>
                  <a:pt x="282" y="646"/>
                  <a:pt x="282" y="645"/>
                </a:cubicBezTo>
                <a:cubicBezTo>
                  <a:pt x="282" y="644"/>
                  <a:pt x="281" y="643"/>
                  <a:pt x="281" y="643"/>
                </a:cubicBezTo>
                <a:cubicBezTo>
                  <a:pt x="280" y="643"/>
                  <a:pt x="280" y="641"/>
                  <a:pt x="280" y="641"/>
                </a:cubicBezTo>
                <a:cubicBezTo>
                  <a:pt x="280" y="640"/>
                  <a:pt x="280" y="640"/>
                  <a:pt x="280" y="639"/>
                </a:cubicBezTo>
                <a:cubicBezTo>
                  <a:pt x="279" y="639"/>
                  <a:pt x="279" y="638"/>
                  <a:pt x="279" y="638"/>
                </a:cubicBezTo>
                <a:cubicBezTo>
                  <a:pt x="279" y="638"/>
                  <a:pt x="279" y="637"/>
                  <a:pt x="279" y="637"/>
                </a:cubicBezTo>
                <a:cubicBezTo>
                  <a:pt x="279" y="636"/>
                  <a:pt x="279" y="636"/>
                  <a:pt x="279" y="636"/>
                </a:cubicBezTo>
                <a:cubicBezTo>
                  <a:pt x="278" y="635"/>
                  <a:pt x="278" y="634"/>
                  <a:pt x="278" y="634"/>
                </a:cubicBezTo>
                <a:cubicBezTo>
                  <a:pt x="278" y="633"/>
                  <a:pt x="278" y="633"/>
                  <a:pt x="278" y="632"/>
                </a:cubicBezTo>
                <a:cubicBezTo>
                  <a:pt x="278" y="632"/>
                  <a:pt x="278" y="632"/>
                  <a:pt x="277" y="631"/>
                </a:cubicBezTo>
                <a:cubicBezTo>
                  <a:pt x="277" y="631"/>
                  <a:pt x="277" y="630"/>
                  <a:pt x="277" y="629"/>
                </a:cubicBezTo>
                <a:cubicBezTo>
                  <a:pt x="277" y="628"/>
                  <a:pt x="277" y="628"/>
                  <a:pt x="277" y="628"/>
                </a:cubicBezTo>
                <a:cubicBezTo>
                  <a:pt x="277" y="627"/>
                  <a:pt x="277" y="627"/>
                  <a:pt x="276" y="627"/>
                </a:cubicBezTo>
                <a:cubicBezTo>
                  <a:pt x="276" y="627"/>
                  <a:pt x="276" y="624"/>
                  <a:pt x="275" y="624"/>
                </a:cubicBezTo>
                <a:cubicBezTo>
                  <a:pt x="276" y="623"/>
                  <a:pt x="276" y="623"/>
                  <a:pt x="275" y="623"/>
                </a:cubicBezTo>
                <a:cubicBezTo>
                  <a:pt x="275" y="623"/>
                  <a:pt x="275" y="622"/>
                  <a:pt x="275" y="621"/>
                </a:cubicBezTo>
                <a:cubicBezTo>
                  <a:pt x="274" y="620"/>
                  <a:pt x="274" y="620"/>
                  <a:pt x="274" y="620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6" y="617"/>
                  <a:pt x="276" y="616"/>
                </a:cubicBezTo>
                <a:cubicBezTo>
                  <a:pt x="276" y="615"/>
                  <a:pt x="275" y="614"/>
                  <a:pt x="274" y="614"/>
                </a:cubicBezTo>
                <a:cubicBezTo>
                  <a:pt x="274" y="613"/>
                  <a:pt x="274" y="613"/>
                  <a:pt x="273" y="612"/>
                </a:cubicBezTo>
                <a:cubicBezTo>
                  <a:pt x="273" y="611"/>
                  <a:pt x="272" y="610"/>
                  <a:pt x="272" y="610"/>
                </a:cubicBezTo>
                <a:cubicBezTo>
                  <a:pt x="273" y="607"/>
                  <a:pt x="273" y="607"/>
                  <a:pt x="273" y="607"/>
                </a:cubicBezTo>
                <a:cubicBezTo>
                  <a:pt x="273" y="607"/>
                  <a:pt x="276" y="607"/>
                  <a:pt x="279" y="608"/>
                </a:cubicBezTo>
                <a:cubicBezTo>
                  <a:pt x="280" y="609"/>
                  <a:pt x="282" y="609"/>
                  <a:pt x="283" y="609"/>
                </a:cubicBezTo>
                <a:cubicBezTo>
                  <a:pt x="284" y="609"/>
                  <a:pt x="285" y="609"/>
                  <a:pt x="287" y="609"/>
                </a:cubicBezTo>
                <a:cubicBezTo>
                  <a:pt x="290" y="610"/>
                  <a:pt x="294" y="609"/>
                  <a:pt x="298" y="609"/>
                </a:cubicBezTo>
                <a:cubicBezTo>
                  <a:pt x="301" y="609"/>
                  <a:pt x="304" y="608"/>
                  <a:pt x="307" y="607"/>
                </a:cubicBezTo>
                <a:cubicBezTo>
                  <a:pt x="310" y="607"/>
                  <a:pt x="310" y="607"/>
                  <a:pt x="310" y="606"/>
                </a:cubicBezTo>
                <a:cubicBezTo>
                  <a:pt x="310" y="604"/>
                  <a:pt x="311" y="603"/>
                  <a:pt x="311" y="600"/>
                </a:cubicBezTo>
                <a:cubicBezTo>
                  <a:pt x="311" y="597"/>
                  <a:pt x="311" y="596"/>
                  <a:pt x="311" y="596"/>
                </a:cubicBezTo>
                <a:cubicBezTo>
                  <a:pt x="311" y="595"/>
                  <a:pt x="310" y="595"/>
                  <a:pt x="310" y="595"/>
                </a:cubicBezTo>
                <a:cubicBezTo>
                  <a:pt x="310" y="595"/>
                  <a:pt x="310" y="594"/>
                  <a:pt x="309" y="592"/>
                </a:cubicBezTo>
                <a:cubicBezTo>
                  <a:pt x="309" y="590"/>
                  <a:pt x="309" y="587"/>
                  <a:pt x="309" y="582"/>
                </a:cubicBezTo>
                <a:cubicBezTo>
                  <a:pt x="308" y="577"/>
                  <a:pt x="308" y="573"/>
                  <a:pt x="308" y="570"/>
                </a:cubicBezTo>
                <a:cubicBezTo>
                  <a:pt x="308" y="567"/>
                  <a:pt x="308" y="567"/>
                  <a:pt x="308" y="567"/>
                </a:cubicBezTo>
                <a:cubicBezTo>
                  <a:pt x="308" y="567"/>
                  <a:pt x="309" y="565"/>
                  <a:pt x="311" y="560"/>
                </a:cubicBezTo>
                <a:cubicBezTo>
                  <a:pt x="313" y="556"/>
                  <a:pt x="314" y="554"/>
                  <a:pt x="315" y="551"/>
                </a:cubicBezTo>
                <a:cubicBezTo>
                  <a:pt x="316" y="549"/>
                  <a:pt x="316" y="549"/>
                  <a:pt x="317" y="548"/>
                </a:cubicBezTo>
                <a:cubicBezTo>
                  <a:pt x="318" y="547"/>
                  <a:pt x="317" y="547"/>
                  <a:pt x="321" y="542"/>
                </a:cubicBezTo>
                <a:cubicBezTo>
                  <a:pt x="324" y="537"/>
                  <a:pt x="327" y="535"/>
                  <a:pt x="332" y="529"/>
                </a:cubicBezTo>
                <a:cubicBezTo>
                  <a:pt x="337" y="524"/>
                  <a:pt x="343" y="516"/>
                  <a:pt x="346" y="513"/>
                </a:cubicBezTo>
                <a:cubicBezTo>
                  <a:pt x="349" y="509"/>
                  <a:pt x="356" y="501"/>
                  <a:pt x="360" y="496"/>
                </a:cubicBezTo>
                <a:cubicBezTo>
                  <a:pt x="363" y="493"/>
                  <a:pt x="365" y="490"/>
                  <a:pt x="367" y="488"/>
                </a:cubicBezTo>
                <a:cubicBezTo>
                  <a:pt x="369" y="486"/>
                  <a:pt x="369" y="485"/>
                  <a:pt x="370" y="484"/>
                </a:cubicBezTo>
                <a:cubicBezTo>
                  <a:pt x="372" y="480"/>
                  <a:pt x="372" y="480"/>
                  <a:pt x="373" y="478"/>
                </a:cubicBezTo>
                <a:cubicBezTo>
                  <a:pt x="373" y="477"/>
                  <a:pt x="374" y="477"/>
                  <a:pt x="375" y="473"/>
                </a:cubicBezTo>
                <a:cubicBezTo>
                  <a:pt x="376" y="469"/>
                  <a:pt x="376" y="467"/>
                  <a:pt x="376" y="466"/>
                </a:cubicBezTo>
                <a:cubicBezTo>
                  <a:pt x="376" y="464"/>
                  <a:pt x="377" y="464"/>
                  <a:pt x="377" y="460"/>
                </a:cubicBezTo>
                <a:cubicBezTo>
                  <a:pt x="377" y="457"/>
                  <a:pt x="377" y="454"/>
                  <a:pt x="378" y="449"/>
                </a:cubicBezTo>
                <a:cubicBezTo>
                  <a:pt x="378" y="445"/>
                  <a:pt x="378" y="436"/>
                  <a:pt x="377" y="429"/>
                </a:cubicBezTo>
                <a:cubicBezTo>
                  <a:pt x="377" y="422"/>
                  <a:pt x="377" y="420"/>
                  <a:pt x="377" y="414"/>
                </a:cubicBezTo>
                <a:cubicBezTo>
                  <a:pt x="376" y="408"/>
                  <a:pt x="376" y="405"/>
                  <a:pt x="376" y="400"/>
                </a:cubicBezTo>
                <a:cubicBezTo>
                  <a:pt x="375" y="395"/>
                  <a:pt x="375" y="391"/>
                  <a:pt x="375" y="386"/>
                </a:cubicBezTo>
                <a:cubicBezTo>
                  <a:pt x="375" y="380"/>
                  <a:pt x="374" y="377"/>
                  <a:pt x="374" y="373"/>
                </a:cubicBezTo>
                <a:cubicBezTo>
                  <a:pt x="374" y="369"/>
                  <a:pt x="374" y="367"/>
                  <a:pt x="374" y="364"/>
                </a:cubicBezTo>
                <a:cubicBezTo>
                  <a:pt x="373" y="361"/>
                  <a:pt x="373" y="360"/>
                  <a:pt x="374" y="358"/>
                </a:cubicBezTo>
                <a:cubicBezTo>
                  <a:pt x="374" y="355"/>
                  <a:pt x="375" y="351"/>
                  <a:pt x="375" y="346"/>
                </a:cubicBezTo>
                <a:cubicBezTo>
                  <a:pt x="376" y="340"/>
                  <a:pt x="376" y="338"/>
                  <a:pt x="376" y="338"/>
                </a:cubicBezTo>
                <a:cubicBezTo>
                  <a:pt x="376" y="338"/>
                  <a:pt x="379" y="338"/>
                  <a:pt x="382" y="337"/>
                </a:cubicBezTo>
                <a:cubicBezTo>
                  <a:pt x="385" y="337"/>
                  <a:pt x="386" y="337"/>
                  <a:pt x="387" y="337"/>
                </a:cubicBezTo>
                <a:cubicBezTo>
                  <a:pt x="389" y="337"/>
                  <a:pt x="395" y="336"/>
                  <a:pt x="400" y="335"/>
                </a:cubicBezTo>
                <a:cubicBezTo>
                  <a:pt x="405" y="334"/>
                  <a:pt x="407" y="333"/>
                  <a:pt x="409" y="332"/>
                </a:cubicBezTo>
                <a:cubicBezTo>
                  <a:pt x="410" y="331"/>
                  <a:pt x="411" y="332"/>
                  <a:pt x="415" y="330"/>
                </a:cubicBezTo>
                <a:cubicBezTo>
                  <a:pt x="418" y="329"/>
                  <a:pt x="421" y="328"/>
                  <a:pt x="424" y="326"/>
                </a:cubicBezTo>
                <a:cubicBezTo>
                  <a:pt x="428" y="325"/>
                  <a:pt x="429" y="325"/>
                  <a:pt x="435" y="323"/>
                </a:cubicBezTo>
                <a:cubicBezTo>
                  <a:pt x="440" y="322"/>
                  <a:pt x="446" y="320"/>
                  <a:pt x="446" y="320"/>
                </a:cubicBezTo>
                <a:cubicBezTo>
                  <a:pt x="446" y="320"/>
                  <a:pt x="447" y="321"/>
                  <a:pt x="448" y="321"/>
                </a:cubicBezTo>
                <a:cubicBezTo>
                  <a:pt x="449" y="321"/>
                  <a:pt x="450" y="321"/>
                  <a:pt x="453" y="321"/>
                </a:cubicBezTo>
                <a:cubicBezTo>
                  <a:pt x="456" y="322"/>
                  <a:pt x="458" y="322"/>
                  <a:pt x="460" y="322"/>
                </a:cubicBezTo>
                <a:cubicBezTo>
                  <a:pt x="462" y="322"/>
                  <a:pt x="464" y="323"/>
                  <a:pt x="464" y="323"/>
                </a:cubicBezTo>
                <a:cubicBezTo>
                  <a:pt x="464" y="323"/>
                  <a:pt x="465" y="323"/>
                  <a:pt x="465" y="324"/>
                </a:cubicBezTo>
                <a:cubicBezTo>
                  <a:pt x="465" y="325"/>
                  <a:pt x="466" y="327"/>
                  <a:pt x="466" y="329"/>
                </a:cubicBezTo>
                <a:cubicBezTo>
                  <a:pt x="467" y="330"/>
                  <a:pt x="468" y="330"/>
                  <a:pt x="470" y="331"/>
                </a:cubicBezTo>
                <a:cubicBezTo>
                  <a:pt x="473" y="331"/>
                  <a:pt x="476" y="332"/>
                  <a:pt x="476" y="332"/>
                </a:cubicBezTo>
                <a:cubicBezTo>
                  <a:pt x="476" y="332"/>
                  <a:pt x="476" y="333"/>
                  <a:pt x="479" y="336"/>
                </a:cubicBezTo>
                <a:cubicBezTo>
                  <a:pt x="481" y="339"/>
                  <a:pt x="484" y="341"/>
                  <a:pt x="490" y="346"/>
                </a:cubicBezTo>
                <a:cubicBezTo>
                  <a:pt x="492" y="348"/>
                  <a:pt x="494" y="350"/>
                  <a:pt x="495" y="351"/>
                </a:cubicBezTo>
                <a:cubicBezTo>
                  <a:pt x="497" y="353"/>
                  <a:pt x="499" y="354"/>
                  <a:pt x="499" y="354"/>
                </a:cubicBezTo>
                <a:cubicBezTo>
                  <a:pt x="499" y="354"/>
                  <a:pt x="498" y="355"/>
                  <a:pt x="498" y="358"/>
                </a:cubicBezTo>
                <a:cubicBezTo>
                  <a:pt x="498" y="361"/>
                  <a:pt x="498" y="362"/>
                  <a:pt x="498" y="362"/>
                </a:cubicBezTo>
                <a:cubicBezTo>
                  <a:pt x="498" y="363"/>
                  <a:pt x="497" y="363"/>
                  <a:pt x="497" y="364"/>
                </a:cubicBezTo>
                <a:cubicBezTo>
                  <a:pt x="497" y="365"/>
                  <a:pt x="498" y="366"/>
                  <a:pt x="500" y="367"/>
                </a:cubicBezTo>
                <a:cubicBezTo>
                  <a:pt x="502" y="368"/>
                  <a:pt x="503" y="369"/>
                  <a:pt x="504" y="370"/>
                </a:cubicBezTo>
                <a:cubicBezTo>
                  <a:pt x="506" y="371"/>
                  <a:pt x="508" y="373"/>
                  <a:pt x="509" y="374"/>
                </a:cubicBezTo>
                <a:cubicBezTo>
                  <a:pt x="511" y="376"/>
                  <a:pt x="513" y="377"/>
                  <a:pt x="514" y="378"/>
                </a:cubicBezTo>
                <a:cubicBezTo>
                  <a:pt x="515" y="380"/>
                  <a:pt x="515" y="379"/>
                  <a:pt x="517" y="381"/>
                </a:cubicBezTo>
                <a:cubicBezTo>
                  <a:pt x="519" y="382"/>
                  <a:pt x="524" y="386"/>
                  <a:pt x="526" y="388"/>
                </a:cubicBezTo>
                <a:cubicBezTo>
                  <a:pt x="529" y="389"/>
                  <a:pt x="531" y="390"/>
                  <a:pt x="531" y="390"/>
                </a:cubicBezTo>
                <a:cubicBezTo>
                  <a:pt x="531" y="390"/>
                  <a:pt x="531" y="391"/>
                  <a:pt x="531" y="392"/>
                </a:cubicBezTo>
                <a:cubicBezTo>
                  <a:pt x="531" y="394"/>
                  <a:pt x="532" y="395"/>
                  <a:pt x="533" y="396"/>
                </a:cubicBezTo>
                <a:cubicBezTo>
                  <a:pt x="533" y="396"/>
                  <a:pt x="533" y="397"/>
                  <a:pt x="534" y="398"/>
                </a:cubicBezTo>
                <a:cubicBezTo>
                  <a:pt x="536" y="399"/>
                  <a:pt x="538" y="401"/>
                  <a:pt x="541" y="403"/>
                </a:cubicBezTo>
                <a:cubicBezTo>
                  <a:pt x="543" y="404"/>
                  <a:pt x="543" y="404"/>
                  <a:pt x="544" y="404"/>
                </a:cubicBezTo>
                <a:cubicBezTo>
                  <a:pt x="545" y="404"/>
                  <a:pt x="546" y="405"/>
                  <a:pt x="548" y="405"/>
                </a:cubicBezTo>
                <a:cubicBezTo>
                  <a:pt x="549" y="405"/>
                  <a:pt x="551" y="405"/>
                  <a:pt x="551" y="405"/>
                </a:cubicBezTo>
                <a:cubicBezTo>
                  <a:pt x="551" y="405"/>
                  <a:pt x="552" y="407"/>
                  <a:pt x="554" y="409"/>
                </a:cubicBezTo>
                <a:cubicBezTo>
                  <a:pt x="555" y="410"/>
                  <a:pt x="557" y="413"/>
                  <a:pt x="558" y="414"/>
                </a:cubicBezTo>
                <a:cubicBezTo>
                  <a:pt x="559" y="416"/>
                  <a:pt x="559" y="416"/>
                  <a:pt x="560" y="417"/>
                </a:cubicBezTo>
                <a:cubicBezTo>
                  <a:pt x="561" y="417"/>
                  <a:pt x="561" y="419"/>
                  <a:pt x="562" y="420"/>
                </a:cubicBezTo>
                <a:cubicBezTo>
                  <a:pt x="563" y="421"/>
                  <a:pt x="562" y="421"/>
                  <a:pt x="563" y="422"/>
                </a:cubicBezTo>
                <a:cubicBezTo>
                  <a:pt x="564" y="422"/>
                  <a:pt x="564" y="423"/>
                  <a:pt x="564" y="424"/>
                </a:cubicBezTo>
                <a:cubicBezTo>
                  <a:pt x="565" y="424"/>
                  <a:pt x="565" y="425"/>
                  <a:pt x="565" y="425"/>
                </a:cubicBezTo>
                <a:cubicBezTo>
                  <a:pt x="565" y="426"/>
                  <a:pt x="566" y="426"/>
                  <a:pt x="566" y="427"/>
                </a:cubicBezTo>
                <a:cubicBezTo>
                  <a:pt x="566" y="428"/>
                  <a:pt x="567" y="428"/>
                  <a:pt x="567" y="429"/>
                </a:cubicBezTo>
                <a:cubicBezTo>
                  <a:pt x="567" y="429"/>
                  <a:pt x="568" y="430"/>
                  <a:pt x="568" y="431"/>
                </a:cubicBezTo>
                <a:cubicBezTo>
                  <a:pt x="569" y="432"/>
                  <a:pt x="569" y="433"/>
                  <a:pt x="570" y="435"/>
                </a:cubicBezTo>
                <a:cubicBezTo>
                  <a:pt x="571" y="437"/>
                  <a:pt x="571" y="438"/>
                  <a:pt x="571" y="438"/>
                </a:cubicBezTo>
                <a:cubicBezTo>
                  <a:pt x="571" y="438"/>
                  <a:pt x="571" y="438"/>
                  <a:pt x="570" y="438"/>
                </a:cubicBezTo>
                <a:cubicBezTo>
                  <a:pt x="570" y="439"/>
                  <a:pt x="571" y="440"/>
                  <a:pt x="571" y="440"/>
                </a:cubicBezTo>
                <a:cubicBezTo>
                  <a:pt x="571" y="440"/>
                  <a:pt x="571" y="440"/>
                  <a:pt x="571" y="441"/>
                </a:cubicBezTo>
                <a:cubicBezTo>
                  <a:pt x="571" y="442"/>
                  <a:pt x="571" y="443"/>
                  <a:pt x="572" y="446"/>
                </a:cubicBezTo>
                <a:cubicBezTo>
                  <a:pt x="573" y="448"/>
                  <a:pt x="576" y="452"/>
                  <a:pt x="578" y="455"/>
                </a:cubicBezTo>
                <a:cubicBezTo>
                  <a:pt x="581" y="458"/>
                  <a:pt x="583" y="459"/>
                  <a:pt x="583" y="459"/>
                </a:cubicBezTo>
                <a:cubicBezTo>
                  <a:pt x="583" y="459"/>
                  <a:pt x="582" y="459"/>
                  <a:pt x="582" y="460"/>
                </a:cubicBezTo>
                <a:cubicBezTo>
                  <a:pt x="582" y="461"/>
                  <a:pt x="582" y="461"/>
                  <a:pt x="583" y="462"/>
                </a:cubicBezTo>
                <a:cubicBezTo>
                  <a:pt x="584" y="464"/>
                  <a:pt x="585" y="465"/>
                  <a:pt x="586" y="466"/>
                </a:cubicBezTo>
                <a:cubicBezTo>
                  <a:pt x="587" y="468"/>
                  <a:pt x="588" y="468"/>
                  <a:pt x="590" y="468"/>
                </a:cubicBezTo>
                <a:cubicBezTo>
                  <a:pt x="591" y="468"/>
                  <a:pt x="592" y="467"/>
                  <a:pt x="593" y="466"/>
                </a:cubicBezTo>
                <a:cubicBezTo>
                  <a:pt x="595" y="466"/>
                  <a:pt x="596" y="465"/>
                  <a:pt x="598" y="463"/>
                </a:cubicBezTo>
                <a:cubicBezTo>
                  <a:pt x="602" y="461"/>
                  <a:pt x="609" y="456"/>
                  <a:pt x="611" y="455"/>
                </a:cubicBezTo>
                <a:cubicBezTo>
                  <a:pt x="613" y="453"/>
                  <a:pt x="613" y="453"/>
                  <a:pt x="613" y="452"/>
                </a:cubicBezTo>
                <a:cubicBezTo>
                  <a:pt x="613" y="451"/>
                  <a:pt x="614" y="449"/>
                  <a:pt x="614" y="449"/>
                </a:cubicBezTo>
                <a:cubicBezTo>
                  <a:pt x="614" y="448"/>
                  <a:pt x="617" y="447"/>
                  <a:pt x="620" y="446"/>
                </a:cubicBezTo>
                <a:cubicBezTo>
                  <a:pt x="622" y="445"/>
                  <a:pt x="623" y="444"/>
                  <a:pt x="624" y="444"/>
                </a:cubicBezTo>
                <a:cubicBezTo>
                  <a:pt x="625" y="444"/>
                  <a:pt x="625" y="444"/>
                  <a:pt x="630" y="441"/>
                </a:cubicBezTo>
                <a:cubicBezTo>
                  <a:pt x="635" y="439"/>
                  <a:pt x="639" y="435"/>
                  <a:pt x="645" y="430"/>
                </a:cubicBezTo>
                <a:cubicBezTo>
                  <a:pt x="652" y="424"/>
                  <a:pt x="656" y="419"/>
                  <a:pt x="662" y="411"/>
                </a:cubicBezTo>
                <a:cubicBezTo>
                  <a:pt x="668" y="404"/>
                  <a:pt x="671" y="398"/>
                  <a:pt x="672" y="396"/>
                </a:cubicBezTo>
                <a:cubicBezTo>
                  <a:pt x="672" y="395"/>
                  <a:pt x="671" y="394"/>
                  <a:pt x="670" y="394"/>
                </a:cubicBezTo>
                <a:cubicBezTo>
                  <a:pt x="670" y="393"/>
                  <a:pt x="668" y="394"/>
                  <a:pt x="668" y="394"/>
                </a:cubicBezTo>
                <a:cubicBezTo>
                  <a:pt x="668" y="394"/>
                  <a:pt x="668" y="394"/>
                  <a:pt x="668" y="393"/>
                </a:cubicBezTo>
                <a:cubicBezTo>
                  <a:pt x="667" y="392"/>
                  <a:pt x="666" y="391"/>
                  <a:pt x="663" y="392"/>
                </a:cubicBezTo>
                <a:cubicBezTo>
                  <a:pt x="661" y="392"/>
                  <a:pt x="659" y="393"/>
                  <a:pt x="656" y="395"/>
                </a:cubicBezTo>
                <a:cubicBezTo>
                  <a:pt x="653" y="397"/>
                  <a:pt x="652" y="398"/>
                  <a:pt x="650" y="399"/>
                </a:cubicBezTo>
                <a:cubicBezTo>
                  <a:pt x="649" y="399"/>
                  <a:pt x="647" y="400"/>
                  <a:pt x="646" y="401"/>
                </a:cubicBezTo>
                <a:cubicBezTo>
                  <a:pt x="645" y="401"/>
                  <a:pt x="645" y="401"/>
                  <a:pt x="643" y="403"/>
                </a:cubicBezTo>
                <a:cubicBezTo>
                  <a:pt x="642" y="404"/>
                  <a:pt x="641" y="404"/>
                  <a:pt x="640" y="404"/>
                </a:cubicBezTo>
                <a:cubicBezTo>
                  <a:pt x="639" y="404"/>
                  <a:pt x="636" y="405"/>
                  <a:pt x="634" y="405"/>
                </a:cubicBezTo>
                <a:cubicBezTo>
                  <a:pt x="632" y="406"/>
                  <a:pt x="631" y="406"/>
                  <a:pt x="630" y="406"/>
                </a:cubicBezTo>
                <a:cubicBezTo>
                  <a:pt x="629" y="406"/>
                  <a:pt x="629" y="406"/>
                  <a:pt x="627" y="406"/>
                </a:cubicBezTo>
                <a:cubicBezTo>
                  <a:pt x="626" y="406"/>
                  <a:pt x="625" y="406"/>
                  <a:pt x="624" y="406"/>
                </a:cubicBezTo>
                <a:cubicBezTo>
                  <a:pt x="623" y="406"/>
                  <a:pt x="622" y="406"/>
                  <a:pt x="622" y="405"/>
                </a:cubicBezTo>
                <a:cubicBezTo>
                  <a:pt x="621" y="405"/>
                  <a:pt x="620" y="405"/>
                  <a:pt x="620" y="406"/>
                </a:cubicBezTo>
                <a:cubicBezTo>
                  <a:pt x="619" y="406"/>
                  <a:pt x="618" y="406"/>
                  <a:pt x="618" y="405"/>
                </a:cubicBezTo>
                <a:cubicBezTo>
                  <a:pt x="617" y="405"/>
                  <a:pt x="617" y="405"/>
                  <a:pt x="616" y="405"/>
                </a:cubicBezTo>
                <a:cubicBezTo>
                  <a:pt x="615" y="406"/>
                  <a:pt x="614" y="405"/>
                  <a:pt x="612" y="404"/>
                </a:cubicBezTo>
                <a:cubicBezTo>
                  <a:pt x="609" y="404"/>
                  <a:pt x="608" y="404"/>
                  <a:pt x="606" y="404"/>
                </a:cubicBezTo>
                <a:cubicBezTo>
                  <a:pt x="606" y="404"/>
                  <a:pt x="605" y="404"/>
                  <a:pt x="604" y="405"/>
                </a:cubicBezTo>
                <a:cubicBezTo>
                  <a:pt x="604" y="405"/>
                  <a:pt x="604" y="405"/>
                  <a:pt x="603" y="405"/>
                </a:cubicBezTo>
                <a:cubicBezTo>
                  <a:pt x="603" y="404"/>
                  <a:pt x="602" y="404"/>
                  <a:pt x="601" y="405"/>
                </a:cubicBezTo>
                <a:cubicBezTo>
                  <a:pt x="600" y="405"/>
                  <a:pt x="601" y="405"/>
                  <a:pt x="601" y="405"/>
                </a:cubicBezTo>
                <a:cubicBezTo>
                  <a:pt x="601" y="405"/>
                  <a:pt x="601" y="405"/>
                  <a:pt x="600" y="406"/>
                </a:cubicBezTo>
                <a:cubicBezTo>
                  <a:pt x="599" y="406"/>
                  <a:pt x="599" y="406"/>
                  <a:pt x="599" y="406"/>
                </a:cubicBezTo>
                <a:cubicBezTo>
                  <a:pt x="598" y="405"/>
                  <a:pt x="598" y="405"/>
                  <a:pt x="598" y="405"/>
                </a:cubicBezTo>
                <a:cubicBezTo>
                  <a:pt x="597" y="405"/>
                  <a:pt x="597" y="405"/>
                  <a:pt x="597" y="405"/>
                </a:cubicBezTo>
                <a:cubicBezTo>
                  <a:pt x="596" y="405"/>
                  <a:pt x="596" y="404"/>
                  <a:pt x="594" y="404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2"/>
                  <a:pt x="592" y="402"/>
                  <a:pt x="591" y="402"/>
                </a:cubicBezTo>
                <a:cubicBezTo>
                  <a:pt x="590" y="402"/>
                  <a:pt x="589" y="401"/>
                  <a:pt x="588" y="401"/>
                </a:cubicBezTo>
                <a:cubicBezTo>
                  <a:pt x="587" y="400"/>
                  <a:pt x="587" y="400"/>
                  <a:pt x="586" y="399"/>
                </a:cubicBezTo>
                <a:cubicBezTo>
                  <a:pt x="585" y="399"/>
                  <a:pt x="586" y="399"/>
                  <a:pt x="584" y="398"/>
                </a:cubicBezTo>
                <a:cubicBezTo>
                  <a:pt x="583" y="398"/>
                  <a:pt x="583" y="397"/>
                  <a:pt x="583" y="397"/>
                </a:cubicBezTo>
                <a:cubicBezTo>
                  <a:pt x="582" y="397"/>
                  <a:pt x="582" y="397"/>
                  <a:pt x="582" y="396"/>
                </a:cubicBezTo>
                <a:cubicBezTo>
                  <a:pt x="582" y="395"/>
                  <a:pt x="581" y="396"/>
                  <a:pt x="580" y="395"/>
                </a:cubicBezTo>
                <a:cubicBezTo>
                  <a:pt x="579" y="395"/>
                  <a:pt x="579" y="394"/>
                  <a:pt x="578" y="394"/>
                </a:cubicBezTo>
                <a:cubicBezTo>
                  <a:pt x="577" y="393"/>
                  <a:pt x="577" y="392"/>
                  <a:pt x="576" y="392"/>
                </a:cubicBezTo>
                <a:cubicBezTo>
                  <a:pt x="576" y="392"/>
                  <a:pt x="575" y="391"/>
                  <a:pt x="575" y="391"/>
                </a:cubicBezTo>
                <a:cubicBezTo>
                  <a:pt x="575" y="391"/>
                  <a:pt x="575" y="390"/>
                  <a:pt x="574" y="390"/>
                </a:cubicBezTo>
                <a:cubicBezTo>
                  <a:pt x="573" y="390"/>
                  <a:pt x="572" y="388"/>
                  <a:pt x="571" y="387"/>
                </a:cubicBezTo>
                <a:cubicBezTo>
                  <a:pt x="569" y="386"/>
                  <a:pt x="569" y="385"/>
                  <a:pt x="569" y="385"/>
                </a:cubicBezTo>
                <a:cubicBezTo>
                  <a:pt x="569" y="385"/>
                  <a:pt x="569" y="384"/>
                  <a:pt x="568" y="383"/>
                </a:cubicBezTo>
                <a:cubicBezTo>
                  <a:pt x="567" y="383"/>
                  <a:pt x="566" y="381"/>
                  <a:pt x="565" y="379"/>
                </a:cubicBezTo>
                <a:cubicBezTo>
                  <a:pt x="564" y="378"/>
                  <a:pt x="563" y="378"/>
                  <a:pt x="562" y="377"/>
                </a:cubicBezTo>
                <a:cubicBezTo>
                  <a:pt x="561" y="375"/>
                  <a:pt x="560" y="373"/>
                  <a:pt x="560" y="373"/>
                </a:cubicBezTo>
                <a:cubicBezTo>
                  <a:pt x="559" y="373"/>
                  <a:pt x="559" y="373"/>
                  <a:pt x="559" y="372"/>
                </a:cubicBezTo>
                <a:cubicBezTo>
                  <a:pt x="558" y="371"/>
                  <a:pt x="555" y="369"/>
                  <a:pt x="555" y="368"/>
                </a:cubicBezTo>
                <a:cubicBezTo>
                  <a:pt x="554" y="366"/>
                  <a:pt x="553" y="365"/>
                  <a:pt x="552" y="364"/>
                </a:cubicBezTo>
                <a:cubicBezTo>
                  <a:pt x="552" y="363"/>
                  <a:pt x="551" y="362"/>
                  <a:pt x="550" y="360"/>
                </a:cubicBezTo>
                <a:cubicBezTo>
                  <a:pt x="548" y="357"/>
                  <a:pt x="548" y="356"/>
                  <a:pt x="547" y="356"/>
                </a:cubicBezTo>
                <a:cubicBezTo>
                  <a:pt x="546" y="355"/>
                  <a:pt x="544" y="351"/>
                  <a:pt x="542" y="348"/>
                </a:cubicBezTo>
                <a:cubicBezTo>
                  <a:pt x="541" y="345"/>
                  <a:pt x="538" y="342"/>
                  <a:pt x="537" y="339"/>
                </a:cubicBezTo>
                <a:cubicBezTo>
                  <a:pt x="536" y="338"/>
                  <a:pt x="535" y="336"/>
                  <a:pt x="534" y="334"/>
                </a:cubicBezTo>
                <a:cubicBezTo>
                  <a:pt x="533" y="332"/>
                  <a:pt x="532" y="330"/>
                  <a:pt x="531" y="330"/>
                </a:cubicBezTo>
                <a:cubicBezTo>
                  <a:pt x="531" y="329"/>
                  <a:pt x="531" y="328"/>
                  <a:pt x="527" y="321"/>
                </a:cubicBezTo>
                <a:cubicBezTo>
                  <a:pt x="526" y="320"/>
                  <a:pt x="526" y="318"/>
                  <a:pt x="525" y="317"/>
                </a:cubicBezTo>
                <a:cubicBezTo>
                  <a:pt x="524" y="316"/>
                  <a:pt x="524" y="315"/>
                  <a:pt x="523" y="314"/>
                </a:cubicBezTo>
                <a:cubicBezTo>
                  <a:pt x="522" y="311"/>
                  <a:pt x="520" y="309"/>
                  <a:pt x="519" y="307"/>
                </a:cubicBezTo>
                <a:cubicBezTo>
                  <a:pt x="518" y="304"/>
                  <a:pt x="516" y="301"/>
                  <a:pt x="515" y="299"/>
                </a:cubicBezTo>
                <a:cubicBezTo>
                  <a:pt x="513" y="296"/>
                  <a:pt x="513" y="295"/>
                  <a:pt x="513" y="295"/>
                </a:cubicBezTo>
                <a:cubicBezTo>
                  <a:pt x="513" y="295"/>
                  <a:pt x="513" y="294"/>
                  <a:pt x="512" y="291"/>
                </a:cubicBezTo>
                <a:cubicBezTo>
                  <a:pt x="512" y="288"/>
                  <a:pt x="510" y="286"/>
                  <a:pt x="508" y="283"/>
                </a:cubicBezTo>
                <a:cubicBezTo>
                  <a:pt x="507" y="280"/>
                  <a:pt x="504" y="279"/>
                  <a:pt x="504" y="279"/>
                </a:cubicBezTo>
                <a:cubicBezTo>
                  <a:pt x="504" y="279"/>
                  <a:pt x="503" y="277"/>
                  <a:pt x="501" y="275"/>
                </a:cubicBezTo>
                <a:cubicBezTo>
                  <a:pt x="500" y="273"/>
                  <a:pt x="499" y="273"/>
                  <a:pt x="498" y="273"/>
                </a:cubicBezTo>
                <a:cubicBezTo>
                  <a:pt x="497" y="272"/>
                  <a:pt x="497" y="272"/>
                  <a:pt x="496" y="272"/>
                </a:cubicBezTo>
                <a:cubicBezTo>
                  <a:pt x="495" y="272"/>
                  <a:pt x="494" y="272"/>
                  <a:pt x="493" y="271"/>
                </a:cubicBezTo>
                <a:cubicBezTo>
                  <a:pt x="491" y="270"/>
                  <a:pt x="487" y="270"/>
                  <a:pt x="486" y="270"/>
                </a:cubicBezTo>
                <a:cubicBezTo>
                  <a:pt x="484" y="270"/>
                  <a:pt x="483" y="269"/>
                  <a:pt x="482" y="268"/>
                </a:cubicBezTo>
                <a:cubicBezTo>
                  <a:pt x="480" y="268"/>
                  <a:pt x="478" y="268"/>
                  <a:pt x="477" y="267"/>
                </a:cubicBezTo>
                <a:cubicBezTo>
                  <a:pt x="475" y="267"/>
                  <a:pt x="474" y="267"/>
                  <a:pt x="471" y="267"/>
                </a:cubicBezTo>
                <a:cubicBezTo>
                  <a:pt x="468" y="267"/>
                  <a:pt x="465" y="266"/>
                  <a:pt x="462" y="266"/>
                </a:cubicBezTo>
                <a:cubicBezTo>
                  <a:pt x="460" y="266"/>
                  <a:pt x="458" y="266"/>
                  <a:pt x="456" y="266"/>
                </a:cubicBezTo>
                <a:cubicBezTo>
                  <a:pt x="453" y="265"/>
                  <a:pt x="452" y="266"/>
                  <a:pt x="449" y="266"/>
                </a:cubicBezTo>
                <a:cubicBezTo>
                  <a:pt x="447" y="266"/>
                  <a:pt x="446" y="266"/>
                  <a:pt x="444" y="266"/>
                </a:cubicBezTo>
                <a:cubicBezTo>
                  <a:pt x="441" y="266"/>
                  <a:pt x="438" y="266"/>
                  <a:pt x="435" y="266"/>
                </a:cubicBezTo>
                <a:cubicBezTo>
                  <a:pt x="431" y="266"/>
                  <a:pt x="424" y="266"/>
                  <a:pt x="424" y="266"/>
                </a:cubicBezTo>
                <a:cubicBezTo>
                  <a:pt x="424" y="266"/>
                  <a:pt x="424" y="266"/>
                  <a:pt x="423" y="266"/>
                </a:cubicBezTo>
                <a:cubicBezTo>
                  <a:pt x="422" y="265"/>
                  <a:pt x="422" y="265"/>
                  <a:pt x="420" y="265"/>
                </a:cubicBezTo>
                <a:cubicBezTo>
                  <a:pt x="418" y="265"/>
                  <a:pt x="415" y="265"/>
                  <a:pt x="410" y="264"/>
                </a:cubicBezTo>
                <a:cubicBezTo>
                  <a:pt x="405" y="264"/>
                  <a:pt x="400" y="263"/>
                  <a:pt x="395" y="262"/>
                </a:cubicBezTo>
                <a:cubicBezTo>
                  <a:pt x="393" y="262"/>
                  <a:pt x="391" y="261"/>
                  <a:pt x="389" y="261"/>
                </a:cubicBezTo>
                <a:cubicBezTo>
                  <a:pt x="388" y="261"/>
                  <a:pt x="386" y="261"/>
                  <a:pt x="385" y="260"/>
                </a:cubicBezTo>
                <a:cubicBezTo>
                  <a:pt x="383" y="260"/>
                  <a:pt x="381" y="260"/>
                  <a:pt x="381" y="260"/>
                </a:cubicBezTo>
                <a:cubicBezTo>
                  <a:pt x="381" y="260"/>
                  <a:pt x="381" y="259"/>
                  <a:pt x="382" y="257"/>
                </a:cubicBezTo>
                <a:cubicBezTo>
                  <a:pt x="382" y="255"/>
                  <a:pt x="382" y="253"/>
                  <a:pt x="383" y="251"/>
                </a:cubicBezTo>
                <a:cubicBezTo>
                  <a:pt x="383" y="248"/>
                  <a:pt x="383" y="247"/>
                  <a:pt x="381" y="244"/>
                </a:cubicBezTo>
                <a:cubicBezTo>
                  <a:pt x="379" y="240"/>
                  <a:pt x="377" y="237"/>
                  <a:pt x="377" y="237"/>
                </a:cubicBezTo>
                <a:cubicBezTo>
                  <a:pt x="377" y="237"/>
                  <a:pt x="378" y="237"/>
                  <a:pt x="379" y="236"/>
                </a:cubicBezTo>
                <a:cubicBezTo>
                  <a:pt x="380" y="235"/>
                  <a:pt x="382" y="233"/>
                  <a:pt x="386" y="231"/>
                </a:cubicBezTo>
                <a:cubicBezTo>
                  <a:pt x="390" y="228"/>
                  <a:pt x="394" y="226"/>
                  <a:pt x="397" y="225"/>
                </a:cubicBezTo>
                <a:cubicBezTo>
                  <a:pt x="400" y="223"/>
                  <a:pt x="403" y="222"/>
                  <a:pt x="406" y="221"/>
                </a:cubicBezTo>
                <a:cubicBezTo>
                  <a:pt x="409" y="220"/>
                  <a:pt x="410" y="220"/>
                  <a:pt x="415" y="218"/>
                </a:cubicBezTo>
                <a:cubicBezTo>
                  <a:pt x="419" y="215"/>
                  <a:pt x="422" y="214"/>
                  <a:pt x="426" y="213"/>
                </a:cubicBezTo>
                <a:cubicBezTo>
                  <a:pt x="429" y="211"/>
                  <a:pt x="433" y="210"/>
                  <a:pt x="435" y="209"/>
                </a:cubicBezTo>
                <a:cubicBezTo>
                  <a:pt x="438" y="208"/>
                  <a:pt x="441" y="207"/>
                  <a:pt x="442" y="206"/>
                </a:cubicBezTo>
                <a:cubicBezTo>
                  <a:pt x="443" y="206"/>
                  <a:pt x="444" y="206"/>
                  <a:pt x="443" y="206"/>
                </a:cubicBezTo>
                <a:cubicBezTo>
                  <a:pt x="443" y="205"/>
                  <a:pt x="443" y="205"/>
                  <a:pt x="443" y="203"/>
                </a:cubicBezTo>
                <a:cubicBezTo>
                  <a:pt x="442" y="201"/>
                  <a:pt x="442" y="199"/>
                  <a:pt x="441" y="197"/>
                </a:cubicBezTo>
                <a:cubicBezTo>
                  <a:pt x="441" y="194"/>
                  <a:pt x="440" y="192"/>
                  <a:pt x="440" y="192"/>
                </a:cubicBezTo>
                <a:cubicBezTo>
                  <a:pt x="440" y="192"/>
                  <a:pt x="441" y="191"/>
                  <a:pt x="441" y="191"/>
                </a:cubicBezTo>
                <a:cubicBezTo>
                  <a:pt x="441" y="191"/>
                  <a:pt x="442" y="190"/>
                  <a:pt x="442" y="190"/>
                </a:cubicBezTo>
                <a:cubicBezTo>
                  <a:pt x="443" y="189"/>
                  <a:pt x="443" y="188"/>
                  <a:pt x="443" y="187"/>
                </a:cubicBezTo>
                <a:cubicBezTo>
                  <a:pt x="443" y="187"/>
                  <a:pt x="443" y="187"/>
                  <a:pt x="443" y="185"/>
                </a:cubicBezTo>
                <a:cubicBezTo>
                  <a:pt x="443" y="183"/>
                  <a:pt x="443" y="180"/>
                  <a:pt x="443" y="180"/>
                </a:cubicBezTo>
                <a:cubicBezTo>
                  <a:pt x="443" y="180"/>
                  <a:pt x="447" y="178"/>
                  <a:pt x="450" y="176"/>
                </a:cubicBezTo>
                <a:cubicBezTo>
                  <a:pt x="454" y="173"/>
                  <a:pt x="455" y="172"/>
                  <a:pt x="458" y="170"/>
                </a:cubicBezTo>
                <a:cubicBezTo>
                  <a:pt x="461" y="167"/>
                  <a:pt x="462" y="165"/>
                  <a:pt x="464" y="163"/>
                </a:cubicBezTo>
                <a:cubicBezTo>
                  <a:pt x="465" y="161"/>
                  <a:pt x="467" y="159"/>
                  <a:pt x="468" y="157"/>
                </a:cubicBezTo>
                <a:cubicBezTo>
                  <a:pt x="469" y="155"/>
                  <a:pt x="470" y="154"/>
                  <a:pt x="471" y="153"/>
                </a:cubicBezTo>
                <a:cubicBezTo>
                  <a:pt x="472" y="152"/>
                  <a:pt x="473" y="151"/>
                  <a:pt x="474" y="149"/>
                </a:cubicBezTo>
                <a:cubicBezTo>
                  <a:pt x="475" y="148"/>
                  <a:pt x="476" y="148"/>
                  <a:pt x="477" y="146"/>
                </a:cubicBezTo>
                <a:cubicBezTo>
                  <a:pt x="478" y="145"/>
                  <a:pt x="479" y="145"/>
                  <a:pt x="479" y="144"/>
                </a:cubicBezTo>
                <a:cubicBezTo>
                  <a:pt x="480" y="143"/>
                  <a:pt x="480" y="143"/>
                  <a:pt x="481" y="142"/>
                </a:cubicBezTo>
                <a:cubicBezTo>
                  <a:pt x="482" y="141"/>
                  <a:pt x="483" y="140"/>
                  <a:pt x="483" y="138"/>
                </a:cubicBezTo>
                <a:cubicBezTo>
                  <a:pt x="484" y="136"/>
                  <a:pt x="483" y="135"/>
                  <a:pt x="482" y="135"/>
                </a:cubicBezTo>
                <a:cubicBezTo>
                  <a:pt x="480" y="134"/>
                  <a:pt x="479" y="135"/>
                  <a:pt x="478" y="136"/>
                </a:cubicBezTo>
                <a:cubicBezTo>
                  <a:pt x="477" y="137"/>
                  <a:pt x="476" y="140"/>
                  <a:pt x="475" y="141"/>
                </a:cubicBezTo>
                <a:cubicBezTo>
                  <a:pt x="474" y="142"/>
                  <a:pt x="473" y="142"/>
                  <a:pt x="472" y="143"/>
                </a:cubicBezTo>
                <a:cubicBezTo>
                  <a:pt x="470" y="144"/>
                  <a:pt x="469" y="145"/>
                  <a:pt x="468" y="146"/>
                </a:cubicBezTo>
                <a:cubicBezTo>
                  <a:pt x="468" y="147"/>
                  <a:pt x="467" y="148"/>
                  <a:pt x="467" y="148"/>
                </a:cubicBezTo>
                <a:cubicBezTo>
                  <a:pt x="466" y="148"/>
                  <a:pt x="466" y="147"/>
                  <a:pt x="466" y="146"/>
                </a:cubicBezTo>
                <a:cubicBezTo>
                  <a:pt x="466" y="145"/>
                  <a:pt x="466" y="145"/>
                  <a:pt x="467" y="143"/>
                </a:cubicBezTo>
                <a:cubicBezTo>
                  <a:pt x="468" y="142"/>
                  <a:pt x="469" y="141"/>
                  <a:pt x="471" y="140"/>
                </a:cubicBezTo>
                <a:cubicBezTo>
                  <a:pt x="472" y="138"/>
                  <a:pt x="472" y="137"/>
                  <a:pt x="473" y="136"/>
                </a:cubicBezTo>
                <a:cubicBezTo>
                  <a:pt x="474" y="133"/>
                  <a:pt x="476" y="131"/>
                  <a:pt x="477" y="130"/>
                </a:cubicBezTo>
                <a:cubicBezTo>
                  <a:pt x="478" y="128"/>
                  <a:pt x="479" y="127"/>
                  <a:pt x="479" y="126"/>
                </a:cubicBezTo>
                <a:cubicBezTo>
                  <a:pt x="480" y="124"/>
                  <a:pt x="481" y="124"/>
                  <a:pt x="481" y="122"/>
                </a:cubicBezTo>
                <a:cubicBezTo>
                  <a:pt x="481" y="121"/>
                  <a:pt x="480" y="120"/>
                  <a:pt x="479" y="119"/>
                </a:cubicBezTo>
                <a:cubicBezTo>
                  <a:pt x="477" y="119"/>
                  <a:pt x="476" y="120"/>
                  <a:pt x="475" y="122"/>
                </a:cubicBezTo>
                <a:cubicBezTo>
                  <a:pt x="474" y="123"/>
                  <a:pt x="473" y="125"/>
                  <a:pt x="472" y="127"/>
                </a:cubicBezTo>
                <a:cubicBezTo>
                  <a:pt x="470" y="129"/>
                  <a:pt x="470" y="130"/>
                  <a:pt x="468" y="132"/>
                </a:cubicBezTo>
                <a:cubicBezTo>
                  <a:pt x="467" y="133"/>
                  <a:pt x="466" y="134"/>
                  <a:pt x="466" y="135"/>
                </a:cubicBezTo>
                <a:cubicBezTo>
                  <a:pt x="465" y="136"/>
                  <a:pt x="464" y="137"/>
                  <a:pt x="464" y="138"/>
                </a:cubicBezTo>
                <a:cubicBezTo>
                  <a:pt x="463" y="139"/>
                  <a:pt x="463" y="139"/>
                  <a:pt x="462" y="140"/>
                </a:cubicBezTo>
                <a:cubicBezTo>
                  <a:pt x="462" y="140"/>
                  <a:pt x="461" y="138"/>
                  <a:pt x="461" y="138"/>
                </a:cubicBezTo>
                <a:cubicBezTo>
                  <a:pt x="461" y="138"/>
                  <a:pt x="461" y="138"/>
                  <a:pt x="462" y="137"/>
                </a:cubicBezTo>
                <a:cubicBezTo>
                  <a:pt x="462" y="136"/>
                  <a:pt x="464" y="134"/>
                  <a:pt x="465" y="133"/>
                </a:cubicBezTo>
                <a:cubicBezTo>
                  <a:pt x="466" y="131"/>
                  <a:pt x="466" y="130"/>
                  <a:pt x="466" y="129"/>
                </a:cubicBezTo>
                <a:cubicBezTo>
                  <a:pt x="467" y="128"/>
                  <a:pt x="468" y="126"/>
                  <a:pt x="469" y="124"/>
                </a:cubicBezTo>
                <a:cubicBezTo>
                  <a:pt x="470" y="122"/>
                  <a:pt x="470" y="122"/>
                  <a:pt x="471" y="120"/>
                </a:cubicBezTo>
                <a:cubicBezTo>
                  <a:pt x="472" y="119"/>
                  <a:pt x="472" y="118"/>
                  <a:pt x="473" y="117"/>
                </a:cubicBezTo>
                <a:cubicBezTo>
                  <a:pt x="473" y="115"/>
                  <a:pt x="474" y="115"/>
                  <a:pt x="474" y="113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69" y="110"/>
                  <a:pt x="468" y="112"/>
                  <a:pt x="467" y="114"/>
                </a:cubicBezTo>
                <a:cubicBezTo>
                  <a:pt x="466" y="116"/>
                  <a:pt x="465" y="118"/>
                  <a:pt x="464" y="120"/>
                </a:cubicBezTo>
                <a:cubicBezTo>
                  <a:pt x="463" y="122"/>
                  <a:pt x="462" y="123"/>
                  <a:pt x="461" y="124"/>
                </a:cubicBezTo>
                <a:cubicBezTo>
                  <a:pt x="460" y="125"/>
                  <a:pt x="460" y="126"/>
                  <a:pt x="460" y="127"/>
                </a:cubicBezTo>
                <a:cubicBezTo>
                  <a:pt x="460" y="128"/>
                  <a:pt x="459" y="128"/>
                  <a:pt x="459" y="129"/>
                </a:cubicBezTo>
                <a:cubicBezTo>
                  <a:pt x="458" y="130"/>
                  <a:pt x="458" y="131"/>
                  <a:pt x="457" y="132"/>
                </a:cubicBezTo>
                <a:cubicBezTo>
                  <a:pt x="457" y="133"/>
                  <a:pt x="456" y="134"/>
                  <a:pt x="456" y="134"/>
                </a:cubicBezTo>
                <a:cubicBezTo>
                  <a:pt x="455" y="135"/>
                  <a:pt x="455" y="134"/>
                  <a:pt x="455" y="134"/>
                </a:cubicBezTo>
                <a:cubicBezTo>
                  <a:pt x="454" y="134"/>
                  <a:pt x="454" y="132"/>
                  <a:pt x="455" y="131"/>
                </a:cubicBezTo>
                <a:cubicBezTo>
                  <a:pt x="455" y="129"/>
                  <a:pt x="455" y="128"/>
                  <a:pt x="456" y="127"/>
                </a:cubicBezTo>
                <a:cubicBezTo>
                  <a:pt x="456" y="125"/>
                  <a:pt x="456" y="124"/>
                  <a:pt x="457" y="121"/>
                </a:cubicBezTo>
                <a:cubicBezTo>
                  <a:pt x="458" y="119"/>
                  <a:pt x="459" y="118"/>
                  <a:pt x="460" y="116"/>
                </a:cubicBezTo>
                <a:cubicBezTo>
                  <a:pt x="461" y="114"/>
                  <a:pt x="461" y="112"/>
                  <a:pt x="462" y="110"/>
                </a:cubicBezTo>
                <a:cubicBezTo>
                  <a:pt x="462" y="108"/>
                  <a:pt x="460" y="107"/>
                  <a:pt x="458" y="108"/>
                </a:cubicBezTo>
                <a:cubicBezTo>
                  <a:pt x="456" y="108"/>
                  <a:pt x="455" y="111"/>
                  <a:pt x="454" y="112"/>
                </a:cubicBezTo>
                <a:cubicBezTo>
                  <a:pt x="454" y="113"/>
                  <a:pt x="453" y="115"/>
                  <a:pt x="453" y="116"/>
                </a:cubicBezTo>
                <a:cubicBezTo>
                  <a:pt x="452" y="117"/>
                  <a:pt x="452" y="118"/>
                  <a:pt x="451" y="119"/>
                </a:cubicBezTo>
                <a:cubicBezTo>
                  <a:pt x="450" y="121"/>
                  <a:pt x="450" y="121"/>
                  <a:pt x="449" y="124"/>
                </a:cubicBezTo>
                <a:cubicBezTo>
                  <a:pt x="448" y="126"/>
                  <a:pt x="448" y="127"/>
                  <a:pt x="448" y="130"/>
                </a:cubicBezTo>
                <a:cubicBezTo>
                  <a:pt x="447" y="132"/>
                  <a:pt x="446" y="133"/>
                  <a:pt x="446" y="134"/>
                </a:cubicBezTo>
                <a:cubicBezTo>
                  <a:pt x="445" y="135"/>
                  <a:pt x="445" y="136"/>
                  <a:pt x="444" y="137"/>
                </a:cubicBezTo>
                <a:cubicBezTo>
                  <a:pt x="444" y="139"/>
                  <a:pt x="442" y="139"/>
                  <a:pt x="441" y="140"/>
                </a:cubicBezTo>
                <a:cubicBezTo>
                  <a:pt x="440" y="140"/>
                  <a:pt x="437" y="142"/>
                  <a:pt x="437" y="142"/>
                </a:cubicBezTo>
                <a:cubicBezTo>
                  <a:pt x="436" y="143"/>
                  <a:pt x="436" y="142"/>
                  <a:pt x="436" y="142"/>
                </a:cubicBezTo>
                <a:cubicBezTo>
                  <a:pt x="435" y="141"/>
                  <a:pt x="435" y="141"/>
                  <a:pt x="435" y="140"/>
                </a:cubicBezTo>
                <a:cubicBezTo>
                  <a:pt x="435" y="139"/>
                  <a:pt x="435" y="138"/>
                  <a:pt x="435" y="137"/>
                </a:cubicBezTo>
                <a:cubicBezTo>
                  <a:pt x="434" y="136"/>
                  <a:pt x="434" y="135"/>
                  <a:pt x="433" y="134"/>
                </a:cubicBezTo>
                <a:cubicBezTo>
                  <a:pt x="433" y="133"/>
                  <a:pt x="433" y="132"/>
                  <a:pt x="431" y="129"/>
                </a:cubicBezTo>
                <a:cubicBezTo>
                  <a:pt x="430" y="127"/>
                  <a:pt x="428" y="126"/>
                  <a:pt x="427" y="125"/>
                </a:cubicBezTo>
                <a:cubicBezTo>
                  <a:pt x="426" y="125"/>
                  <a:pt x="425" y="125"/>
                  <a:pt x="424" y="126"/>
                </a:cubicBezTo>
                <a:cubicBezTo>
                  <a:pt x="423" y="127"/>
                  <a:pt x="424" y="128"/>
                  <a:pt x="424" y="129"/>
                </a:cubicBezTo>
                <a:cubicBezTo>
                  <a:pt x="425" y="129"/>
                  <a:pt x="425" y="131"/>
                  <a:pt x="426" y="133"/>
                </a:cubicBezTo>
                <a:cubicBezTo>
                  <a:pt x="426" y="135"/>
                  <a:pt x="427" y="136"/>
                  <a:pt x="427" y="138"/>
                </a:cubicBezTo>
                <a:cubicBezTo>
                  <a:pt x="427" y="140"/>
                  <a:pt x="427" y="141"/>
                  <a:pt x="427" y="143"/>
                </a:cubicBezTo>
                <a:cubicBezTo>
                  <a:pt x="427" y="144"/>
                  <a:pt x="426" y="145"/>
                  <a:pt x="426" y="147"/>
                </a:cubicBezTo>
                <a:cubicBezTo>
                  <a:pt x="426" y="149"/>
                  <a:pt x="427" y="152"/>
                  <a:pt x="428" y="154"/>
                </a:cubicBezTo>
                <a:cubicBezTo>
                  <a:pt x="428" y="157"/>
                  <a:pt x="428" y="158"/>
                  <a:pt x="429" y="160"/>
                </a:cubicBezTo>
                <a:cubicBezTo>
                  <a:pt x="429" y="163"/>
                  <a:pt x="429" y="163"/>
                  <a:pt x="429" y="164"/>
                </a:cubicBezTo>
                <a:cubicBezTo>
                  <a:pt x="428" y="165"/>
                  <a:pt x="426" y="167"/>
                  <a:pt x="426" y="167"/>
                </a:cubicBezTo>
                <a:cubicBezTo>
                  <a:pt x="426" y="167"/>
                  <a:pt x="426" y="167"/>
                  <a:pt x="425" y="167"/>
                </a:cubicBezTo>
                <a:cubicBezTo>
                  <a:pt x="425" y="167"/>
                  <a:pt x="425" y="167"/>
                  <a:pt x="424" y="168"/>
                </a:cubicBezTo>
                <a:cubicBezTo>
                  <a:pt x="424" y="168"/>
                  <a:pt x="423" y="169"/>
                  <a:pt x="421" y="170"/>
                </a:cubicBezTo>
                <a:cubicBezTo>
                  <a:pt x="419" y="171"/>
                  <a:pt x="417" y="173"/>
                  <a:pt x="413" y="175"/>
                </a:cubicBezTo>
                <a:cubicBezTo>
                  <a:pt x="409" y="177"/>
                  <a:pt x="407" y="178"/>
                  <a:pt x="406" y="179"/>
                </a:cubicBezTo>
                <a:cubicBezTo>
                  <a:pt x="404" y="179"/>
                  <a:pt x="401" y="182"/>
                  <a:pt x="400" y="183"/>
                </a:cubicBezTo>
                <a:cubicBezTo>
                  <a:pt x="399" y="184"/>
                  <a:pt x="398" y="186"/>
                  <a:pt x="398" y="186"/>
                </a:cubicBezTo>
                <a:cubicBezTo>
                  <a:pt x="398" y="186"/>
                  <a:pt x="398" y="186"/>
                  <a:pt x="397" y="185"/>
                </a:cubicBezTo>
                <a:cubicBezTo>
                  <a:pt x="396" y="185"/>
                  <a:pt x="394" y="185"/>
                  <a:pt x="393" y="186"/>
                </a:cubicBezTo>
                <a:cubicBezTo>
                  <a:pt x="391" y="186"/>
                  <a:pt x="387" y="188"/>
                  <a:pt x="386" y="189"/>
                </a:cubicBezTo>
                <a:cubicBezTo>
                  <a:pt x="385" y="190"/>
                  <a:pt x="383" y="190"/>
                  <a:pt x="383" y="192"/>
                </a:cubicBezTo>
                <a:cubicBezTo>
                  <a:pt x="382" y="193"/>
                  <a:pt x="381" y="194"/>
                  <a:pt x="381" y="194"/>
                </a:cubicBezTo>
                <a:cubicBezTo>
                  <a:pt x="381" y="194"/>
                  <a:pt x="380" y="195"/>
                  <a:pt x="378" y="195"/>
                </a:cubicBezTo>
                <a:cubicBezTo>
                  <a:pt x="375" y="196"/>
                  <a:pt x="374" y="196"/>
                  <a:pt x="373" y="196"/>
                </a:cubicBezTo>
                <a:cubicBezTo>
                  <a:pt x="373" y="196"/>
                  <a:pt x="372" y="196"/>
                  <a:pt x="371" y="196"/>
                </a:cubicBezTo>
                <a:cubicBezTo>
                  <a:pt x="371" y="196"/>
                  <a:pt x="371" y="195"/>
                  <a:pt x="370" y="195"/>
                </a:cubicBezTo>
                <a:cubicBezTo>
                  <a:pt x="369" y="195"/>
                  <a:pt x="369" y="195"/>
                  <a:pt x="369" y="195"/>
                </a:cubicBezTo>
                <a:cubicBezTo>
                  <a:pt x="369" y="195"/>
                  <a:pt x="368" y="194"/>
                  <a:pt x="367" y="191"/>
                </a:cubicBezTo>
                <a:cubicBezTo>
                  <a:pt x="367" y="189"/>
                  <a:pt x="366" y="187"/>
                  <a:pt x="365" y="185"/>
                </a:cubicBezTo>
                <a:cubicBezTo>
                  <a:pt x="365" y="184"/>
                  <a:pt x="364" y="182"/>
                  <a:pt x="363" y="181"/>
                </a:cubicBezTo>
                <a:cubicBezTo>
                  <a:pt x="362" y="178"/>
                  <a:pt x="361" y="176"/>
                  <a:pt x="360" y="174"/>
                </a:cubicBezTo>
                <a:cubicBezTo>
                  <a:pt x="359" y="173"/>
                  <a:pt x="358" y="171"/>
                  <a:pt x="357" y="170"/>
                </a:cubicBezTo>
                <a:cubicBezTo>
                  <a:pt x="355" y="168"/>
                  <a:pt x="354" y="166"/>
                  <a:pt x="353" y="164"/>
                </a:cubicBezTo>
                <a:cubicBezTo>
                  <a:pt x="352" y="163"/>
                  <a:pt x="352" y="162"/>
                  <a:pt x="352" y="161"/>
                </a:cubicBezTo>
                <a:cubicBezTo>
                  <a:pt x="351" y="160"/>
                  <a:pt x="350" y="157"/>
                  <a:pt x="347" y="152"/>
                </a:cubicBezTo>
                <a:cubicBezTo>
                  <a:pt x="346" y="149"/>
                  <a:pt x="344" y="147"/>
                  <a:pt x="343" y="145"/>
                </a:cubicBezTo>
                <a:cubicBezTo>
                  <a:pt x="341" y="142"/>
                  <a:pt x="339" y="140"/>
                  <a:pt x="338" y="139"/>
                </a:cubicBezTo>
                <a:cubicBezTo>
                  <a:pt x="336" y="137"/>
                  <a:pt x="335" y="135"/>
                  <a:pt x="333" y="134"/>
                </a:cubicBezTo>
                <a:cubicBezTo>
                  <a:pt x="332" y="133"/>
                  <a:pt x="332" y="132"/>
                  <a:pt x="331" y="132"/>
                </a:cubicBezTo>
                <a:cubicBezTo>
                  <a:pt x="330" y="130"/>
                  <a:pt x="329" y="130"/>
                  <a:pt x="328" y="128"/>
                </a:cubicBezTo>
                <a:cubicBezTo>
                  <a:pt x="327" y="127"/>
                  <a:pt x="326" y="126"/>
                  <a:pt x="323" y="123"/>
                </a:cubicBezTo>
                <a:cubicBezTo>
                  <a:pt x="320" y="119"/>
                  <a:pt x="316" y="116"/>
                  <a:pt x="314" y="113"/>
                </a:cubicBezTo>
                <a:cubicBezTo>
                  <a:pt x="311" y="111"/>
                  <a:pt x="310" y="109"/>
                  <a:pt x="309" y="108"/>
                </a:cubicBezTo>
                <a:cubicBezTo>
                  <a:pt x="308" y="108"/>
                  <a:pt x="307" y="106"/>
                  <a:pt x="306" y="105"/>
                </a:cubicBezTo>
                <a:cubicBezTo>
                  <a:pt x="304" y="103"/>
                  <a:pt x="302" y="102"/>
                  <a:pt x="302" y="102"/>
                </a:cubicBezTo>
                <a:cubicBezTo>
                  <a:pt x="302" y="100"/>
                  <a:pt x="302" y="100"/>
                  <a:pt x="302" y="100"/>
                </a:cubicBezTo>
                <a:cubicBezTo>
                  <a:pt x="302" y="100"/>
                  <a:pt x="302" y="100"/>
                  <a:pt x="303" y="99"/>
                </a:cubicBezTo>
                <a:cubicBezTo>
                  <a:pt x="304" y="98"/>
                  <a:pt x="304" y="97"/>
                  <a:pt x="304" y="96"/>
                </a:cubicBezTo>
                <a:cubicBezTo>
                  <a:pt x="303" y="96"/>
                  <a:pt x="304" y="96"/>
                  <a:pt x="304" y="96"/>
                </a:cubicBezTo>
                <a:cubicBezTo>
                  <a:pt x="305" y="96"/>
                  <a:pt x="305" y="95"/>
                  <a:pt x="306" y="95"/>
                </a:cubicBezTo>
                <a:cubicBezTo>
                  <a:pt x="307" y="94"/>
                  <a:pt x="309" y="93"/>
                  <a:pt x="310" y="93"/>
                </a:cubicBezTo>
                <a:cubicBezTo>
                  <a:pt x="311" y="92"/>
                  <a:pt x="311" y="92"/>
                  <a:pt x="312" y="91"/>
                </a:cubicBezTo>
                <a:cubicBezTo>
                  <a:pt x="313" y="90"/>
                  <a:pt x="314" y="90"/>
                  <a:pt x="316" y="89"/>
                </a:cubicBezTo>
                <a:cubicBezTo>
                  <a:pt x="317" y="88"/>
                  <a:pt x="318" y="87"/>
                  <a:pt x="319" y="86"/>
                </a:cubicBezTo>
                <a:cubicBezTo>
                  <a:pt x="320" y="84"/>
                  <a:pt x="319" y="83"/>
                  <a:pt x="319" y="82"/>
                </a:cubicBezTo>
                <a:cubicBezTo>
                  <a:pt x="319" y="81"/>
                  <a:pt x="318" y="79"/>
                  <a:pt x="318" y="79"/>
                </a:cubicBezTo>
                <a:cubicBezTo>
                  <a:pt x="318" y="79"/>
                  <a:pt x="318" y="78"/>
                  <a:pt x="318" y="77"/>
                </a:cubicBezTo>
                <a:cubicBezTo>
                  <a:pt x="319" y="76"/>
                  <a:pt x="320" y="75"/>
                  <a:pt x="320" y="74"/>
                </a:cubicBezTo>
                <a:cubicBezTo>
                  <a:pt x="321" y="74"/>
                  <a:pt x="320" y="72"/>
                  <a:pt x="319" y="71"/>
                </a:cubicBezTo>
                <a:cubicBezTo>
                  <a:pt x="318" y="70"/>
                  <a:pt x="317" y="70"/>
                  <a:pt x="317" y="70"/>
                </a:cubicBezTo>
                <a:cubicBezTo>
                  <a:pt x="317" y="70"/>
                  <a:pt x="318" y="69"/>
                  <a:pt x="319" y="68"/>
                </a:cubicBezTo>
                <a:cubicBezTo>
                  <a:pt x="320" y="68"/>
                  <a:pt x="320" y="67"/>
                  <a:pt x="321" y="66"/>
                </a:cubicBezTo>
                <a:cubicBezTo>
                  <a:pt x="322" y="65"/>
                  <a:pt x="322" y="64"/>
                  <a:pt x="321" y="63"/>
                </a:cubicBezTo>
                <a:cubicBezTo>
                  <a:pt x="321" y="62"/>
                  <a:pt x="321" y="61"/>
                  <a:pt x="321" y="59"/>
                </a:cubicBezTo>
                <a:cubicBezTo>
                  <a:pt x="321" y="58"/>
                  <a:pt x="321" y="57"/>
                  <a:pt x="322" y="57"/>
                </a:cubicBezTo>
                <a:cubicBezTo>
                  <a:pt x="323" y="56"/>
                  <a:pt x="324" y="56"/>
                  <a:pt x="325" y="56"/>
                </a:cubicBezTo>
                <a:cubicBezTo>
                  <a:pt x="326" y="56"/>
                  <a:pt x="327" y="55"/>
                  <a:pt x="327" y="54"/>
                </a:cubicBezTo>
                <a:cubicBezTo>
                  <a:pt x="328" y="52"/>
                  <a:pt x="326" y="51"/>
                  <a:pt x="325" y="49"/>
                </a:cubicBezTo>
                <a:cubicBezTo>
                  <a:pt x="323" y="48"/>
                  <a:pt x="322" y="46"/>
                  <a:pt x="320" y="44"/>
                </a:cubicBezTo>
                <a:cubicBezTo>
                  <a:pt x="318" y="43"/>
                  <a:pt x="317" y="43"/>
                  <a:pt x="316" y="42"/>
                </a:cubicBezTo>
                <a:cubicBezTo>
                  <a:pt x="316" y="41"/>
                  <a:pt x="316" y="41"/>
                  <a:pt x="315" y="41"/>
                </a:cubicBezTo>
                <a:cubicBezTo>
                  <a:pt x="314" y="39"/>
                  <a:pt x="315" y="36"/>
                  <a:pt x="315" y="35"/>
                </a:cubicBezTo>
                <a:cubicBezTo>
                  <a:pt x="316" y="34"/>
                  <a:pt x="315" y="33"/>
                  <a:pt x="315" y="33"/>
                </a:cubicBezTo>
                <a:cubicBezTo>
                  <a:pt x="314" y="33"/>
                  <a:pt x="315" y="32"/>
                  <a:pt x="314" y="31"/>
                </a:cubicBezTo>
                <a:cubicBezTo>
                  <a:pt x="313" y="29"/>
                  <a:pt x="313" y="30"/>
                  <a:pt x="313" y="30"/>
                </a:cubicBezTo>
                <a:cubicBezTo>
                  <a:pt x="313" y="30"/>
                  <a:pt x="313" y="29"/>
                  <a:pt x="312" y="28"/>
                </a:cubicBezTo>
                <a:cubicBezTo>
                  <a:pt x="312" y="28"/>
                  <a:pt x="312" y="26"/>
                  <a:pt x="311" y="26"/>
                </a:cubicBezTo>
                <a:cubicBezTo>
                  <a:pt x="310" y="25"/>
                  <a:pt x="310" y="25"/>
                  <a:pt x="310" y="24"/>
                </a:cubicBezTo>
                <a:cubicBezTo>
                  <a:pt x="310" y="24"/>
                  <a:pt x="310" y="23"/>
                  <a:pt x="310" y="23"/>
                </a:cubicBezTo>
                <a:cubicBezTo>
                  <a:pt x="309" y="23"/>
                  <a:pt x="309" y="22"/>
                  <a:pt x="309" y="22"/>
                </a:cubicBezTo>
                <a:cubicBezTo>
                  <a:pt x="309" y="21"/>
                  <a:pt x="308" y="20"/>
                  <a:pt x="308" y="20"/>
                </a:cubicBezTo>
                <a:cubicBezTo>
                  <a:pt x="307" y="20"/>
                  <a:pt x="307" y="19"/>
                  <a:pt x="307" y="18"/>
                </a:cubicBezTo>
                <a:cubicBezTo>
                  <a:pt x="306" y="17"/>
                  <a:pt x="305" y="16"/>
                  <a:pt x="305" y="16"/>
                </a:cubicBezTo>
                <a:cubicBezTo>
                  <a:pt x="305" y="16"/>
                  <a:pt x="306" y="16"/>
                  <a:pt x="306" y="16"/>
                </a:cubicBezTo>
                <a:cubicBezTo>
                  <a:pt x="306" y="15"/>
                  <a:pt x="307" y="15"/>
                  <a:pt x="307" y="12"/>
                </a:cubicBezTo>
                <a:cubicBezTo>
                  <a:pt x="307" y="10"/>
                  <a:pt x="305" y="8"/>
                  <a:pt x="303" y="6"/>
                </a:cubicBezTo>
                <a:cubicBezTo>
                  <a:pt x="301" y="5"/>
                  <a:pt x="298" y="3"/>
                  <a:pt x="296" y="2"/>
                </a:cubicBezTo>
                <a:cubicBezTo>
                  <a:pt x="294" y="1"/>
                  <a:pt x="291" y="1"/>
                  <a:pt x="290" y="1"/>
                </a:cubicBezTo>
                <a:cubicBezTo>
                  <a:pt x="288" y="1"/>
                  <a:pt x="285" y="1"/>
                  <a:pt x="283" y="1"/>
                </a:cubicBezTo>
                <a:cubicBezTo>
                  <a:pt x="281" y="1"/>
                  <a:pt x="280" y="0"/>
                  <a:pt x="278" y="1"/>
                </a:cubicBezTo>
                <a:cubicBezTo>
                  <a:pt x="276" y="1"/>
                  <a:pt x="275" y="2"/>
                  <a:pt x="274" y="2"/>
                </a:cubicBezTo>
                <a:cubicBezTo>
                  <a:pt x="273" y="2"/>
                  <a:pt x="271" y="2"/>
                  <a:pt x="269" y="2"/>
                </a:cubicBezTo>
                <a:cubicBezTo>
                  <a:pt x="268" y="2"/>
                  <a:pt x="266" y="3"/>
                  <a:pt x="265" y="3"/>
                </a:cubicBezTo>
                <a:cubicBezTo>
                  <a:pt x="263" y="3"/>
                  <a:pt x="261" y="4"/>
                  <a:pt x="260" y="4"/>
                </a:cubicBezTo>
                <a:cubicBezTo>
                  <a:pt x="259" y="5"/>
                  <a:pt x="257" y="5"/>
                  <a:pt x="256" y="6"/>
                </a:cubicBezTo>
                <a:cubicBezTo>
                  <a:pt x="255" y="6"/>
                  <a:pt x="254" y="7"/>
                  <a:pt x="253" y="8"/>
                </a:cubicBezTo>
                <a:cubicBezTo>
                  <a:pt x="251" y="8"/>
                  <a:pt x="250" y="10"/>
                  <a:pt x="248" y="11"/>
                </a:cubicBezTo>
                <a:cubicBezTo>
                  <a:pt x="247" y="13"/>
                  <a:pt x="246" y="14"/>
                  <a:pt x="243" y="17"/>
                </a:cubicBezTo>
                <a:cubicBezTo>
                  <a:pt x="240" y="20"/>
                  <a:pt x="241" y="22"/>
                  <a:pt x="240" y="23"/>
                </a:cubicBezTo>
                <a:cubicBezTo>
                  <a:pt x="239" y="25"/>
                  <a:pt x="239" y="26"/>
                  <a:pt x="238" y="28"/>
                </a:cubicBezTo>
                <a:cubicBezTo>
                  <a:pt x="238" y="29"/>
                  <a:pt x="238" y="30"/>
                  <a:pt x="237" y="31"/>
                </a:cubicBezTo>
                <a:cubicBezTo>
                  <a:pt x="237" y="33"/>
                  <a:pt x="237" y="34"/>
                  <a:pt x="237" y="37"/>
                </a:cubicBezTo>
                <a:cubicBezTo>
                  <a:pt x="237" y="39"/>
                  <a:pt x="237" y="40"/>
                  <a:pt x="237" y="41"/>
                </a:cubicBezTo>
                <a:cubicBezTo>
                  <a:pt x="237" y="42"/>
                  <a:pt x="238" y="42"/>
                  <a:pt x="238" y="43"/>
                </a:cubicBezTo>
                <a:cubicBezTo>
                  <a:pt x="238" y="44"/>
                  <a:pt x="237" y="44"/>
                  <a:pt x="237" y="45"/>
                </a:cubicBezTo>
                <a:cubicBezTo>
                  <a:pt x="237" y="47"/>
                  <a:pt x="238" y="48"/>
                  <a:pt x="238" y="49"/>
                </a:cubicBezTo>
                <a:cubicBezTo>
                  <a:pt x="238" y="49"/>
                  <a:pt x="238" y="50"/>
                  <a:pt x="238" y="51"/>
                </a:cubicBezTo>
                <a:cubicBezTo>
                  <a:pt x="238" y="51"/>
                  <a:pt x="238" y="52"/>
                  <a:pt x="238" y="53"/>
                </a:cubicBezTo>
                <a:cubicBezTo>
                  <a:pt x="238" y="56"/>
                  <a:pt x="239" y="57"/>
                  <a:pt x="239" y="59"/>
                </a:cubicBezTo>
                <a:cubicBezTo>
                  <a:pt x="239" y="60"/>
                  <a:pt x="240" y="60"/>
                  <a:pt x="240" y="61"/>
                </a:cubicBezTo>
                <a:cubicBezTo>
                  <a:pt x="240" y="61"/>
                  <a:pt x="240" y="61"/>
                  <a:pt x="240" y="62"/>
                </a:cubicBezTo>
                <a:cubicBezTo>
                  <a:pt x="240" y="62"/>
                  <a:pt x="241" y="63"/>
                  <a:pt x="241" y="64"/>
                </a:cubicBezTo>
                <a:cubicBezTo>
                  <a:pt x="242" y="65"/>
                  <a:pt x="242" y="66"/>
                  <a:pt x="243" y="66"/>
                </a:cubicBezTo>
                <a:cubicBezTo>
                  <a:pt x="243" y="67"/>
                  <a:pt x="243" y="68"/>
                  <a:pt x="244" y="69"/>
                </a:cubicBezTo>
                <a:cubicBezTo>
                  <a:pt x="244" y="69"/>
                  <a:pt x="244" y="70"/>
                  <a:pt x="244" y="70"/>
                </a:cubicBezTo>
                <a:cubicBezTo>
                  <a:pt x="244" y="71"/>
                  <a:pt x="244" y="72"/>
                  <a:pt x="244" y="73"/>
                </a:cubicBezTo>
                <a:cubicBezTo>
                  <a:pt x="245" y="73"/>
                  <a:pt x="245" y="74"/>
                  <a:pt x="246" y="74"/>
                </a:cubicBezTo>
                <a:cubicBezTo>
                  <a:pt x="246" y="75"/>
                  <a:pt x="246" y="75"/>
                  <a:pt x="246" y="76"/>
                </a:cubicBezTo>
                <a:cubicBezTo>
                  <a:pt x="246" y="76"/>
                  <a:pt x="247" y="76"/>
                  <a:pt x="247" y="77"/>
                </a:cubicBezTo>
                <a:cubicBezTo>
                  <a:pt x="248" y="78"/>
                  <a:pt x="249" y="78"/>
                  <a:pt x="249" y="79"/>
                </a:cubicBezTo>
                <a:cubicBezTo>
                  <a:pt x="250" y="79"/>
                  <a:pt x="251" y="80"/>
                  <a:pt x="252" y="79"/>
                </a:cubicBezTo>
                <a:cubicBezTo>
                  <a:pt x="253" y="79"/>
                  <a:pt x="254" y="79"/>
                  <a:pt x="254" y="79"/>
                </a:cubicBezTo>
                <a:cubicBezTo>
                  <a:pt x="254" y="79"/>
                  <a:pt x="254" y="80"/>
                  <a:pt x="254" y="81"/>
                </a:cubicBezTo>
                <a:cubicBezTo>
                  <a:pt x="254" y="82"/>
                  <a:pt x="253" y="83"/>
                  <a:pt x="252" y="85"/>
                </a:cubicBezTo>
                <a:cubicBezTo>
                  <a:pt x="252" y="86"/>
                  <a:pt x="251" y="87"/>
                  <a:pt x="251" y="88"/>
                </a:cubicBezTo>
                <a:cubicBezTo>
                  <a:pt x="250" y="88"/>
                  <a:pt x="248" y="87"/>
                  <a:pt x="246" y="86"/>
                </a:cubicBezTo>
                <a:cubicBezTo>
                  <a:pt x="244" y="86"/>
                  <a:pt x="244" y="86"/>
                  <a:pt x="239" y="86"/>
                </a:cubicBezTo>
                <a:cubicBezTo>
                  <a:pt x="238" y="86"/>
                  <a:pt x="236" y="86"/>
                  <a:pt x="235" y="86"/>
                </a:cubicBezTo>
                <a:cubicBezTo>
                  <a:pt x="234" y="86"/>
                  <a:pt x="232" y="87"/>
                  <a:pt x="230" y="87"/>
                </a:cubicBezTo>
                <a:cubicBezTo>
                  <a:pt x="229" y="87"/>
                  <a:pt x="228" y="88"/>
                  <a:pt x="227" y="88"/>
                </a:cubicBezTo>
                <a:cubicBezTo>
                  <a:pt x="224" y="89"/>
                  <a:pt x="223" y="90"/>
                  <a:pt x="220" y="92"/>
                </a:cubicBezTo>
                <a:cubicBezTo>
                  <a:pt x="218" y="93"/>
                  <a:pt x="215" y="95"/>
                  <a:pt x="214" y="97"/>
                </a:cubicBezTo>
                <a:cubicBezTo>
                  <a:pt x="212" y="98"/>
                  <a:pt x="211" y="99"/>
                  <a:pt x="209" y="101"/>
                </a:cubicBezTo>
                <a:cubicBezTo>
                  <a:pt x="207" y="103"/>
                  <a:pt x="206" y="104"/>
                  <a:pt x="205" y="106"/>
                </a:cubicBezTo>
                <a:cubicBezTo>
                  <a:pt x="204" y="108"/>
                  <a:pt x="204" y="108"/>
                  <a:pt x="203" y="110"/>
                </a:cubicBezTo>
                <a:cubicBezTo>
                  <a:pt x="203" y="112"/>
                  <a:pt x="203" y="113"/>
                  <a:pt x="203" y="114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7"/>
                  <a:pt x="201" y="118"/>
                  <a:pt x="200" y="119"/>
                </a:cubicBezTo>
                <a:cubicBezTo>
                  <a:pt x="198" y="119"/>
                  <a:pt x="197" y="121"/>
                  <a:pt x="196" y="122"/>
                </a:cubicBezTo>
                <a:cubicBezTo>
                  <a:pt x="195" y="122"/>
                  <a:pt x="194" y="122"/>
                  <a:pt x="194" y="122"/>
                </a:cubicBezTo>
                <a:cubicBezTo>
                  <a:pt x="193" y="122"/>
                  <a:pt x="193" y="122"/>
                  <a:pt x="191" y="124"/>
                </a:cubicBezTo>
                <a:cubicBezTo>
                  <a:pt x="189" y="125"/>
                  <a:pt x="188" y="127"/>
                  <a:pt x="187" y="129"/>
                </a:cubicBezTo>
                <a:cubicBezTo>
                  <a:pt x="186" y="130"/>
                  <a:pt x="186" y="131"/>
                  <a:pt x="185" y="132"/>
                </a:cubicBezTo>
                <a:cubicBezTo>
                  <a:pt x="184" y="132"/>
                  <a:pt x="183" y="133"/>
                  <a:pt x="183" y="133"/>
                </a:cubicBezTo>
                <a:cubicBezTo>
                  <a:pt x="182" y="133"/>
                  <a:pt x="181" y="134"/>
                  <a:pt x="180" y="134"/>
                </a:cubicBezTo>
                <a:cubicBezTo>
                  <a:pt x="178" y="134"/>
                  <a:pt x="178" y="134"/>
                  <a:pt x="175" y="135"/>
                </a:cubicBezTo>
                <a:cubicBezTo>
                  <a:pt x="173" y="136"/>
                  <a:pt x="171" y="137"/>
                  <a:pt x="170" y="138"/>
                </a:cubicBezTo>
                <a:cubicBezTo>
                  <a:pt x="169" y="139"/>
                  <a:pt x="168" y="140"/>
                  <a:pt x="167" y="141"/>
                </a:cubicBezTo>
                <a:cubicBezTo>
                  <a:pt x="165" y="142"/>
                  <a:pt x="165" y="142"/>
                  <a:pt x="161" y="144"/>
                </a:cubicBezTo>
                <a:cubicBezTo>
                  <a:pt x="160" y="145"/>
                  <a:pt x="158" y="146"/>
                  <a:pt x="157" y="147"/>
                </a:cubicBezTo>
                <a:cubicBezTo>
                  <a:pt x="156" y="148"/>
                  <a:pt x="155" y="148"/>
                  <a:pt x="154" y="149"/>
                </a:cubicBezTo>
                <a:cubicBezTo>
                  <a:pt x="152" y="151"/>
                  <a:pt x="150" y="152"/>
                  <a:pt x="147" y="154"/>
                </a:cubicBezTo>
                <a:cubicBezTo>
                  <a:pt x="144" y="156"/>
                  <a:pt x="141" y="159"/>
                  <a:pt x="140" y="162"/>
                </a:cubicBezTo>
                <a:cubicBezTo>
                  <a:pt x="138" y="165"/>
                  <a:pt x="137" y="174"/>
                  <a:pt x="135" y="180"/>
                </a:cubicBezTo>
                <a:cubicBezTo>
                  <a:pt x="134" y="187"/>
                  <a:pt x="132" y="200"/>
                  <a:pt x="130" y="205"/>
                </a:cubicBezTo>
                <a:cubicBezTo>
                  <a:pt x="129" y="211"/>
                  <a:pt x="129" y="214"/>
                  <a:pt x="128" y="218"/>
                </a:cubicBezTo>
                <a:cubicBezTo>
                  <a:pt x="127" y="222"/>
                  <a:pt x="127" y="224"/>
                  <a:pt x="126" y="228"/>
                </a:cubicBezTo>
                <a:cubicBezTo>
                  <a:pt x="126" y="232"/>
                  <a:pt x="126" y="232"/>
                  <a:pt x="125" y="237"/>
                </a:cubicBezTo>
                <a:cubicBezTo>
                  <a:pt x="124" y="242"/>
                  <a:pt x="124" y="248"/>
                  <a:pt x="123" y="252"/>
                </a:cubicBezTo>
                <a:cubicBezTo>
                  <a:pt x="123" y="256"/>
                  <a:pt x="122" y="259"/>
                  <a:pt x="122" y="261"/>
                </a:cubicBezTo>
                <a:cubicBezTo>
                  <a:pt x="122" y="262"/>
                  <a:pt x="122" y="264"/>
                  <a:pt x="121" y="265"/>
                </a:cubicBezTo>
                <a:cubicBezTo>
                  <a:pt x="121" y="266"/>
                  <a:pt x="121" y="268"/>
                  <a:pt x="120" y="269"/>
                </a:cubicBezTo>
                <a:cubicBezTo>
                  <a:pt x="120" y="272"/>
                  <a:pt x="119" y="274"/>
                  <a:pt x="119" y="275"/>
                </a:cubicBezTo>
                <a:cubicBezTo>
                  <a:pt x="119" y="275"/>
                  <a:pt x="119" y="275"/>
                  <a:pt x="120" y="275"/>
                </a:cubicBezTo>
                <a:cubicBezTo>
                  <a:pt x="121" y="275"/>
                  <a:pt x="122" y="275"/>
                  <a:pt x="125" y="276"/>
                </a:cubicBezTo>
                <a:cubicBezTo>
                  <a:pt x="129" y="277"/>
                  <a:pt x="134" y="278"/>
                  <a:pt x="134" y="278"/>
                </a:cubicBezTo>
                <a:cubicBezTo>
                  <a:pt x="134" y="278"/>
                  <a:pt x="134" y="279"/>
                  <a:pt x="134" y="279"/>
                </a:cubicBezTo>
                <a:cubicBezTo>
                  <a:pt x="134" y="280"/>
                  <a:pt x="134" y="280"/>
                  <a:pt x="135" y="280"/>
                </a:cubicBezTo>
                <a:cubicBezTo>
                  <a:pt x="135" y="280"/>
                  <a:pt x="136" y="280"/>
                  <a:pt x="136" y="281"/>
                </a:cubicBezTo>
                <a:cubicBezTo>
                  <a:pt x="136" y="281"/>
                  <a:pt x="135" y="281"/>
                  <a:pt x="135" y="282"/>
                </a:cubicBezTo>
                <a:cubicBezTo>
                  <a:pt x="134" y="284"/>
                  <a:pt x="134" y="284"/>
                  <a:pt x="134" y="286"/>
                </a:cubicBezTo>
                <a:cubicBezTo>
                  <a:pt x="133" y="289"/>
                  <a:pt x="133" y="290"/>
                  <a:pt x="133" y="290"/>
                </a:cubicBezTo>
                <a:cubicBezTo>
                  <a:pt x="133" y="290"/>
                  <a:pt x="132" y="291"/>
                  <a:pt x="132" y="291"/>
                </a:cubicBezTo>
                <a:cubicBezTo>
                  <a:pt x="131" y="292"/>
                  <a:pt x="131" y="292"/>
                  <a:pt x="131" y="293"/>
                </a:cubicBezTo>
                <a:cubicBezTo>
                  <a:pt x="130" y="295"/>
                  <a:pt x="128" y="298"/>
                  <a:pt x="128" y="299"/>
                </a:cubicBezTo>
                <a:cubicBezTo>
                  <a:pt x="127" y="301"/>
                  <a:pt x="127" y="301"/>
                  <a:pt x="127" y="301"/>
                </a:cubicBezTo>
                <a:cubicBezTo>
                  <a:pt x="127" y="302"/>
                  <a:pt x="127" y="302"/>
                  <a:pt x="126" y="302"/>
                </a:cubicBezTo>
                <a:cubicBezTo>
                  <a:pt x="126" y="303"/>
                  <a:pt x="126" y="304"/>
                  <a:pt x="126" y="304"/>
                </a:cubicBezTo>
                <a:cubicBezTo>
                  <a:pt x="126" y="304"/>
                  <a:pt x="119" y="300"/>
                  <a:pt x="114" y="296"/>
                </a:cubicBezTo>
                <a:cubicBezTo>
                  <a:pt x="108" y="293"/>
                  <a:pt x="103" y="290"/>
                  <a:pt x="103" y="290"/>
                </a:cubicBezTo>
                <a:cubicBezTo>
                  <a:pt x="103" y="290"/>
                  <a:pt x="103" y="289"/>
                  <a:pt x="103" y="288"/>
                </a:cubicBezTo>
                <a:cubicBezTo>
                  <a:pt x="103" y="288"/>
                  <a:pt x="102" y="287"/>
                  <a:pt x="101" y="287"/>
                </a:cubicBezTo>
                <a:cubicBezTo>
                  <a:pt x="100" y="286"/>
                  <a:pt x="99" y="285"/>
                  <a:pt x="98" y="285"/>
                </a:cubicBezTo>
                <a:cubicBezTo>
                  <a:pt x="97" y="284"/>
                  <a:pt x="96" y="284"/>
                  <a:pt x="95" y="284"/>
                </a:cubicBezTo>
                <a:cubicBezTo>
                  <a:pt x="95" y="284"/>
                  <a:pt x="94" y="284"/>
                  <a:pt x="94" y="284"/>
                </a:cubicBezTo>
                <a:cubicBezTo>
                  <a:pt x="93" y="284"/>
                  <a:pt x="91" y="282"/>
                  <a:pt x="88" y="280"/>
                </a:cubicBezTo>
                <a:cubicBezTo>
                  <a:pt x="84" y="278"/>
                  <a:pt x="84" y="278"/>
                  <a:pt x="82" y="277"/>
                </a:cubicBezTo>
                <a:cubicBezTo>
                  <a:pt x="81" y="276"/>
                  <a:pt x="80" y="275"/>
                  <a:pt x="80" y="274"/>
                </a:cubicBezTo>
                <a:cubicBezTo>
                  <a:pt x="79" y="273"/>
                  <a:pt x="77" y="274"/>
                  <a:pt x="77" y="274"/>
                </a:cubicBezTo>
                <a:cubicBezTo>
                  <a:pt x="76" y="274"/>
                  <a:pt x="75" y="274"/>
                  <a:pt x="75" y="275"/>
                </a:cubicBezTo>
                <a:cubicBezTo>
                  <a:pt x="75" y="275"/>
                  <a:pt x="75" y="275"/>
                  <a:pt x="73" y="275"/>
                </a:cubicBezTo>
                <a:cubicBezTo>
                  <a:pt x="72" y="275"/>
                  <a:pt x="72" y="275"/>
                  <a:pt x="71" y="275"/>
                </a:cubicBezTo>
                <a:cubicBezTo>
                  <a:pt x="70" y="275"/>
                  <a:pt x="69" y="274"/>
                  <a:pt x="68" y="274"/>
                </a:cubicBezTo>
                <a:cubicBezTo>
                  <a:pt x="67" y="274"/>
                  <a:pt x="67" y="274"/>
                  <a:pt x="66" y="274"/>
                </a:cubicBezTo>
                <a:cubicBezTo>
                  <a:pt x="65" y="274"/>
                  <a:pt x="65" y="276"/>
                  <a:pt x="65" y="276"/>
                </a:cubicBezTo>
                <a:cubicBezTo>
                  <a:pt x="64" y="277"/>
                  <a:pt x="64" y="278"/>
                  <a:pt x="64" y="279"/>
                </a:cubicBezTo>
                <a:cubicBezTo>
                  <a:pt x="63" y="280"/>
                  <a:pt x="63" y="281"/>
                  <a:pt x="63" y="281"/>
                </a:cubicBezTo>
                <a:cubicBezTo>
                  <a:pt x="63" y="281"/>
                  <a:pt x="55" y="296"/>
                  <a:pt x="44" y="314"/>
                </a:cubicBezTo>
                <a:cubicBezTo>
                  <a:pt x="39" y="325"/>
                  <a:pt x="33" y="336"/>
                  <a:pt x="27" y="346"/>
                </a:cubicBezTo>
                <a:cubicBezTo>
                  <a:pt x="15" y="369"/>
                  <a:pt x="5" y="388"/>
                  <a:pt x="5" y="388"/>
                </a:cubicBezTo>
                <a:cubicBezTo>
                  <a:pt x="5" y="388"/>
                  <a:pt x="4" y="388"/>
                  <a:pt x="4" y="388"/>
                </a:cubicBezTo>
                <a:cubicBezTo>
                  <a:pt x="3" y="388"/>
                  <a:pt x="3" y="389"/>
                  <a:pt x="3" y="390"/>
                </a:cubicBezTo>
                <a:cubicBezTo>
                  <a:pt x="3" y="391"/>
                  <a:pt x="2" y="391"/>
                  <a:pt x="2" y="391"/>
                </a:cubicBezTo>
                <a:cubicBezTo>
                  <a:pt x="1" y="392"/>
                  <a:pt x="0" y="393"/>
                  <a:pt x="1" y="394"/>
                </a:cubicBezTo>
                <a:cubicBezTo>
                  <a:pt x="1" y="396"/>
                  <a:pt x="3" y="396"/>
                  <a:pt x="4" y="397"/>
                </a:cubicBezTo>
                <a:close/>
                <a:moveTo>
                  <a:pt x="132" y="307"/>
                </a:moveTo>
                <a:cubicBezTo>
                  <a:pt x="132" y="307"/>
                  <a:pt x="132" y="306"/>
                  <a:pt x="132" y="306"/>
                </a:cubicBezTo>
                <a:cubicBezTo>
                  <a:pt x="133" y="305"/>
                  <a:pt x="133" y="304"/>
                  <a:pt x="134" y="303"/>
                </a:cubicBezTo>
                <a:cubicBezTo>
                  <a:pt x="134" y="302"/>
                  <a:pt x="135" y="301"/>
                  <a:pt x="135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300"/>
                  <a:pt x="136" y="300"/>
                  <a:pt x="136" y="301"/>
                </a:cubicBezTo>
                <a:cubicBezTo>
                  <a:pt x="136" y="302"/>
                  <a:pt x="136" y="302"/>
                  <a:pt x="137" y="303"/>
                </a:cubicBezTo>
                <a:cubicBezTo>
                  <a:pt x="138" y="304"/>
                  <a:pt x="139" y="304"/>
                  <a:pt x="139" y="304"/>
                </a:cubicBezTo>
                <a:cubicBezTo>
                  <a:pt x="139" y="304"/>
                  <a:pt x="140" y="305"/>
                  <a:pt x="141" y="305"/>
                </a:cubicBezTo>
                <a:cubicBezTo>
                  <a:pt x="141" y="306"/>
                  <a:pt x="141" y="306"/>
                  <a:pt x="142" y="306"/>
                </a:cubicBezTo>
                <a:cubicBezTo>
                  <a:pt x="142" y="305"/>
                  <a:pt x="143" y="305"/>
                  <a:pt x="143" y="305"/>
                </a:cubicBezTo>
                <a:cubicBezTo>
                  <a:pt x="143" y="305"/>
                  <a:pt x="142" y="307"/>
                  <a:pt x="144" y="308"/>
                </a:cubicBezTo>
                <a:cubicBezTo>
                  <a:pt x="145" y="309"/>
                  <a:pt x="145" y="309"/>
                  <a:pt x="146" y="309"/>
                </a:cubicBezTo>
                <a:cubicBezTo>
                  <a:pt x="148" y="310"/>
                  <a:pt x="148" y="310"/>
                  <a:pt x="148" y="309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309"/>
                  <a:pt x="149" y="311"/>
                  <a:pt x="150" y="312"/>
                </a:cubicBezTo>
                <a:cubicBezTo>
                  <a:pt x="151" y="313"/>
                  <a:pt x="152" y="313"/>
                  <a:pt x="153" y="314"/>
                </a:cubicBezTo>
                <a:cubicBezTo>
                  <a:pt x="154" y="314"/>
                  <a:pt x="155" y="314"/>
                  <a:pt x="155" y="313"/>
                </a:cubicBezTo>
                <a:cubicBezTo>
                  <a:pt x="156" y="313"/>
                  <a:pt x="156" y="313"/>
                  <a:pt x="156" y="313"/>
                </a:cubicBezTo>
                <a:cubicBezTo>
                  <a:pt x="156" y="313"/>
                  <a:pt x="156" y="316"/>
                  <a:pt x="157" y="316"/>
                </a:cubicBezTo>
                <a:cubicBezTo>
                  <a:pt x="157" y="317"/>
                  <a:pt x="158" y="317"/>
                  <a:pt x="159" y="318"/>
                </a:cubicBezTo>
                <a:cubicBezTo>
                  <a:pt x="160" y="318"/>
                  <a:pt x="161" y="318"/>
                  <a:pt x="162" y="317"/>
                </a:cubicBezTo>
                <a:cubicBezTo>
                  <a:pt x="163" y="317"/>
                  <a:pt x="163" y="317"/>
                  <a:pt x="164" y="316"/>
                </a:cubicBezTo>
                <a:cubicBezTo>
                  <a:pt x="164" y="316"/>
                  <a:pt x="165" y="316"/>
                  <a:pt x="165" y="316"/>
                </a:cubicBezTo>
                <a:cubicBezTo>
                  <a:pt x="165" y="316"/>
                  <a:pt x="165" y="317"/>
                  <a:pt x="164" y="319"/>
                </a:cubicBezTo>
                <a:cubicBezTo>
                  <a:pt x="163" y="321"/>
                  <a:pt x="162" y="323"/>
                  <a:pt x="162" y="323"/>
                </a:cubicBezTo>
                <a:cubicBezTo>
                  <a:pt x="162" y="323"/>
                  <a:pt x="162" y="322"/>
                  <a:pt x="161" y="323"/>
                </a:cubicBezTo>
                <a:cubicBezTo>
                  <a:pt x="161" y="323"/>
                  <a:pt x="160" y="324"/>
                  <a:pt x="160" y="324"/>
                </a:cubicBezTo>
                <a:cubicBezTo>
                  <a:pt x="160" y="324"/>
                  <a:pt x="160" y="324"/>
                  <a:pt x="160" y="324"/>
                </a:cubicBezTo>
                <a:cubicBezTo>
                  <a:pt x="160" y="324"/>
                  <a:pt x="156" y="322"/>
                  <a:pt x="152" y="320"/>
                </a:cubicBezTo>
                <a:cubicBezTo>
                  <a:pt x="148" y="317"/>
                  <a:pt x="132" y="307"/>
                  <a:pt x="132" y="30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4445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1094061" y="240642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4062" y="207266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8735" y="207266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6" y="2286026"/>
            <a:ext cx="304800" cy="3048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094061" y="339448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062" y="306072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8735" y="306072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4061" y="438306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4062" y="40492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8735" y="404929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94061" y="53686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4062" y="50348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8735" y="503489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6" y="3274083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4262659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526572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93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3" grpId="0" animBg="1"/>
      <p:bldP spid="36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65511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88296" y="2127198"/>
            <a:ext cx="6015407" cy="3956008"/>
            <a:chOff x="4368418" y="2523549"/>
            <a:chExt cx="3626941" cy="2335418"/>
          </a:xfrm>
        </p:grpSpPr>
        <p:sp>
          <p:nvSpPr>
            <p:cNvPr id="13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050479" y="235536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0480" y="202159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0478" y="5542762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50479" y="520899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22018" y="236074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22019" y="202698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2017" y="5542762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2018" y="520899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5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6948488" cy="6858000"/>
            <a:chOff x="0" y="0"/>
            <a:chExt cx="6948488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4" name="Parallelogram 3"/>
            <p:cNvSpPr/>
            <p:nvPr/>
          </p:nvSpPr>
          <p:spPr>
            <a:xfrm>
              <a:off x="0" y="0"/>
              <a:ext cx="2743200" cy="6858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2095500" y="0"/>
              <a:ext cx="2743200" cy="6858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4205288" y="0"/>
              <a:ext cx="2743200" cy="68580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58038" y="2294572"/>
            <a:ext cx="42234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58038" y="1137328"/>
            <a:ext cx="5867400" cy="969924"/>
            <a:chOff x="6324600" y="633031"/>
            <a:chExt cx="5867400" cy="969924"/>
          </a:xfrm>
        </p:grpSpPr>
        <p:sp>
          <p:nvSpPr>
            <p:cNvPr id="10" name="TextBox 9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About the company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949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523419">
            <a:off x="-327874" y="423253"/>
            <a:ext cx="7730709" cy="8412664"/>
            <a:chOff x="-41275" y="909637"/>
            <a:chExt cx="5483677" cy="5967413"/>
          </a:xfrm>
        </p:grpSpPr>
        <p:sp>
          <p:nvSpPr>
            <p:cNvPr id="5" name="Freeform 102"/>
            <p:cNvSpPr>
              <a:spLocks/>
            </p:cNvSpPr>
            <p:nvPr/>
          </p:nvSpPr>
          <p:spPr bwMode="auto">
            <a:xfrm>
              <a:off x="4408940" y="926753"/>
              <a:ext cx="1033462" cy="1030288"/>
            </a:xfrm>
            <a:custGeom>
              <a:avLst/>
              <a:gdLst>
                <a:gd name="T0" fmla="*/ 20 w 651"/>
                <a:gd name="T1" fmla="*/ 580 h 649"/>
                <a:gd name="T2" fmla="*/ 651 w 651"/>
                <a:gd name="T3" fmla="*/ 649 h 649"/>
                <a:gd name="T4" fmla="*/ 553 w 651"/>
                <a:gd name="T5" fmla="*/ 0 h 649"/>
                <a:gd name="T6" fmla="*/ 0 w 651"/>
                <a:gd name="T7" fmla="*/ 536 h 649"/>
                <a:gd name="T8" fmla="*/ 20 w 651"/>
                <a:gd name="T9" fmla="*/ 58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649">
                  <a:moveTo>
                    <a:pt x="20" y="580"/>
                  </a:moveTo>
                  <a:lnTo>
                    <a:pt x="651" y="649"/>
                  </a:lnTo>
                  <a:lnTo>
                    <a:pt x="553" y="0"/>
                  </a:lnTo>
                  <a:lnTo>
                    <a:pt x="0" y="536"/>
                  </a:lnTo>
                  <a:lnTo>
                    <a:pt x="20" y="58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103"/>
            <p:cNvSpPr>
              <a:spLocks/>
            </p:cNvSpPr>
            <p:nvPr/>
          </p:nvSpPr>
          <p:spPr bwMode="auto">
            <a:xfrm>
              <a:off x="3938587" y="909637"/>
              <a:ext cx="1468437" cy="2636838"/>
            </a:xfrm>
            <a:custGeom>
              <a:avLst/>
              <a:gdLst>
                <a:gd name="T0" fmla="*/ 925 w 925"/>
                <a:gd name="T1" fmla="*/ 611 h 1661"/>
                <a:gd name="T2" fmla="*/ 845 w 925"/>
                <a:gd name="T3" fmla="*/ 0 h 1661"/>
                <a:gd name="T4" fmla="*/ 293 w 925"/>
                <a:gd name="T5" fmla="*/ 548 h 1661"/>
                <a:gd name="T6" fmla="*/ 434 w 925"/>
                <a:gd name="T7" fmla="*/ 562 h 1661"/>
                <a:gd name="T8" fmla="*/ 0 w 925"/>
                <a:gd name="T9" fmla="*/ 1580 h 1661"/>
                <a:gd name="T10" fmla="*/ 539 w 925"/>
                <a:gd name="T11" fmla="*/ 1661 h 1661"/>
                <a:gd name="T12" fmla="*/ 750 w 925"/>
                <a:gd name="T13" fmla="*/ 594 h 1661"/>
                <a:gd name="T14" fmla="*/ 925 w 925"/>
                <a:gd name="T15" fmla="*/ 611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5" h="1661">
                  <a:moveTo>
                    <a:pt x="925" y="611"/>
                  </a:moveTo>
                  <a:lnTo>
                    <a:pt x="845" y="0"/>
                  </a:lnTo>
                  <a:lnTo>
                    <a:pt x="293" y="548"/>
                  </a:lnTo>
                  <a:lnTo>
                    <a:pt x="434" y="562"/>
                  </a:lnTo>
                  <a:lnTo>
                    <a:pt x="0" y="1580"/>
                  </a:lnTo>
                  <a:lnTo>
                    <a:pt x="539" y="1661"/>
                  </a:lnTo>
                  <a:lnTo>
                    <a:pt x="750" y="594"/>
                  </a:lnTo>
                  <a:lnTo>
                    <a:pt x="925" y="6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04"/>
            <p:cNvSpPr>
              <a:spLocks/>
            </p:cNvSpPr>
            <p:nvPr/>
          </p:nvSpPr>
          <p:spPr bwMode="auto">
            <a:xfrm>
              <a:off x="2930525" y="1852612"/>
              <a:ext cx="2216150" cy="5024438"/>
            </a:xfrm>
            <a:custGeom>
              <a:avLst/>
              <a:gdLst>
                <a:gd name="T0" fmla="*/ 1097 w 1101"/>
                <a:gd name="T1" fmla="*/ 0 h 2495"/>
                <a:gd name="T2" fmla="*/ 1097 w 1101"/>
                <a:gd name="T3" fmla="*/ 0 h 2495"/>
                <a:gd name="T4" fmla="*/ 1086 w 1101"/>
                <a:gd name="T5" fmla="*/ 23 h 2495"/>
                <a:gd name="T6" fmla="*/ 1086 w 1101"/>
                <a:gd name="T7" fmla="*/ 23 h 2495"/>
                <a:gd name="T8" fmla="*/ 921 w 1101"/>
                <a:gd name="T9" fmla="*/ 756 h 2495"/>
                <a:gd name="T10" fmla="*/ 618 w 1101"/>
                <a:gd name="T11" fmla="*/ 309 h 2495"/>
                <a:gd name="T12" fmla="*/ 0 w 1101"/>
                <a:gd name="T13" fmla="*/ 2495 h 2495"/>
                <a:gd name="T14" fmla="*/ 235 w 1101"/>
                <a:gd name="T15" fmla="*/ 2495 h 2495"/>
                <a:gd name="T16" fmla="*/ 654 w 1101"/>
                <a:gd name="T17" fmla="*/ 493 h 2495"/>
                <a:gd name="T18" fmla="*/ 926 w 1101"/>
                <a:gd name="T19" fmla="*/ 841 h 2495"/>
                <a:gd name="T20" fmla="*/ 1100 w 1101"/>
                <a:gd name="T21" fmla="*/ 37 h 2495"/>
                <a:gd name="T22" fmla="*/ 1097 w 1101"/>
                <a:gd name="T23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1" h="2495">
                  <a:moveTo>
                    <a:pt x="1097" y="0"/>
                  </a:moveTo>
                  <a:cubicBezTo>
                    <a:pt x="1097" y="0"/>
                    <a:pt x="1097" y="0"/>
                    <a:pt x="1097" y="0"/>
                  </a:cubicBezTo>
                  <a:cubicBezTo>
                    <a:pt x="1086" y="23"/>
                    <a:pt x="1086" y="23"/>
                    <a:pt x="1086" y="23"/>
                  </a:cubicBezTo>
                  <a:cubicBezTo>
                    <a:pt x="1086" y="23"/>
                    <a:pt x="1086" y="23"/>
                    <a:pt x="1086" y="23"/>
                  </a:cubicBezTo>
                  <a:cubicBezTo>
                    <a:pt x="921" y="756"/>
                    <a:pt x="921" y="756"/>
                    <a:pt x="921" y="756"/>
                  </a:cubicBezTo>
                  <a:cubicBezTo>
                    <a:pt x="618" y="309"/>
                    <a:pt x="618" y="309"/>
                    <a:pt x="618" y="309"/>
                  </a:cubicBezTo>
                  <a:cubicBezTo>
                    <a:pt x="0" y="2495"/>
                    <a:pt x="0" y="2495"/>
                    <a:pt x="0" y="2495"/>
                  </a:cubicBezTo>
                  <a:cubicBezTo>
                    <a:pt x="235" y="2495"/>
                    <a:pt x="235" y="2495"/>
                    <a:pt x="235" y="2495"/>
                  </a:cubicBezTo>
                  <a:cubicBezTo>
                    <a:pt x="654" y="493"/>
                    <a:pt x="654" y="493"/>
                    <a:pt x="654" y="493"/>
                  </a:cubicBezTo>
                  <a:cubicBezTo>
                    <a:pt x="926" y="841"/>
                    <a:pt x="926" y="841"/>
                    <a:pt x="926" y="841"/>
                  </a:cubicBezTo>
                  <a:cubicBezTo>
                    <a:pt x="1100" y="37"/>
                    <a:pt x="1100" y="37"/>
                    <a:pt x="1100" y="37"/>
                  </a:cubicBezTo>
                  <a:cubicBezTo>
                    <a:pt x="1101" y="8"/>
                    <a:pt x="1096" y="30"/>
                    <a:pt x="109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05"/>
            <p:cNvSpPr>
              <a:spLocks/>
            </p:cNvSpPr>
            <p:nvPr/>
          </p:nvSpPr>
          <p:spPr bwMode="auto">
            <a:xfrm>
              <a:off x="-41275" y="2297112"/>
              <a:ext cx="4216400" cy="4579938"/>
            </a:xfrm>
            <a:custGeom>
              <a:avLst/>
              <a:gdLst>
                <a:gd name="T0" fmla="*/ 0 w 2656"/>
                <a:gd name="T1" fmla="*/ 2885 h 2885"/>
                <a:gd name="T2" fmla="*/ 1613 w 2656"/>
                <a:gd name="T3" fmla="*/ 0 h 2885"/>
                <a:gd name="T4" fmla="*/ 2656 w 2656"/>
                <a:gd name="T5" fmla="*/ 112 h 2885"/>
                <a:gd name="T6" fmla="*/ 1872 w 2656"/>
                <a:gd name="T7" fmla="*/ 2885 h 2885"/>
                <a:gd name="T8" fmla="*/ 0 w 2656"/>
                <a:gd name="T9" fmla="*/ 2885 h 2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6" h="2885">
                  <a:moveTo>
                    <a:pt x="0" y="2885"/>
                  </a:moveTo>
                  <a:lnTo>
                    <a:pt x="1613" y="0"/>
                  </a:lnTo>
                  <a:lnTo>
                    <a:pt x="2656" y="112"/>
                  </a:lnTo>
                  <a:lnTo>
                    <a:pt x="1872" y="2885"/>
                  </a:lnTo>
                  <a:lnTo>
                    <a:pt x="0" y="2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auto">
          <a:xfrm rot="19083368">
            <a:off x="1945745" y="4283077"/>
            <a:ext cx="31958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SALES GROWTH</a:t>
            </a:r>
            <a:endParaRPr lang="en-US" sz="2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 rot="18834414">
            <a:off x="6199413" y="2726678"/>
            <a:ext cx="31958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2015</a:t>
            </a:r>
            <a:endParaRPr lang="en-US" sz="2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731656"/>
            <a:ext cx="12192000" cy="897785"/>
            <a:chOff x="-1" y="705170"/>
            <a:chExt cx="12192000" cy="897785"/>
          </a:xfrm>
        </p:grpSpPr>
        <p:sp>
          <p:nvSpPr>
            <p:cNvPr id="12" name="TextBox 11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739007" y="4260286"/>
            <a:ext cx="38293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90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731656"/>
            <a:ext cx="12192000" cy="897785"/>
            <a:chOff x="-1" y="705170"/>
            <a:chExt cx="12192000" cy="897785"/>
          </a:xfrm>
        </p:grpSpPr>
        <p:sp>
          <p:nvSpPr>
            <p:cNvPr id="7" name="TextBox 6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Diagram 13"/>
          <p:cNvGraphicFramePr/>
          <p:nvPr>
            <p:extLst/>
          </p:nvPr>
        </p:nvGraphicFramePr>
        <p:xfrm>
          <a:off x="3104356" y="1943100"/>
          <a:ext cx="5983288" cy="4352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>
          <a:xfrm>
            <a:off x="5044440" y="2900362"/>
            <a:ext cx="2103120" cy="21031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44440" y="3721089"/>
            <a:ext cx="2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Work process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6349" y="1905754"/>
            <a:ext cx="3372891" cy="986257"/>
            <a:chOff x="523016" y="1566211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0322" y="3284956"/>
            <a:ext cx="3372891" cy="986257"/>
            <a:chOff x="516989" y="2945413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0322" y="4767733"/>
            <a:ext cx="3372891" cy="986257"/>
            <a:chOff x="530722" y="4467593"/>
            <a:chExt cx="3372891" cy="986257"/>
          </a:xfrm>
        </p:grpSpPr>
        <p:sp>
          <p:nvSpPr>
            <p:cNvPr id="26" name="Rectangle 25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3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3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527223" y="1905754"/>
            <a:ext cx="3372891" cy="986257"/>
            <a:chOff x="523016" y="1566211"/>
            <a:chExt cx="3372891" cy="986257"/>
          </a:xfrm>
        </p:grpSpPr>
        <p:sp>
          <p:nvSpPr>
            <p:cNvPr id="30" name="Rectangle 29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4"/>
                  </a:solidFill>
                  <a:latin typeface="Bebas Neue" panose="020B0606020202050201" pitchFamily="34" charset="0"/>
                </a:rPr>
                <a:t>4</a:t>
              </a:r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521196" y="3284956"/>
            <a:ext cx="3372891" cy="986257"/>
            <a:chOff x="516989" y="2945413"/>
            <a:chExt cx="3372891" cy="986257"/>
          </a:xfrm>
        </p:grpSpPr>
        <p:sp>
          <p:nvSpPr>
            <p:cNvPr id="34" name="Rectangle 33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/>
                  </a:solidFill>
                  <a:latin typeface="Bebas Neue" panose="020B0606020202050201" pitchFamily="34" charset="0"/>
                </a:rPr>
                <a:t>5.</a:t>
              </a:r>
              <a:endParaRPr lang="en-US" sz="4000" dirty="0">
                <a:solidFill>
                  <a:schemeClr val="accent5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521196" y="4700497"/>
            <a:ext cx="3372891" cy="986257"/>
            <a:chOff x="530722" y="4467593"/>
            <a:chExt cx="3372891" cy="986257"/>
          </a:xfrm>
        </p:grpSpPr>
        <p:sp>
          <p:nvSpPr>
            <p:cNvPr id="38" name="Rectangle 37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  <a:latin typeface="Bebas Neue" panose="020B0606020202050201" pitchFamily="34" charset="0"/>
                </a:rPr>
                <a:t>6.</a:t>
              </a:r>
              <a:endParaRPr lang="en-US" sz="4000" dirty="0">
                <a:solidFill>
                  <a:schemeClr val="accent6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050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3165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07778" y="1867753"/>
            <a:ext cx="9176443" cy="2760452"/>
            <a:chOff x="2477730" y="3952567"/>
            <a:chExt cx="19435420" cy="5846551"/>
          </a:xfrm>
        </p:grpSpPr>
        <p:grpSp>
          <p:nvGrpSpPr>
            <p:cNvPr id="13" name="Group 12"/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3341982" y="4474816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2002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7365341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2005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9"/>
            <p:cNvSpPr txBox="1">
              <a:spLocks noChangeArrowheads="1"/>
            </p:cNvSpPr>
            <p:nvPr/>
          </p:nvSpPr>
          <p:spPr bwMode="auto">
            <a:xfrm>
              <a:off x="11388700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2008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15412062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2012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7461300" y="6324398"/>
              <a:ext cx="0" cy="78461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7004100" y="7086631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776528" y="5063864"/>
            <a:ext cx="1947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20970" y="4187609"/>
            <a:ext cx="1947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20971" y="3853846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5097" y="5063864"/>
            <a:ext cx="1947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5098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40040" y="4176103"/>
            <a:ext cx="1947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9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3165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66211" y="2059593"/>
            <a:ext cx="3859577" cy="3844605"/>
            <a:chOff x="8448675" y="3841750"/>
            <a:chExt cx="7366000" cy="7337425"/>
          </a:xfrm>
        </p:grpSpPr>
        <p:sp>
          <p:nvSpPr>
            <p:cNvPr id="13" name="AutoShape 5"/>
            <p:cNvSpPr>
              <a:spLocks/>
            </p:cNvSpPr>
            <p:nvPr/>
          </p:nvSpPr>
          <p:spPr bwMode="auto">
            <a:xfrm>
              <a:off x="12134850" y="4241800"/>
              <a:ext cx="3679825" cy="37560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613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685" y="0"/>
                    <a:pt x="19302" y="8437"/>
                    <a:pt x="19359" y="18899"/>
                  </a:cubicBezTo>
                  <a:cubicBezTo>
                    <a:pt x="21600" y="18899"/>
                    <a:pt x="21600" y="18899"/>
                    <a:pt x="21600" y="18899"/>
                  </a:cubicBezTo>
                  <a:cubicBezTo>
                    <a:pt x="16372" y="21599"/>
                    <a:pt x="16372" y="21599"/>
                    <a:pt x="16372" y="21599"/>
                  </a:cubicBezTo>
                  <a:cubicBezTo>
                    <a:pt x="11144" y="18899"/>
                    <a:pt x="11144" y="18899"/>
                    <a:pt x="11144" y="18899"/>
                  </a:cubicBezTo>
                  <a:cubicBezTo>
                    <a:pt x="13327" y="18899"/>
                    <a:pt x="13327" y="18899"/>
                    <a:pt x="13327" y="18899"/>
                  </a:cubicBezTo>
                  <a:cubicBezTo>
                    <a:pt x="13212" y="11812"/>
                    <a:pt x="7353" y="6131"/>
                    <a:pt x="114" y="6131"/>
                  </a:cubicBezTo>
                  <a:cubicBezTo>
                    <a:pt x="57" y="6131"/>
                    <a:pt x="57" y="6131"/>
                    <a:pt x="0" y="6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45719" tIns="45719" rIns="45719" bIns="45719"/>
            <a:lstStyle/>
            <a:p>
              <a:endParaRPr lang="en-US"/>
            </a:p>
          </p:txBody>
        </p:sp>
        <p:sp>
          <p:nvSpPr>
            <p:cNvPr id="14" name="AutoShape 6"/>
            <p:cNvSpPr>
              <a:spLocks/>
            </p:cNvSpPr>
            <p:nvPr/>
          </p:nvSpPr>
          <p:spPr bwMode="auto">
            <a:xfrm>
              <a:off x="8840788" y="3841750"/>
              <a:ext cx="3765550" cy="369887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907" y="2342"/>
                  </a:moveTo>
                  <a:cubicBezTo>
                    <a:pt x="8471" y="2342"/>
                    <a:pt x="0" y="10971"/>
                    <a:pt x="0" y="21599"/>
                  </a:cubicBezTo>
                  <a:cubicBezTo>
                    <a:pt x="5890" y="21599"/>
                    <a:pt x="5890" y="21599"/>
                    <a:pt x="5890" y="21599"/>
                  </a:cubicBezTo>
                  <a:cubicBezTo>
                    <a:pt x="5947" y="14400"/>
                    <a:pt x="11725" y="8571"/>
                    <a:pt x="18794" y="8571"/>
                  </a:cubicBezTo>
                  <a:cubicBezTo>
                    <a:pt x="18794" y="8571"/>
                    <a:pt x="18850" y="8571"/>
                    <a:pt x="18907" y="8571"/>
                  </a:cubicBezTo>
                  <a:cubicBezTo>
                    <a:pt x="18907" y="10400"/>
                    <a:pt x="18907" y="10400"/>
                    <a:pt x="18907" y="10400"/>
                  </a:cubicBezTo>
                  <a:cubicBezTo>
                    <a:pt x="21600" y="5200"/>
                    <a:pt x="21600" y="5200"/>
                    <a:pt x="21600" y="5200"/>
                  </a:cubicBezTo>
                  <a:cubicBezTo>
                    <a:pt x="18907" y="0"/>
                    <a:pt x="18907" y="0"/>
                    <a:pt x="18907" y="0"/>
                  </a:cubicBezTo>
                  <a:lnTo>
                    <a:pt x="18907" y="2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9" tIns="45719" rIns="45719" bIns="45719"/>
            <a:lstStyle/>
            <a:p>
              <a:endParaRPr lang="en-US"/>
            </a:p>
          </p:txBody>
        </p:sp>
        <p:sp>
          <p:nvSpPr>
            <p:cNvPr id="15" name="AutoShape 7"/>
            <p:cNvSpPr>
              <a:spLocks/>
            </p:cNvSpPr>
            <p:nvPr/>
          </p:nvSpPr>
          <p:spPr bwMode="auto">
            <a:xfrm>
              <a:off x="8448675" y="7078663"/>
              <a:ext cx="3686175" cy="3749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763"/>
                  </a:moveTo>
                  <a:cubicBezTo>
                    <a:pt x="2291" y="2763"/>
                    <a:pt x="2291" y="2763"/>
                    <a:pt x="2291" y="2763"/>
                  </a:cubicBezTo>
                  <a:cubicBezTo>
                    <a:pt x="2349" y="13196"/>
                    <a:pt x="11000" y="21599"/>
                    <a:pt x="21599" y="21599"/>
                  </a:cubicBezTo>
                  <a:cubicBezTo>
                    <a:pt x="21599" y="15509"/>
                    <a:pt x="21599" y="15509"/>
                    <a:pt x="21599" y="15509"/>
                  </a:cubicBezTo>
                  <a:cubicBezTo>
                    <a:pt x="21542" y="15509"/>
                    <a:pt x="21542" y="15509"/>
                    <a:pt x="21485" y="15509"/>
                  </a:cubicBezTo>
                  <a:cubicBezTo>
                    <a:pt x="14266" y="15509"/>
                    <a:pt x="8422" y="9813"/>
                    <a:pt x="8307" y="2763"/>
                  </a:cubicBezTo>
                  <a:cubicBezTo>
                    <a:pt x="10427" y="2763"/>
                    <a:pt x="10427" y="2763"/>
                    <a:pt x="10427" y="2763"/>
                  </a:cubicBezTo>
                  <a:cubicBezTo>
                    <a:pt x="5213" y="0"/>
                    <a:pt x="5213" y="0"/>
                    <a:pt x="5213" y="0"/>
                  </a:cubicBezTo>
                  <a:lnTo>
                    <a:pt x="0" y="27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45719" tIns="45719" rIns="45719" bIns="45719"/>
            <a:lstStyle/>
            <a:p>
              <a:pPr algn="l" defTabSz="914400">
                <a:lnSpc>
                  <a:spcPct val="100000"/>
                </a:lnSpc>
                <a:defRPr/>
              </a:pPr>
              <a:endParaRPr lang="es-ES" sz="1800" b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</p:txBody>
        </p:sp>
        <p:sp>
          <p:nvSpPr>
            <p:cNvPr id="16" name="AutoShape 8"/>
            <p:cNvSpPr>
              <a:spLocks/>
            </p:cNvSpPr>
            <p:nvPr/>
          </p:nvSpPr>
          <p:spPr bwMode="auto">
            <a:xfrm>
              <a:off x="11664950" y="7713663"/>
              <a:ext cx="3757613" cy="3465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700" y="19403"/>
                  </a:moveTo>
                  <a:cubicBezTo>
                    <a:pt x="12768" y="19403"/>
                    <a:pt x="21037" y="10861"/>
                    <a:pt x="21599" y="122"/>
                  </a:cubicBezTo>
                  <a:cubicBezTo>
                    <a:pt x="18731" y="1769"/>
                    <a:pt x="18731" y="1769"/>
                    <a:pt x="18731" y="1769"/>
                  </a:cubicBezTo>
                  <a:cubicBezTo>
                    <a:pt x="15693" y="0"/>
                    <a:pt x="15693" y="0"/>
                    <a:pt x="15693" y="0"/>
                  </a:cubicBezTo>
                  <a:cubicBezTo>
                    <a:pt x="15074" y="7200"/>
                    <a:pt x="9562" y="12813"/>
                    <a:pt x="2812" y="12813"/>
                  </a:cubicBezTo>
                  <a:cubicBezTo>
                    <a:pt x="2756" y="12813"/>
                    <a:pt x="2756" y="12813"/>
                    <a:pt x="2700" y="12813"/>
                  </a:cubicBezTo>
                  <a:cubicBezTo>
                    <a:pt x="2700" y="10494"/>
                    <a:pt x="2700" y="10494"/>
                    <a:pt x="2700" y="10494"/>
                  </a:cubicBezTo>
                  <a:cubicBezTo>
                    <a:pt x="0" y="16047"/>
                    <a:pt x="0" y="16047"/>
                    <a:pt x="0" y="16047"/>
                  </a:cubicBezTo>
                  <a:cubicBezTo>
                    <a:pt x="2700" y="21600"/>
                    <a:pt x="2700" y="21600"/>
                    <a:pt x="2700" y="21600"/>
                  </a:cubicBezTo>
                  <a:lnTo>
                    <a:pt x="2700" y="194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45719" tIns="45719" rIns="45719" bIns="45719"/>
            <a:lstStyle/>
            <a:p>
              <a:pPr algn="l" defTabSz="914400">
                <a:lnSpc>
                  <a:spcPct val="100000"/>
                </a:lnSpc>
                <a:defRPr/>
              </a:pPr>
              <a:endParaRPr lang="es-ES" sz="1800" b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10510567" y="5915078"/>
              <a:ext cx="3291840" cy="328771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45719" tIns="45719" rIns="45719" bIns="45719"/>
            <a:lstStyle/>
            <a:p>
              <a:pPr algn="l" defTabSz="914400">
                <a:lnSpc>
                  <a:spcPct val="100000"/>
                </a:lnSpc>
                <a:defRPr/>
              </a:pPr>
              <a:endParaRPr lang="es-ES" sz="1800" b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3187" y="6951663"/>
              <a:ext cx="1219200" cy="1219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993329" y="25975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3330" y="22638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4868" y="260297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4869" y="226920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3329" y="4343245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3330" y="400948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64868" y="434863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64869" y="401487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85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3165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Diagram 11"/>
          <p:cNvGraphicFramePr/>
          <p:nvPr>
            <p:extLst/>
          </p:nvPr>
        </p:nvGraphicFramePr>
        <p:xfrm>
          <a:off x="2032000" y="4858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327823" y="48638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7824" y="45301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2497" y="453011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4743476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27823" y="585193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7824" y="551817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2497" y="551817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5731533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227067" y="48638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7068" y="45301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01741" y="453011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27067" y="58494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27068" y="55157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01741" y="55157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1" y="4743476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1" y="574654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3" grpId="0" animBg="1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281315" y="147248"/>
            <a:ext cx="5619332" cy="6348350"/>
            <a:chOff x="1991703" y="404077"/>
            <a:chExt cx="10519174" cy="11883867"/>
          </a:xfrm>
        </p:grpSpPr>
        <p:sp>
          <p:nvSpPr>
            <p:cNvPr id="13" name="Pentagon 12"/>
            <p:cNvSpPr/>
            <p:nvPr/>
          </p:nvSpPr>
          <p:spPr>
            <a:xfrm rot="2666940">
              <a:off x="7921208" y="7650088"/>
              <a:ext cx="4589669" cy="1904886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  <a:scene3d>
              <a:camera prst="isometricTopUp"/>
              <a:lightRig rig="threePt" dir="t"/>
            </a:scene3d>
            <a:sp3d extrusionH="76200" contourW="12700">
              <a:bevelT/>
              <a:bevelB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entagon 13"/>
            <p:cNvSpPr/>
            <p:nvPr/>
          </p:nvSpPr>
          <p:spPr>
            <a:xfrm rot="18872979">
              <a:off x="6561586" y="1739806"/>
              <a:ext cx="4589669" cy="1918211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  <a:scene3d>
              <a:camera prst="isometricTopUp"/>
              <a:lightRig rig="threePt" dir="t"/>
            </a:scene3d>
            <a:sp3d extrusionH="76200" contourW="12700">
              <a:bevelT/>
              <a:bevelB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 rot="8082617">
              <a:off x="2025040" y="9025460"/>
              <a:ext cx="4589669" cy="193529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scene3d>
              <a:camera prst="isometricTopUp"/>
              <a:lightRig rig="threePt" dir="t"/>
            </a:scene3d>
            <a:sp3d extrusionH="76200" contourW="12700">
              <a:bevelT/>
              <a:bevelB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entagon 15"/>
            <p:cNvSpPr/>
            <p:nvPr/>
          </p:nvSpPr>
          <p:spPr>
            <a:xfrm rot="13509368">
              <a:off x="665872" y="3101104"/>
              <a:ext cx="4589669" cy="19380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scene3d>
              <a:camera prst="isometricTopUp"/>
              <a:lightRig rig="threePt" dir="t"/>
            </a:scene3d>
            <a:sp3d extrusionH="76200" contourW="12700">
              <a:bevelT/>
              <a:bevelB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/>
            <p:cNvSpPr/>
            <p:nvPr/>
          </p:nvSpPr>
          <p:spPr>
            <a:xfrm>
              <a:off x="5220929" y="3636706"/>
              <a:ext cx="2743200" cy="27432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scene3d>
              <a:camera prst="isometricTopUp"/>
              <a:lightRig rig="threePt" dir="t"/>
            </a:scene3d>
            <a:sp3d extrusionH="76200" contourW="12700">
              <a:bevelT/>
              <a:bevelB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6563032" y="4978809"/>
              <a:ext cx="2743200" cy="27432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scene3d>
              <a:camera prst="isometricTopUp"/>
              <a:lightRig rig="threePt" dir="t"/>
            </a:scene3d>
            <a:sp3d extrusionH="76200" contourW="12700">
              <a:bevelT/>
              <a:bevelB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3849329" y="4978809"/>
              <a:ext cx="2743200" cy="27432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  <a:scene3d>
              <a:camera prst="isometricTopUp"/>
              <a:lightRig rig="threePt" dir="t"/>
            </a:scene3d>
            <a:sp3d extrusionH="76200" contourW="12700">
              <a:bevelT/>
              <a:bevelB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5220929" y="6344264"/>
              <a:ext cx="2743200" cy="27432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scene3d>
              <a:camera prst="isometricTopUp"/>
              <a:lightRig rig="threePt" dir="t"/>
            </a:scene3d>
            <a:sp3d extrusionH="76200" contourW="12700">
              <a:bevelT/>
              <a:bevelB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729" y="4731019"/>
              <a:ext cx="609600" cy="6096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9832" y="6075106"/>
              <a:ext cx="609600" cy="6096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632" y="6071827"/>
              <a:ext cx="609600" cy="6096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397" y="7440561"/>
              <a:ext cx="609600" cy="609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38175" y="840757"/>
            <a:ext cx="5867400" cy="969924"/>
            <a:chOff x="6324600" y="633031"/>
            <a:chExt cx="5867400" cy="969924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604264" y="24089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4265" y="20751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78938" y="207518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9" y="2288543"/>
            <a:ext cx="304800" cy="304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604264" y="3397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4265" y="3063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8938" y="3063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04264" y="43855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4265" y="40518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8938" y="405181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4264" y="53711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4265" y="50374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78938" y="50374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9" y="3276600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8" y="4265176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8" y="526824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7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2" grpId="0" animBg="1"/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4954" y="205117"/>
            <a:ext cx="3030154" cy="6133442"/>
            <a:chOff x="1105748" y="496760"/>
            <a:chExt cx="2510557" cy="5081707"/>
          </a:xfrm>
        </p:grpSpPr>
        <p:sp>
          <p:nvSpPr>
            <p:cNvPr id="5" name="AutoShape 8"/>
            <p:cNvSpPr>
              <a:spLocks/>
            </p:cNvSpPr>
            <p:nvPr/>
          </p:nvSpPr>
          <p:spPr bwMode="auto">
            <a:xfrm>
              <a:off x="1105748" y="496760"/>
              <a:ext cx="1736835" cy="42989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6" name="AutoShape 8"/>
            <p:cNvSpPr>
              <a:spLocks/>
            </p:cNvSpPr>
            <p:nvPr/>
          </p:nvSpPr>
          <p:spPr bwMode="auto">
            <a:xfrm>
              <a:off x="1314419" y="693135"/>
              <a:ext cx="1736835" cy="42989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>
              <a:off x="1523090" y="889510"/>
              <a:ext cx="1736835" cy="42989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1701280" y="1084521"/>
              <a:ext cx="1736835" cy="42989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1879470" y="1279532"/>
              <a:ext cx="1736835" cy="42989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34130" y="743941"/>
            <a:ext cx="5867400" cy="969924"/>
            <a:chOff x="6324600" y="633031"/>
            <a:chExt cx="5867400" cy="969924"/>
          </a:xfrm>
        </p:grpSpPr>
        <p:sp>
          <p:nvSpPr>
            <p:cNvPr id="11" name="TextBox 10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300219" y="231213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220" y="19783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374893" y="197836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64" y="2191727"/>
            <a:ext cx="304800" cy="304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00219" y="330018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0220" y="296642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74893" y="296642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00219" y="428876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0220" y="395500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74893" y="395500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00219" y="52743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00220" y="49405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74893" y="494059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64" y="3179784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53" y="4168360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53" y="51714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2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  <p:bldP spid="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874531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70126" y="2162662"/>
            <a:ext cx="1783906" cy="1551249"/>
            <a:chOff x="1664677" y="1949380"/>
            <a:chExt cx="1195754" cy="1266093"/>
          </a:xfrm>
        </p:grpSpPr>
        <p:sp>
          <p:nvSpPr>
            <p:cNvPr id="13" name="Rounded Rectangle 12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7502" y="2162661"/>
            <a:ext cx="1783906" cy="1551249"/>
            <a:chOff x="1664677" y="1949380"/>
            <a:chExt cx="1195754" cy="1266093"/>
          </a:xfrm>
        </p:grpSpPr>
        <p:sp>
          <p:nvSpPr>
            <p:cNvPr id="16" name="Rounded Rectangle 15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39797" y="2162660"/>
            <a:ext cx="1783906" cy="1551249"/>
            <a:chOff x="1664677" y="1949380"/>
            <a:chExt cx="1195754" cy="1266093"/>
          </a:xfrm>
        </p:grpSpPr>
        <p:sp>
          <p:nvSpPr>
            <p:cNvPr id="19" name="Rounded Rectangle 18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37831" y="2162661"/>
            <a:ext cx="1783906" cy="1551249"/>
            <a:chOff x="1664677" y="1949380"/>
            <a:chExt cx="1195754" cy="1266093"/>
          </a:xfrm>
          <a:solidFill>
            <a:schemeClr val="accent2"/>
          </a:solidFill>
        </p:grpSpPr>
        <p:sp>
          <p:nvSpPr>
            <p:cNvPr id="22" name="Rounded Rectangle 21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472092" y="2177659"/>
            <a:ext cx="1783906" cy="1535053"/>
            <a:chOff x="1664677" y="1962599"/>
            <a:chExt cx="1195754" cy="1252874"/>
          </a:xfrm>
        </p:grpSpPr>
        <p:sp>
          <p:nvSpPr>
            <p:cNvPr id="25" name="Rounded Rectangle 24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664677" y="1962599"/>
              <a:ext cx="1195754" cy="11957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44" y="2605393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46" y="2605393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38" y="2635982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58" y="2590394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18383"/>
            <a:ext cx="609600" cy="6096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327823" y="43636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27824" y="40298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02497" y="402986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4243228"/>
            <a:ext cx="304800" cy="3048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327823" y="535168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27824" y="501792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2497" y="501792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5231285"/>
            <a:ext cx="304800" cy="3048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227067" y="43636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27068" y="40298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01741" y="402986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27067" y="534922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27068" y="501546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301741" y="501546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1" y="4243228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1" y="524629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0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2" grpId="0" animBg="1"/>
      <p:bldP spid="4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7449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977107" y="1814478"/>
            <a:ext cx="4279900" cy="4278313"/>
            <a:chOff x="943" y="1000"/>
            <a:chExt cx="2696" cy="2695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2362" y="1002"/>
              <a:ext cx="1277" cy="1544"/>
            </a:xfrm>
            <a:custGeom>
              <a:avLst/>
              <a:gdLst>
                <a:gd name="T0" fmla="*/ 0 w 539"/>
                <a:gd name="T1" fmla="*/ 322 h 652"/>
                <a:gd name="T2" fmla="*/ 218 w 539"/>
                <a:gd name="T3" fmla="*/ 564 h 652"/>
                <a:gd name="T4" fmla="*/ 379 w 539"/>
                <a:gd name="T5" fmla="*/ 652 h 652"/>
                <a:gd name="T6" fmla="*/ 539 w 539"/>
                <a:gd name="T7" fmla="*/ 564 h 652"/>
                <a:gd name="T8" fmla="*/ 2 w 539"/>
                <a:gd name="T9" fmla="*/ 0 h 652"/>
                <a:gd name="T10" fmla="*/ 89 w 539"/>
                <a:gd name="T11" fmla="*/ 158 h 652"/>
                <a:gd name="T12" fmla="*/ 0 w 539"/>
                <a:gd name="T13" fmla="*/ 32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652">
                  <a:moveTo>
                    <a:pt x="0" y="322"/>
                  </a:moveTo>
                  <a:cubicBezTo>
                    <a:pt x="122" y="337"/>
                    <a:pt x="216" y="439"/>
                    <a:pt x="218" y="564"/>
                  </a:cubicBezTo>
                  <a:cubicBezTo>
                    <a:pt x="379" y="652"/>
                    <a:pt x="379" y="652"/>
                    <a:pt x="379" y="652"/>
                  </a:cubicBezTo>
                  <a:cubicBezTo>
                    <a:pt x="539" y="564"/>
                    <a:pt x="539" y="564"/>
                    <a:pt x="539" y="564"/>
                  </a:cubicBezTo>
                  <a:cubicBezTo>
                    <a:pt x="536" y="263"/>
                    <a:pt x="300" y="17"/>
                    <a:pt x="2" y="0"/>
                  </a:cubicBezTo>
                  <a:cubicBezTo>
                    <a:pt x="89" y="158"/>
                    <a:pt x="89" y="158"/>
                    <a:pt x="89" y="15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943" y="1000"/>
              <a:ext cx="1545" cy="1276"/>
            </a:xfrm>
            <a:custGeom>
              <a:avLst/>
              <a:gdLst>
                <a:gd name="T0" fmla="*/ 322 w 652"/>
                <a:gd name="T1" fmla="*/ 539 h 539"/>
                <a:gd name="T2" fmla="*/ 564 w 652"/>
                <a:gd name="T3" fmla="*/ 321 h 539"/>
                <a:gd name="T4" fmla="*/ 652 w 652"/>
                <a:gd name="T5" fmla="*/ 160 h 539"/>
                <a:gd name="T6" fmla="*/ 564 w 652"/>
                <a:gd name="T7" fmla="*/ 0 h 539"/>
                <a:gd name="T8" fmla="*/ 0 w 652"/>
                <a:gd name="T9" fmla="*/ 537 h 539"/>
                <a:gd name="T10" fmla="*/ 159 w 652"/>
                <a:gd name="T11" fmla="*/ 450 h 539"/>
                <a:gd name="T12" fmla="*/ 322 w 652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539">
                  <a:moveTo>
                    <a:pt x="322" y="539"/>
                  </a:moveTo>
                  <a:cubicBezTo>
                    <a:pt x="337" y="417"/>
                    <a:pt x="439" y="323"/>
                    <a:pt x="564" y="321"/>
                  </a:cubicBezTo>
                  <a:cubicBezTo>
                    <a:pt x="652" y="160"/>
                    <a:pt x="652" y="160"/>
                    <a:pt x="652" y="16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263" y="3"/>
                    <a:pt x="17" y="239"/>
                    <a:pt x="0" y="537"/>
                  </a:cubicBezTo>
                  <a:cubicBezTo>
                    <a:pt x="159" y="450"/>
                    <a:pt x="159" y="450"/>
                    <a:pt x="159" y="450"/>
                  </a:cubicBezTo>
                  <a:lnTo>
                    <a:pt x="322" y="5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092" y="2421"/>
              <a:ext cx="1544" cy="1274"/>
            </a:xfrm>
            <a:custGeom>
              <a:avLst/>
              <a:gdLst>
                <a:gd name="T0" fmla="*/ 652 w 652"/>
                <a:gd name="T1" fmla="*/ 2 h 538"/>
                <a:gd name="T2" fmla="*/ 494 w 652"/>
                <a:gd name="T3" fmla="*/ 89 h 538"/>
                <a:gd name="T4" fmla="*/ 330 w 652"/>
                <a:gd name="T5" fmla="*/ 0 h 538"/>
                <a:gd name="T6" fmla="*/ 88 w 652"/>
                <a:gd name="T7" fmla="*/ 218 h 538"/>
                <a:gd name="T8" fmla="*/ 0 w 652"/>
                <a:gd name="T9" fmla="*/ 379 h 538"/>
                <a:gd name="T10" fmla="*/ 88 w 652"/>
                <a:gd name="T11" fmla="*/ 538 h 538"/>
                <a:gd name="T12" fmla="*/ 652 w 652"/>
                <a:gd name="T13" fmla="*/ 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538">
                  <a:moveTo>
                    <a:pt x="652" y="2"/>
                  </a:moveTo>
                  <a:cubicBezTo>
                    <a:pt x="494" y="89"/>
                    <a:pt x="494" y="89"/>
                    <a:pt x="494" y="89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15" y="122"/>
                    <a:pt x="213" y="216"/>
                    <a:pt x="88" y="218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88" y="538"/>
                    <a:pt x="88" y="538"/>
                    <a:pt x="88" y="538"/>
                  </a:cubicBezTo>
                  <a:cubicBezTo>
                    <a:pt x="389" y="536"/>
                    <a:pt x="635" y="300"/>
                    <a:pt x="652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943" y="2151"/>
              <a:ext cx="1275" cy="1544"/>
            </a:xfrm>
            <a:custGeom>
              <a:avLst/>
              <a:gdLst>
                <a:gd name="T0" fmla="*/ 538 w 538"/>
                <a:gd name="T1" fmla="*/ 330 h 652"/>
                <a:gd name="T2" fmla="*/ 320 w 538"/>
                <a:gd name="T3" fmla="*/ 88 h 652"/>
                <a:gd name="T4" fmla="*/ 159 w 538"/>
                <a:gd name="T5" fmla="*/ 0 h 652"/>
                <a:gd name="T6" fmla="*/ 0 w 538"/>
                <a:gd name="T7" fmla="*/ 88 h 652"/>
                <a:gd name="T8" fmla="*/ 536 w 538"/>
                <a:gd name="T9" fmla="*/ 652 h 652"/>
                <a:gd name="T10" fmla="*/ 449 w 538"/>
                <a:gd name="T11" fmla="*/ 493 h 652"/>
                <a:gd name="T12" fmla="*/ 538 w 538"/>
                <a:gd name="T13" fmla="*/ 33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652">
                  <a:moveTo>
                    <a:pt x="538" y="330"/>
                  </a:moveTo>
                  <a:cubicBezTo>
                    <a:pt x="416" y="315"/>
                    <a:pt x="322" y="213"/>
                    <a:pt x="320" y="88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" y="389"/>
                    <a:pt x="238" y="635"/>
                    <a:pt x="536" y="652"/>
                  </a:cubicBezTo>
                  <a:cubicBezTo>
                    <a:pt x="449" y="493"/>
                    <a:pt x="449" y="493"/>
                    <a:pt x="449" y="493"/>
                  </a:cubicBezTo>
                  <a:lnTo>
                    <a:pt x="538" y="33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6856413" y="1814478"/>
            <a:ext cx="4279900" cy="4278313"/>
            <a:chOff x="943" y="1000"/>
            <a:chExt cx="2696" cy="2695"/>
          </a:xfrm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362" y="1002"/>
              <a:ext cx="1277" cy="1544"/>
            </a:xfrm>
            <a:custGeom>
              <a:avLst/>
              <a:gdLst>
                <a:gd name="T0" fmla="*/ 0 w 539"/>
                <a:gd name="T1" fmla="*/ 322 h 652"/>
                <a:gd name="T2" fmla="*/ 218 w 539"/>
                <a:gd name="T3" fmla="*/ 564 h 652"/>
                <a:gd name="T4" fmla="*/ 379 w 539"/>
                <a:gd name="T5" fmla="*/ 652 h 652"/>
                <a:gd name="T6" fmla="*/ 539 w 539"/>
                <a:gd name="T7" fmla="*/ 564 h 652"/>
                <a:gd name="T8" fmla="*/ 2 w 539"/>
                <a:gd name="T9" fmla="*/ 0 h 652"/>
                <a:gd name="T10" fmla="*/ 89 w 539"/>
                <a:gd name="T11" fmla="*/ 158 h 652"/>
                <a:gd name="T12" fmla="*/ 0 w 539"/>
                <a:gd name="T13" fmla="*/ 32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652">
                  <a:moveTo>
                    <a:pt x="0" y="322"/>
                  </a:moveTo>
                  <a:cubicBezTo>
                    <a:pt x="122" y="337"/>
                    <a:pt x="216" y="439"/>
                    <a:pt x="218" y="564"/>
                  </a:cubicBezTo>
                  <a:cubicBezTo>
                    <a:pt x="379" y="652"/>
                    <a:pt x="379" y="652"/>
                    <a:pt x="379" y="652"/>
                  </a:cubicBezTo>
                  <a:cubicBezTo>
                    <a:pt x="539" y="564"/>
                    <a:pt x="539" y="564"/>
                    <a:pt x="539" y="564"/>
                  </a:cubicBezTo>
                  <a:cubicBezTo>
                    <a:pt x="536" y="263"/>
                    <a:pt x="300" y="17"/>
                    <a:pt x="2" y="0"/>
                  </a:cubicBezTo>
                  <a:cubicBezTo>
                    <a:pt x="89" y="158"/>
                    <a:pt x="89" y="158"/>
                    <a:pt x="89" y="15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943" y="1000"/>
              <a:ext cx="1545" cy="1276"/>
            </a:xfrm>
            <a:custGeom>
              <a:avLst/>
              <a:gdLst>
                <a:gd name="T0" fmla="*/ 322 w 652"/>
                <a:gd name="T1" fmla="*/ 539 h 539"/>
                <a:gd name="T2" fmla="*/ 564 w 652"/>
                <a:gd name="T3" fmla="*/ 321 h 539"/>
                <a:gd name="T4" fmla="*/ 652 w 652"/>
                <a:gd name="T5" fmla="*/ 160 h 539"/>
                <a:gd name="T6" fmla="*/ 564 w 652"/>
                <a:gd name="T7" fmla="*/ 0 h 539"/>
                <a:gd name="T8" fmla="*/ 0 w 652"/>
                <a:gd name="T9" fmla="*/ 537 h 539"/>
                <a:gd name="T10" fmla="*/ 159 w 652"/>
                <a:gd name="T11" fmla="*/ 450 h 539"/>
                <a:gd name="T12" fmla="*/ 322 w 652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539">
                  <a:moveTo>
                    <a:pt x="322" y="539"/>
                  </a:moveTo>
                  <a:cubicBezTo>
                    <a:pt x="337" y="417"/>
                    <a:pt x="439" y="323"/>
                    <a:pt x="564" y="321"/>
                  </a:cubicBezTo>
                  <a:cubicBezTo>
                    <a:pt x="652" y="160"/>
                    <a:pt x="652" y="160"/>
                    <a:pt x="652" y="16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263" y="3"/>
                    <a:pt x="17" y="239"/>
                    <a:pt x="0" y="537"/>
                  </a:cubicBezTo>
                  <a:cubicBezTo>
                    <a:pt x="159" y="450"/>
                    <a:pt x="159" y="450"/>
                    <a:pt x="159" y="450"/>
                  </a:cubicBezTo>
                  <a:lnTo>
                    <a:pt x="322" y="5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092" y="2421"/>
              <a:ext cx="1544" cy="1274"/>
            </a:xfrm>
            <a:custGeom>
              <a:avLst/>
              <a:gdLst>
                <a:gd name="T0" fmla="*/ 652 w 652"/>
                <a:gd name="T1" fmla="*/ 2 h 538"/>
                <a:gd name="T2" fmla="*/ 494 w 652"/>
                <a:gd name="T3" fmla="*/ 89 h 538"/>
                <a:gd name="T4" fmla="*/ 330 w 652"/>
                <a:gd name="T5" fmla="*/ 0 h 538"/>
                <a:gd name="T6" fmla="*/ 88 w 652"/>
                <a:gd name="T7" fmla="*/ 218 h 538"/>
                <a:gd name="T8" fmla="*/ 0 w 652"/>
                <a:gd name="T9" fmla="*/ 379 h 538"/>
                <a:gd name="T10" fmla="*/ 88 w 652"/>
                <a:gd name="T11" fmla="*/ 538 h 538"/>
                <a:gd name="T12" fmla="*/ 652 w 652"/>
                <a:gd name="T13" fmla="*/ 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538">
                  <a:moveTo>
                    <a:pt x="652" y="2"/>
                  </a:moveTo>
                  <a:cubicBezTo>
                    <a:pt x="494" y="89"/>
                    <a:pt x="494" y="89"/>
                    <a:pt x="494" y="89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15" y="122"/>
                    <a:pt x="213" y="216"/>
                    <a:pt x="88" y="218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88" y="538"/>
                    <a:pt x="88" y="538"/>
                    <a:pt x="88" y="538"/>
                  </a:cubicBezTo>
                  <a:cubicBezTo>
                    <a:pt x="389" y="536"/>
                    <a:pt x="635" y="300"/>
                    <a:pt x="652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943" y="2151"/>
              <a:ext cx="1275" cy="1544"/>
            </a:xfrm>
            <a:custGeom>
              <a:avLst/>
              <a:gdLst>
                <a:gd name="T0" fmla="*/ 538 w 538"/>
                <a:gd name="T1" fmla="*/ 330 h 652"/>
                <a:gd name="T2" fmla="*/ 320 w 538"/>
                <a:gd name="T3" fmla="*/ 88 h 652"/>
                <a:gd name="T4" fmla="*/ 159 w 538"/>
                <a:gd name="T5" fmla="*/ 0 h 652"/>
                <a:gd name="T6" fmla="*/ 0 w 538"/>
                <a:gd name="T7" fmla="*/ 88 h 652"/>
                <a:gd name="T8" fmla="*/ 536 w 538"/>
                <a:gd name="T9" fmla="*/ 652 h 652"/>
                <a:gd name="T10" fmla="*/ 449 w 538"/>
                <a:gd name="T11" fmla="*/ 493 h 652"/>
                <a:gd name="T12" fmla="*/ 538 w 538"/>
                <a:gd name="T13" fmla="*/ 33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652">
                  <a:moveTo>
                    <a:pt x="538" y="330"/>
                  </a:moveTo>
                  <a:cubicBezTo>
                    <a:pt x="416" y="315"/>
                    <a:pt x="322" y="213"/>
                    <a:pt x="320" y="88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" y="389"/>
                    <a:pt x="238" y="635"/>
                    <a:pt x="536" y="652"/>
                  </a:cubicBezTo>
                  <a:cubicBezTo>
                    <a:pt x="449" y="493"/>
                    <a:pt x="449" y="493"/>
                    <a:pt x="449" y="493"/>
                  </a:cubicBezTo>
                  <a:lnTo>
                    <a:pt x="538" y="33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68" y="2575685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3043203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95" y="4991066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61" y="4686266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74" y="2575685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36" y="4686266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178" y="2890803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11" y="4985509"/>
            <a:ext cx="304800" cy="304800"/>
          </a:xfrm>
          <a:prstGeom prst="rect">
            <a:avLst/>
          </a:prstGeom>
        </p:spPr>
      </p:pic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2125268" y="3666733"/>
            <a:ext cx="18895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2012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082757" y="3678223"/>
            <a:ext cx="18895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2015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41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7449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6"/>
          <p:cNvGrpSpPr>
            <a:grpSpLocks noChangeAspect="1"/>
          </p:cNvGrpSpPr>
          <p:nvPr/>
        </p:nvGrpSpPr>
        <p:grpSpPr bwMode="auto">
          <a:xfrm>
            <a:off x="1999648" y="888063"/>
            <a:ext cx="2500427" cy="5172154"/>
            <a:chOff x="1892" y="489"/>
            <a:chExt cx="1810" cy="3744"/>
          </a:xfrm>
        </p:grpSpPr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52187" y="233239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52188" y="199863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26861" y="199863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32" y="2211994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352187" y="33204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2188" y="29866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426861" y="298669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52187" y="430903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52188" y="39752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426861" y="397526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52187" y="529462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52188" y="496086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426861" y="496086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32" y="3200051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1" y="4188627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1" y="519169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99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4600" y="1251628"/>
            <a:ext cx="5867400" cy="969924"/>
            <a:chOff x="6324600" y="633031"/>
            <a:chExt cx="5867400" cy="969924"/>
          </a:xfrm>
        </p:grpSpPr>
        <p:sp>
          <p:nvSpPr>
            <p:cNvPr id="6" name="TextBox 5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about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324600" y="2532003"/>
            <a:ext cx="534657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57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2853" y="557894"/>
            <a:ext cx="5107397" cy="5442961"/>
            <a:chOff x="1307691" y="1336006"/>
            <a:chExt cx="9789991" cy="10433209"/>
          </a:xfrm>
        </p:grpSpPr>
        <p:sp>
          <p:nvSpPr>
            <p:cNvPr id="5" name="Up Arrow 4"/>
            <p:cNvSpPr/>
            <p:nvPr/>
          </p:nvSpPr>
          <p:spPr>
            <a:xfrm>
              <a:off x="4870108" y="1336006"/>
              <a:ext cx="2684207" cy="2831691"/>
            </a:xfrm>
            <a:prstGeom prst="upArrow">
              <a:avLst>
                <a:gd name="adj1" fmla="val 69780"/>
                <a:gd name="adj2" fmla="val 48701"/>
              </a:avLst>
            </a:prstGeom>
            <a:ln>
              <a:noFill/>
            </a:ln>
            <a:scene3d>
              <a:camera prst="isometricLeftDown"/>
              <a:lightRig rig="soft" dir="t"/>
            </a:scene3d>
            <a:sp3d extrusionH="76200" contourW="12700" prstMaterial="matte">
              <a:bevelT w="114300" prst="artDeco"/>
              <a:bevelB w="114300" prst="artDeco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Up Arrow 5"/>
            <p:cNvSpPr/>
            <p:nvPr/>
          </p:nvSpPr>
          <p:spPr>
            <a:xfrm rot="3074249">
              <a:off x="7463577" y="2596869"/>
              <a:ext cx="2684207" cy="2831691"/>
            </a:xfrm>
            <a:prstGeom prst="upArrow">
              <a:avLst>
                <a:gd name="adj1" fmla="val 69780"/>
                <a:gd name="adj2" fmla="val 48701"/>
              </a:avLst>
            </a:prstGeom>
            <a:solidFill>
              <a:schemeClr val="accent2"/>
            </a:solidFill>
            <a:ln>
              <a:noFill/>
            </a:ln>
            <a:scene3d>
              <a:camera prst="isometricLeftDown"/>
              <a:lightRig rig="soft" dir="t"/>
            </a:scene3d>
            <a:sp3d extrusionH="76200" contourW="12700" prstMaterial="matte">
              <a:bevelT w="114300" prst="artDeco"/>
              <a:bevelB w="114300" prst="artDeco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 rot="5400000">
              <a:off x="8339733" y="5118835"/>
              <a:ext cx="2684207" cy="2831691"/>
            </a:xfrm>
            <a:prstGeom prst="upArrow">
              <a:avLst>
                <a:gd name="adj1" fmla="val 69780"/>
                <a:gd name="adj2" fmla="val 48701"/>
              </a:avLst>
            </a:prstGeom>
            <a:solidFill>
              <a:schemeClr val="accent3"/>
            </a:solidFill>
            <a:ln>
              <a:noFill/>
            </a:ln>
            <a:scene3d>
              <a:camera prst="isometricLeftDown"/>
              <a:lightRig rig="soft" dir="t"/>
            </a:scene3d>
            <a:sp3d extrusionH="76200" contourW="12700" prstMaterial="matte">
              <a:bevelT w="114300" prst="artDeco"/>
              <a:bevelB w="114300" prst="artDeco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 rot="7654796">
              <a:off x="7467294" y="7642641"/>
              <a:ext cx="2684207" cy="2831691"/>
            </a:xfrm>
            <a:prstGeom prst="upArrow">
              <a:avLst>
                <a:gd name="adj1" fmla="val 69780"/>
                <a:gd name="adj2" fmla="val 48701"/>
              </a:avLst>
            </a:prstGeom>
            <a:solidFill>
              <a:schemeClr val="accent5"/>
            </a:solidFill>
            <a:ln>
              <a:noFill/>
            </a:ln>
            <a:scene3d>
              <a:camera prst="isometricLeftDown"/>
              <a:lightRig rig="soft" dir="t"/>
            </a:scene3d>
            <a:sp3d extrusionH="76200" contourW="12700" prstMaterial="matte">
              <a:bevelT w="114300" prst="artDeco"/>
              <a:bevelB w="114300" prst="artDeco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 rot="10800000">
              <a:off x="4860583" y="8937524"/>
              <a:ext cx="2684207" cy="2831691"/>
            </a:xfrm>
            <a:prstGeom prst="upArrow">
              <a:avLst>
                <a:gd name="adj1" fmla="val 69780"/>
                <a:gd name="adj2" fmla="val 48701"/>
              </a:avLst>
            </a:prstGeom>
            <a:solidFill>
              <a:schemeClr val="accent4"/>
            </a:solidFill>
            <a:ln>
              <a:noFill/>
            </a:ln>
            <a:scene3d>
              <a:camera prst="isometricLeftDown"/>
              <a:lightRig rig="soft" dir="t"/>
            </a:scene3d>
            <a:sp3d extrusionH="76200" contourW="12700" prstMaterial="matte">
              <a:bevelT w="114300" prst="artDeco"/>
              <a:bevelB w="114300" prst="artDeco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 rot="18568551">
              <a:off x="2278962" y="2562761"/>
              <a:ext cx="2684207" cy="2831691"/>
            </a:xfrm>
            <a:prstGeom prst="upArrow">
              <a:avLst>
                <a:gd name="adj1" fmla="val 69780"/>
                <a:gd name="adj2" fmla="val 4870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LeftDown"/>
              <a:lightRig rig="soft" dir="t"/>
            </a:scene3d>
            <a:sp3d extrusionH="76200" contourW="12700" prstMaterial="matte">
              <a:bevelT w="114300" prst="artDeco"/>
              <a:bevelB w="114300" prst="artDeco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/>
            <p:cNvSpPr/>
            <p:nvPr/>
          </p:nvSpPr>
          <p:spPr>
            <a:xfrm rot="16200000">
              <a:off x="1381433" y="5097596"/>
              <a:ext cx="2684207" cy="2831691"/>
            </a:xfrm>
            <a:prstGeom prst="upArrow">
              <a:avLst>
                <a:gd name="adj1" fmla="val 69780"/>
                <a:gd name="adj2" fmla="val 4870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LeftDown"/>
              <a:lightRig rig="soft" dir="t"/>
            </a:scene3d>
            <a:sp3d extrusionH="76200" contourW="12700" prstMaterial="matte">
              <a:bevelT w="114300" prst="artDeco"/>
              <a:bevelB w="114300" prst="artDeco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13923067">
              <a:off x="2249530" y="7645579"/>
              <a:ext cx="2684207" cy="2831691"/>
            </a:xfrm>
            <a:prstGeom prst="upArrow">
              <a:avLst>
                <a:gd name="adj1" fmla="val 69780"/>
                <a:gd name="adj2" fmla="val 48701"/>
              </a:avLst>
            </a:prstGeom>
            <a:solidFill>
              <a:schemeClr val="accent6"/>
            </a:solidFill>
            <a:ln>
              <a:noFill/>
            </a:ln>
            <a:scene3d>
              <a:camera prst="isometricLeftDown"/>
              <a:lightRig rig="soft" dir="t"/>
            </a:scene3d>
            <a:sp3d extrusionH="76200" contourW="12700" prstMaterial="matte">
              <a:bevelT w="114300" prst="artDeco"/>
              <a:bevelB w="114300" prst="artDeco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utoShape 11"/>
          <p:cNvSpPr>
            <a:spLocks/>
          </p:cNvSpPr>
          <p:nvPr/>
        </p:nvSpPr>
        <p:spPr bwMode="auto">
          <a:xfrm>
            <a:off x="2346212" y="2403436"/>
            <a:ext cx="1724832" cy="172266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45719" tIns="45719" rIns="45719" bIns="45719"/>
          <a:lstStyle/>
          <a:p>
            <a:pPr algn="l" defTabSz="914400">
              <a:lnSpc>
                <a:spcPct val="100000"/>
              </a:lnSpc>
              <a:defRPr/>
            </a:pPr>
            <a:endParaRPr lang="es-ES" sz="1800" b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797" y="2946577"/>
            <a:ext cx="638827" cy="63882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042094" y="803250"/>
            <a:ext cx="5867400" cy="969924"/>
            <a:chOff x="6324600" y="633031"/>
            <a:chExt cx="5867400" cy="969924"/>
          </a:xfrm>
        </p:grpSpPr>
        <p:sp>
          <p:nvSpPr>
            <p:cNvPr id="16" name="TextBox 15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infographics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7008183" y="237143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08184" y="203767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82857" y="203767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28" y="2251036"/>
            <a:ext cx="304800" cy="3048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008183" y="335949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8184" y="302573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82857" y="302573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08183" y="43480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8184" y="40143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82857" y="401430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08183" y="533366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08184" y="499990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82857" y="499990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28" y="3239093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17" y="4227669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17" y="523073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73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29" grpId="0" animBg="1"/>
      <p:bldP spid="32" grpId="0" animBg="1"/>
      <p:bldP spid="3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8921780">
            <a:off x="4671536" y="1999297"/>
            <a:ext cx="2848928" cy="2859406"/>
            <a:chOff x="4662487" y="2013585"/>
            <a:chExt cx="2848928" cy="2859406"/>
          </a:xfrm>
        </p:grpSpPr>
        <p:sp>
          <p:nvSpPr>
            <p:cNvPr id="5" name="Oval 4"/>
            <p:cNvSpPr/>
            <p:nvPr/>
          </p:nvSpPr>
          <p:spPr>
            <a:xfrm>
              <a:off x="5044440" y="2377440"/>
              <a:ext cx="2103120" cy="2103120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7147560" y="3243262"/>
              <a:ext cx="363855" cy="37147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16200000">
              <a:off x="5914072" y="2009775"/>
              <a:ext cx="363855" cy="37147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5923596" y="4505326"/>
              <a:ext cx="363855" cy="37147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10800000">
              <a:off x="4662487" y="3243262"/>
              <a:ext cx="363855" cy="37147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6342" y="3118458"/>
            <a:ext cx="2103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026341" y="2527339"/>
            <a:ext cx="21031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chemeClr val="accent6"/>
                </a:solidFill>
                <a:latin typeface="Bebas Neue" panose="020B0606020202050201" pitchFamily="34" charset="0"/>
              </a:rPr>
              <a:t>Survey</a:t>
            </a:r>
            <a:endParaRPr lang="en-US" sz="3200" b="1" dirty="0">
              <a:solidFill>
                <a:schemeClr val="accent6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64491" y="4228304"/>
            <a:ext cx="2103120" cy="2103120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5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34698" y="4227376"/>
            <a:ext cx="2103120" cy="2103120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4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64491" y="505281"/>
            <a:ext cx="2103120" cy="2103120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3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40521" y="505281"/>
            <a:ext cx="2103120" cy="2103120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2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234700" y="1256524"/>
            <a:ext cx="2103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234699" y="665405"/>
            <a:ext cx="21031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chemeClr val="accent2"/>
                </a:solidFill>
                <a:latin typeface="Bebas Neue" panose="020B0606020202050201" pitchFamily="34" charset="0"/>
              </a:rPr>
              <a:t>01</a:t>
            </a:r>
            <a:endParaRPr lang="en-US" sz="3200" b="1" dirty="0">
              <a:solidFill>
                <a:schemeClr val="accent2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864493" y="1218041"/>
            <a:ext cx="2103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864492" y="626922"/>
            <a:ext cx="21031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02</a:t>
            </a:r>
            <a:endParaRPr lang="en-US" sz="3200" b="1" dirty="0">
              <a:solidFill>
                <a:schemeClr val="accent3"/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196235" y="5020683"/>
            <a:ext cx="2103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196234" y="4429564"/>
            <a:ext cx="21031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chemeClr val="accent4"/>
                </a:solidFill>
                <a:latin typeface="Bebas Neue" panose="020B0606020202050201" pitchFamily="34" charset="0"/>
              </a:rPr>
              <a:t>03</a:t>
            </a:r>
            <a:endParaRPr lang="en-US" sz="3200" b="1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865919" y="4972150"/>
            <a:ext cx="2103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865918" y="4381031"/>
            <a:ext cx="21031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chemeClr val="accent5"/>
                </a:solidFill>
                <a:latin typeface="Bebas Neue" panose="020B0606020202050201" pitchFamily="34" charset="0"/>
              </a:rPr>
              <a:t>04</a:t>
            </a:r>
            <a:endParaRPr lang="en-US" sz="3200" b="1" dirty="0">
              <a:solidFill>
                <a:schemeClr val="accent5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0834" y="3429000"/>
            <a:ext cx="1348067" cy="2352395"/>
            <a:chOff x="1832721" y="2694103"/>
            <a:chExt cx="5155827" cy="9542721"/>
          </a:xfrm>
        </p:grpSpPr>
        <p:sp>
          <p:nvSpPr>
            <p:cNvPr id="5" name="Rectangle 4"/>
            <p:cNvSpPr/>
            <p:nvPr/>
          </p:nvSpPr>
          <p:spPr>
            <a:xfrm>
              <a:off x="2151529" y="5136776"/>
              <a:ext cx="4518212" cy="7100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832721" y="2694103"/>
              <a:ext cx="5155827" cy="255494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01428" y="8970307"/>
              <a:ext cx="941294" cy="2653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20571" y="8970307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3933" y="7531685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01428" y="7531685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20571" y="6093063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8322" y="6093063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95610" y="2756258"/>
            <a:ext cx="1733590" cy="3025138"/>
            <a:chOff x="1832721" y="2694103"/>
            <a:chExt cx="5155827" cy="9542721"/>
          </a:xfrm>
        </p:grpSpPr>
        <p:sp>
          <p:nvSpPr>
            <p:cNvPr id="14" name="Rectangle 13"/>
            <p:cNvSpPr/>
            <p:nvPr/>
          </p:nvSpPr>
          <p:spPr>
            <a:xfrm>
              <a:off x="2151529" y="5136776"/>
              <a:ext cx="4518212" cy="7100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832721" y="2694103"/>
              <a:ext cx="5155827" cy="255494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01428" y="8970307"/>
              <a:ext cx="941294" cy="2653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20571" y="8970307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23933" y="7531685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01428" y="7531685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20571" y="6093063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8322" y="6093063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95909" y="2229207"/>
            <a:ext cx="2033629" cy="3548710"/>
            <a:chOff x="1832721" y="2694103"/>
            <a:chExt cx="5155827" cy="9542721"/>
          </a:xfrm>
        </p:grpSpPr>
        <p:sp>
          <p:nvSpPr>
            <p:cNvPr id="23" name="Rectangle 22"/>
            <p:cNvSpPr/>
            <p:nvPr/>
          </p:nvSpPr>
          <p:spPr>
            <a:xfrm>
              <a:off x="2151529" y="5136776"/>
              <a:ext cx="4518212" cy="7100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1832721" y="2694103"/>
              <a:ext cx="5155827" cy="25549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01428" y="8970307"/>
              <a:ext cx="941294" cy="2653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20571" y="8970307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23933" y="7531685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01428" y="7531685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20571" y="6093063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8322" y="6093063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96247" y="1580979"/>
            <a:ext cx="2405103" cy="4196937"/>
            <a:chOff x="1832721" y="2694103"/>
            <a:chExt cx="5155827" cy="9542721"/>
          </a:xfrm>
        </p:grpSpPr>
        <p:sp>
          <p:nvSpPr>
            <p:cNvPr id="32" name="Rectangle 31"/>
            <p:cNvSpPr/>
            <p:nvPr/>
          </p:nvSpPr>
          <p:spPr>
            <a:xfrm>
              <a:off x="2151529" y="5136776"/>
              <a:ext cx="4518212" cy="71000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1832721" y="2694103"/>
              <a:ext cx="5155827" cy="25549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01428" y="8970307"/>
              <a:ext cx="941294" cy="2653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20571" y="8970307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3933" y="7531685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01428" y="7531685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0571" y="6093063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28322" y="6093063"/>
              <a:ext cx="941294" cy="98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013054" y="5712456"/>
            <a:ext cx="18836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2012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3220592" y="5707322"/>
            <a:ext cx="18836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2013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5770910" y="5707321"/>
            <a:ext cx="18836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2014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8656985" y="5707321"/>
            <a:ext cx="18836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2015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0" y="575575"/>
            <a:ext cx="12192000" cy="897785"/>
            <a:chOff x="-1" y="705170"/>
            <a:chExt cx="12192000" cy="897785"/>
          </a:xfrm>
        </p:grpSpPr>
        <p:sp>
          <p:nvSpPr>
            <p:cNvPr id="45" name="TextBox 4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987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6126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utoShape 1"/>
          <p:cNvSpPr>
            <a:spLocks/>
          </p:cNvSpPr>
          <p:nvPr/>
        </p:nvSpPr>
        <p:spPr bwMode="auto">
          <a:xfrm>
            <a:off x="7049977" y="1448231"/>
            <a:ext cx="512763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366" y="2308"/>
                  <a:pt x="6366" y="1754"/>
                </a:cubicBezTo>
                <a:cubicBezTo>
                  <a:pt x="6366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3" name="AutoShape 2"/>
          <p:cNvSpPr>
            <a:spLocks/>
          </p:cNvSpPr>
          <p:nvPr/>
        </p:nvSpPr>
        <p:spPr bwMode="auto">
          <a:xfrm>
            <a:off x="3776552" y="1448231"/>
            <a:ext cx="51435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00" y="1754"/>
                </a:moveTo>
                <a:cubicBezTo>
                  <a:pt x="15300" y="2308"/>
                  <a:pt x="14850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675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675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850" y="831"/>
                  <a:pt x="15300" y="1292"/>
                  <a:pt x="15300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750" y="21600"/>
                  <a:pt x="13950" y="21600"/>
                </a:cubicBezTo>
                <a:cubicBezTo>
                  <a:pt x="12375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450" y="21600"/>
                  <a:pt x="7650" y="21600"/>
                </a:cubicBezTo>
                <a:cubicBezTo>
                  <a:pt x="6075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275" y="6369"/>
                  <a:pt x="4275" y="6369"/>
                  <a:pt x="4275" y="6369"/>
                </a:cubicBezTo>
                <a:cubicBezTo>
                  <a:pt x="4275" y="12369"/>
                  <a:pt x="4275" y="12369"/>
                  <a:pt x="4275" y="12369"/>
                </a:cubicBezTo>
                <a:cubicBezTo>
                  <a:pt x="4275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2025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800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2693877" y="1448231"/>
            <a:ext cx="511175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139" y="2308"/>
                  <a:pt x="6139" y="1754"/>
                </a:cubicBezTo>
                <a:cubicBezTo>
                  <a:pt x="6139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5" name="AutoShape 4"/>
          <p:cNvSpPr>
            <a:spLocks/>
          </p:cNvSpPr>
          <p:nvPr/>
        </p:nvSpPr>
        <p:spPr bwMode="auto">
          <a:xfrm>
            <a:off x="8140590" y="1448231"/>
            <a:ext cx="515937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139" y="2308"/>
                  <a:pt x="6139" y="1754"/>
                </a:cubicBezTo>
                <a:cubicBezTo>
                  <a:pt x="6139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004" y="12277"/>
                  <a:pt x="10004" y="12277"/>
                  <a:pt x="10004" y="12277"/>
                </a:cubicBezTo>
                <a:cubicBezTo>
                  <a:pt x="10004" y="20677"/>
                  <a:pt x="10004" y="20677"/>
                  <a:pt x="10004" y="20677"/>
                </a:cubicBezTo>
                <a:cubicBezTo>
                  <a:pt x="10004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4865577" y="1448231"/>
            <a:ext cx="52070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00" y="1754"/>
                </a:moveTo>
                <a:cubicBezTo>
                  <a:pt x="15300" y="2308"/>
                  <a:pt x="14850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675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850" y="831"/>
                  <a:pt x="15300" y="1292"/>
                  <a:pt x="15300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750" y="21600"/>
                  <a:pt x="13950" y="21600"/>
                </a:cubicBezTo>
                <a:cubicBezTo>
                  <a:pt x="12375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450" y="21600"/>
                  <a:pt x="7650" y="21600"/>
                </a:cubicBezTo>
                <a:cubicBezTo>
                  <a:pt x="6075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2025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800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7" name="AutoShape 6"/>
          <p:cNvSpPr>
            <a:spLocks/>
          </p:cNvSpPr>
          <p:nvPr/>
        </p:nvSpPr>
        <p:spPr bwMode="auto">
          <a:xfrm>
            <a:off x="5956190" y="1448231"/>
            <a:ext cx="515937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821" y="2677"/>
                  <a:pt x="6366" y="2308"/>
                  <a:pt x="6366" y="1754"/>
                </a:cubicBezTo>
                <a:cubicBezTo>
                  <a:pt x="6366" y="1292"/>
                  <a:pt x="6821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8" name="AutoShape 7"/>
          <p:cNvSpPr>
            <a:spLocks/>
          </p:cNvSpPr>
          <p:nvPr/>
        </p:nvSpPr>
        <p:spPr bwMode="auto">
          <a:xfrm>
            <a:off x="7600840" y="1448231"/>
            <a:ext cx="52070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9" name="AutoShape 8"/>
          <p:cNvSpPr>
            <a:spLocks/>
          </p:cNvSpPr>
          <p:nvPr/>
        </p:nvSpPr>
        <p:spPr bwMode="auto">
          <a:xfrm>
            <a:off x="4330590" y="1448231"/>
            <a:ext cx="511175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731" y="3138"/>
                </a:cubicBezTo>
                <a:cubicBezTo>
                  <a:pt x="6821" y="2677"/>
                  <a:pt x="6366" y="2308"/>
                  <a:pt x="6366" y="1754"/>
                </a:cubicBezTo>
                <a:cubicBezTo>
                  <a:pt x="6366" y="1292"/>
                  <a:pt x="6821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596" y="21323"/>
                  <a:pt x="11596" y="20677"/>
                </a:cubicBezTo>
                <a:cubicBezTo>
                  <a:pt x="11596" y="12277"/>
                  <a:pt x="11596" y="12277"/>
                  <a:pt x="11596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731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684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0" name="AutoShape 9"/>
          <p:cNvSpPr>
            <a:spLocks/>
          </p:cNvSpPr>
          <p:nvPr/>
        </p:nvSpPr>
        <p:spPr bwMode="auto">
          <a:xfrm>
            <a:off x="3244740" y="1448231"/>
            <a:ext cx="519112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725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325" y="185"/>
                  <a:pt x="9450" y="0"/>
                  <a:pt x="10800" y="0"/>
                </a:cubicBezTo>
                <a:cubicBezTo>
                  <a:pt x="11925" y="0"/>
                  <a:pt x="13050" y="185"/>
                  <a:pt x="13725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1" name="AutoShape 10"/>
          <p:cNvSpPr>
            <a:spLocks/>
          </p:cNvSpPr>
          <p:nvPr/>
        </p:nvSpPr>
        <p:spPr bwMode="auto">
          <a:xfrm>
            <a:off x="8691452" y="1448231"/>
            <a:ext cx="519113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725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325" y="185"/>
                  <a:pt x="9450" y="0"/>
                  <a:pt x="10800" y="0"/>
                </a:cubicBezTo>
                <a:cubicBezTo>
                  <a:pt x="11925" y="0"/>
                  <a:pt x="13050" y="185"/>
                  <a:pt x="13725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350" y="13200"/>
                </a:cubicBezTo>
                <a:cubicBezTo>
                  <a:pt x="18000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>
            <a:off x="5421202" y="1448231"/>
            <a:ext cx="515938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821" y="2677"/>
                  <a:pt x="6366" y="2308"/>
                  <a:pt x="6366" y="1754"/>
                </a:cubicBezTo>
                <a:cubicBezTo>
                  <a:pt x="6366" y="1292"/>
                  <a:pt x="6821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684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3" name="AutoShape 12"/>
          <p:cNvSpPr>
            <a:spLocks/>
          </p:cNvSpPr>
          <p:nvPr/>
        </p:nvSpPr>
        <p:spPr bwMode="auto">
          <a:xfrm>
            <a:off x="6511815" y="1448231"/>
            <a:ext cx="51435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850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850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4" name="AutoShape 13"/>
          <p:cNvSpPr>
            <a:spLocks/>
          </p:cNvSpPr>
          <p:nvPr/>
        </p:nvSpPr>
        <p:spPr bwMode="auto">
          <a:xfrm>
            <a:off x="9278827" y="1448231"/>
            <a:ext cx="51435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366" y="2308"/>
                  <a:pt x="6366" y="1754"/>
                </a:cubicBezTo>
                <a:cubicBezTo>
                  <a:pt x="6366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10372615" y="1448231"/>
            <a:ext cx="511175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139" y="2308"/>
                  <a:pt x="6139" y="1754"/>
                </a:cubicBezTo>
                <a:cubicBezTo>
                  <a:pt x="6139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6" name="AutoShape 15"/>
          <p:cNvSpPr>
            <a:spLocks/>
          </p:cNvSpPr>
          <p:nvPr/>
        </p:nvSpPr>
        <p:spPr bwMode="auto">
          <a:xfrm>
            <a:off x="9829690" y="1448231"/>
            <a:ext cx="519112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7" name="AutoShape 16"/>
          <p:cNvSpPr>
            <a:spLocks/>
          </p:cNvSpPr>
          <p:nvPr/>
        </p:nvSpPr>
        <p:spPr bwMode="auto">
          <a:xfrm>
            <a:off x="10923477" y="1448231"/>
            <a:ext cx="519113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725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325" y="185"/>
                  <a:pt x="9450" y="0"/>
                  <a:pt x="10800" y="0"/>
                </a:cubicBezTo>
                <a:cubicBezTo>
                  <a:pt x="11925" y="0"/>
                  <a:pt x="13050" y="185"/>
                  <a:pt x="13725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8" name="AutoShape 52"/>
          <p:cNvSpPr>
            <a:spLocks/>
          </p:cNvSpPr>
          <p:nvPr/>
        </p:nvSpPr>
        <p:spPr bwMode="auto">
          <a:xfrm>
            <a:off x="728552" y="1343456"/>
            <a:ext cx="1524000" cy="1524000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2"/>
          </a:solidFill>
          <a:ln w="508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29" name="AutoShape 1"/>
          <p:cNvSpPr>
            <a:spLocks/>
          </p:cNvSpPr>
          <p:nvPr/>
        </p:nvSpPr>
        <p:spPr bwMode="auto">
          <a:xfrm>
            <a:off x="7049977" y="3200016"/>
            <a:ext cx="512763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366" y="2308"/>
                  <a:pt x="6366" y="1754"/>
                </a:cubicBezTo>
                <a:cubicBezTo>
                  <a:pt x="6366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0" name="AutoShape 2"/>
          <p:cNvSpPr>
            <a:spLocks/>
          </p:cNvSpPr>
          <p:nvPr/>
        </p:nvSpPr>
        <p:spPr bwMode="auto">
          <a:xfrm>
            <a:off x="3776552" y="3200016"/>
            <a:ext cx="51435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00" y="1754"/>
                </a:moveTo>
                <a:cubicBezTo>
                  <a:pt x="15300" y="2308"/>
                  <a:pt x="14850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675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675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850" y="831"/>
                  <a:pt x="15300" y="1292"/>
                  <a:pt x="15300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750" y="21600"/>
                  <a:pt x="13950" y="21600"/>
                </a:cubicBezTo>
                <a:cubicBezTo>
                  <a:pt x="12375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450" y="21600"/>
                  <a:pt x="7650" y="21600"/>
                </a:cubicBezTo>
                <a:cubicBezTo>
                  <a:pt x="6075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275" y="6369"/>
                  <a:pt x="4275" y="6369"/>
                  <a:pt x="4275" y="6369"/>
                </a:cubicBezTo>
                <a:cubicBezTo>
                  <a:pt x="4275" y="12369"/>
                  <a:pt x="4275" y="12369"/>
                  <a:pt x="4275" y="12369"/>
                </a:cubicBezTo>
                <a:cubicBezTo>
                  <a:pt x="4275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2025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800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1" name="AutoShape 3"/>
          <p:cNvSpPr>
            <a:spLocks/>
          </p:cNvSpPr>
          <p:nvPr/>
        </p:nvSpPr>
        <p:spPr bwMode="auto">
          <a:xfrm>
            <a:off x="2693877" y="3200016"/>
            <a:ext cx="511175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139" y="2308"/>
                  <a:pt x="6139" y="1754"/>
                </a:cubicBezTo>
                <a:cubicBezTo>
                  <a:pt x="6139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2" name="AutoShape 4"/>
          <p:cNvSpPr>
            <a:spLocks/>
          </p:cNvSpPr>
          <p:nvPr/>
        </p:nvSpPr>
        <p:spPr bwMode="auto">
          <a:xfrm>
            <a:off x="8140590" y="3200016"/>
            <a:ext cx="515937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139" y="2308"/>
                  <a:pt x="6139" y="1754"/>
                </a:cubicBezTo>
                <a:cubicBezTo>
                  <a:pt x="6139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004" y="12277"/>
                  <a:pt x="10004" y="12277"/>
                  <a:pt x="10004" y="12277"/>
                </a:cubicBezTo>
                <a:cubicBezTo>
                  <a:pt x="10004" y="20677"/>
                  <a:pt x="10004" y="20677"/>
                  <a:pt x="10004" y="20677"/>
                </a:cubicBezTo>
                <a:cubicBezTo>
                  <a:pt x="10004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3" name="AutoShape 5"/>
          <p:cNvSpPr>
            <a:spLocks/>
          </p:cNvSpPr>
          <p:nvPr/>
        </p:nvSpPr>
        <p:spPr bwMode="auto">
          <a:xfrm>
            <a:off x="4865577" y="3200016"/>
            <a:ext cx="52070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00" y="1754"/>
                </a:moveTo>
                <a:cubicBezTo>
                  <a:pt x="15300" y="2308"/>
                  <a:pt x="14850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675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850" y="831"/>
                  <a:pt x="15300" y="1292"/>
                  <a:pt x="15300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750" y="21600"/>
                  <a:pt x="13950" y="21600"/>
                </a:cubicBezTo>
                <a:cubicBezTo>
                  <a:pt x="12375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450" y="21600"/>
                  <a:pt x="7650" y="21600"/>
                </a:cubicBezTo>
                <a:cubicBezTo>
                  <a:pt x="6075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2025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800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4" name="AutoShape 6"/>
          <p:cNvSpPr>
            <a:spLocks/>
          </p:cNvSpPr>
          <p:nvPr/>
        </p:nvSpPr>
        <p:spPr bwMode="auto">
          <a:xfrm>
            <a:off x="5956190" y="3200016"/>
            <a:ext cx="515937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821" y="2677"/>
                  <a:pt x="6366" y="2308"/>
                  <a:pt x="6366" y="1754"/>
                </a:cubicBezTo>
                <a:cubicBezTo>
                  <a:pt x="6366" y="1292"/>
                  <a:pt x="6821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5" name="AutoShape 7"/>
          <p:cNvSpPr>
            <a:spLocks/>
          </p:cNvSpPr>
          <p:nvPr/>
        </p:nvSpPr>
        <p:spPr bwMode="auto">
          <a:xfrm>
            <a:off x="7600840" y="3200016"/>
            <a:ext cx="52070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4330590" y="3200016"/>
            <a:ext cx="511175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731" y="3138"/>
                </a:cubicBezTo>
                <a:cubicBezTo>
                  <a:pt x="6821" y="2677"/>
                  <a:pt x="6366" y="2308"/>
                  <a:pt x="6366" y="1754"/>
                </a:cubicBezTo>
                <a:cubicBezTo>
                  <a:pt x="6366" y="1292"/>
                  <a:pt x="6821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596" y="21323"/>
                  <a:pt x="11596" y="20677"/>
                </a:cubicBezTo>
                <a:cubicBezTo>
                  <a:pt x="11596" y="12277"/>
                  <a:pt x="11596" y="12277"/>
                  <a:pt x="11596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731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684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7" name="AutoShape 9"/>
          <p:cNvSpPr>
            <a:spLocks/>
          </p:cNvSpPr>
          <p:nvPr/>
        </p:nvSpPr>
        <p:spPr bwMode="auto">
          <a:xfrm>
            <a:off x="3244740" y="3200016"/>
            <a:ext cx="519112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725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325" y="185"/>
                  <a:pt x="9450" y="0"/>
                  <a:pt x="10800" y="0"/>
                </a:cubicBezTo>
                <a:cubicBezTo>
                  <a:pt x="11925" y="0"/>
                  <a:pt x="13050" y="185"/>
                  <a:pt x="13725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8" name="AutoShape 10"/>
          <p:cNvSpPr>
            <a:spLocks/>
          </p:cNvSpPr>
          <p:nvPr/>
        </p:nvSpPr>
        <p:spPr bwMode="auto">
          <a:xfrm>
            <a:off x="8691452" y="3200016"/>
            <a:ext cx="519113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725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325" y="185"/>
                  <a:pt x="9450" y="0"/>
                  <a:pt x="10800" y="0"/>
                </a:cubicBezTo>
                <a:cubicBezTo>
                  <a:pt x="11925" y="0"/>
                  <a:pt x="13050" y="185"/>
                  <a:pt x="13725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350" y="13200"/>
                </a:cubicBezTo>
                <a:cubicBezTo>
                  <a:pt x="18000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9" name="AutoShape 11"/>
          <p:cNvSpPr>
            <a:spLocks/>
          </p:cNvSpPr>
          <p:nvPr/>
        </p:nvSpPr>
        <p:spPr bwMode="auto">
          <a:xfrm>
            <a:off x="5421202" y="3200016"/>
            <a:ext cx="515938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821" y="2677"/>
                  <a:pt x="6366" y="2308"/>
                  <a:pt x="6366" y="1754"/>
                </a:cubicBezTo>
                <a:cubicBezTo>
                  <a:pt x="6366" y="1292"/>
                  <a:pt x="6821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684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0" name="AutoShape 12"/>
          <p:cNvSpPr>
            <a:spLocks/>
          </p:cNvSpPr>
          <p:nvPr/>
        </p:nvSpPr>
        <p:spPr bwMode="auto">
          <a:xfrm>
            <a:off x="6511815" y="3200016"/>
            <a:ext cx="51435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850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850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1" name="AutoShape 13"/>
          <p:cNvSpPr>
            <a:spLocks/>
          </p:cNvSpPr>
          <p:nvPr/>
        </p:nvSpPr>
        <p:spPr bwMode="auto">
          <a:xfrm>
            <a:off x="9278827" y="3200016"/>
            <a:ext cx="51435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366" y="2308"/>
                  <a:pt x="6366" y="1754"/>
                </a:cubicBezTo>
                <a:cubicBezTo>
                  <a:pt x="6366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2" name="AutoShape 14"/>
          <p:cNvSpPr>
            <a:spLocks/>
          </p:cNvSpPr>
          <p:nvPr/>
        </p:nvSpPr>
        <p:spPr bwMode="auto">
          <a:xfrm>
            <a:off x="10372615" y="3200016"/>
            <a:ext cx="511175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139" y="2308"/>
                  <a:pt x="6139" y="1754"/>
                </a:cubicBezTo>
                <a:cubicBezTo>
                  <a:pt x="6139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3" name="AutoShape 15"/>
          <p:cNvSpPr>
            <a:spLocks/>
          </p:cNvSpPr>
          <p:nvPr/>
        </p:nvSpPr>
        <p:spPr bwMode="auto">
          <a:xfrm>
            <a:off x="9829690" y="3200016"/>
            <a:ext cx="519112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4" name="AutoShape 16"/>
          <p:cNvSpPr>
            <a:spLocks/>
          </p:cNvSpPr>
          <p:nvPr/>
        </p:nvSpPr>
        <p:spPr bwMode="auto">
          <a:xfrm>
            <a:off x="10923477" y="3200016"/>
            <a:ext cx="519113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725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325" y="185"/>
                  <a:pt x="9450" y="0"/>
                  <a:pt x="10800" y="0"/>
                </a:cubicBezTo>
                <a:cubicBezTo>
                  <a:pt x="11925" y="0"/>
                  <a:pt x="13050" y="185"/>
                  <a:pt x="13725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5" name="AutoShape 52"/>
          <p:cNvSpPr>
            <a:spLocks/>
          </p:cNvSpPr>
          <p:nvPr/>
        </p:nvSpPr>
        <p:spPr bwMode="auto">
          <a:xfrm>
            <a:off x="728552" y="3095241"/>
            <a:ext cx="1524000" cy="1524000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4"/>
          </a:solidFill>
          <a:ln w="508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6" name="AutoShape 1"/>
          <p:cNvSpPr>
            <a:spLocks/>
          </p:cNvSpPr>
          <p:nvPr/>
        </p:nvSpPr>
        <p:spPr bwMode="auto">
          <a:xfrm>
            <a:off x="7049977" y="4951801"/>
            <a:ext cx="512763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366" y="2308"/>
                  <a:pt x="6366" y="1754"/>
                </a:cubicBezTo>
                <a:cubicBezTo>
                  <a:pt x="6366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7" name="AutoShape 2"/>
          <p:cNvSpPr>
            <a:spLocks/>
          </p:cNvSpPr>
          <p:nvPr/>
        </p:nvSpPr>
        <p:spPr bwMode="auto">
          <a:xfrm>
            <a:off x="3776552" y="4951801"/>
            <a:ext cx="51435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00" y="1754"/>
                </a:moveTo>
                <a:cubicBezTo>
                  <a:pt x="15300" y="2308"/>
                  <a:pt x="14850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675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675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850" y="831"/>
                  <a:pt x="15300" y="1292"/>
                  <a:pt x="15300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750" y="21600"/>
                  <a:pt x="13950" y="21600"/>
                </a:cubicBezTo>
                <a:cubicBezTo>
                  <a:pt x="12375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450" y="21600"/>
                  <a:pt x="7650" y="21600"/>
                </a:cubicBezTo>
                <a:cubicBezTo>
                  <a:pt x="6075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275" y="6369"/>
                  <a:pt x="4275" y="6369"/>
                  <a:pt x="4275" y="6369"/>
                </a:cubicBezTo>
                <a:cubicBezTo>
                  <a:pt x="4275" y="12369"/>
                  <a:pt x="4275" y="12369"/>
                  <a:pt x="4275" y="12369"/>
                </a:cubicBezTo>
                <a:cubicBezTo>
                  <a:pt x="4275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2025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800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8" name="AutoShape 3"/>
          <p:cNvSpPr>
            <a:spLocks/>
          </p:cNvSpPr>
          <p:nvPr/>
        </p:nvSpPr>
        <p:spPr bwMode="auto">
          <a:xfrm>
            <a:off x="2693877" y="4951801"/>
            <a:ext cx="511175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139" y="2308"/>
                  <a:pt x="6139" y="1754"/>
                </a:cubicBezTo>
                <a:cubicBezTo>
                  <a:pt x="6139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9" name="AutoShape 4"/>
          <p:cNvSpPr>
            <a:spLocks/>
          </p:cNvSpPr>
          <p:nvPr/>
        </p:nvSpPr>
        <p:spPr bwMode="auto">
          <a:xfrm>
            <a:off x="8140590" y="4951801"/>
            <a:ext cx="515937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139" y="2308"/>
                  <a:pt x="6139" y="1754"/>
                </a:cubicBezTo>
                <a:cubicBezTo>
                  <a:pt x="6139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004" y="12277"/>
                  <a:pt x="10004" y="12277"/>
                  <a:pt x="10004" y="12277"/>
                </a:cubicBezTo>
                <a:cubicBezTo>
                  <a:pt x="10004" y="20677"/>
                  <a:pt x="10004" y="20677"/>
                  <a:pt x="10004" y="20677"/>
                </a:cubicBezTo>
                <a:cubicBezTo>
                  <a:pt x="10004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0" name="AutoShape 5"/>
          <p:cNvSpPr>
            <a:spLocks/>
          </p:cNvSpPr>
          <p:nvPr/>
        </p:nvSpPr>
        <p:spPr bwMode="auto">
          <a:xfrm>
            <a:off x="4865577" y="4951801"/>
            <a:ext cx="52070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00" y="1754"/>
                </a:moveTo>
                <a:cubicBezTo>
                  <a:pt x="15300" y="2308"/>
                  <a:pt x="14850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675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850" y="831"/>
                  <a:pt x="15300" y="1292"/>
                  <a:pt x="15300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750" y="21600"/>
                  <a:pt x="13950" y="21600"/>
                </a:cubicBezTo>
                <a:cubicBezTo>
                  <a:pt x="12375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450" y="21600"/>
                  <a:pt x="7650" y="21600"/>
                </a:cubicBezTo>
                <a:cubicBezTo>
                  <a:pt x="6075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2025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800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1" name="AutoShape 6"/>
          <p:cNvSpPr>
            <a:spLocks/>
          </p:cNvSpPr>
          <p:nvPr/>
        </p:nvSpPr>
        <p:spPr bwMode="auto">
          <a:xfrm>
            <a:off x="5956190" y="4951801"/>
            <a:ext cx="515937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821" y="2677"/>
                  <a:pt x="6366" y="2308"/>
                  <a:pt x="6366" y="1754"/>
                </a:cubicBezTo>
                <a:cubicBezTo>
                  <a:pt x="6366" y="1292"/>
                  <a:pt x="6821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2" name="AutoShape 7"/>
          <p:cNvSpPr>
            <a:spLocks/>
          </p:cNvSpPr>
          <p:nvPr/>
        </p:nvSpPr>
        <p:spPr bwMode="auto">
          <a:xfrm>
            <a:off x="7600840" y="4951801"/>
            <a:ext cx="52070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3" name="AutoShape 8"/>
          <p:cNvSpPr>
            <a:spLocks/>
          </p:cNvSpPr>
          <p:nvPr/>
        </p:nvSpPr>
        <p:spPr bwMode="auto">
          <a:xfrm>
            <a:off x="4330590" y="4951801"/>
            <a:ext cx="511175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731" y="3138"/>
                </a:cubicBezTo>
                <a:cubicBezTo>
                  <a:pt x="6821" y="2677"/>
                  <a:pt x="6366" y="2308"/>
                  <a:pt x="6366" y="1754"/>
                </a:cubicBezTo>
                <a:cubicBezTo>
                  <a:pt x="6366" y="1292"/>
                  <a:pt x="6821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596" y="21323"/>
                  <a:pt x="11596" y="20677"/>
                </a:cubicBezTo>
                <a:cubicBezTo>
                  <a:pt x="11596" y="12277"/>
                  <a:pt x="11596" y="12277"/>
                  <a:pt x="11596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731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684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4" name="AutoShape 9"/>
          <p:cNvSpPr>
            <a:spLocks/>
          </p:cNvSpPr>
          <p:nvPr/>
        </p:nvSpPr>
        <p:spPr bwMode="auto">
          <a:xfrm>
            <a:off x="3244740" y="4951801"/>
            <a:ext cx="519112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725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325" y="185"/>
                  <a:pt x="9450" y="0"/>
                  <a:pt x="10800" y="0"/>
                </a:cubicBezTo>
                <a:cubicBezTo>
                  <a:pt x="11925" y="0"/>
                  <a:pt x="13050" y="185"/>
                  <a:pt x="13725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5" name="AutoShape 10"/>
          <p:cNvSpPr>
            <a:spLocks/>
          </p:cNvSpPr>
          <p:nvPr/>
        </p:nvSpPr>
        <p:spPr bwMode="auto">
          <a:xfrm>
            <a:off x="8691452" y="4951801"/>
            <a:ext cx="519113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725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325" y="185"/>
                  <a:pt x="9450" y="0"/>
                  <a:pt x="10800" y="0"/>
                </a:cubicBezTo>
                <a:cubicBezTo>
                  <a:pt x="11925" y="0"/>
                  <a:pt x="13050" y="185"/>
                  <a:pt x="13725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350" y="13200"/>
                </a:cubicBezTo>
                <a:cubicBezTo>
                  <a:pt x="18000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6" name="AutoShape 11"/>
          <p:cNvSpPr>
            <a:spLocks/>
          </p:cNvSpPr>
          <p:nvPr/>
        </p:nvSpPr>
        <p:spPr bwMode="auto">
          <a:xfrm>
            <a:off x="5421202" y="4951801"/>
            <a:ext cx="515938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821" y="2677"/>
                  <a:pt x="6366" y="2308"/>
                  <a:pt x="6366" y="1754"/>
                </a:cubicBezTo>
                <a:cubicBezTo>
                  <a:pt x="6366" y="1292"/>
                  <a:pt x="6821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684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7" name="AutoShape 12"/>
          <p:cNvSpPr>
            <a:spLocks/>
          </p:cNvSpPr>
          <p:nvPr/>
        </p:nvSpPr>
        <p:spPr bwMode="auto">
          <a:xfrm>
            <a:off x="6511815" y="4951801"/>
            <a:ext cx="51435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850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850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8" name="AutoShape 13"/>
          <p:cNvSpPr>
            <a:spLocks/>
          </p:cNvSpPr>
          <p:nvPr/>
        </p:nvSpPr>
        <p:spPr bwMode="auto">
          <a:xfrm>
            <a:off x="9278827" y="4951801"/>
            <a:ext cx="514350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366" y="2308"/>
                  <a:pt x="6366" y="1754"/>
                </a:cubicBezTo>
                <a:cubicBezTo>
                  <a:pt x="6366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4097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59" name="AutoShape 14"/>
          <p:cNvSpPr>
            <a:spLocks/>
          </p:cNvSpPr>
          <p:nvPr/>
        </p:nvSpPr>
        <p:spPr bwMode="auto">
          <a:xfrm>
            <a:off x="10372615" y="4951801"/>
            <a:ext cx="511175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34" y="1754"/>
                </a:moveTo>
                <a:cubicBezTo>
                  <a:pt x="15234" y="2308"/>
                  <a:pt x="14779" y="2677"/>
                  <a:pt x="13869" y="3138"/>
                </a:cubicBezTo>
                <a:cubicBezTo>
                  <a:pt x="12960" y="3508"/>
                  <a:pt x="12051" y="3692"/>
                  <a:pt x="10686" y="3692"/>
                </a:cubicBezTo>
                <a:cubicBezTo>
                  <a:pt x="9549" y="3692"/>
                  <a:pt x="8413" y="3508"/>
                  <a:pt x="7503" y="3138"/>
                </a:cubicBezTo>
                <a:cubicBezTo>
                  <a:pt x="6594" y="2677"/>
                  <a:pt x="6139" y="2308"/>
                  <a:pt x="6139" y="1754"/>
                </a:cubicBezTo>
                <a:cubicBezTo>
                  <a:pt x="6139" y="1292"/>
                  <a:pt x="6594" y="831"/>
                  <a:pt x="7503" y="554"/>
                </a:cubicBezTo>
                <a:cubicBezTo>
                  <a:pt x="8413" y="185"/>
                  <a:pt x="9549" y="0"/>
                  <a:pt x="10686" y="0"/>
                </a:cubicBezTo>
                <a:cubicBezTo>
                  <a:pt x="12051" y="0"/>
                  <a:pt x="12960" y="185"/>
                  <a:pt x="13869" y="554"/>
                </a:cubicBezTo>
                <a:cubicBezTo>
                  <a:pt x="14779" y="831"/>
                  <a:pt x="15234" y="1292"/>
                  <a:pt x="15234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18" y="13200"/>
                  <a:pt x="19554" y="13200"/>
                </a:cubicBezTo>
                <a:cubicBezTo>
                  <a:pt x="18189" y="13200"/>
                  <a:pt x="17507" y="12923"/>
                  <a:pt x="17507" y="12369"/>
                </a:cubicBezTo>
                <a:cubicBezTo>
                  <a:pt x="17507" y="6369"/>
                  <a:pt x="17507" y="6369"/>
                  <a:pt x="17507" y="6369"/>
                </a:cubicBezTo>
                <a:cubicBezTo>
                  <a:pt x="16598" y="6369"/>
                  <a:pt x="16598" y="6369"/>
                  <a:pt x="16598" y="6369"/>
                </a:cubicBezTo>
                <a:cubicBezTo>
                  <a:pt x="16598" y="20677"/>
                  <a:pt x="16598" y="20677"/>
                  <a:pt x="16598" y="20677"/>
                </a:cubicBezTo>
                <a:cubicBezTo>
                  <a:pt x="16598" y="21323"/>
                  <a:pt x="15688" y="21600"/>
                  <a:pt x="13869" y="21600"/>
                </a:cubicBezTo>
                <a:cubicBezTo>
                  <a:pt x="12278" y="21600"/>
                  <a:pt x="11368" y="21323"/>
                  <a:pt x="11368" y="20677"/>
                </a:cubicBezTo>
                <a:cubicBezTo>
                  <a:pt x="11368" y="12277"/>
                  <a:pt x="11368" y="12277"/>
                  <a:pt x="11368" y="12277"/>
                </a:cubicBezTo>
                <a:cubicBezTo>
                  <a:pt x="10232" y="12277"/>
                  <a:pt x="10232" y="12277"/>
                  <a:pt x="10232" y="12277"/>
                </a:cubicBezTo>
                <a:cubicBezTo>
                  <a:pt x="10232" y="20677"/>
                  <a:pt x="10232" y="20677"/>
                  <a:pt x="10232" y="20677"/>
                </a:cubicBezTo>
                <a:cubicBezTo>
                  <a:pt x="10232" y="21323"/>
                  <a:pt x="9322" y="21600"/>
                  <a:pt x="7503" y="21600"/>
                </a:cubicBezTo>
                <a:cubicBezTo>
                  <a:pt x="5912" y="21600"/>
                  <a:pt x="5002" y="21323"/>
                  <a:pt x="5002" y="20677"/>
                </a:cubicBezTo>
                <a:cubicBezTo>
                  <a:pt x="5002" y="6369"/>
                  <a:pt x="5002" y="6369"/>
                  <a:pt x="5002" y="6369"/>
                </a:cubicBezTo>
                <a:cubicBezTo>
                  <a:pt x="4093" y="6369"/>
                  <a:pt x="4093" y="6369"/>
                  <a:pt x="4093" y="6369"/>
                </a:cubicBezTo>
                <a:cubicBezTo>
                  <a:pt x="4093" y="12369"/>
                  <a:pt x="4093" y="12369"/>
                  <a:pt x="4093" y="12369"/>
                </a:cubicBezTo>
                <a:cubicBezTo>
                  <a:pt x="4093" y="12923"/>
                  <a:pt x="3411" y="13200"/>
                  <a:pt x="2046" y="13200"/>
                </a:cubicBezTo>
                <a:cubicBezTo>
                  <a:pt x="682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19" y="3877"/>
                  <a:pt x="5457" y="3877"/>
                </a:cubicBezTo>
                <a:cubicBezTo>
                  <a:pt x="16143" y="3877"/>
                  <a:pt x="16143" y="3877"/>
                  <a:pt x="16143" y="3877"/>
                </a:cubicBezTo>
                <a:cubicBezTo>
                  <a:pt x="19781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0" name="AutoShape 15"/>
          <p:cNvSpPr>
            <a:spLocks/>
          </p:cNvSpPr>
          <p:nvPr/>
        </p:nvSpPr>
        <p:spPr bwMode="auto">
          <a:xfrm>
            <a:off x="9829690" y="4951801"/>
            <a:ext cx="519112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950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550" y="185"/>
                  <a:pt x="9450" y="0"/>
                  <a:pt x="10800" y="0"/>
                </a:cubicBezTo>
                <a:cubicBezTo>
                  <a:pt x="11925" y="0"/>
                  <a:pt x="13050" y="185"/>
                  <a:pt x="13950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550" y="12923"/>
                  <a:pt x="17550" y="12369"/>
                </a:cubicBezTo>
                <a:cubicBezTo>
                  <a:pt x="17550" y="6369"/>
                  <a:pt x="17550" y="6369"/>
                  <a:pt x="17550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1" name="AutoShape 16"/>
          <p:cNvSpPr>
            <a:spLocks/>
          </p:cNvSpPr>
          <p:nvPr/>
        </p:nvSpPr>
        <p:spPr bwMode="auto">
          <a:xfrm>
            <a:off x="10923477" y="4951801"/>
            <a:ext cx="519113" cy="1265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75" y="1754"/>
                </a:moveTo>
                <a:cubicBezTo>
                  <a:pt x="15075" y="2308"/>
                  <a:pt x="14625" y="2677"/>
                  <a:pt x="13725" y="3138"/>
                </a:cubicBezTo>
                <a:cubicBezTo>
                  <a:pt x="13050" y="3508"/>
                  <a:pt x="11925" y="3692"/>
                  <a:pt x="10800" y="3692"/>
                </a:cubicBezTo>
                <a:cubicBezTo>
                  <a:pt x="9450" y="3692"/>
                  <a:pt x="8550" y="3508"/>
                  <a:pt x="7650" y="3138"/>
                </a:cubicBezTo>
                <a:cubicBezTo>
                  <a:pt x="6750" y="2677"/>
                  <a:pt x="6300" y="2308"/>
                  <a:pt x="6300" y="1754"/>
                </a:cubicBezTo>
                <a:cubicBezTo>
                  <a:pt x="6300" y="1292"/>
                  <a:pt x="6750" y="831"/>
                  <a:pt x="7650" y="554"/>
                </a:cubicBezTo>
                <a:cubicBezTo>
                  <a:pt x="8325" y="185"/>
                  <a:pt x="9450" y="0"/>
                  <a:pt x="10800" y="0"/>
                </a:cubicBezTo>
                <a:cubicBezTo>
                  <a:pt x="11925" y="0"/>
                  <a:pt x="13050" y="185"/>
                  <a:pt x="13725" y="554"/>
                </a:cubicBezTo>
                <a:cubicBezTo>
                  <a:pt x="14625" y="831"/>
                  <a:pt x="15075" y="1292"/>
                  <a:pt x="15075" y="1754"/>
                </a:cubicBezTo>
                <a:close/>
                <a:moveTo>
                  <a:pt x="21600" y="12369"/>
                </a:moveTo>
                <a:cubicBezTo>
                  <a:pt x="21600" y="12923"/>
                  <a:pt x="20925" y="13200"/>
                  <a:pt x="19575" y="13200"/>
                </a:cubicBezTo>
                <a:cubicBezTo>
                  <a:pt x="18225" y="13200"/>
                  <a:pt x="17325" y="12923"/>
                  <a:pt x="17325" y="12369"/>
                </a:cubicBezTo>
                <a:cubicBezTo>
                  <a:pt x="17325" y="6369"/>
                  <a:pt x="17325" y="6369"/>
                  <a:pt x="17325" y="6369"/>
                </a:cubicBezTo>
                <a:cubicBezTo>
                  <a:pt x="16425" y="6369"/>
                  <a:pt x="16425" y="6369"/>
                  <a:pt x="16425" y="6369"/>
                </a:cubicBezTo>
                <a:cubicBezTo>
                  <a:pt x="16425" y="20677"/>
                  <a:pt x="16425" y="20677"/>
                  <a:pt x="16425" y="20677"/>
                </a:cubicBezTo>
                <a:cubicBezTo>
                  <a:pt x="16425" y="21323"/>
                  <a:pt x="15525" y="21600"/>
                  <a:pt x="13950" y="21600"/>
                </a:cubicBezTo>
                <a:cubicBezTo>
                  <a:pt x="12150" y="21600"/>
                  <a:pt x="11475" y="21323"/>
                  <a:pt x="11475" y="20677"/>
                </a:cubicBezTo>
                <a:cubicBezTo>
                  <a:pt x="11475" y="12277"/>
                  <a:pt x="11475" y="12277"/>
                  <a:pt x="11475" y="12277"/>
                </a:cubicBezTo>
                <a:cubicBezTo>
                  <a:pt x="10125" y="12277"/>
                  <a:pt x="10125" y="12277"/>
                  <a:pt x="10125" y="12277"/>
                </a:cubicBezTo>
                <a:cubicBezTo>
                  <a:pt x="10125" y="20677"/>
                  <a:pt x="10125" y="20677"/>
                  <a:pt x="10125" y="20677"/>
                </a:cubicBezTo>
                <a:cubicBezTo>
                  <a:pt x="10125" y="21323"/>
                  <a:pt x="9225" y="21600"/>
                  <a:pt x="7650" y="21600"/>
                </a:cubicBezTo>
                <a:cubicBezTo>
                  <a:pt x="5850" y="21600"/>
                  <a:pt x="5175" y="21323"/>
                  <a:pt x="5175" y="20677"/>
                </a:cubicBezTo>
                <a:cubicBezTo>
                  <a:pt x="5175" y="6369"/>
                  <a:pt x="5175" y="6369"/>
                  <a:pt x="5175" y="6369"/>
                </a:cubicBezTo>
                <a:cubicBezTo>
                  <a:pt x="4050" y="6369"/>
                  <a:pt x="4050" y="6369"/>
                  <a:pt x="4050" y="6369"/>
                </a:cubicBezTo>
                <a:cubicBezTo>
                  <a:pt x="4050" y="12369"/>
                  <a:pt x="4050" y="12369"/>
                  <a:pt x="4050" y="12369"/>
                </a:cubicBezTo>
                <a:cubicBezTo>
                  <a:pt x="4050" y="12923"/>
                  <a:pt x="3375" y="13200"/>
                  <a:pt x="2025" y="13200"/>
                </a:cubicBezTo>
                <a:cubicBezTo>
                  <a:pt x="675" y="13200"/>
                  <a:pt x="0" y="12923"/>
                  <a:pt x="0" y="12369"/>
                </a:cubicBezTo>
                <a:cubicBezTo>
                  <a:pt x="0" y="5538"/>
                  <a:pt x="0" y="5538"/>
                  <a:pt x="0" y="5538"/>
                </a:cubicBezTo>
                <a:cubicBezTo>
                  <a:pt x="0" y="4431"/>
                  <a:pt x="1800" y="3877"/>
                  <a:pt x="5625" y="3877"/>
                </a:cubicBezTo>
                <a:cubicBezTo>
                  <a:pt x="15975" y="3877"/>
                  <a:pt x="15975" y="3877"/>
                  <a:pt x="15975" y="3877"/>
                </a:cubicBezTo>
                <a:cubicBezTo>
                  <a:pt x="19575" y="3877"/>
                  <a:pt x="21600" y="4431"/>
                  <a:pt x="21600" y="5538"/>
                </a:cubicBezTo>
                <a:lnTo>
                  <a:pt x="21600" y="12369"/>
                </a:lnTo>
                <a:close/>
                <a:moveTo>
                  <a:pt x="21600" y="12369"/>
                </a:moveTo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62" name="AutoShape 52"/>
          <p:cNvSpPr>
            <a:spLocks/>
          </p:cNvSpPr>
          <p:nvPr/>
        </p:nvSpPr>
        <p:spPr bwMode="auto">
          <a:xfrm>
            <a:off x="728552" y="4847026"/>
            <a:ext cx="1524000" cy="1524000"/>
          </a:xfrm>
          <a:custGeom>
            <a:avLst/>
            <a:gdLst/>
            <a:ahLst/>
            <a:cxnLst/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5"/>
          </a:solidFill>
          <a:ln w="50800" cap="flat">
            <a:solidFill>
              <a:srgbClr val="FFFEFE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52" y="1840794"/>
            <a:ext cx="609600" cy="6096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52" y="3527834"/>
            <a:ext cx="609600" cy="6096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52" y="53042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62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3165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07400" y="1971568"/>
            <a:ext cx="3977199" cy="3999810"/>
            <a:chOff x="7928005" y="3333138"/>
            <a:chExt cx="8621530" cy="8670545"/>
          </a:xfrm>
        </p:grpSpPr>
        <p:sp>
          <p:nvSpPr>
            <p:cNvPr id="13" name="Can 12"/>
            <p:cNvSpPr/>
            <p:nvPr/>
          </p:nvSpPr>
          <p:spPr>
            <a:xfrm rot="2346589">
              <a:off x="7928005" y="3333138"/>
              <a:ext cx="2654710" cy="6695768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 rot="19275945">
              <a:off x="13894825" y="3340156"/>
              <a:ext cx="2654710" cy="6695768"/>
            </a:xfrm>
            <a:prstGeom prst="ca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 rot="5400000">
              <a:off x="10807628" y="7328444"/>
              <a:ext cx="2654710" cy="6695768"/>
            </a:xfrm>
            <a:prstGeom prst="ca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9473995" y="5421850"/>
              <a:ext cx="5512210" cy="373336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2366" y="7179031"/>
              <a:ext cx="1219200" cy="1219200"/>
            </a:xfrm>
            <a:prstGeom prst="rect">
              <a:avLst/>
            </a:prstGeom>
          </p:spPr>
        </p:pic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10080286" y="10427472"/>
              <a:ext cx="4023361" cy="8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2005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9"/>
            <p:cNvSpPr txBox="1">
              <a:spLocks noChangeArrowheads="1"/>
            </p:cNvSpPr>
            <p:nvPr/>
          </p:nvSpPr>
          <p:spPr bwMode="auto">
            <a:xfrm rot="18506658">
              <a:off x="7066556" y="6462434"/>
              <a:ext cx="4023361" cy="8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2005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9"/>
            <p:cNvSpPr txBox="1">
              <a:spLocks noChangeArrowheads="1"/>
            </p:cNvSpPr>
            <p:nvPr/>
          </p:nvSpPr>
          <p:spPr bwMode="auto">
            <a:xfrm rot="3094180">
              <a:off x="13210499" y="6254375"/>
              <a:ext cx="4023361" cy="8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2005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073" y="1931352"/>
            <a:ext cx="3372891" cy="986257"/>
            <a:chOff x="523016" y="1566211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0046" y="3310554"/>
            <a:ext cx="3372891" cy="986257"/>
            <a:chOff x="516989" y="2945413"/>
            <a:chExt cx="3372891" cy="986257"/>
          </a:xfrm>
        </p:grpSpPr>
        <p:sp>
          <p:nvSpPr>
            <p:cNvPr id="26" name="Rectangle 25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0046" y="4793331"/>
            <a:ext cx="3372891" cy="986257"/>
            <a:chOff x="530722" y="4467593"/>
            <a:chExt cx="3372891" cy="986257"/>
          </a:xfrm>
        </p:grpSpPr>
        <p:sp>
          <p:nvSpPr>
            <p:cNvPr id="30" name="Rectangle 29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3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3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51974" y="1906051"/>
            <a:ext cx="3372891" cy="986257"/>
            <a:chOff x="523016" y="1566211"/>
            <a:chExt cx="3372891" cy="986257"/>
          </a:xfrm>
        </p:grpSpPr>
        <p:sp>
          <p:nvSpPr>
            <p:cNvPr id="34" name="Rectangle 3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4"/>
                  </a:solidFill>
                  <a:latin typeface="Bebas Neue" panose="020B0606020202050201" pitchFamily="34" charset="0"/>
                </a:rPr>
                <a:t>4</a:t>
              </a:r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745947" y="3285253"/>
            <a:ext cx="3372891" cy="986257"/>
            <a:chOff x="516989" y="2945413"/>
            <a:chExt cx="3372891" cy="986257"/>
          </a:xfrm>
        </p:grpSpPr>
        <p:sp>
          <p:nvSpPr>
            <p:cNvPr id="38" name="Rectangle 3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/>
                  </a:solidFill>
                  <a:latin typeface="Bebas Neue" panose="020B0606020202050201" pitchFamily="34" charset="0"/>
                </a:rPr>
                <a:t>5.</a:t>
              </a:r>
              <a:endParaRPr lang="en-US" sz="4000" dirty="0">
                <a:solidFill>
                  <a:schemeClr val="accent5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745947" y="4700794"/>
            <a:ext cx="3372891" cy="986257"/>
            <a:chOff x="530722" y="4467593"/>
            <a:chExt cx="3372891" cy="986257"/>
          </a:xfrm>
        </p:grpSpPr>
        <p:sp>
          <p:nvSpPr>
            <p:cNvPr id="42" name="Rectangle 4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  <a:latin typeface="Bebas Neue" panose="020B0606020202050201" pitchFamily="34" charset="0"/>
                </a:rPr>
                <a:t>6.</a:t>
              </a:r>
              <a:endParaRPr lang="en-US" sz="4000" dirty="0">
                <a:solidFill>
                  <a:schemeClr val="accent6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09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3440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infogrphics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94055" y="1517441"/>
            <a:ext cx="6003889" cy="4896786"/>
            <a:chOff x="6567381" y="2774173"/>
            <a:chExt cx="11413928" cy="9309226"/>
          </a:xfrm>
        </p:grpSpPr>
        <p:grpSp>
          <p:nvGrpSpPr>
            <p:cNvPr id="13" name="Group 12"/>
            <p:cNvGrpSpPr/>
            <p:nvPr/>
          </p:nvGrpSpPr>
          <p:grpSpPr>
            <a:xfrm>
              <a:off x="10309860" y="2774173"/>
              <a:ext cx="3840480" cy="4765357"/>
              <a:chOff x="6670696" y="4439679"/>
              <a:chExt cx="3840480" cy="4765357"/>
            </a:xfrm>
          </p:grpSpPr>
          <p:sp>
            <p:nvSpPr>
              <p:cNvPr id="27" name="Freeform 88"/>
              <p:cNvSpPr>
                <a:spLocks/>
              </p:cNvSpPr>
              <p:nvPr/>
            </p:nvSpPr>
            <p:spPr bwMode="auto">
              <a:xfrm rot="5400000">
                <a:off x="6252503" y="5054332"/>
                <a:ext cx="4676867" cy="3624542"/>
              </a:xfrm>
              <a:custGeom>
                <a:avLst/>
                <a:gdLst>
                  <a:gd name="T0" fmla="*/ 88 w 409"/>
                  <a:gd name="T1" fmla="*/ 236 h 253"/>
                  <a:gd name="T2" fmla="*/ 88 w 409"/>
                  <a:gd name="T3" fmla="*/ 160 h 253"/>
                  <a:gd name="T4" fmla="*/ 17 w 409"/>
                  <a:gd name="T5" fmla="*/ 160 h 253"/>
                  <a:gd name="T6" fmla="*/ 17 w 409"/>
                  <a:gd name="T7" fmla="*/ 93 h 253"/>
                  <a:gd name="T8" fmla="*/ 88 w 409"/>
                  <a:gd name="T9" fmla="*/ 93 h 253"/>
                  <a:gd name="T10" fmla="*/ 88 w 409"/>
                  <a:gd name="T11" fmla="*/ 18 h 253"/>
                  <a:gd name="T12" fmla="*/ 169 w 409"/>
                  <a:gd name="T13" fmla="*/ 18 h 253"/>
                  <a:gd name="T14" fmla="*/ 169 w 409"/>
                  <a:gd name="T15" fmla="*/ 84 h 253"/>
                  <a:gd name="T16" fmla="*/ 240 w 409"/>
                  <a:gd name="T17" fmla="*/ 84 h 253"/>
                  <a:gd name="T18" fmla="*/ 240 w 409"/>
                  <a:gd name="T19" fmla="*/ 18 h 253"/>
                  <a:gd name="T20" fmla="*/ 321 w 409"/>
                  <a:gd name="T21" fmla="*/ 18 h 253"/>
                  <a:gd name="T22" fmla="*/ 321 w 409"/>
                  <a:gd name="T23" fmla="*/ 93 h 253"/>
                  <a:gd name="T24" fmla="*/ 392 w 409"/>
                  <a:gd name="T25" fmla="*/ 93 h 253"/>
                  <a:gd name="T26" fmla="*/ 392 w 409"/>
                  <a:gd name="T27" fmla="*/ 160 h 253"/>
                  <a:gd name="T28" fmla="*/ 321 w 409"/>
                  <a:gd name="T29" fmla="*/ 160 h 253"/>
                  <a:gd name="T30" fmla="*/ 321 w 409"/>
                  <a:gd name="T31" fmla="*/ 236 h 253"/>
                  <a:gd name="T32" fmla="*/ 240 w 409"/>
                  <a:gd name="T33" fmla="*/ 236 h 253"/>
                  <a:gd name="T34" fmla="*/ 240 w 409"/>
                  <a:gd name="T35" fmla="*/ 169 h 253"/>
                  <a:gd name="T36" fmla="*/ 169 w 409"/>
                  <a:gd name="T37" fmla="*/ 169 h 253"/>
                  <a:gd name="T38" fmla="*/ 169 w 409"/>
                  <a:gd name="T39" fmla="*/ 236 h 253"/>
                  <a:gd name="T40" fmla="*/ 88 w 409"/>
                  <a:gd name="T41" fmla="*/ 23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9" h="253">
                    <a:moveTo>
                      <a:pt x="88" y="236"/>
                    </a:moveTo>
                    <a:cubicBezTo>
                      <a:pt x="88" y="236"/>
                      <a:pt x="107" y="178"/>
                      <a:pt x="88" y="160"/>
                    </a:cubicBezTo>
                    <a:cubicBezTo>
                      <a:pt x="71" y="144"/>
                      <a:pt x="34" y="175"/>
                      <a:pt x="17" y="160"/>
                    </a:cubicBezTo>
                    <a:cubicBezTo>
                      <a:pt x="0" y="144"/>
                      <a:pt x="0" y="109"/>
                      <a:pt x="17" y="93"/>
                    </a:cubicBezTo>
                    <a:cubicBezTo>
                      <a:pt x="34" y="78"/>
                      <a:pt x="71" y="109"/>
                      <a:pt x="88" y="93"/>
                    </a:cubicBezTo>
                    <a:cubicBezTo>
                      <a:pt x="107" y="76"/>
                      <a:pt x="88" y="18"/>
                      <a:pt x="88" y="18"/>
                    </a:cubicBezTo>
                    <a:cubicBezTo>
                      <a:pt x="88" y="18"/>
                      <a:pt x="150" y="0"/>
                      <a:pt x="169" y="18"/>
                    </a:cubicBezTo>
                    <a:cubicBezTo>
                      <a:pt x="186" y="33"/>
                      <a:pt x="153" y="68"/>
                      <a:pt x="169" y="84"/>
                    </a:cubicBezTo>
                    <a:cubicBezTo>
                      <a:pt x="186" y="100"/>
                      <a:pt x="223" y="100"/>
                      <a:pt x="240" y="84"/>
                    </a:cubicBezTo>
                    <a:cubicBezTo>
                      <a:pt x="257" y="68"/>
                      <a:pt x="223" y="33"/>
                      <a:pt x="240" y="18"/>
                    </a:cubicBezTo>
                    <a:cubicBezTo>
                      <a:pt x="259" y="0"/>
                      <a:pt x="321" y="18"/>
                      <a:pt x="321" y="18"/>
                    </a:cubicBezTo>
                    <a:cubicBezTo>
                      <a:pt x="321" y="18"/>
                      <a:pt x="302" y="76"/>
                      <a:pt x="321" y="93"/>
                    </a:cubicBezTo>
                    <a:cubicBezTo>
                      <a:pt x="338" y="109"/>
                      <a:pt x="375" y="78"/>
                      <a:pt x="392" y="93"/>
                    </a:cubicBezTo>
                    <a:cubicBezTo>
                      <a:pt x="409" y="109"/>
                      <a:pt x="409" y="144"/>
                      <a:pt x="392" y="160"/>
                    </a:cubicBezTo>
                    <a:cubicBezTo>
                      <a:pt x="375" y="175"/>
                      <a:pt x="338" y="144"/>
                      <a:pt x="321" y="160"/>
                    </a:cubicBezTo>
                    <a:cubicBezTo>
                      <a:pt x="302" y="178"/>
                      <a:pt x="321" y="236"/>
                      <a:pt x="321" y="236"/>
                    </a:cubicBezTo>
                    <a:cubicBezTo>
                      <a:pt x="321" y="236"/>
                      <a:pt x="259" y="253"/>
                      <a:pt x="240" y="236"/>
                    </a:cubicBezTo>
                    <a:cubicBezTo>
                      <a:pt x="223" y="220"/>
                      <a:pt x="257" y="185"/>
                      <a:pt x="240" y="169"/>
                    </a:cubicBezTo>
                    <a:cubicBezTo>
                      <a:pt x="223" y="154"/>
                      <a:pt x="186" y="154"/>
                      <a:pt x="169" y="169"/>
                    </a:cubicBezTo>
                    <a:cubicBezTo>
                      <a:pt x="153" y="185"/>
                      <a:pt x="186" y="220"/>
                      <a:pt x="169" y="236"/>
                    </a:cubicBezTo>
                    <a:cubicBezTo>
                      <a:pt x="150" y="253"/>
                      <a:pt x="88" y="236"/>
                      <a:pt x="88" y="23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670696" y="4439679"/>
                <a:ext cx="3840480" cy="384048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800000">
              <a:off x="10309860" y="7318042"/>
              <a:ext cx="3840480" cy="4765357"/>
              <a:chOff x="6670696" y="4439679"/>
              <a:chExt cx="3840480" cy="4765357"/>
            </a:xfrm>
          </p:grpSpPr>
          <p:sp>
            <p:nvSpPr>
              <p:cNvPr id="25" name="Freeform 88"/>
              <p:cNvSpPr>
                <a:spLocks/>
              </p:cNvSpPr>
              <p:nvPr/>
            </p:nvSpPr>
            <p:spPr bwMode="auto">
              <a:xfrm rot="5400000">
                <a:off x="6252503" y="5054332"/>
                <a:ext cx="4676867" cy="3624542"/>
              </a:xfrm>
              <a:custGeom>
                <a:avLst/>
                <a:gdLst>
                  <a:gd name="T0" fmla="*/ 88 w 409"/>
                  <a:gd name="T1" fmla="*/ 236 h 253"/>
                  <a:gd name="T2" fmla="*/ 88 w 409"/>
                  <a:gd name="T3" fmla="*/ 160 h 253"/>
                  <a:gd name="T4" fmla="*/ 17 w 409"/>
                  <a:gd name="T5" fmla="*/ 160 h 253"/>
                  <a:gd name="T6" fmla="*/ 17 w 409"/>
                  <a:gd name="T7" fmla="*/ 93 h 253"/>
                  <a:gd name="T8" fmla="*/ 88 w 409"/>
                  <a:gd name="T9" fmla="*/ 93 h 253"/>
                  <a:gd name="T10" fmla="*/ 88 w 409"/>
                  <a:gd name="T11" fmla="*/ 18 h 253"/>
                  <a:gd name="T12" fmla="*/ 169 w 409"/>
                  <a:gd name="T13" fmla="*/ 18 h 253"/>
                  <a:gd name="T14" fmla="*/ 169 w 409"/>
                  <a:gd name="T15" fmla="*/ 84 h 253"/>
                  <a:gd name="T16" fmla="*/ 240 w 409"/>
                  <a:gd name="T17" fmla="*/ 84 h 253"/>
                  <a:gd name="T18" fmla="*/ 240 w 409"/>
                  <a:gd name="T19" fmla="*/ 18 h 253"/>
                  <a:gd name="T20" fmla="*/ 321 w 409"/>
                  <a:gd name="T21" fmla="*/ 18 h 253"/>
                  <a:gd name="T22" fmla="*/ 321 w 409"/>
                  <a:gd name="T23" fmla="*/ 93 h 253"/>
                  <a:gd name="T24" fmla="*/ 392 w 409"/>
                  <a:gd name="T25" fmla="*/ 93 h 253"/>
                  <a:gd name="T26" fmla="*/ 392 w 409"/>
                  <a:gd name="T27" fmla="*/ 160 h 253"/>
                  <a:gd name="T28" fmla="*/ 321 w 409"/>
                  <a:gd name="T29" fmla="*/ 160 h 253"/>
                  <a:gd name="T30" fmla="*/ 321 w 409"/>
                  <a:gd name="T31" fmla="*/ 236 h 253"/>
                  <a:gd name="T32" fmla="*/ 240 w 409"/>
                  <a:gd name="T33" fmla="*/ 236 h 253"/>
                  <a:gd name="T34" fmla="*/ 240 w 409"/>
                  <a:gd name="T35" fmla="*/ 169 h 253"/>
                  <a:gd name="T36" fmla="*/ 169 w 409"/>
                  <a:gd name="T37" fmla="*/ 169 h 253"/>
                  <a:gd name="T38" fmla="*/ 169 w 409"/>
                  <a:gd name="T39" fmla="*/ 236 h 253"/>
                  <a:gd name="T40" fmla="*/ 88 w 409"/>
                  <a:gd name="T41" fmla="*/ 23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9" h="253">
                    <a:moveTo>
                      <a:pt x="88" y="236"/>
                    </a:moveTo>
                    <a:cubicBezTo>
                      <a:pt x="88" y="236"/>
                      <a:pt x="107" y="178"/>
                      <a:pt x="88" y="160"/>
                    </a:cubicBezTo>
                    <a:cubicBezTo>
                      <a:pt x="71" y="144"/>
                      <a:pt x="34" y="175"/>
                      <a:pt x="17" y="160"/>
                    </a:cubicBezTo>
                    <a:cubicBezTo>
                      <a:pt x="0" y="144"/>
                      <a:pt x="0" y="109"/>
                      <a:pt x="17" y="93"/>
                    </a:cubicBezTo>
                    <a:cubicBezTo>
                      <a:pt x="34" y="78"/>
                      <a:pt x="71" y="109"/>
                      <a:pt x="88" y="93"/>
                    </a:cubicBezTo>
                    <a:cubicBezTo>
                      <a:pt x="107" y="76"/>
                      <a:pt x="88" y="18"/>
                      <a:pt x="88" y="18"/>
                    </a:cubicBezTo>
                    <a:cubicBezTo>
                      <a:pt x="88" y="18"/>
                      <a:pt x="150" y="0"/>
                      <a:pt x="169" y="18"/>
                    </a:cubicBezTo>
                    <a:cubicBezTo>
                      <a:pt x="186" y="33"/>
                      <a:pt x="153" y="68"/>
                      <a:pt x="169" y="84"/>
                    </a:cubicBezTo>
                    <a:cubicBezTo>
                      <a:pt x="186" y="100"/>
                      <a:pt x="223" y="100"/>
                      <a:pt x="240" y="84"/>
                    </a:cubicBezTo>
                    <a:cubicBezTo>
                      <a:pt x="257" y="68"/>
                      <a:pt x="223" y="33"/>
                      <a:pt x="240" y="18"/>
                    </a:cubicBezTo>
                    <a:cubicBezTo>
                      <a:pt x="259" y="0"/>
                      <a:pt x="321" y="18"/>
                      <a:pt x="321" y="18"/>
                    </a:cubicBezTo>
                    <a:cubicBezTo>
                      <a:pt x="321" y="18"/>
                      <a:pt x="302" y="76"/>
                      <a:pt x="321" y="93"/>
                    </a:cubicBezTo>
                    <a:cubicBezTo>
                      <a:pt x="338" y="109"/>
                      <a:pt x="375" y="78"/>
                      <a:pt x="392" y="93"/>
                    </a:cubicBezTo>
                    <a:cubicBezTo>
                      <a:pt x="409" y="109"/>
                      <a:pt x="409" y="144"/>
                      <a:pt x="392" y="160"/>
                    </a:cubicBezTo>
                    <a:cubicBezTo>
                      <a:pt x="375" y="175"/>
                      <a:pt x="338" y="144"/>
                      <a:pt x="321" y="160"/>
                    </a:cubicBezTo>
                    <a:cubicBezTo>
                      <a:pt x="302" y="178"/>
                      <a:pt x="321" y="236"/>
                      <a:pt x="321" y="236"/>
                    </a:cubicBezTo>
                    <a:cubicBezTo>
                      <a:pt x="321" y="236"/>
                      <a:pt x="259" y="253"/>
                      <a:pt x="240" y="236"/>
                    </a:cubicBezTo>
                    <a:cubicBezTo>
                      <a:pt x="223" y="220"/>
                      <a:pt x="257" y="185"/>
                      <a:pt x="240" y="169"/>
                    </a:cubicBezTo>
                    <a:cubicBezTo>
                      <a:pt x="223" y="154"/>
                      <a:pt x="186" y="154"/>
                      <a:pt x="169" y="169"/>
                    </a:cubicBezTo>
                    <a:cubicBezTo>
                      <a:pt x="153" y="185"/>
                      <a:pt x="186" y="220"/>
                      <a:pt x="169" y="236"/>
                    </a:cubicBezTo>
                    <a:cubicBezTo>
                      <a:pt x="150" y="253"/>
                      <a:pt x="88" y="236"/>
                      <a:pt x="88" y="23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670696" y="4439679"/>
                <a:ext cx="3840480" cy="384048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5400000">
              <a:off x="13678391" y="5038757"/>
              <a:ext cx="3840480" cy="4765357"/>
              <a:chOff x="6670696" y="4439679"/>
              <a:chExt cx="3840480" cy="4765357"/>
            </a:xfrm>
          </p:grpSpPr>
          <p:sp>
            <p:nvSpPr>
              <p:cNvPr id="23" name="Freeform 88"/>
              <p:cNvSpPr>
                <a:spLocks/>
              </p:cNvSpPr>
              <p:nvPr/>
            </p:nvSpPr>
            <p:spPr bwMode="auto">
              <a:xfrm rot="5400000">
                <a:off x="6252503" y="5054332"/>
                <a:ext cx="4676867" cy="3624542"/>
              </a:xfrm>
              <a:custGeom>
                <a:avLst/>
                <a:gdLst>
                  <a:gd name="T0" fmla="*/ 88 w 409"/>
                  <a:gd name="T1" fmla="*/ 236 h 253"/>
                  <a:gd name="T2" fmla="*/ 88 w 409"/>
                  <a:gd name="T3" fmla="*/ 160 h 253"/>
                  <a:gd name="T4" fmla="*/ 17 w 409"/>
                  <a:gd name="T5" fmla="*/ 160 h 253"/>
                  <a:gd name="T6" fmla="*/ 17 w 409"/>
                  <a:gd name="T7" fmla="*/ 93 h 253"/>
                  <a:gd name="T8" fmla="*/ 88 w 409"/>
                  <a:gd name="T9" fmla="*/ 93 h 253"/>
                  <a:gd name="T10" fmla="*/ 88 w 409"/>
                  <a:gd name="T11" fmla="*/ 18 h 253"/>
                  <a:gd name="T12" fmla="*/ 169 w 409"/>
                  <a:gd name="T13" fmla="*/ 18 h 253"/>
                  <a:gd name="T14" fmla="*/ 169 w 409"/>
                  <a:gd name="T15" fmla="*/ 84 h 253"/>
                  <a:gd name="T16" fmla="*/ 240 w 409"/>
                  <a:gd name="T17" fmla="*/ 84 h 253"/>
                  <a:gd name="T18" fmla="*/ 240 w 409"/>
                  <a:gd name="T19" fmla="*/ 18 h 253"/>
                  <a:gd name="T20" fmla="*/ 321 w 409"/>
                  <a:gd name="T21" fmla="*/ 18 h 253"/>
                  <a:gd name="T22" fmla="*/ 321 w 409"/>
                  <a:gd name="T23" fmla="*/ 93 h 253"/>
                  <a:gd name="T24" fmla="*/ 392 w 409"/>
                  <a:gd name="T25" fmla="*/ 93 h 253"/>
                  <a:gd name="T26" fmla="*/ 392 w 409"/>
                  <a:gd name="T27" fmla="*/ 160 h 253"/>
                  <a:gd name="T28" fmla="*/ 321 w 409"/>
                  <a:gd name="T29" fmla="*/ 160 h 253"/>
                  <a:gd name="T30" fmla="*/ 321 w 409"/>
                  <a:gd name="T31" fmla="*/ 236 h 253"/>
                  <a:gd name="T32" fmla="*/ 240 w 409"/>
                  <a:gd name="T33" fmla="*/ 236 h 253"/>
                  <a:gd name="T34" fmla="*/ 240 w 409"/>
                  <a:gd name="T35" fmla="*/ 169 h 253"/>
                  <a:gd name="T36" fmla="*/ 169 w 409"/>
                  <a:gd name="T37" fmla="*/ 169 h 253"/>
                  <a:gd name="T38" fmla="*/ 169 w 409"/>
                  <a:gd name="T39" fmla="*/ 236 h 253"/>
                  <a:gd name="T40" fmla="*/ 88 w 409"/>
                  <a:gd name="T41" fmla="*/ 23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9" h="253">
                    <a:moveTo>
                      <a:pt x="88" y="236"/>
                    </a:moveTo>
                    <a:cubicBezTo>
                      <a:pt x="88" y="236"/>
                      <a:pt x="107" y="178"/>
                      <a:pt x="88" y="160"/>
                    </a:cubicBezTo>
                    <a:cubicBezTo>
                      <a:pt x="71" y="144"/>
                      <a:pt x="34" y="175"/>
                      <a:pt x="17" y="160"/>
                    </a:cubicBezTo>
                    <a:cubicBezTo>
                      <a:pt x="0" y="144"/>
                      <a:pt x="0" y="109"/>
                      <a:pt x="17" y="93"/>
                    </a:cubicBezTo>
                    <a:cubicBezTo>
                      <a:pt x="34" y="78"/>
                      <a:pt x="71" y="109"/>
                      <a:pt x="88" y="93"/>
                    </a:cubicBezTo>
                    <a:cubicBezTo>
                      <a:pt x="107" y="76"/>
                      <a:pt x="88" y="18"/>
                      <a:pt x="88" y="18"/>
                    </a:cubicBezTo>
                    <a:cubicBezTo>
                      <a:pt x="88" y="18"/>
                      <a:pt x="150" y="0"/>
                      <a:pt x="169" y="18"/>
                    </a:cubicBezTo>
                    <a:cubicBezTo>
                      <a:pt x="186" y="33"/>
                      <a:pt x="153" y="68"/>
                      <a:pt x="169" y="84"/>
                    </a:cubicBezTo>
                    <a:cubicBezTo>
                      <a:pt x="186" y="100"/>
                      <a:pt x="223" y="100"/>
                      <a:pt x="240" y="84"/>
                    </a:cubicBezTo>
                    <a:cubicBezTo>
                      <a:pt x="257" y="68"/>
                      <a:pt x="223" y="33"/>
                      <a:pt x="240" y="18"/>
                    </a:cubicBezTo>
                    <a:cubicBezTo>
                      <a:pt x="259" y="0"/>
                      <a:pt x="321" y="18"/>
                      <a:pt x="321" y="18"/>
                    </a:cubicBezTo>
                    <a:cubicBezTo>
                      <a:pt x="321" y="18"/>
                      <a:pt x="302" y="76"/>
                      <a:pt x="321" y="93"/>
                    </a:cubicBezTo>
                    <a:cubicBezTo>
                      <a:pt x="338" y="109"/>
                      <a:pt x="375" y="78"/>
                      <a:pt x="392" y="93"/>
                    </a:cubicBezTo>
                    <a:cubicBezTo>
                      <a:pt x="409" y="109"/>
                      <a:pt x="409" y="144"/>
                      <a:pt x="392" y="160"/>
                    </a:cubicBezTo>
                    <a:cubicBezTo>
                      <a:pt x="375" y="175"/>
                      <a:pt x="338" y="144"/>
                      <a:pt x="321" y="160"/>
                    </a:cubicBezTo>
                    <a:cubicBezTo>
                      <a:pt x="302" y="178"/>
                      <a:pt x="321" y="236"/>
                      <a:pt x="321" y="236"/>
                    </a:cubicBezTo>
                    <a:cubicBezTo>
                      <a:pt x="321" y="236"/>
                      <a:pt x="259" y="253"/>
                      <a:pt x="240" y="236"/>
                    </a:cubicBezTo>
                    <a:cubicBezTo>
                      <a:pt x="223" y="220"/>
                      <a:pt x="257" y="185"/>
                      <a:pt x="240" y="169"/>
                    </a:cubicBezTo>
                    <a:cubicBezTo>
                      <a:pt x="223" y="154"/>
                      <a:pt x="186" y="154"/>
                      <a:pt x="169" y="169"/>
                    </a:cubicBezTo>
                    <a:cubicBezTo>
                      <a:pt x="153" y="185"/>
                      <a:pt x="186" y="220"/>
                      <a:pt x="169" y="236"/>
                    </a:cubicBezTo>
                    <a:cubicBezTo>
                      <a:pt x="150" y="253"/>
                      <a:pt x="88" y="236"/>
                      <a:pt x="88" y="2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670696" y="4439679"/>
                <a:ext cx="3840480" cy="384048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16200000">
              <a:off x="7029820" y="4979870"/>
              <a:ext cx="3840480" cy="4765357"/>
              <a:chOff x="6670696" y="4439679"/>
              <a:chExt cx="3840480" cy="4765357"/>
            </a:xfrm>
          </p:grpSpPr>
          <p:sp>
            <p:nvSpPr>
              <p:cNvPr id="21" name="Freeform 88"/>
              <p:cNvSpPr>
                <a:spLocks/>
              </p:cNvSpPr>
              <p:nvPr/>
            </p:nvSpPr>
            <p:spPr bwMode="auto">
              <a:xfrm rot="5400000">
                <a:off x="6252503" y="5054332"/>
                <a:ext cx="4676867" cy="3624542"/>
              </a:xfrm>
              <a:custGeom>
                <a:avLst/>
                <a:gdLst>
                  <a:gd name="T0" fmla="*/ 88 w 409"/>
                  <a:gd name="T1" fmla="*/ 236 h 253"/>
                  <a:gd name="T2" fmla="*/ 88 w 409"/>
                  <a:gd name="T3" fmla="*/ 160 h 253"/>
                  <a:gd name="T4" fmla="*/ 17 w 409"/>
                  <a:gd name="T5" fmla="*/ 160 h 253"/>
                  <a:gd name="T6" fmla="*/ 17 w 409"/>
                  <a:gd name="T7" fmla="*/ 93 h 253"/>
                  <a:gd name="T8" fmla="*/ 88 w 409"/>
                  <a:gd name="T9" fmla="*/ 93 h 253"/>
                  <a:gd name="T10" fmla="*/ 88 w 409"/>
                  <a:gd name="T11" fmla="*/ 18 h 253"/>
                  <a:gd name="T12" fmla="*/ 169 w 409"/>
                  <a:gd name="T13" fmla="*/ 18 h 253"/>
                  <a:gd name="T14" fmla="*/ 169 w 409"/>
                  <a:gd name="T15" fmla="*/ 84 h 253"/>
                  <a:gd name="T16" fmla="*/ 240 w 409"/>
                  <a:gd name="T17" fmla="*/ 84 h 253"/>
                  <a:gd name="T18" fmla="*/ 240 w 409"/>
                  <a:gd name="T19" fmla="*/ 18 h 253"/>
                  <a:gd name="T20" fmla="*/ 321 w 409"/>
                  <a:gd name="T21" fmla="*/ 18 h 253"/>
                  <a:gd name="T22" fmla="*/ 321 w 409"/>
                  <a:gd name="T23" fmla="*/ 93 h 253"/>
                  <a:gd name="T24" fmla="*/ 392 w 409"/>
                  <a:gd name="T25" fmla="*/ 93 h 253"/>
                  <a:gd name="T26" fmla="*/ 392 w 409"/>
                  <a:gd name="T27" fmla="*/ 160 h 253"/>
                  <a:gd name="T28" fmla="*/ 321 w 409"/>
                  <a:gd name="T29" fmla="*/ 160 h 253"/>
                  <a:gd name="T30" fmla="*/ 321 w 409"/>
                  <a:gd name="T31" fmla="*/ 236 h 253"/>
                  <a:gd name="T32" fmla="*/ 240 w 409"/>
                  <a:gd name="T33" fmla="*/ 236 h 253"/>
                  <a:gd name="T34" fmla="*/ 240 w 409"/>
                  <a:gd name="T35" fmla="*/ 169 h 253"/>
                  <a:gd name="T36" fmla="*/ 169 w 409"/>
                  <a:gd name="T37" fmla="*/ 169 h 253"/>
                  <a:gd name="T38" fmla="*/ 169 w 409"/>
                  <a:gd name="T39" fmla="*/ 236 h 253"/>
                  <a:gd name="T40" fmla="*/ 88 w 409"/>
                  <a:gd name="T41" fmla="*/ 23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9" h="253">
                    <a:moveTo>
                      <a:pt x="88" y="236"/>
                    </a:moveTo>
                    <a:cubicBezTo>
                      <a:pt x="88" y="236"/>
                      <a:pt x="107" y="178"/>
                      <a:pt x="88" y="160"/>
                    </a:cubicBezTo>
                    <a:cubicBezTo>
                      <a:pt x="71" y="144"/>
                      <a:pt x="34" y="175"/>
                      <a:pt x="17" y="160"/>
                    </a:cubicBezTo>
                    <a:cubicBezTo>
                      <a:pt x="0" y="144"/>
                      <a:pt x="0" y="109"/>
                      <a:pt x="17" y="93"/>
                    </a:cubicBezTo>
                    <a:cubicBezTo>
                      <a:pt x="34" y="78"/>
                      <a:pt x="71" y="109"/>
                      <a:pt x="88" y="93"/>
                    </a:cubicBezTo>
                    <a:cubicBezTo>
                      <a:pt x="107" y="76"/>
                      <a:pt x="88" y="18"/>
                      <a:pt x="88" y="18"/>
                    </a:cubicBezTo>
                    <a:cubicBezTo>
                      <a:pt x="88" y="18"/>
                      <a:pt x="150" y="0"/>
                      <a:pt x="169" y="18"/>
                    </a:cubicBezTo>
                    <a:cubicBezTo>
                      <a:pt x="186" y="33"/>
                      <a:pt x="153" y="68"/>
                      <a:pt x="169" y="84"/>
                    </a:cubicBezTo>
                    <a:cubicBezTo>
                      <a:pt x="186" y="100"/>
                      <a:pt x="223" y="100"/>
                      <a:pt x="240" y="84"/>
                    </a:cubicBezTo>
                    <a:cubicBezTo>
                      <a:pt x="257" y="68"/>
                      <a:pt x="223" y="33"/>
                      <a:pt x="240" y="18"/>
                    </a:cubicBezTo>
                    <a:cubicBezTo>
                      <a:pt x="259" y="0"/>
                      <a:pt x="321" y="18"/>
                      <a:pt x="321" y="18"/>
                    </a:cubicBezTo>
                    <a:cubicBezTo>
                      <a:pt x="321" y="18"/>
                      <a:pt x="302" y="76"/>
                      <a:pt x="321" y="93"/>
                    </a:cubicBezTo>
                    <a:cubicBezTo>
                      <a:pt x="338" y="109"/>
                      <a:pt x="375" y="78"/>
                      <a:pt x="392" y="93"/>
                    </a:cubicBezTo>
                    <a:cubicBezTo>
                      <a:pt x="409" y="109"/>
                      <a:pt x="409" y="144"/>
                      <a:pt x="392" y="160"/>
                    </a:cubicBezTo>
                    <a:cubicBezTo>
                      <a:pt x="375" y="175"/>
                      <a:pt x="338" y="144"/>
                      <a:pt x="321" y="160"/>
                    </a:cubicBezTo>
                    <a:cubicBezTo>
                      <a:pt x="302" y="178"/>
                      <a:pt x="321" y="236"/>
                      <a:pt x="321" y="236"/>
                    </a:cubicBezTo>
                    <a:cubicBezTo>
                      <a:pt x="321" y="236"/>
                      <a:pt x="259" y="253"/>
                      <a:pt x="240" y="236"/>
                    </a:cubicBezTo>
                    <a:cubicBezTo>
                      <a:pt x="223" y="220"/>
                      <a:pt x="257" y="185"/>
                      <a:pt x="240" y="169"/>
                    </a:cubicBezTo>
                    <a:cubicBezTo>
                      <a:pt x="223" y="154"/>
                      <a:pt x="186" y="154"/>
                      <a:pt x="169" y="169"/>
                    </a:cubicBezTo>
                    <a:cubicBezTo>
                      <a:pt x="153" y="185"/>
                      <a:pt x="186" y="220"/>
                      <a:pt x="169" y="236"/>
                    </a:cubicBezTo>
                    <a:cubicBezTo>
                      <a:pt x="150" y="253"/>
                      <a:pt x="88" y="236"/>
                      <a:pt x="88" y="2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670696" y="4439679"/>
                <a:ext cx="3840480" cy="384048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0500" y="4123088"/>
              <a:ext cx="1219200" cy="1219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470" y="6835329"/>
              <a:ext cx="1219200" cy="1219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0499" y="9515079"/>
              <a:ext cx="1219200" cy="12192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015" y="6811836"/>
              <a:ext cx="1219200" cy="1219200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7379055" y="2035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79056" y="1701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79055" y="548518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9056" y="515141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51333" y="2053702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1334" y="171993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51332" y="549296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51333" y="515920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45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2644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World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6567" y="3427647"/>
            <a:ext cx="10951766" cy="1816643"/>
            <a:chOff x="901700" y="4186238"/>
            <a:chExt cx="10383838" cy="1722437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7527925" y="4549775"/>
              <a:ext cx="4763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0829925" y="432117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0807700" y="5810250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6294438" y="4370388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054475" y="4503738"/>
              <a:ext cx="7938" cy="0"/>
            </a:xfrm>
            <a:custGeom>
              <a:avLst/>
              <a:gdLst>
                <a:gd name="T0" fmla="*/ 3 w 3"/>
                <a:gd name="T1" fmla="*/ 1 w 3"/>
                <a:gd name="T2" fmla="*/ 0 w 3"/>
                <a:gd name="T3" fmla="*/ 0 w 3"/>
                <a:gd name="T4" fmla="*/ 0 w 3"/>
                <a:gd name="T5" fmla="*/ 2 w 3"/>
                <a:gd name="T6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4057650" y="4492625"/>
              <a:ext cx="4763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111625" y="453072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778250" y="443547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701925" y="5059363"/>
              <a:ext cx="11113" cy="3175"/>
            </a:xfrm>
            <a:custGeom>
              <a:avLst/>
              <a:gdLst>
                <a:gd name="T0" fmla="*/ 4 w 4"/>
                <a:gd name="T1" fmla="*/ 0 h 1"/>
                <a:gd name="T2" fmla="*/ 3 w 4"/>
                <a:gd name="T3" fmla="*/ 0 h 1"/>
                <a:gd name="T4" fmla="*/ 3 w 4"/>
                <a:gd name="T5" fmla="*/ 0 h 1"/>
                <a:gd name="T6" fmla="*/ 2 w 4"/>
                <a:gd name="T7" fmla="*/ 0 h 1"/>
                <a:gd name="T8" fmla="*/ 0 w 4"/>
                <a:gd name="T9" fmla="*/ 1 h 1"/>
                <a:gd name="T10" fmla="*/ 3 w 4"/>
                <a:gd name="T11" fmla="*/ 0 h 1"/>
                <a:gd name="T12" fmla="*/ 4 w 4"/>
                <a:gd name="T13" fmla="*/ 0 h 1"/>
                <a:gd name="T14" fmla="*/ 4 w 4"/>
                <a:gd name="T15" fmla="*/ 0 h 1"/>
                <a:gd name="T16" fmla="*/ 4 w 4"/>
                <a:gd name="T17" fmla="*/ 0 h 1"/>
                <a:gd name="T18" fmla="*/ 4 w 4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2889250" y="5162550"/>
              <a:ext cx="42863" cy="0"/>
            </a:xfrm>
            <a:custGeom>
              <a:avLst/>
              <a:gdLst>
                <a:gd name="T0" fmla="*/ 5 w 16"/>
                <a:gd name="T1" fmla="*/ 16 w 16"/>
                <a:gd name="T2" fmla="*/ 5 w 16"/>
                <a:gd name="T3" fmla="*/ 0 w 16"/>
                <a:gd name="T4" fmla="*/ 5 w 16"/>
                <a:gd name="T5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6">
                  <a:moveTo>
                    <a:pt x="5" y="0"/>
                  </a:moveTo>
                  <a:cubicBezTo>
                    <a:pt x="9" y="0"/>
                    <a:pt x="12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moveTo>
                    <a:pt x="0" y="0"/>
                  </a:moveTo>
                  <a:cubicBezTo>
                    <a:pt x="0" y="0"/>
                    <a:pt x="2" y="0"/>
                    <a:pt x="5" y="0"/>
                  </a:cubicBezTo>
                  <a:cubicBezTo>
                    <a:pt x="2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759075" y="517842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563938" y="4926013"/>
              <a:ext cx="7938" cy="0"/>
            </a:xfrm>
            <a:custGeom>
              <a:avLst/>
              <a:gdLst>
                <a:gd name="T0" fmla="*/ 3 w 3"/>
                <a:gd name="T1" fmla="*/ 1 w 3"/>
                <a:gd name="T2" fmla="*/ 1 w 3"/>
                <a:gd name="T3" fmla="*/ 1 w 3"/>
                <a:gd name="T4" fmla="*/ 2 w 3"/>
                <a:gd name="T5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3892550" y="469423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3114675" y="4686300"/>
              <a:ext cx="4763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1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7359650" y="4446588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2319338" y="4438650"/>
              <a:ext cx="6350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0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8096250" y="42545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3444875" y="49672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0 w 1"/>
                <a:gd name="T6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3076575" y="5037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4287838" y="5353050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4257675" y="5307013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1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3 w 3"/>
                <a:gd name="T11" fmla="*/ 1 h 1"/>
                <a:gd name="T12" fmla="*/ 1 w 3"/>
                <a:gd name="T13" fmla="*/ 0 h 1"/>
                <a:gd name="T14" fmla="*/ 0 w 3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2252663" y="4435475"/>
              <a:ext cx="11113" cy="3175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0 w 4"/>
                <a:gd name="T5" fmla="*/ 0 h 1"/>
                <a:gd name="T6" fmla="*/ 3 w 4"/>
                <a:gd name="T7" fmla="*/ 1 h 1"/>
                <a:gd name="T8" fmla="*/ 4 w 4"/>
                <a:gd name="T9" fmla="*/ 1 h 1"/>
                <a:gd name="T10" fmla="*/ 0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3" y="1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900488" y="4430713"/>
              <a:ext cx="103188" cy="22225"/>
            </a:xfrm>
            <a:custGeom>
              <a:avLst/>
              <a:gdLst>
                <a:gd name="T0" fmla="*/ 16 w 38"/>
                <a:gd name="T1" fmla="*/ 0 h 8"/>
                <a:gd name="T2" fmla="*/ 0 w 38"/>
                <a:gd name="T3" fmla="*/ 3 h 8"/>
                <a:gd name="T4" fmla="*/ 10 w 38"/>
                <a:gd name="T5" fmla="*/ 7 h 8"/>
                <a:gd name="T6" fmla="*/ 19 w 38"/>
                <a:gd name="T7" fmla="*/ 7 h 8"/>
                <a:gd name="T8" fmla="*/ 27 w 38"/>
                <a:gd name="T9" fmla="*/ 7 h 8"/>
                <a:gd name="T10" fmla="*/ 34 w 38"/>
                <a:gd name="T11" fmla="*/ 8 h 8"/>
                <a:gd name="T12" fmla="*/ 37 w 38"/>
                <a:gd name="T13" fmla="*/ 5 h 8"/>
                <a:gd name="T14" fmla="*/ 26 w 38"/>
                <a:gd name="T15" fmla="*/ 0 h 8"/>
                <a:gd name="T16" fmla="*/ 16 w 3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8">
                  <a:moveTo>
                    <a:pt x="16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0" y="5"/>
                    <a:pt x="2" y="7"/>
                    <a:pt x="10" y="7"/>
                  </a:cubicBezTo>
                  <a:cubicBezTo>
                    <a:pt x="13" y="7"/>
                    <a:pt x="16" y="7"/>
                    <a:pt x="19" y="7"/>
                  </a:cubicBezTo>
                  <a:cubicBezTo>
                    <a:pt x="22" y="7"/>
                    <a:pt x="25" y="7"/>
                    <a:pt x="27" y="7"/>
                  </a:cubicBezTo>
                  <a:cubicBezTo>
                    <a:pt x="30" y="7"/>
                    <a:pt x="32" y="8"/>
                    <a:pt x="34" y="8"/>
                  </a:cubicBezTo>
                  <a:cubicBezTo>
                    <a:pt x="37" y="8"/>
                    <a:pt x="38" y="7"/>
                    <a:pt x="37" y="5"/>
                  </a:cubicBezTo>
                  <a:cubicBezTo>
                    <a:pt x="35" y="2"/>
                    <a:pt x="31" y="1"/>
                    <a:pt x="26" y="0"/>
                  </a:cubicBezTo>
                  <a:cubicBezTo>
                    <a:pt x="23" y="0"/>
                    <a:pt x="1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38600" y="4483100"/>
              <a:ext cx="7938" cy="1587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1 h 1"/>
                <a:gd name="T6" fmla="*/ 2 w 3"/>
                <a:gd name="T7" fmla="*/ 0 h 1"/>
                <a:gd name="T8" fmla="*/ 1 w 3"/>
                <a:gd name="T9" fmla="*/ 0 h 1"/>
                <a:gd name="T10" fmla="*/ 1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3571875" y="4248150"/>
              <a:ext cx="144463" cy="53975"/>
            </a:xfrm>
            <a:custGeom>
              <a:avLst/>
              <a:gdLst>
                <a:gd name="T0" fmla="*/ 24 w 53"/>
                <a:gd name="T1" fmla="*/ 0 h 20"/>
                <a:gd name="T2" fmla="*/ 16 w 53"/>
                <a:gd name="T3" fmla="*/ 1 h 20"/>
                <a:gd name="T4" fmla="*/ 15 w 53"/>
                <a:gd name="T5" fmla="*/ 3 h 20"/>
                <a:gd name="T6" fmla="*/ 15 w 53"/>
                <a:gd name="T7" fmla="*/ 3 h 20"/>
                <a:gd name="T8" fmla="*/ 16 w 53"/>
                <a:gd name="T9" fmla="*/ 3 h 20"/>
                <a:gd name="T10" fmla="*/ 15 w 53"/>
                <a:gd name="T11" fmla="*/ 4 h 20"/>
                <a:gd name="T12" fmla="*/ 14 w 53"/>
                <a:gd name="T13" fmla="*/ 5 h 20"/>
                <a:gd name="T14" fmla="*/ 17 w 53"/>
                <a:gd name="T15" fmla="*/ 5 h 20"/>
                <a:gd name="T16" fmla="*/ 18 w 53"/>
                <a:gd name="T17" fmla="*/ 5 h 20"/>
                <a:gd name="T18" fmla="*/ 20 w 53"/>
                <a:gd name="T19" fmla="*/ 6 h 20"/>
                <a:gd name="T20" fmla="*/ 20 w 53"/>
                <a:gd name="T21" fmla="*/ 7 h 20"/>
                <a:gd name="T22" fmla="*/ 19 w 53"/>
                <a:gd name="T23" fmla="*/ 8 h 20"/>
                <a:gd name="T24" fmla="*/ 8 w 53"/>
                <a:gd name="T25" fmla="*/ 9 h 20"/>
                <a:gd name="T26" fmla="*/ 6 w 53"/>
                <a:gd name="T27" fmla="*/ 9 h 20"/>
                <a:gd name="T28" fmla="*/ 5 w 53"/>
                <a:gd name="T29" fmla="*/ 9 h 20"/>
                <a:gd name="T30" fmla="*/ 1 w 53"/>
                <a:gd name="T31" fmla="*/ 12 h 20"/>
                <a:gd name="T32" fmla="*/ 6 w 53"/>
                <a:gd name="T33" fmla="*/ 11 h 20"/>
                <a:gd name="T34" fmla="*/ 10 w 53"/>
                <a:gd name="T35" fmla="*/ 11 h 20"/>
                <a:gd name="T36" fmla="*/ 18 w 53"/>
                <a:gd name="T37" fmla="*/ 12 h 20"/>
                <a:gd name="T38" fmla="*/ 25 w 53"/>
                <a:gd name="T39" fmla="*/ 17 h 20"/>
                <a:gd name="T40" fmla="*/ 29 w 53"/>
                <a:gd name="T41" fmla="*/ 20 h 20"/>
                <a:gd name="T42" fmla="*/ 37 w 53"/>
                <a:gd name="T43" fmla="*/ 19 h 20"/>
                <a:gd name="T44" fmla="*/ 49 w 53"/>
                <a:gd name="T45" fmla="*/ 14 h 20"/>
                <a:gd name="T46" fmla="*/ 46 w 53"/>
                <a:gd name="T47" fmla="*/ 5 h 20"/>
                <a:gd name="T48" fmla="*/ 36 w 53"/>
                <a:gd name="T49" fmla="*/ 2 h 20"/>
                <a:gd name="T50" fmla="*/ 24 w 53"/>
                <a:gd name="T5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20">
                  <a:moveTo>
                    <a:pt x="24" y="0"/>
                  </a:moveTo>
                  <a:cubicBezTo>
                    <a:pt x="21" y="0"/>
                    <a:pt x="17" y="1"/>
                    <a:pt x="16" y="1"/>
                  </a:cubicBezTo>
                  <a:cubicBezTo>
                    <a:pt x="13" y="2"/>
                    <a:pt x="13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5" y="4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5" y="5"/>
                    <a:pt x="16" y="5"/>
                    <a:pt x="17" y="5"/>
                  </a:cubicBezTo>
                  <a:cubicBezTo>
                    <a:pt x="17" y="5"/>
                    <a:pt x="18" y="5"/>
                    <a:pt x="18" y="5"/>
                  </a:cubicBezTo>
                  <a:cubicBezTo>
                    <a:pt x="20" y="5"/>
                    <a:pt x="21" y="5"/>
                    <a:pt x="20" y="6"/>
                  </a:cubicBezTo>
                  <a:cubicBezTo>
                    <a:pt x="18" y="6"/>
                    <a:pt x="18" y="7"/>
                    <a:pt x="20" y="7"/>
                  </a:cubicBezTo>
                  <a:cubicBezTo>
                    <a:pt x="21" y="7"/>
                    <a:pt x="21" y="8"/>
                    <a:pt x="19" y="8"/>
                  </a:cubicBezTo>
                  <a:cubicBezTo>
                    <a:pt x="17" y="8"/>
                    <a:pt x="14" y="9"/>
                    <a:pt x="8" y="9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2" y="9"/>
                    <a:pt x="0" y="9"/>
                    <a:pt x="1" y="12"/>
                  </a:cubicBezTo>
                  <a:cubicBezTo>
                    <a:pt x="3" y="11"/>
                    <a:pt x="4" y="11"/>
                    <a:pt x="6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5" y="12"/>
                    <a:pt x="19" y="12"/>
                    <a:pt x="18" y="12"/>
                  </a:cubicBezTo>
                  <a:cubicBezTo>
                    <a:pt x="17" y="13"/>
                    <a:pt x="25" y="15"/>
                    <a:pt x="25" y="17"/>
                  </a:cubicBezTo>
                  <a:cubicBezTo>
                    <a:pt x="26" y="19"/>
                    <a:pt x="26" y="20"/>
                    <a:pt x="29" y="20"/>
                  </a:cubicBezTo>
                  <a:cubicBezTo>
                    <a:pt x="30" y="20"/>
                    <a:pt x="33" y="19"/>
                    <a:pt x="37" y="19"/>
                  </a:cubicBezTo>
                  <a:cubicBezTo>
                    <a:pt x="42" y="18"/>
                    <a:pt x="46" y="16"/>
                    <a:pt x="49" y="14"/>
                  </a:cubicBezTo>
                  <a:cubicBezTo>
                    <a:pt x="52" y="10"/>
                    <a:pt x="53" y="6"/>
                    <a:pt x="46" y="5"/>
                  </a:cubicBezTo>
                  <a:cubicBezTo>
                    <a:pt x="40" y="4"/>
                    <a:pt x="41" y="4"/>
                    <a:pt x="36" y="2"/>
                  </a:cubicBezTo>
                  <a:cubicBezTo>
                    <a:pt x="33" y="1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597275" y="4281488"/>
              <a:ext cx="15875" cy="1587"/>
            </a:xfrm>
            <a:custGeom>
              <a:avLst/>
              <a:gdLst>
                <a:gd name="T0" fmla="*/ 4 w 6"/>
                <a:gd name="T1" fmla="*/ 0 h 1"/>
                <a:gd name="T2" fmla="*/ 4 w 6"/>
                <a:gd name="T3" fmla="*/ 0 h 1"/>
                <a:gd name="T4" fmla="*/ 0 w 6"/>
                <a:gd name="T5" fmla="*/ 1 h 1"/>
                <a:gd name="T6" fmla="*/ 1 w 6"/>
                <a:gd name="T7" fmla="*/ 1 h 1"/>
                <a:gd name="T8" fmla="*/ 3 w 6"/>
                <a:gd name="T9" fmla="*/ 1 h 1"/>
                <a:gd name="T10" fmla="*/ 4 w 6"/>
                <a:gd name="T11" fmla="*/ 1 h 1"/>
                <a:gd name="T12" fmla="*/ 4 w 6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3" y="1"/>
                    <a:pt x="6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3586163" y="4294188"/>
              <a:ext cx="26988" cy="6350"/>
            </a:xfrm>
            <a:custGeom>
              <a:avLst/>
              <a:gdLst>
                <a:gd name="T0" fmla="*/ 2 w 10"/>
                <a:gd name="T1" fmla="*/ 0 h 2"/>
                <a:gd name="T2" fmla="*/ 5 w 10"/>
                <a:gd name="T3" fmla="*/ 2 h 2"/>
                <a:gd name="T4" fmla="*/ 7 w 10"/>
                <a:gd name="T5" fmla="*/ 2 h 2"/>
                <a:gd name="T6" fmla="*/ 8 w 10"/>
                <a:gd name="T7" fmla="*/ 2 h 2"/>
                <a:gd name="T8" fmla="*/ 8 w 10"/>
                <a:gd name="T9" fmla="*/ 2 h 2"/>
                <a:gd name="T10" fmla="*/ 3 w 10"/>
                <a:gd name="T11" fmla="*/ 0 h 2"/>
                <a:gd name="T12" fmla="*/ 2 w 1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2" y="0"/>
                  </a:moveTo>
                  <a:cubicBezTo>
                    <a:pt x="0" y="0"/>
                    <a:pt x="0" y="0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2"/>
                    <a:pt x="10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797300" y="4240213"/>
              <a:ext cx="30163" cy="11112"/>
            </a:xfrm>
            <a:custGeom>
              <a:avLst/>
              <a:gdLst>
                <a:gd name="T0" fmla="*/ 4 w 11"/>
                <a:gd name="T1" fmla="*/ 0 h 4"/>
                <a:gd name="T2" fmla="*/ 2 w 11"/>
                <a:gd name="T3" fmla="*/ 0 h 4"/>
                <a:gd name="T4" fmla="*/ 1 w 11"/>
                <a:gd name="T5" fmla="*/ 2 h 4"/>
                <a:gd name="T6" fmla="*/ 1 w 11"/>
                <a:gd name="T7" fmla="*/ 2 h 4"/>
                <a:gd name="T8" fmla="*/ 2 w 11"/>
                <a:gd name="T9" fmla="*/ 3 h 4"/>
                <a:gd name="T10" fmla="*/ 4 w 11"/>
                <a:gd name="T11" fmla="*/ 4 h 4"/>
                <a:gd name="T12" fmla="*/ 9 w 11"/>
                <a:gd name="T13" fmla="*/ 2 h 4"/>
                <a:gd name="T14" fmla="*/ 4 w 11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4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8" y="3"/>
                    <a:pt x="9" y="2"/>
                  </a:cubicBezTo>
                  <a:cubicBezTo>
                    <a:pt x="11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02050" y="4311650"/>
              <a:ext cx="100013" cy="9525"/>
            </a:xfrm>
            <a:custGeom>
              <a:avLst/>
              <a:gdLst>
                <a:gd name="T0" fmla="*/ 12 w 37"/>
                <a:gd name="T1" fmla="*/ 0 h 4"/>
                <a:gd name="T2" fmla="*/ 9 w 37"/>
                <a:gd name="T3" fmla="*/ 3 h 4"/>
                <a:gd name="T4" fmla="*/ 23 w 37"/>
                <a:gd name="T5" fmla="*/ 4 h 4"/>
                <a:gd name="T6" fmla="*/ 25 w 37"/>
                <a:gd name="T7" fmla="*/ 1 h 4"/>
                <a:gd name="T8" fmla="*/ 12 w 3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">
                  <a:moveTo>
                    <a:pt x="12" y="0"/>
                  </a:moveTo>
                  <a:cubicBezTo>
                    <a:pt x="5" y="0"/>
                    <a:pt x="0" y="1"/>
                    <a:pt x="9" y="3"/>
                  </a:cubicBezTo>
                  <a:cubicBezTo>
                    <a:pt x="13" y="4"/>
                    <a:pt x="18" y="4"/>
                    <a:pt x="23" y="4"/>
                  </a:cubicBezTo>
                  <a:cubicBezTo>
                    <a:pt x="32" y="4"/>
                    <a:pt x="37" y="3"/>
                    <a:pt x="25" y="1"/>
                  </a:cubicBezTo>
                  <a:cubicBezTo>
                    <a:pt x="22" y="0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3536950" y="4324350"/>
              <a:ext cx="26988" cy="3175"/>
            </a:xfrm>
            <a:custGeom>
              <a:avLst/>
              <a:gdLst>
                <a:gd name="T0" fmla="*/ 8 w 10"/>
                <a:gd name="T1" fmla="*/ 0 h 1"/>
                <a:gd name="T2" fmla="*/ 6 w 10"/>
                <a:gd name="T3" fmla="*/ 0 h 1"/>
                <a:gd name="T4" fmla="*/ 0 w 10"/>
                <a:gd name="T5" fmla="*/ 1 h 1"/>
                <a:gd name="T6" fmla="*/ 0 w 10"/>
                <a:gd name="T7" fmla="*/ 0 h 1"/>
                <a:gd name="T8" fmla="*/ 7 w 10"/>
                <a:gd name="T9" fmla="*/ 0 h 1"/>
                <a:gd name="T10" fmla="*/ 8 w 10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4027488" y="4373563"/>
              <a:ext cx="25400" cy="7937"/>
            </a:xfrm>
            <a:custGeom>
              <a:avLst/>
              <a:gdLst>
                <a:gd name="T0" fmla="*/ 9 w 9"/>
                <a:gd name="T1" fmla="*/ 0 h 3"/>
                <a:gd name="T2" fmla="*/ 8 w 9"/>
                <a:gd name="T3" fmla="*/ 0 h 3"/>
                <a:gd name="T4" fmla="*/ 3 w 9"/>
                <a:gd name="T5" fmla="*/ 2 h 3"/>
                <a:gd name="T6" fmla="*/ 3 w 9"/>
                <a:gd name="T7" fmla="*/ 3 h 3"/>
                <a:gd name="T8" fmla="*/ 3 w 9"/>
                <a:gd name="T9" fmla="*/ 3 h 3"/>
                <a:gd name="T10" fmla="*/ 7 w 9"/>
                <a:gd name="T11" fmla="*/ 2 h 3"/>
                <a:gd name="T12" fmla="*/ 9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7" y="1"/>
                    <a:pt x="5" y="1"/>
                    <a:pt x="3" y="2"/>
                  </a:cubicBezTo>
                  <a:cubicBezTo>
                    <a:pt x="0" y="2"/>
                    <a:pt x="1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6" y="2"/>
                    <a:pt x="7" y="2"/>
                  </a:cubicBezTo>
                  <a:cubicBezTo>
                    <a:pt x="8" y="1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797300" y="4343400"/>
              <a:ext cx="15875" cy="6350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2 h 2"/>
                <a:gd name="T4" fmla="*/ 3 w 6"/>
                <a:gd name="T5" fmla="*/ 2 h 2"/>
                <a:gd name="T6" fmla="*/ 5 w 6"/>
                <a:gd name="T7" fmla="*/ 1 h 2"/>
                <a:gd name="T8" fmla="*/ 0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5" y="2"/>
                    <a:pt x="6" y="2"/>
                    <a:pt x="5" y="1"/>
                  </a:cubicBezTo>
                  <a:cubicBezTo>
                    <a:pt x="4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4248150" y="4827588"/>
              <a:ext cx="7938" cy="0"/>
            </a:xfrm>
            <a:custGeom>
              <a:avLst/>
              <a:gdLst>
                <a:gd name="T0" fmla="*/ 2 w 3"/>
                <a:gd name="T1" fmla="*/ 1 w 3"/>
                <a:gd name="T2" fmla="*/ 0 w 3"/>
                <a:gd name="T3" fmla="*/ 2 w 3"/>
                <a:gd name="T4" fmla="*/ 2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2" y="0"/>
                    <a:pt x="2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713163" y="4281488"/>
              <a:ext cx="87313" cy="23812"/>
            </a:xfrm>
            <a:custGeom>
              <a:avLst/>
              <a:gdLst>
                <a:gd name="T0" fmla="*/ 14 w 32"/>
                <a:gd name="T1" fmla="*/ 0 h 9"/>
                <a:gd name="T2" fmla="*/ 2 w 32"/>
                <a:gd name="T3" fmla="*/ 4 h 9"/>
                <a:gd name="T4" fmla="*/ 5 w 32"/>
                <a:gd name="T5" fmla="*/ 5 h 9"/>
                <a:gd name="T6" fmla="*/ 5 w 32"/>
                <a:gd name="T7" fmla="*/ 6 h 9"/>
                <a:gd name="T8" fmla="*/ 4 w 32"/>
                <a:gd name="T9" fmla="*/ 6 h 9"/>
                <a:gd name="T10" fmla="*/ 3 w 32"/>
                <a:gd name="T11" fmla="*/ 6 h 9"/>
                <a:gd name="T12" fmla="*/ 0 w 32"/>
                <a:gd name="T13" fmla="*/ 7 h 9"/>
                <a:gd name="T14" fmla="*/ 15 w 32"/>
                <a:gd name="T15" fmla="*/ 9 h 9"/>
                <a:gd name="T16" fmla="*/ 17 w 32"/>
                <a:gd name="T17" fmla="*/ 9 h 9"/>
                <a:gd name="T18" fmla="*/ 19 w 32"/>
                <a:gd name="T19" fmla="*/ 0 h 9"/>
                <a:gd name="T20" fmla="*/ 14 w 32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">
                  <a:moveTo>
                    <a:pt x="14" y="0"/>
                  </a:moveTo>
                  <a:cubicBezTo>
                    <a:pt x="9" y="0"/>
                    <a:pt x="4" y="1"/>
                    <a:pt x="2" y="4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7" y="6"/>
                    <a:pt x="6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0" y="7"/>
                    <a:pt x="0" y="7"/>
                  </a:cubicBezTo>
                  <a:cubicBezTo>
                    <a:pt x="1" y="8"/>
                    <a:pt x="7" y="9"/>
                    <a:pt x="15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25" y="9"/>
                    <a:pt x="32" y="3"/>
                    <a:pt x="19" y="0"/>
                  </a:cubicBezTo>
                  <a:cubicBezTo>
                    <a:pt x="17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1127125" y="4491038"/>
              <a:ext cx="30163" cy="4762"/>
            </a:xfrm>
            <a:custGeom>
              <a:avLst/>
              <a:gdLst>
                <a:gd name="T0" fmla="*/ 7 w 11"/>
                <a:gd name="T1" fmla="*/ 0 h 2"/>
                <a:gd name="T2" fmla="*/ 3 w 11"/>
                <a:gd name="T3" fmla="*/ 0 h 2"/>
                <a:gd name="T4" fmla="*/ 5 w 11"/>
                <a:gd name="T5" fmla="*/ 2 h 2"/>
                <a:gd name="T6" fmla="*/ 10 w 11"/>
                <a:gd name="T7" fmla="*/ 1 h 2"/>
                <a:gd name="T8" fmla="*/ 7 w 1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7" y="2"/>
                    <a:pt x="10" y="2"/>
                    <a:pt x="10" y="1"/>
                  </a:cubicBezTo>
                  <a:cubicBezTo>
                    <a:pt x="11" y="0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260850" y="4351338"/>
              <a:ext cx="23813" cy="3175"/>
            </a:xfrm>
            <a:custGeom>
              <a:avLst/>
              <a:gdLst>
                <a:gd name="T0" fmla="*/ 3 w 9"/>
                <a:gd name="T1" fmla="*/ 0 h 1"/>
                <a:gd name="T2" fmla="*/ 3 w 9"/>
                <a:gd name="T3" fmla="*/ 1 h 1"/>
                <a:gd name="T4" fmla="*/ 7 w 9"/>
                <a:gd name="T5" fmla="*/ 1 h 1"/>
                <a:gd name="T6" fmla="*/ 9 w 9"/>
                <a:gd name="T7" fmla="*/ 1 h 1"/>
                <a:gd name="T8" fmla="*/ 4 w 9"/>
                <a:gd name="T9" fmla="*/ 1 h 1"/>
                <a:gd name="T10" fmla="*/ 3 w 9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">
                  <a:moveTo>
                    <a:pt x="3" y="0"/>
                  </a:moveTo>
                  <a:cubicBezTo>
                    <a:pt x="1" y="0"/>
                    <a:pt x="0" y="1"/>
                    <a:pt x="3" y="1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3794125" y="4300538"/>
              <a:ext cx="6350" cy="158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3656013" y="4327525"/>
              <a:ext cx="347663" cy="80962"/>
            </a:xfrm>
            <a:custGeom>
              <a:avLst/>
              <a:gdLst>
                <a:gd name="T0" fmla="*/ 0 w 128"/>
                <a:gd name="T1" fmla="*/ 1 h 30"/>
                <a:gd name="T2" fmla="*/ 7 w 128"/>
                <a:gd name="T3" fmla="*/ 5 h 30"/>
                <a:gd name="T4" fmla="*/ 14 w 128"/>
                <a:gd name="T5" fmla="*/ 7 h 30"/>
                <a:gd name="T6" fmla="*/ 16 w 128"/>
                <a:gd name="T7" fmla="*/ 22 h 30"/>
                <a:gd name="T8" fmla="*/ 17 w 128"/>
                <a:gd name="T9" fmla="*/ 22 h 30"/>
                <a:gd name="T10" fmla="*/ 24 w 128"/>
                <a:gd name="T11" fmla="*/ 24 h 30"/>
                <a:gd name="T12" fmla="*/ 33 w 128"/>
                <a:gd name="T13" fmla="*/ 23 h 30"/>
                <a:gd name="T14" fmla="*/ 34 w 128"/>
                <a:gd name="T15" fmla="*/ 24 h 30"/>
                <a:gd name="T16" fmla="*/ 36 w 128"/>
                <a:gd name="T17" fmla="*/ 23 h 30"/>
                <a:gd name="T18" fmla="*/ 40 w 128"/>
                <a:gd name="T19" fmla="*/ 26 h 30"/>
                <a:gd name="T20" fmla="*/ 48 w 128"/>
                <a:gd name="T21" fmla="*/ 27 h 30"/>
                <a:gd name="T22" fmla="*/ 52 w 128"/>
                <a:gd name="T23" fmla="*/ 26 h 30"/>
                <a:gd name="T24" fmla="*/ 54 w 128"/>
                <a:gd name="T25" fmla="*/ 27 h 30"/>
                <a:gd name="T26" fmla="*/ 57 w 128"/>
                <a:gd name="T27" fmla="*/ 26 h 30"/>
                <a:gd name="T28" fmla="*/ 58 w 128"/>
                <a:gd name="T29" fmla="*/ 27 h 30"/>
                <a:gd name="T30" fmla="*/ 63 w 128"/>
                <a:gd name="T31" fmla="*/ 26 h 30"/>
                <a:gd name="T32" fmla="*/ 64 w 128"/>
                <a:gd name="T33" fmla="*/ 27 h 30"/>
                <a:gd name="T34" fmla="*/ 66 w 128"/>
                <a:gd name="T35" fmla="*/ 27 h 30"/>
                <a:gd name="T36" fmla="*/ 76 w 128"/>
                <a:gd name="T37" fmla="*/ 28 h 30"/>
                <a:gd name="T38" fmla="*/ 82 w 128"/>
                <a:gd name="T39" fmla="*/ 28 h 30"/>
                <a:gd name="T40" fmla="*/ 102 w 128"/>
                <a:gd name="T41" fmla="*/ 30 h 30"/>
                <a:gd name="T42" fmla="*/ 119 w 128"/>
                <a:gd name="T43" fmla="*/ 27 h 30"/>
                <a:gd name="T44" fmla="*/ 121 w 128"/>
                <a:gd name="T45" fmla="*/ 27 h 30"/>
                <a:gd name="T46" fmla="*/ 124 w 128"/>
                <a:gd name="T47" fmla="*/ 25 h 30"/>
                <a:gd name="T48" fmla="*/ 105 w 128"/>
                <a:gd name="T49" fmla="*/ 18 h 30"/>
                <a:gd name="T50" fmla="*/ 82 w 128"/>
                <a:gd name="T51" fmla="*/ 18 h 30"/>
                <a:gd name="T52" fmla="*/ 73 w 128"/>
                <a:gd name="T53" fmla="*/ 19 h 30"/>
                <a:gd name="T54" fmla="*/ 70 w 128"/>
                <a:gd name="T55" fmla="*/ 19 h 30"/>
                <a:gd name="T56" fmla="*/ 67 w 128"/>
                <a:gd name="T57" fmla="*/ 19 h 30"/>
                <a:gd name="T58" fmla="*/ 61 w 128"/>
                <a:gd name="T59" fmla="*/ 17 h 30"/>
                <a:gd name="T60" fmla="*/ 59 w 128"/>
                <a:gd name="T61" fmla="*/ 18 h 30"/>
                <a:gd name="T62" fmla="*/ 52 w 128"/>
                <a:gd name="T63" fmla="*/ 16 h 30"/>
                <a:gd name="T64" fmla="*/ 48 w 128"/>
                <a:gd name="T65" fmla="*/ 16 h 30"/>
                <a:gd name="T66" fmla="*/ 44 w 128"/>
                <a:gd name="T67" fmla="*/ 16 h 30"/>
                <a:gd name="T68" fmla="*/ 42 w 128"/>
                <a:gd name="T69" fmla="*/ 13 h 30"/>
                <a:gd name="T70" fmla="*/ 40 w 128"/>
                <a:gd name="T71" fmla="*/ 13 h 30"/>
                <a:gd name="T72" fmla="*/ 36 w 128"/>
                <a:gd name="T73" fmla="*/ 13 h 30"/>
                <a:gd name="T74" fmla="*/ 35 w 128"/>
                <a:gd name="T75" fmla="*/ 13 h 30"/>
                <a:gd name="T76" fmla="*/ 39 w 128"/>
                <a:gd name="T77" fmla="*/ 11 h 30"/>
                <a:gd name="T78" fmla="*/ 35 w 128"/>
                <a:gd name="T79" fmla="*/ 9 h 30"/>
                <a:gd name="T80" fmla="*/ 47 w 128"/>
                <a:gd name="T81" fmla="*/ 11 h 30"/>
                <a:gd name="T82" fmla="*/ 45 w 128"/>
                <a:gd name="T83" fmla="*/ 7 h 30"/>
                <a:gd name="T84" fmla="*/ 46 w 128"/>
                <a:gd name="T85" fmla="*/ 7 h 30"/>
                <a:gd name="T86" fmla="*/ 37 w 128"/>
                <a:gd name="T87" fmla="*/ 5 h 30"/>
                <a:gd name="T88" fmla="*/ 29 w 128"/>
                <a:gd name="T89" fmla="*/ 6 h 30"/>
                <a:gd name="T90" fmla="*/ 22 w 128"/>
                <a:gd name="T9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30">
                  <a:moveTo>
                    <a:pt x="12" y="0"/>
                  </a:moveTo>
                  <a:cubicBezTo>
                    <a:pt x="6" y="0"/>
                    <a:pt x="1" y="1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5" y="3"/>
                    <a:pt x="6" y="4"/>
                    <a:pt x="7" y="5"/>
                  </a:cubicBezTo>
                  <a:cubicBezTo>
                    <a:pt x="9" y="6"/>
                    <a:pt x="7" y="6"/>
                    <a:pt x="5" y="6"/>
                  </a:cubicBezTo>
                  <a:cubicBezTo>
                    <a:pt x="4" y="7"/>
                    <a:pt x="8" y="7"/>
                    <a:pt x="14" y="7"/>
                  </a:cubicBezTo>
                  <a:cubicBezTo>
                    <a:pt x="20" y="8"/>
                    <a:pt x="24" y="11"/>
                    <a:pt x="17" y="15"/>
                  </a:cubicBezTo>
                  <a:cubicBezTo>
                    <a:pt x="9" y="19"/>
                    <a:pt x="14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2"/>
                    <a:pt x="17" y="24"/>
                    <a:pt x="23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6" y="24"/>
                    <a:pt x="29" y="24"/>
                    <a:pt x="30" y="24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4"/>
                    <a:pt x="34" y="24"/>
                  </a:cubicBezTo>
                  <a:cubicBezTo>
                    <a:pt x="34" y="24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6" y="23"/>
                    <a:pt x="35" y="24"/>
                  </a:cubicBezTo>
                  <a:cubicBezTo>
                    <a:pt x="34" y="25"/>
                    <a:pt x="36" y="26"/>
                    <a:pt x="40" y="26"/>
                  </a:cubicBezTo>
                  <a:cubicBezTo>
                    <a:pt x="43" y="26"/>
                    <a:pt x="46" y="27"/>
                    <a:pt x="47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1" y="27"/>
                    <a:pt x="51" y="26"/>
                  </a:cubicBezTo>
                  <a:cubicBezTo>
                    <a:pt x="51" y="26"/>
                    <a:pt x="52" y="26"/>
                    <a:pt x="52" y="26"/>
                  </a:cubicBezTo>
                  <a:cubicBezTo>
                    <a:pt x="52" y="26"/>
                    <a:pt x="53" y="26"/>
                    <a:pt x="53" y="26"/>
                  </a:cubicBezTo>
                  <a:cubicBezTo>
                    <a:pt x="53" y="27"/>
                    <a:pt x="53" y="27"/>
                    <a:pt x="54" y="27"/>
                  </a:cubicBezTo>
                  <a:cubicBezTo>
                    <a:pt x="54" y="27"/>
                    <a:pt x="55" y="27"/>
                    <a:pt x="55" y="27"/>
                  </a:cubicBezTo>
                  <a:cubicBezTo>
                    <a:pt x="56" y="27"/>
                    <a:pt x="56" y="26"/>
                    <a:pt x="57" y="26"/>
                  </a:cubicBezTo>
                  <a:cubicBezTo>
                    <a:pt x="57" y="26"/>
                    <a:pt x="58" y="27"/>
                    <a:pt x="57" y="27"/>
                  </a:cubicBezTo>
                  <a:cubicBezTo>
                    <a:pt x="57" y="27"/>
                    <a:pt x="57" y="27"/>
                    <a:pt x="58" y="27"/>
                  </a:cubicBezTo>
                  <a:cubicBezTo>
                    <a:pt x="59" y="27"/>
                    <a:pt x="59" y="27"/>
                    <a:pt x="60" y="27"/>
                  </a:cubicBezTo>
                  <a:cubicBezTo>
                    <a:pt x="61" y="27"/>
                    <a:pt x="62" y="26"/>
                    <a:pt x="63" y="26"/>
                  </a:cubicBezTo>
                  <a:cubicBezTo>
                    <a:pt x="63" y="26"/>
                    <a:pt x="63" y="27"/>
                    <a:pt x="63" y="27"/>
                  </a:cubicBezTo>
                  <a:cubicBezTo>
                    <a:pt x="63" y="27"/>
                    <a:pt x="63" y="27"/>
                    <a:pt x="64" y="27"/>
                  </a:cubicBezTo>
                  <a:cubicBezTo>
                    <a:pt x="64" y="27"/>
                    <a:pt x="65" y="27"/>
                    <a:pt x="65" y="27"/>
                  </a:cubicBezTo>
                  <a:cubicBezTo>
                    <a:pt x="65" y="27"/>
                    <a:pt x="66" y="27"/>
                    <a:pt x="66" y="27"/>
                  </a:cubicBezTo>
                  <a:cubicBezTo>
                    <a:pt x="66" y="27"/>
                    <a:pt x="68" y="27"/>
                    <a:pt x="69" y="27"/>
                  </a:cubicBezTo>
                  <a:cubicBezTo>
                    <a:pt x="71" y="28"/>
                    <a:pt x="73" y="28"/>
                    <a:pt x="76" y="28"/>
                  </a:cubicBezTo>
                  <a:cubicBezTo>
                    <a:pt x="77" y="28"/>
                    <a:pt x="78" y="28"/>
                    <a:pt x="78" y="28"/>
                  </a:cubicBezTo>
                  <a:cubicBezTo>
                    <a:pt x="80" y="28"/>
                    <a:pt x="81" y="28"/>
                    <a:pt x="82" y="28"/>
                  </a:cubicBezTo>
                  <a:cubicBezTo>
                    <a:pt x="86" y="28"/>
                    <a:pt x="87" y="29"/>
                    <a:pt x="98" y="30"/>
                  </a:cubicBezTo>
                  <a:cubicBezTo>
                    <a:pt x="100" y="30"/>
                    <a:pt x="101" y="30"/>
                    <a:pt x="102" y="30"/>
                  </a:cubicBezTo>
                  <a:cubicBezTo>
                    <a:pt x="107" y="30"/>
                    <a:pt x="110" y="29"/>
                    <a:pt x="113" y="28"/>
                  </a:cubicBezTo>
                  <a:cubicBezTo>
                    <a:pt x="116" y="28"/>
                    <a:pt x="117" y="27"/>
                    <a:pt x="119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20" y="27"/>
                    <a:pt x="120" y="27"/>
                    <a:pt x="121" y="27"/>
                  </a:cubicBezTo>
                  <a:cubicBezTo>
                    <a:pt x="121" y="27"/>
                    <a:pt x="121" y="27"/>
                    <a:pt x="120" y="26"/>
                  </a:cubicBezTo>
                  <a:cubicBezTo>
                    <a:pt x="118" y="26"/>
                    <a:pt x="120" y="26"/>
                    <a:pt x="124" y="25"/>
                  </a:cubicBezTo>
                  <a:cubicBezTo>
                    <a:pt x="127" y="24"/>
                    <a:pt x="128" y="22"/>
                    <a:pt x="126" y="22"/>
                  </a:cubicBezTo>
                  <a:cubicBezTo>
                    <a:pt x="125" y="22"/>
                    <a:pt x="119" y="19"/>
                    <a:pt x="105" y="18"/>
                  </a:cubicBezTo>
                  <a:cubicBezTo>
                    <a:pt x="101" y="18"/>
                    <a:pt x="98" y="18"/>
                    <a:pt x="95" y="18"/>
                  </a:cubicBezTo>
                  <a:cubicBezTo>
                    <a:pt x="90" y="18"/>
                    <a:pt x="85" y="18"/>
                    <a:pt x="82" y="18"/>
                  </a:cubicBezTo>
                  <a:cubicBezTo>
                    <a:pt x="78" y="18"/>
                    <a:pt x="75" y="19"/>
                    <a:pt x="74" y="19"/>
                  </a:cubicBezTo>
                  <a:cubicBezTo>
                    <a:pt x="74" y="19"/>
                    <a:pt x="74" y="19"/>
                    <a:pt x="73" y="19"/>
                  </a:cubicBezTo>
                  <a:cubicBezTo>
                    <a:pt x="73" y="19"/>
                    <a:pt x="72" y="19"/>
                    <a:pt x="72" y="19"/>
                  </a:cubicBezTo>
                  <a:cubicBezTo>
                    <a:pt x="70" y="19"/>
                    <a:pt x="69" y="19"/>
                    <a:pt x="70" y="19"/>
                  </a:cubicBezTo>
                  <a:cubicBezTo>
                    <a:pt x="71" y="19"/>
                    <a:pt x="71" y="19"/>
                    <a:pt x="70" y="19"/>
                  </a:cubicBezTo>
                  <a:cubicBezTo>
                    <a:pt x="69" y="19"/>
                    <a:pt x="69" y="19"/>
                    <a:pt x="67" y="19"/>
                  </a:cubicBezTo>
                  <a:cubicBezTo>
                    <a:pt x="64" y="19"/>
                    <a:pt x="63" y="19"/>
                    <a:pt x="63" y="18"/>
                  </a:cubicBezTo>
                  <a:cubicBezTo>
                    <a:pt x="62" y="17"/>
                    <a:pt x="61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7" y="17"/>
                    <a:pt x="56" y="17"/>
                  </a:cubicBezTo>
                  <a:cubicBezTo>
                    <a:pt x="54" y="17"/>
                    <a:pt x="52" y="17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50" y="16"/>
                    <a:pt x="49" y="16"/>
                    <a:pt x="48" y="16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5" y="16"/>
                    <a:pt x="44" y="16"/>
                  </a:cubicBezTo>
                  <a:cubicBezTo>
                    <a:pt x="43" y="15"/>
                    <a:pt x="43" y="14"/>
                    <a:pt x="44" y="14"/>
                  </a:cubicBezTo>
                  <a:cubicBezTo>
                    <a:pt x="44" y="13"/>
                    <a:pt x="43" y="13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3"/>
                    <a:pt x="40" y="13"/>
                    <a:pt x="40" y="13"/>
                  </a:cubicBezTo>
                  <a:cubicBezTo>
                    <a:pt x="39" y="13"/>
                    <a:pt x="38" y="13"/>
                    <a:pt x="38" y="13"/>
                  </a:cubicBezTo>
                  <a:cubicBezTo>
                    <a:pt x="37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3" y="13"/>
                    <a:pt x="34" y="13"/>
                    <a:pt x="37" y="12"/>
                  </a:cubicBezTo>
                  <a:cubicBezTo>
                    <a:pt x="40" y="12"/>
                    <a:pt x="41" y="11"/>
                    <a:pt x="39" y="11"/>
                  </a:cubicBezTo>
                  <a:cubicBezTo>
                    <a:pt x="36" y="10"/>
                    <a:pt x="34" y="10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9" y="10"/>
                    <a:pt x="44" y="11"/>
                  </a:cubicBezTo>
                  <a:cubicBezTo>
                    <a:pt x="45" y="11"/>
                    <a:pt x="46" y="11"/>
                    <a:pt x="47" y="11"/>
                  </a:cubicBezTo>
                  <a:cubicBezTo>
                    <a:pt x="50" y="11"/>
                    <a:pt x="51" y="10"/>
                    <a:pt x="48" y="9"/>
                  </a:cubicBezTo>
                  <a:cubicBezTo>
                    <a:pt x="46" y="8"/>
                    <a:pt x="44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5" y="6"/>
                  </a:cubicBezTo>
                  <a:cubicBezTo>
                    <a:pt x="44" y="6"/>
                    <a:pt x="41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5"/>
                    <a:pt x="30" y="6"/>
                    <a:pt x="29" y="6"/>
                  </a:cubicBezTo>
                  <a:cubicBezTo>
                    <a:pt x="28" y="6"/>
                    <a:pt x="28" y="5"/>
                    <a:pt x="29" y="4"/>
                  </a:cubicBezTo>
                  <a:cubicBezTo>
                    <a:pt x="30" y="3"/>
                    <a:pt x="27" y="2"/>
                    <a:pt x="22" y="1"/>
                  </a:cubicBezTo>
                  <a:cubicBezTo>
                    <a:pt x="19" y="0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3490913" y="4294188"/>
              <a:ext cx="23813" cy="14287"/>
            </a:xfrm>
            <a:custGeom>
              <a:avLst/>
              <a:gdLst>
                <a:gd name="T0" fmla="*/ 6 w 9"/>
                <a:gd name="T1" fmla="*/ 0 h 5"/>
                <a:gd name="T2" fmla="*/ 1 w 9"/>
                <a:gd name="T3" fmla="*/ 1 h 5"/>
                <a:gd name="T4" fmla="*/ 3 w 9"/>
                <a:gd name="T5" fmla="*/ 5 h 5"/>
                <a:gd name="T6" fmla="*/ 8 w 9"/>
                <a:gd name="T7" fmla="*/ 2 h 5"/>
                <a:gd name="T8" fmla="*/ 6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0" y="3"/>
                    <a:pt x="0" y="4"/>
                    <a:pt x="3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2279650" y="4419600"/>
              <a:ext cx="49213" cy="11112"/>
            </a:xfrm>
            <a:custGeom>
              <a:avLst/>
              <a:gdLst>
                <a:gd name="T0" fmla="*/ 16 w 18"/>
                <a:gd name="T1" fmla="*/ 0 h 4"/>
                <a:gd name="T2" fmla="*/ 12 w 18"/>
                <a:gd name="T3" fmla="*/ 1 h 4"/>
                <a:gd name="T4" fmla="*/ 8 w 18"/>
                <a:gd name="T5" fmla="*/ 1 h 4"/>
                <a:gd name="T6" fmla="*/ 7 w 18"/>
                <a:gd name="T7" fmla="*/ 1 h 4"/>
                <a:gd name="T8" fmla="*/ 6 w 18"/>
                <a:gd name="T9" fmla="*/ 1 h 4"/>
                <a:gd name="T10" fmla="*/ 1 w 18"/>
                <a:gd name="T11" fmla="*/ 2 h 4"/>
                <a:gd name="T12" fmla="*/ 0 w 18"/>
                <a:gd name="T13" fmla="*/ 4 h 4"/>
                <a:gd name="T14" fmla="*/ 11 w 18"/>
                <a:gd name="T15" fmla="*/ 3 h 4"/>
                <a:gd name="T16" fmla="*/ 18 w 18"/>
                <a:gd name="T17" fmla="*/ 0 h 4"/>
                <a:gd name="T18" fmla="*/ 16 w 18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4">
                  <a:moveTo>
                    <a:pt x="16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10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2" y="1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4" y="4"/>
                    <a:pt x="7" y="3"/>
                    <a:pt x="11" y="3"/>
                  </a:cubicBezTo>
                  <a:cubicBezTo>
                    <a:pt x="17" y="2"/>
                    <a:pt x="18" y="1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2263775" y="4425950"/>
              <a:ext cx="9525" cy="4762"/>
            </a:xfrm>
            <a:custGeom>
              <a:avLst/>
              <a:gdLst>
                <a:gd name="T0" fmla="*/ 1 w 4"/>
                <a:gd name="T1" fmla="*/ 0 h 2"/>
                <a:gd name="T2" fmla="*/ 0 w 4"/>
                <a:gd name="T3" fmla="*/ 0 h 2"/>
                <a:gd name="T4" fmla="*/ 0 w 4"/>
                <a:gd name="T5" fmla="*/ 2 h 2"/>
                <a:gd name="T6" fmla="*/ 4 w 4"/>
                <a:gd name="T7" fmla="*/ 1 h 2"/>
                <a:gd name="T8" fmla="*/ 1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2"/>
                    <a:pt x="4" y="2"/>
                    <a:pt x="4" y="1"/>
                  </a:cubicBezTo>
                  <a:cubicBezTo>
                    <a:pt x="4" y="0"/>
                    <a:pt x="3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2686050" y="4340225"/>
              <a:ext cx="338138" cy="68262"/>
            </a:xfrm>
            <a:custGeom>
              <a:avLst/>
              <a:gdLst>
                <a:gd name="T0" fmla="*/ 72 w 125"/>
                <a:gd name="T1" fmla="*/ 0 h 25"/>
                <a:gd name="T2" fmla="*/ 54 w 125"/>
                <a:gd name="T3" fmla="*/ 1 h 25"/>
                <a:gd name="T4" fmla="*/ 45 w 125"/>
                <a:gd name="T5" fmla="*/ 7 h 25"/>
                <a:gd name="T6" fmla="*/ 34 w 125"/>
                <a:gd name="T7" fmla="*/ 9 h 25"/>
                <a:gd name="T8" fmla="*/ 26 w 125"/>
                <a:gd name="T9" fmla="*/ 11 h 25"/>
                <a:gd name="T10" fmla="*/ 26 w 125"/>
                <a:gd name="T11" fmla="*/ 11 h 25"/>
                <a:gd name="T12" fmla="*/ 26 w 125"/>
                <a:gd name="T13" fmla="*/ 11 h 25"/>
                <a:gd name="T14" fmla="*/ 11 w 125"/>
                <a:gd name="T15" fmla="*/ 14 h 25"/>
                <a:gd name="T16" fmla="*/ 2 w 125"/>
                <a:gd name="T17" fmla="*/ 18 h 25"/>
                <a:gd name="T18" fmla="*/ 7 w 125"/>
                <a:gd name="T19" fmla="*/ 21 h 25"/>
                <a:gd name="T20" fmla="*/ 13 w 125"/>
                <a:gd name="T21" fmla="*/ 25 h 25"/>
                <a:gd name="T22" fmla="*/ 16 w 125"/>
                <a:gd name="T23" fmla="*/ 25 h 25"/>
                <a:gd name="T24" fmla="*/ 25 w 125"/>
                <a:gd name="T25" fmla="*/ 24 h 25"/>
                <a:gd name="T26" fmla="*/ 26 w 125"/>
                <a:gd name="T27" fmla="*/ 24 h 25"/>
                <a:gd name="T28" fmla="*/ 29 w 125"/>
                <a:gd name="T29" fmla="*/ 24 h 25"/>
                <a:gd name="T30" fmla="*/ 42 w 125"/>
                <a:gd name="T31" fmla="*/ 23 h 25"/>
                <a:gd name="T32" fmla="*/ 80 w 125"/>
                <a:gd name="T33" fmla="*/ 16 h 25"/>
                <a:gd name="T34" fmla="*/ 105 w 125"/>
                <a:gd name="T35" fmla="*/ 14 h 25"/>
                <a:gd name="T36" fmla="*/ 107 w 125"/>
                <a:gd name="T37" fmla="*/ 14 h 25"/>
                <a:gd name="T38" fmla="*/ 109 w 125"/>
                <a:gd name="T39" fmla="*/ 14 h 25"/>
                <a:gd name="T40" fmla="*/ 123 w 125"/>
                <a:gd name="T41" fmla="*/ 8 h 25"/>
                <a:gd name="T42" fmla="*/ 109 w 125"/>
                <a:gd name="T43" fmla="*/ 5 h 25"/>
                <a:gd name="T44" fmla="*/ 106 w 125"/>
                <a:gd name="T45" fmla="*/ 5 h 25"/>
                <a:gd name="T46" fmla="*/ 104 w 125"/>
                <a:gd name="T47" fmla="*/ 5 h 25"/>
                <a:gd name="T48" fmla="*/ 103 w 125"/>
                <a:gd name="T49" fmla="*/ 5 h 25"/>
                <a:gd name="T50" fmla="*/ 102 w 125"/>
                <a:gd name="T51" fmla="*/ 4 h 25"/>
                <a:gd name="T52" fmla="*/ 79 w 125"/>
                <a:gd name="T53" fmla="*/ 0 h 25"/>
                <a:gd name="T54" fmla="*/ 72 w 12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25">
                  <a:moveTo>
                    <a:pt x="72" y="0"/>
                  </a:moveTo>
                  <a:cubicBezTo>
                    <a:pt x="65" y="0"/>
                    <a:pt x="58" y="0"/>
                    <a:pt x="54" y="1"/>
                  </a:cubicBezTo>
                  <a:cubicBezTo>
                    <a:pt x="51" y="2"/>
                    <a:pt x="47" y="6"/>
                    <a:pt x="45" y="7"/>
                  </a:cubicBezTo>
                  <a:cubicBezTo>
                    <a:pt x="42" y="8"/>
                    <a:pt x="38" y="8"/>
                    <a:pt x="34" y="9"/>
                  </a:cubicBezTo>
                  <a:cubicBezTo>
                    <a:pt x="28" y="10"/>
                    <a:pt x="28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18" y="13"/>
                    <a:pt x="11" y="14"/>
                  </a:cubicBezTo>
                  <a:cubicBezTo>
                    <a:pt x="5" y="16"/>
                    <a:pt x="0" y="17"/>
                    <a:pt x="2" y="18"/>
                  </a:cubicBezTo>
                  <a:cubicBezTo>
                    <a:pt x="5" y="18"/>
                    <a:pt x="7" y="19"/>
                    <a:pt x="7" y="21"/>
                  </a:cubicBezTo>
                  <a:cubicBezTo>
                    <a:pt x="7" y="23"/>
                    <a:pt x="9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20" y="24"/>
                    <a:pt x="23" y="24"/>
                    <a:pt x="25" y="24"/>
                  </a:cubicBezTo>
                  <a:cubicBezTo>
                    <a:pt x="25" y="24"/>
                    <a:pt x="26" y="24"/>
                    <a:pt x="26" y="24"/>
                  </a:cubicBezTo>
                  <a:cubicBezTo>
                    <a:pt x="26" y="24"/>
                    <a:pt x="27" y="24"/>
                    <a:pt x="29" y="24"/>
                  </a:cubicBezTo>
                  <a:cubicBezTo>
                    <a:pt x="33" y="24"/>
                    <a:pt x="38" y="24"/>
                    <a:pt x="42" y="23"/>
                  </a:cubicBezTo>
                  <a:cubicBezTo>
                    <a:pt x="49" y="21"/>
                    <a:pt x="65" y="18"/>
                    <a:pt x="80" y="16"/>
                  </a:cubicBezTo>
                  <a:cubicBezTo>
                    <a:pt x="88" y="15"/>
                    <a:pt x="96" y="14"/>
                    <a:pt x="105" y="14"/>
                  </a:cubicBezTo>
                  <a:cubicBezTo>
                    <a:pt x="106" y="14"/>
                    <a:pt x="107" y="14"/>
                    <a:pt x="107" y="14"/>
                  </a:cubicBezTo>
                  <a:cubicBezTo>
                    <a:pt x="108" y="14"/>
                    <a:pt x="109" y="14"/>
                    <a:pt x="109" y="14"/>
                  </a:cubicBezTo>
                  <a:cubicBezTo>
                    <a:pt x="122" y="14"/>
                    <a:pt x="125" y="11"/>
                    <a:pt x="123" y="8"/>
                  </a:cubicBezTo>
                  <a:cubicBezTo>
                    <a:pt x="121" y="5"/>
                    <a:pt x="114" y="5"/>
                    <a:pt x="109" y="5"/>
                  </a:cubicBezTo>
                  <a:cubicBezTo>
                    <a:pt x="108" y="5"/>
                    <a:pt x="107" y="5"/>
                    <a:pt x="106" y="5"/>
                  </a:cubicBezTo>
                  <a:cubicBezTo>
                    <a:pt x="105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4" y="4"/>
                    <a:pt x="104" y="4"/>
                    <a:pt x="102" y="4"/>
                  </a:cubicBezTo>
                  <a:cubicBezTo>
                    <a:pt x="100" y="4"/>
                    <a:pt x="93" y="1"/>
                    <a:pt x="79" y="0"/>
                  </a:cubicBezTo>
                  <a:cubicBezTo>
                    <a:pt x="77" y="0"/>
                    <a:pt x="74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2246313" y="4427538"/>
              <a:ext cx="11113" cy="3175"/>
            </a:xfrm>
            <a:custGeom>
              <a:avLst/>
              <a:gdLst>
                <a:gd name="T0" fmla="*/ 2 w 4"/>
                <a:gd name="T1" fmla="*/ 0 h 1"/>
                <a:gd name="T2" fmla="*/ 1 w 4"/>
                <a:gd name="T3" fmla="*/ 0 h 1"/>
                <a:gd name="T4" fmla="*/ 3 w 4"/>
                <a:gd name="T5" fmla="*/ 1 h 1"/>
                <a:gd name="T6" fmla="*/ 4 w 4"/>
                <a:gd name="T7" fmla="*/ 0 h 1"/>
                <a:gd name="T8" fmla="*/ 2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3" y="0"/>
                    <a:pt x="3" y="1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2192338" y="4408488"/>
              <a:ext cx="14288" cy="3175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0 h 1"/>
                <a:gd name="T4" fmla="*/ 2 w 5"/>
                <a:gd name="T5" fmla="*/ 0 h 1"/>
                <a:gd name="T6" fmla="*/ 3 w 5"/>
                <a:gd name="T7" fmla="*/ 0 h 1"/>
                <a:gd name="T8" fmla="*/ 4 w 5"/>
                <a:gd name="T9" fmla="*/ 1 h 1"/>
                <a:gd name="T10" fmla="*/ 4 w 5"/>
                <a:gd name="T11" fmla="*/ 0 h 1"/>
                <a:gd name="T12" fmla="*/ 2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2992438" y="4273550"/>
              <a:ext cx="260350" cy="31750"/>
            </a:xfrm>
            <a:custGeom>
              <a:avLst/>
              <a:gdLst>
                <a:gd name="T0" fmla="*/ 91 w 96"/>
                <a:gd name="T1" fmla="*/ 0 h 12"/>
                <a:gd name="T2" fmla="*/ 90 w 96"/>
                <a:gd name="T3" fmla="*/ 0 h 12"/>
                <a:gd name="T4" fmla="*/ 85 w 96"/>
                <a:gd name="T5" fmla="*/ 1 h 12"/>
                <a:gd name="T6" fmla="*/ 85 w 96"/>
                <a:gd name="T7" fmla="*/ 1 h 12"/>
                <a:gd name="T8" fmla="*/ 80 w 96"/>
                <a:gd name="T9" fmla="*/ 1 h 12"/>
                <a:gd name="T10" fmla="*/ 69 w 96"/>
                <a:gd name="T11" fmla="*/ 1 h 12"/>
                <a:gd name="T12" fmla="*/ 53 w 96"/>
                <a:gd name="T13" fmla="*/ 1 h 12"/>
                <a:gd name="T14" fmla="*/ 4 w 96"/>
                <a:gd name="T15" fmla="*/ 8 h 12"/>
                <a:gd name="T16" fmla="*/ 1 w 96"/>
                <a:gd name="T17" fmla="*/ 9 h 12"/>
                <a:gd name="T18" fmla="*/ 6 w 96"/>
                <a:gd name="T19" fmla="*/ 11 h 12"/>
                <a:gd name="T20" fmla="*/ 11 w 96"/>
                <a:gd name="T21" fmla="*/ 11 h 12"/>
                <a:gd name="T22" fmla="*/ 17 w 96"/>
                <a:gd name="T23" fmla="*/ 10 h 12"/>
                <a:gd name="T24" fmla="*/ 19 w 96"/>
                <a:gd name="T25" fmla="*/ 10 h 12"/>
                <a:gd name="T26" fmla="*/ 19 w 96"/>
                <a:gd name="T27" fmla="*/ 11 h 12"/>
                <a:gd name="T28" fmla="*/ 23 w 96"/>
                <a:gd name="T29" fmla="*/ 12 h 12"/>
                <a:gd name="T30" fmla="*/ 28 w 96"/>
                <a:gd name="T31" fmla="*/ 12 h 12"/>
                <a:gd name="T32" fmla="*/ 34 w 96"/>
                <a:gd name="T33" fmla="*/ 10 h 12"/>
                <a:gd name="T34" fmla="*/ 35 w 96"/>
                <a:gd name="T35" fmla="*/ 10 h 12"/>
                <a:gd name="T36" fmla="*/ 36 w 96"/>
                <a:gd name="T37" fmla="*/ 11 h 12"/>
                <a:gd name="T38" fmla="*/ 41 w 96"/>
                <a:gd name="T39" fmla="*/ 9 h 12"/>
                <a:gd name="T40" fmla="*/ 53 w 96"/>
                <a:gd name="T41" fmla="*/ 6 h 12"/>
                <a:gd name="T42" fmla="*/ 54 w 96"/>
                <a:gd name="T43" fmla="*/ 6 h 12"/>
                <a:gd name="T44" fmla="*/ 52 w 96"/>
                <a:gd name="T45" fmla="*/ 9 h 12"/>
                <a:gd name="T46" fmla="*/ 56 w 96"/>
                <a:gd name="T47" fmla="*/ 11 h 12"/>
                <a:gd name="T48" fmla="*/ 60 w 96"/>
                <a:gd name="T49" fmla="*/ 11 h 12"/>
                <a:gd name="T50" fmla="*/ 81 w 96"/>
                <a:gd name="T51" fmla="*/ 6 h 12"/>
                <a:gd name="T52" fmla="*/ 81 w 96"/>
                <a:gd name="T53" fmla="*/ 6 h 12"/>
                <a:gd name="T54" fmla="*/ 81 w 96"/>
                <a:gd name="T55" fmla="*/ 6 h 12"/>
                <a:gd name="T56" fmla="*/ 92 w 96"/>
                <a:gd name="T57" fmla="*/ 3 h 12"/>
                <a:gd name="T58" fmla="*/ 91 w 96"/>
                <a:gd name="T5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12">
                  <a:moveTo>
                    <a:pt x="91" y="0"/>
                  </a:moveTo>
                  <a:cubicBezTo>
                    <a:pt x="91" y="0"/>
                    <a:pt x="90" y="0"/>
                    <a:pt x="90" y="0"/>
                  </a:cubicBezTo>
                  <a:cubicBezTo>
                    <a:pt x="89" y="1"/>
                    <a:pt x="87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2" y="1"/>
                    <a:pt x="80" y="1"/>
                  </a:cubicBezTo>
                  <a:cubicBezTo>
                    <a:pt x="77" y="1"/>
                    <a:pt x="73" y="1"/>
                    <a:pt x="69" y="1"/>
                  </a:cubicBezTo>
                  <a:cubicBezTo>
                    <a:pt x="64" y="1"/>
                    <a:pt x="59" y="1"/>
                    <a:pt x="53" y="1"/>
                  </a:cubicBezTo>
                  <a:cubicBezTo>
                    <a:pt x="30" y="3"/>
                    <a:pt x="3" y="8"/>
                    <a:pt x="4" y="8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0" y="10"/>
                    <a:pt x="2" y="10"/>
                    <a:pt x="6" y="11"/>
                  </a:cubicBezTo>
                  <a:cubicBezTo>
                    <a:pt x="8" y="11"/>
                    <a:pt x="9" y="11"/>
                    <a:pt x="11" y="11"/>
                  </a:cubicBezTo>
                  <a:cubicBezTo>
                    <a:pt x="13" y="11"/>
                    <a:pt x="16" y="11"/>
                    <a:pt x="17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20" y="10"/>
                    <a:pt x="20" y="10"/>
                    <a:pt x="19" y="11"/>
                  </a:cubicBezTo>
                  <a:cubicBezTo>
                    <a:pt x="18" y="12"/>
                    <a:pt x="20" y="12"/>
                    <a:pt x="23" y="12"/>
                  </a:cubicBezTo>
                  <a:cubicBezTo>
                    <a:pt x="25" y="12"/>
                    <a:pt x="27" y="12"/>
                    <a:pt x="28" y="12"/>
                  </a:cubicBezTo>
                  <a:cubicBezTo>
                    <a:pt x="32" y="11"/>
                    <a:pt x="34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1"/>
                    <a:pt x="36" y="11"/>
                    <a:pt x="36" y="11"/>
                  </a:cubicBezTo>
                  <a:cubicBezTo>
                    <a:pt x="37" y="11"/>
                    <a:pt x="39" y="10"/>
                    <a:pt x="41" y="9"/>
                  </a:cubicBezTo>
                  <a:cubicBezTo>
                    <a:pt x="44" y="8"/>
                    <a:pt x="49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5" y="6"/>
                    <a:pt x="53" y="7"/>
                    <a:pt x="52" y="9"/>
                  </a:cubicBezTo>
                  <a:cubicBezTo>
                    <a:pt x="51" y="10"/>
                    <a:pt x="51" y="11"/>
                    <a:pt x="56" y="11"/>
                  </a:cubicBezTo>
                  <a:cubicBezTo>
                    <a:pt x="57" y="11"/>
                    <a:pt x="58" y="11"/>
                    <a:pt x="60" y="11"/>
                  </a:cubicBezTo>
                  <a:cubicBezTo>
                    <a:pt x="75" y="10"/>
                    <a:pt x="79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3" y="6"/>
                    <a:pt x="87" y="5"/>
                    <a:pt x="92" y="3"/>
                  </a:cubicBezTo>
                  <a:cubicBezTo>
                    <a:pt x="96" y="1"/>
                    <a:pt x="93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3303588" y="4264025"/>
              <a:ext cx="26988" cy="9525"/>
            </a:xfrm>
            <a:custGeom>
              <a:avLst/>
              <a:gdLst>
                <a:gd name="T0" fmla="*/ 3 w 10"/>
                <a:gd name="T1" fmla="*/ 0 h 3"/>
                <a:gd name="T2" fmla="*/ 1 w 10"/>
                <a:gd name="T3" fmla="*/ 1 h 3"/>
                <a:gd name="T4" fmla="*/ 1 w 10"/>
                <a:gd name="T5" fmla="*/ 3 h 3"/>
                <a:gd name="T6" fmla="*/ 8 w 10"/>
                <a:gd name="T7" fmla="*/ 2 h 3"/>
                <a:gd name="T8" fmla="*/ 3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4" y="3"/>
                    <a:pt x="6" y="3"/>
                    <a:pt x="8" y="2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314700" y="4270375"/>
              <a:ext cx="107950" cy="19050"/>
            </a:xfrm>
            <a:custGeom>
              <a:avLst/>
              <a:gdLst>
                <a:gd name="T0" fmla="*/ 20 w 40"/>
                <a:gd name="T1" fmla="*/ 0 h 7"/>
                <a:gd name="T2" fmla="*/ 3 w 40"/>
                <a:gd name="T3" fmla="*/ 3 h 7"/>
                <a:gd name="T4" fmla="*/ 13 w 40"/>
                <a:gd name="T5" fmla="*/ 7 h 7"/>
                <a:gd name="T6" fmla="*/ 16 w 40"/>
                <a:gd name="T7" fmla="*/ 7 h 7"/>
                <a:gd name="T8" fmla="*/ 29 w 40"/>
                <a:gd name="T9" fmla="*/ 4 h 7"/>
                <a:gd name="T10" fmla="*/ 36 w 40"/>
                <a:gd name="T11" fmla="*/ 3 h 7"/>
                <a:gd name="T12" fmla="*/ 22 w 40"/>
                <a:gd name="T13" fmla="*/ 0 h 7"/>
                <a:gd name="T14" fmla="*/ 20 w 4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">
                  <a:moveTo>
                    <a:pt x="20" y="0"/>
                  </a:moveTo>
                  <a:cubicBezTo>
                    <a:pt x="13" y="0"/>
                    <a:pt x="7" y="1"/>
                    <a:pt x="3" y="3"/>
                  </a:cubicBezTo>
                  <a:cubicBezTo>
                    <a:pt x="0" y="5"/>
                    <a:pt x="6" y="7"/>
                    <a:pt x="13" y="7"/>
                  </a:cubicBezTo>
                  <a:cubicBezTo>
                    <a:pt x="14" y="7"/>
                    <a:pt x="15" y="7"/>
                    <a:pt x="16" y="7"/>
                  </a:cubicBezTo>
                  <a:cubicBezTo>
                    <a:pt x="27" y="7"/>
                    <a:pt x="30" y="5"/>
                    <a:pt x="29" y="4"/>
                  </a:cubicBezTo>
                  <a:cubicBezTo>
                    <a:pt x="28" y="4"/>
                    <a:pt x="31" y="4"/>
                    <a:pt x="36" y="3"/>
                  </a:cubicBezTo>
                  <a:cubicBezTo>
                    <a:pt x="40" y="2"/>
                    <a:pt x="34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236913" y="4294188"/>
              <a:ext cx="23813" cy="3175"/>
            </a:xfrm>
            <a:custGeom>
              <a:avLst/>
              <a:gdLst>
                <a:gd name="T0" fmla="*/ 0 w 9"/>
                <a:gd name="T1" fmla="*/ 0 h 1"/>
                <a:gd name="T2" fmla="*/ 4 w 9"/>
                <a:gd name="T3" fmla="*/ 1 h 1"/>
                <a:gd name="T4" fmla="*/ 5 w 9"/>
                <a:gd name="T5" fmla="*/ 1 h 1"/>
                <a:gd name="T6" fmla="*/ 6 w 9"/>
                <a:gd name="T7" fmla="*/ 0 h 1"/>
                <a:gd name="T8" fmla="*/ 0 w 9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0" y="0"/>
                  </a:moveTo>
                  <a:cubicBezTo>
                    <a:pt x="2" y="0"/>
                    <a:pt x="2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8" y="1"/>
                    <a:pt x="9" y="0"/>
                    <a:pt x="6" y="0"/>
                  </a:cubicBezTo>
                  <a:cubicBezTo>
                    <a:pt x="4" y="0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379788" y="4254500"/>
              <a:ext cx="106363" cy="15875"/>
            </a:xfrm>
            <a:custGeom>
              <a:avLst/>
              <a:gdLst>
                <a:gd name="T0" fmla="*/ 28 w 39"/>
                <a:gd name="T1" fmla="*/ 0 h 6"/>
                <a:gd name="T2" fmla="*/ 0 w 39"/>
                <a:gd name="T3" fmla="*/ 3 h 6"/>
                <a:gd name="T4" fmla="*/ 8 w 39"/>
                <a:gd name="T5" fmla="*/ 3 h 6"/>
                <a:gd name="T6" fmla="*/ 14 w 39"/>
                <a:gd name="T7" fmla="*/ 4 h 6"/>
                <a:gd name="T8" fmla="*/ 14 w 39"/>
                <a:gd name="T9" fmla="*/ 4 h 6"/>
                <a:gd name="T10" fmla="*/ 14 w 39"/>
                <a:gd name="T11" fmla="*/ 4 h 6"/>
                <a:gd name="T12" fmla="*/ 18 w 39"/>
                <a:gd name="T13" fmla="*/ 5 h 6"/>
                <a:gd name="T14" fmla="*/ 25 w 39"/>
                <a:gd name="T15" fmla="*/ 6 h 6"/>
                <a:gd name="T16" fmla="*/ 31 w 39"/>
                <a:gd name="T17" fmla="*/ 5 h 6"/>
                <a:gd name="T18" fmla="*/ 34 w 39"/>
                <a:gd name="T19" fmla="*/ 0 h 6"/>
                <a:gd name="T20" fmla="*/ 28 w 3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6">
                  <a:moveTo>
                    <a:pt x="28" y="0"/>
                  </a:moveTo>
                  <a:cubicBezTo>
                    <a:pt x="18" y="0"/>
                    <a:pt x="0" y="2"/>
                    <a:pt x="0" y="3"/>
                  </a:cubicBezTo>
                  <a:cubicBezTo>
                    <a:pt x="4" y="3"/>
                    <a:pt x="7" y="3"/>
                    <a:pt x="8" y="3"/>
                  </a:cubicBezTo>
                  <a:cubicBezTo>
                    <a:pt x="12" y="3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6" y="4"/>
                    <a:pt x="18" y="5"/>
                  </a:cubicBezTo>
                  <a:cubicBezTo>
                    <a:pt x="19" y="5"/>
                    <a:pt x="22" y="6"/>
                    <a:pt x="25" y="6"/>
                  </a:cubicBezTo>
                  <a:cubicBezTo>
                    <a:pt x="27" y="6"/>
                    <a:pt x="29" y="6"/>
                    <a:pt x="31" y="5"/>
                  </a:cubicBezTo>
                  <a:cubicBezTo>
                    <a:pt x="36" y="4"/>
                    <a:pt x="39" y="2"/>
                    <a:pt x="34" y="0"/>
                  </a:cubicBezTo>
                  <a:cubicBezTo>
                    <a:pt x="33" y="0"/>
                    <a:pt x="31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3460750" y="4327525"/>
              <a:ext cx="160338" cy="41275"/>
            </a:xfrm>
            <a:custGeom>
              <a:avLst/>
              <a:gdLst>
                <a:gd name="T0" fmla="*/ 39 w 59"/>
                <a:gd name="T1" fmla="*/ 0 h 15"/>
                <a:gd name="T2" fmla="*/ 36 w 59"/>
                <a:gd name="T3" fmla="*/ 0 h 15"/>
                <a:gd name="T4" fmla="*/ 30 w 59"/>
                <a:gd name="T5" fmla="*/ 4 h 15"/>
                <a:gd name="T6" fmla="*/ 30 w 59"/>
                <a:gd name="T7" fmla="*/ 4 h 15"/>
                <a:gd name="T8" fmla="*/ 29 w 59"/>
                <a:gd name="T9" fmla="*/ 4 h 15"/>
                <a:gd name="T10" fmla="*/ 29 w 59"/>
                <a:gd name="T11" fmla="*/ 5 h 15"/>
                <a:gd name="T12" fmla="*/ 29 w 59"/>
                <a:gd name="T13" fmla="*/ 6 h 15"/>
                <a:gd name="T14" fmla="*/ 25 w 59"/>
                <a:gd name="T15" fmla="*/ 4 h 15"/>
                <a:gd name="T16" fmla="*/ 18 w 59"/>
                <a:gd name="T17" fmla="*/ 2 h 15"/>
                <a:gd name="T18" fmla="*/ 16 w 59"/>
                <a:gd name="T19" fmla="*/ 3 h 15"/>
                <a:gd name="T20" fmla="*/ 13 w 59"/>
                <a:gd name="T21" fmla="*/ 5 h 15"/>
                <a:gd name="T22" fmla="*/ 10 w 59"/>
                <a:gd name="T23" fmla="*/ 7 h 15"/>
                <a:gd name="T24" fmla="*/ 10 w 59"/>
                <a:gd name="T25" fmla="*/ 7 h 15"/>
                <a:gd name="T26" fmla="*/ 7 w 59"/>
                <a:gd name="T27" fmla="*/ 6 h 15"/>
                <a:gd name="T28" fmla="*/ 3 w 59"/>
                <a:gd name="T29" fmla="*/ 7 h 15"/>
                <a:gd name="T30" fmla="*/ 13 w 59"/>
                <a:gd name="T31" fmla="*/ 9 h 15"/>
                <a:gd name="T32" fmla="*/ 22 w 59"/>
                <a:gd name="T33" fmla="*/ 10 h 15"/>
                <a:gd name="T34" fmla="*/ 17 w 59"/>
                <a:gd name="T35" fmla="*/ 10 h 15"/>
                <a:gd name="T36" fmla="*/ 13 w 59"/>
                <a:gd name="T37" fmla="*/ 11 h 15"/>
                <a:gd name="T38" fmla="*/ 9 w 59"/>
                <a:gd name="T39" fmla="*/ 12 h 15"/>
                <a:gd name="T40" fmla="*/ 9 w 59"/>
                <a:gd name="T41" fmla="*/ 14 h 15"/>
                <a:gd name="T42" fmla="*/ 21 w 59"/>
                <a:gd name="T43" fmla="*/ 15 h 15"/>
                <a:gd name="T44" fmla="*/ 23 w 59"/>
                <a:gd name="T45" fmla="*/ 15 h 15"/>
                <a:gd name="T46" fmla="*/ 29 w 59"/>
                <a:gd name="T47" fmla="*/ 14 h 15"/>
                <a:gd name="T48" fmla="*/ 30 w 59"/>
                <a:gd name="T49" fmla="*/ 14 h 15"/>
                <a:gd name="T50" fmla="*/ 30 w 59"/>
                <a:gd name="T51" fmla="*/ 15 h 15"/>
                <a:gd name="T52" fmla="*/ 32 w 59"/>
                <a:gd name="T53" fmla="*/ 14 h 15"/>
                <a:gd name="T54" fmla="*/ 35 w 59"/>
                <a:gd name="T55" fmla="*/ 12 h 15"/>
                <a:gd name="T56" fmla="*/ 41 w 59"/>
                <a:gd name="T57" fmla="*/ 11 h 15"/>
                <a:gd name="T58" fmla="*/ 54 w 59"/>
                <a:gd name="T59" fmla="*/ 6 h 15"/>
                <a:gd name="T60" fmla="*/ 51 w 59"/>
                <a:gd name="T61" fmla="*/ 2 h 15"/>
                <a:gd name="T62" fmla="*/ 49 w 59"/>
                <a:gd name="T63" fmla="*/ 2 h 15"/>
                <a:gd name="T64" fmla="*/ 48 w 59"/>
                <a:gd name="T65" fmla="*/ 2 h 15"/>
                <a:gd name="T66" fmla="*/ 45 w 59"/>
                <a:gd name="T67" fmla="*/ 1 h 15"/>
                <a:gd name="T68" fmla="*/ 39 w 59"/>
                <a:gd name="T6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5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27" y="1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9" y="4"/>
                    <a:pt x="29" y="4"/>
                  </a:cubicBezTo>
                  <a:cubicBezTo>
                    <a:pt x="28" y="4"/>
                    <a:pt x="29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5"/>
                    <a:pt x="25" y="4"/>
                  </a:cubicBezTo>
                  <a:cubicBezTo>
                    <a:pt x="23" y="3"/>
                    <a:pt x="20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4" y="3"/>
                    <a:pt x="16" y="4"/>
                    <a:pt x="13" y="5"/>
                  </a:cubicBezTo>
                  <a:cubicBezTo>
                    <a:pt x="11" y="6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6"/>
                    <a:pt x="7" y="6"/>
                  </a:cubicBezTo>
                  <a:cubicBezTo>
                    <a:pt x="6" y="6"/>
                    <a:pt x="4" y="6"/>
                    <a:pt x="3" y="7"/>
                  </a:cubicBezTo>
                  <a:cubicBezTo>
                    <a:pt x="0" y="7"/>
                    <a:pt x="4" y="8"/>
                    <a:pt x="13" y="9"/>
                  </a:cubicBezTo>
                  <a:cubicBezTo>
                    <a:pt x="23" y="9"/>
                    <a:pt x="27" y="10"/>
                    <a:pt x="22" y="10"/>
                  </a:cubicBezTo>
                  <a:cubicBezTo>
                    <a:pt x="18" y="10"/>
                    <a:pt x="16" y="10"/>
                    <a:pt x="17" y="10"/>
                  </a:cubicBezTo>
                  <a:cubicBezTo>
                    <a:pt x="18" y="10"/>
                    <a:pt x="16" y="11"/>
                    <a:pt x="13" y="11"/>
                  </a:cubicBezTo>
                  <a:cubicBezTo>
                    <a:pt x="10" y="11"/>
                    <a:pt x="7" y="11"/>
                    <a:pt x="9" y="12"/>
                  </a:cubicBezTo>
                  <a:cubicBezTo>
                    <a:pt x="10" y="12"/>
                    <a:pt x="5" y="14"/>
                    <a:pt x="9" y="14"/>
                  </a:cubicBezTo>
                  <a:cubicBezTo>
                    <a:pt x="13" y="14"/>
                    <a:pt x="17" y="15"/>
                    <a:pt x="21" y="15"/>
                  </a:cubicBezTo>
                  <a:cubicBezTo>
                    <a:pt x="21" y="15"/>
                    <a:pt x="22" y="15"/>
                    <a:pt x="23" y="15"/>
                  </a:cubicBezTo>
                  <a:cubicBezTo>
                    <a:pt x="26" y="15"/>
                    <a:pt x="28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4"/>
                    <a:pt x="32" y="14"/>
                  </a:cubicBezTo>
                  <a:cubicBezTo>
                    <a:pt x="33" y="14"/>
                    <a:pt x="33" y="13"/>
                    <a:pt x="35" y="12"/>
                  </a:cubicBezTo>
                  <a:cubicBezTo>
                    <a:pt x="37" y="12"/>
                    <a:pt x="39" y="12"/>
                    <a:pt x="41" y="11"/>
                  </a:cubicBezTo>
                  <a:cubicBezTo>
                    <a:pt x="43" y="10"/>
                    <a:pt x="49" y="8"/>
                    <a:pt x="54" y="6"/>
                  </a:cubicBezTo>
                  <a:cubicBezTo>
                    <a:pt x="59" y="3"/>
                    <a:pt x="54" y="2"/>
                    <a:pt x="51" y="2"/>
                  </a:cubicBezTo>
                  <a:cubicBezTo>
                    <a:pt x="50" y="2"/>
                    <a:pt x="50" y="2"/>
                    <a:pt x="49" y="2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7" y="2"/>
                    <a:pt x="46" y="1"/>
                    <a:pt x="45" y="1"/>
                  </a:cubicBezTo>
                  <a:cubicBezTo>
                    <a:pt x="44" y="0"/>
                    <a:pt x="42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060700" y="4302125"/>
              <a:ext cx="330200" cy="57150"/>
            </a:xfrm>
            <a:custGeom>
              <a:avLst/>
              <a:gdLst>
                <a:gd name="T0" fmla="*/ 51 w 122"/>
                <a:gd name="T1" fmla="*/ 0 h 21"/>
                <a:gd name="T2" fmla="*/ 44 w 122"/>
                <a:gd name="T3" fmla="*/ 2 h 21"/>
                <a:gd name="T4" fmla="*/ 44 w 122"/>
                <a:gd name="T5" fmla="*/ 2 h 21"/>
                <a:gd name="T6" fmla="*/ 42 w 122"/>
                <a:gd name="T7" fmla="*/ 2 h 21"/>
                <a:gd name="T8" fmla="*/ 39 w 122"/>
                <a:gd name="T9" fmla="*/ 2 h 21"/>
                <a:gd name="T10" fmla="*/ 35 w 122"/>
                <a:gd name="T11" fmla="*/ 2 h 21"/>
                <a:gd name="T12" fmla="*/ 33 w 122"/>
                <a:gd name="T13" fmla="*/ 5 h 21"/>
                <a:gd name="T14" fmla="*/ 26 w 122"/>
                <a:gd name="T15" fmla="*/ 5 h 21"/>
                <a:gd name="T16" fmla="*/ 22 w 122"/>
                <a:gd name="T17" fmla="*/ 8 h 21"/>
                <a:gd name="T18" fmla="*/ 11 w 122"/>
                <a:gd name="T19" fmla="*/ 10 h 21"/>
                <a:gd name="T20" fmla="*/ 13 w 122"/>
                <a:gd name="T21" fmla="*/ 13 h 21"/>
                <a:gd name="T22" fmla="*/ 16 w 122"/>
                <a:gd name="T23" fmla="*/ 14 h 21"/>
                <a:gd name="T24" fmla="*/ 17 w 122"/>
                <a:gd name="T25" fmla="*/ 14 h 21"/>
                <a:gd name="T26" fmla="*/ 18 w 122"/>
                <a:gd name="T27" fmla="*/ 13 h 21"/>
                <a:gd name="T28" fmla="*/ 19 w 122"/>
                <a:gd name="T29" fmla="*/ 13 h 21"/>
                <a:gd name="T30" fmla="*/ 26 w 122"/>
                <a:gd name="T31" fmla="*/ 14 h 21"/>
                <a:gd name="T32" fmla="*/ 29 w 122"/>
                <a:gd name="T33" fmla="*/ 14 h 21"/>
                <a:gd name="T34" fmla="*/ 35 w 122"/>
                <a:gd name="T35" fmla="*/ 13 h 21"/>
                <a:gd name="T36" fmla="*/ 35 w 122"/>
                <a:gd name="T37" fmla="*/ 14 h 21"/>
                <a:gd name="T38" fmla="*/ 46 w 122"/>
                <a:gd name="T39" fmla="*/ 15 h 21"/>
                <a:gd name="T40" fmla="*/ 32 w 122"/>
                <a:gd name="T41" fmla="*/ 16 h 21"/>
                <a:gd name="T42" fmla="*/ 26 w 122"/>
                <a:gd name="T43" fmla="*/ 20 h 21"/>
                <a:gd name="T44" fmla="*/ 37 w 122"/>
                <a:gd name="T45" fmla="*/ 21 h 21"/>
                <a:gd name="T46" fmla="*/ 52 w 122"/>
                <a:gd name="T47" fmla="*/ 20 h 21"/>
                <a:gd name="T48" fmla="*/ 78 w 122"/>
                <a:gd name="T49" fmla="*/ 18 h 21"/>
                <a:gd name="T50" fmla="*/ 79 w 122"/>
                <a:gd name="T51" fmla="*/ 18 h 21"/>
                <a:gd name="T52" fmla="*/ 81 w 122"/>
                <a:gd name="T53" fmla="*/ 19 h 21"/>
                <a:gd name="T54" fmla="*/ 83 w 122"/>
                <a:gd name="T55" fmla="*/ 18 h 21"/>
                <a:gd name="T56" fmla="*/ 84 w 122"/>
                <a:gd name="T57" fmla="*/ 18 h 21"/>
                <a:gd name="T58" fmla="*/ 89 w 122"/>
                <a:gd name="T59" fmla="*/ 19 h 21"/>
                <a:gd name="T60" fmla="*/ 97 w 122"/>
                <a:gd name="T61" fmla="*/ 19 h 21"/>
                <a:gd name="T62" fmla="*/ 102 w 122"/>
                <a:gd name="T63" fmla="*/ 19 h 21"/>
                <a:gd name="T64" fmla="*/ 115 w 122"/>
                <a:gd name="T65" fmla="*/ 16 h 21"/>
                <a:gd name="T66" fmla="*/ 122 w 122"/>
                <a:gd name="T67" fmla="*/ 11 h 21"/>
                <a:gd name="T68" fmla="*/ 119 w 122"/>
                <a:gd name="T69" fmla="*/ 10 h 21"/>
                <a:gd name="T70" fmla="*/ 113 w 122"/>
                <a:gd name="T71" fmla="*/ 11 h 21"/>
                <a:gd name="T72" fmla="*/ 110 w 122"/>
                <a:gd name="T73" fmla="*/ 12 h 21"/>
                <a:gd name="T74" fmla="*/ 110 w 122"/>
                <a:gd name="T75" fmla="*/ 12 h 21"/>
                <a:gd name="T76" fmla="*/ 107 w 122"/>
                <a:gd name="T77" fmla="*/ 11 h 21"/>
                <a:gd name="T78" fmla="*/ 105 w 122"/>
                <a:gd name="T79" fmla="*/ 12 h 21"/>
                <a:gd name="T80" fmla="*/ 103 w 122"/>
                <a:gd name="T81" fmla="*/ 12 h 21"/>
                <a:gd name="T82" fmla="*/ 103 w 122"/>
                <a:gd name="T83" fmla="*/ 11 h 21"/>
                <a:gd name="T84" fmla="*/ 104 w 122"/>
                <a:gd name="T85" fmla="*/ 9 h 21"/>
                <a:gd name="T86" fmla="*/ 111 w 122"/>
                <a:gd name="T87" fmla="*/ 4 h 21"/>
                <a:gd name="T88" fmla="*/ 109 w 122"/>
                <a:gd name="T89" fmla="*/ 2 h 21"/>
                <a:gd name="T90" fmla="*/ 98 w 122"/>
                <a:gd name="T91" fmla="*/ 4 h 21"/>
                <a:gd name="T92" fmla="*/ 88 w 122"/>
                <a:gd name="T93" fmla="*/ 8 h 21"/>
                <a:gd name="T94" fmla="*/ 80 w 122"/>
                <a:gd name="T95" fmla="*/ 13 h 21"/>
                <a:gd name="T96" fmla="*/ 79 w 122"/>
                <a:gd name="T97" fmla="*/ 13 h 21"/>
                <a:gd name="T98" fmla="*/ 72 w 122"/>
                <a:gd name="T99" fmla="*/ 12 h 21"/>
                <a:gd name="T100" fmla="*/ 71 w 122"/>
                <a:gd name="T101" fmla="*/ 12 h 21"/>
                <a:gd name="T102" fmla="*/ 69 w 122"/>
                <a:gd name="T103" fmla="*/ 12 h 21"/>
                <a:gd name="T104" fmla="*/ 69 w 122"/>
                <a:gd name="T105" fmla="*/ 12 h 21"/>
                <a:gd name="T106" fmla="*/ 67 w 122"/>
                <a:gd name="T107" fmla="*/ 10 h 21"/>
                <a:gd name="T108" fmla="*/ 65 w 122"/>
                <a:gd name="T109" fmla="*/ 9 h 21"/>
                <a:gd name="T110" fmla="*/ 67 w 122"/>
                <a:gd name="T111" fmla="*/ 5 h 21"/>
                <a:gd name="T112" fmla="*/ 54 w 122"/>
                <a:gd name="T113" fmla="*/ 1 h 21"/>
                <a:gd name="T114" fmla="*/ 51 w 122"/>
                <a:gd name="T1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" h="21">
                  <a:moveTo>
                    <a:pt x="51" y="0"/>
                  </a:moveTo>
                  <a:cubicBezTo>
                    <a:pt x="45" y="0"/>
                    <a:pt x="42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41" y="2"/>
                    <a:pt x="40" y="2"/>
                    <a:pt x="39" y="2"/>
                  </a:cubicBezTo>
                  <a:cubicBezTo>
                    <a:pt x="38" y="2"/>
                    <a:pt x="37" y="2"/>
                    <a:pt x="35" y="2"/>
                  </a:cubicBezTo>
                  <a:cubicBezTo>
                    <a:pt x="29" y="3"/>
                    <a:pt x="29" y="4"/>
                    <a:pt x="33" y="5"/>
                  </a:cubicBezTo>
                  <a:cubicBezTo>
                    <a:pt x="36" y="5"/>
                    <a:pt x="33" y="5"/>
                    <a:pt x="26" y="5"/>
                  </a:cubicBezTo>
                  <a:cubicBezTo>
                    <a:pt x="18" y="6"/>
                    <a:pt x="18" y="7"/>
                    <a:pt x="22" y="8"/>
                  </a:cubicBezTo>
                  <a:cubicBezTo>
                    <a:pt x="27" y="8"/>
                    <a:pt x="21" y="9"/>
                    <a:pt x="11" y="10"/>
                  </a:cubicBezTo>
                  <a:cubicBezTo>
                    <a:pt x="0" y="11"/>
                    <a:pt x="12" y="13"/>
                    <a:pt x="13" y="13"/>
                  </a:cubicBezTo>
                  <a:cubicBezTo>
                    <a:pt x="14" y="14"/>
                    <a:pt x="15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3" y="14"/>
                    <a:pt x="26" y="14"/>
                  </a:cubicBezTo>
                  <a:cubicBezTo>
                    <a:pt x="27" y="14"/>
                    <a:pt x="28" y="14"/>
                    <a:pt x="29" y="14"/>
                  </a:cubicBezTo>
                  <a:cubicBezTo>
                    <a:pt x="32" y="13"/>
                    <a:pt x="34" y="13"/>
                    <a:pt x="35" y="13"/>
                  </a:cubicBezTo>
                  <a:cubicBezTo>
                    <a:pt x="36" y="13"/>
                    <a:pt x="36" y="13"/>
                    <a:pt x="35" y="14"/>
                  </a:cubicBezTo>
                  <a:cubicBezTo>
                    <a:pt x="33" y="14"/>
                    <a:pt x="39" y="14"/>
                    <a:pt x="46" y="15"/>
                  </a:cubicBezTo>
                  <a:cubicBezTo>
                    <a:pt x="54" y="15"/>
                    <a:pt x="48" y="15"/>
                    <a:pt x="32" y="16"/>
                  </a:cubicBezTo>
                  <a:cubicBezTo>
                    <a:pt x="20" y="17"/>
                    <a:pt x="11" y="18"/>
                    <a:pt x="26" y="20"/>
                  </a:cubicBezTo>
                  <a:cubicBezTo>
                    <a:pt x="29" y="20"/>
                    <a:pt x="33" y="21"/>
                    <a:pt x="37" y="21"/>
                  </a:cubicBezTo>
                  <a:cubicBezTo>
                    <a:pt x="42" y="21"/>
                    <a:pt x="47" y="20"/>
                    <a:pt x="52" y="20"/>
                  </a:cubicBezTo>
                  <a:cubicBezTo>
                    <a:pt x="64" y="19"/>
                    <a:pt x="75" y="18"/>
                    <a:pt x="78" y="18"/>
                  </a:cubicBezTo>
                  <a:cubicBezTo>
                    <a:pt x="78" y="18"/>
                    <a:pt x="79" y="18"/>
                    <a:pt x="79" y="18"/>
                  </a:cubicBezTo>
                  <a:cubicBezTo>
                    <a:pt x="78" y="18"/>
                    <a:pt x="79" y="19"/>
                    <a:pt x="81" y="19"/>
                  </a:cubicBezTo>
                  <a:cubicBezTo>
                    <a:pt x="82" y="19"/>
                    <a:pt x="82" y="18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ubicBezTo>
                    <a:pt x="85" y="18"/>
                    <a:pt x="86" y="19"/>
                    <a:pt x="89" y="19"/>
                  </a:cubicBezTo>
                  <a:cubicBezTo>
                    <a:pt x="91" y="19"/>
                    <a:pt x="94" y="19"/>
                    <a:pt x="97" y="19"/>
                  </a:cubicBezTo>
                  <a:cubicBezTo>
                    <a:pt x="98" y="19"/>
                    <a:pt x="100" y="19"/>
                    <a:pt x="102" y="19"/>
                  </a:cubicBezTo>
                  <a:cubicBezTo>
                    <a:pt x="107" y="18"/>
                    <a:pt x="112" y="17"/>
                    <a:pt x="115" y="16"/>
                  </a:cubicBezTo>
                  <a:cubicBezTo>
                    <a:pt x="121" y="14"/>
                    <a:pt x="122" y="12"/>
                    <a:pt x="122" y="11"/>
                  </a:cubicBezTo>
                  <a:cubicBezTo>
                    <a:pt x="121" y="11"/>
                    <a:pt x="120" y="10"/>
                    <a:pt x="119" y="10"/>
                  </a:cubicBezTo>
                  <a:cubicBezTo>
                    <a:pt x="117" y="10"/>
                    <a:pt x="115" y="11"/>
                    <a:pt x="113" y="11"/>
                  </a:cubicBezTo>
                  <a:cubicBezTo>
                    <a:pt x="112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09" y="11"/>
                    <a:pt x="107" y="11"/>
                  </a:cubicBezTo>
                  <a:cubicBezTo>
                    <a:pt x="107" y="11"/>
                    <a:pt x="106" y="11"/>
                    <a:pt x="105" y="12"/>
                  </a:cubicBezTo>
                  <a:cubicBezTo>
                    <a:pt x="104" y="12"/>
                    <a:pt x="103" y="12"/>
                    <a:pt x="103" y="12"/>
                  </a:cubicBezTo>
                  <a:cubicBezTo>
                    <a:pt x="101" y="12"/>
                    <a:pt x="101" y="11"/>
                    <a:pt x="103" y="11"/>
                  </a:cubicBezTo>
                  <a:cubicBezTo>
                    <a:pt x="106" y="10"/>
                    <a:pt x="106" y="9"/>
                    <a:pt x="104" y="9"/>
                  </a:cubicBezTo>
                  <a:cubicBezTo>
                    <a:pt x="102" y="9"/>
                    <a:pt x="108" y="7"/>
                    <a:pt x="111" y="4"/>
                  </a:cubicBezTo>
                  <a:cubicBezTo>
                    <a:pt x="112" y="3"/>
                    <a:pt x="111" y="2"/>
                    <a:pt x="109" y="2"/>
                  </a:cubicBezTo>
                  <a:cubicBezTo>
                    <a:pt x="107" y="2"/>
                    <a:pt x="103" y="2"/>
                    <a:pt x="98" y="4"/>
                  </a:cubicBezTo>
                  <a:cubicBezTo>
                    <a:pt x="95" y="5"/>
                    <a:pt x="91" y="6"/>
                    <a:pt x="88" y="8"/>
                  </a:cubicBezTo>
                  <a:cubicBezTo>
                    <a:pt x="84" y="11"/>
                    <a:pt x="83" y="13"/>
                    <a:pt x="80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6" y="12"/>
                    <a:pt x="74" y="12"/>
                    <a:pt x="72" y="12"/>
                  </a:cubicBezTo>
                  <a:cubicBezTo>
                    <a:pt x="72" y="12"/>
                    <a:pt x="72" y="12"/>
                    <a:pt x="71" y="12"/>
                  </a:cubicBezTo>
                  <a:cubicBezTo>
                    <a:pt x="71" y="12"/>
                    <a:pt x="70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7" y="12"/>
                    <a:pt x="66" y="11"/>
                    <a:pt x="67" y="10"/>
                  </a:cubicBezTo>
                  <a:cubicBezTo>
                    <a:pt x="68" y="10"/>
                    <a:pt x="68" y="9"/>
                    <a:pt x="65" y="9"/>
                  </a:cubicBezTo>
                  <a:cubicBezTo>
                    <a:pt x="63" y="9"/>
                    <a:pt x="69" y="7"/>
                    <a:pt x="67" y="5"/>
                  </a:cubicBezTo>
                  <a:cubicBezTo>
                    <a:pt x="65" y="3"/>
                    <a:pt x="61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781425" y="5872163"/>
              <a:ext cx="188913" cy="36512"/>
            </a:xfrm>
            <a:custGeom>
              <a:avLst/>
              <a:gdLst>
                <a:gd name="T0" fmla="*/ 21 w 70"/>
                <a:gd name="T1" fmla="*/ 0 h 13"/>
                <a:gd name="T2" fmla="*/ 20 w 70"/>
                <a:gd name="T3" fmla="*/ 0 h 13"/>
                <a:gd name="T4" fmla="*/ 9 w 70"/>
                <a:gd name="T5" fmla="*/ 4 h 13"/>
                <a:gd name="T6" fmla="*/ 22 w 70"/>
                <a:gd name="T7" fmla="*/ 9 h 13"/>
                <a:gd name="T8" fmla="*/ 32 w 70"/>
                <a:gd name="T9" fmla="*/ 10 h 13"/>
                <a:gd name="T10" fmla="*/ 26 w 70"/>
                <a:gd name="T11" fmla="*/ 9 h 13"/>
                <a:gd name="T12" fmla="*/ 10 w 70"/>
                <a:gd name="T13" fmla="*/ 9 h 13"/>
                <a:gd name="T14" fmla="*/ 10 w 70"/>
                <a:gd name="T15" fmla="*/ 9 h 13"/>
                <a:gd name="T16" fmla="*/ 4 w 70"/>
                <a:gd name="T17" fmla="*/ 10 h 13"/>
                <a:gd name="T18" fmla="*/ 8 w 70"/>
                <a:gd name="T19" fmla="*/ 11 h 13"/>
                <a:gd name="T20" fmla="*/ 13 w 70"/>
                <a:gd name="T21" fmla="*/ 13 h 13"/>
                <a:gd name="T22" fmla="*/ 13 w 70"/>
                <a:gd name="T23" fmla="*/ 12 h 13"/>
                <a:gd name="T24" fmla="*/ 14 w 70"/>
                <a:gd name="T25" fmla="*/ 12 h 13"/>
                <a:gd name="T26" fmla="*/ 15 w 70"/>
                <a:gd name="T27" fmla="*/ 12 h 13"/>
                <a:gd name="T28" fmla="*/ 28 w 70"/>
                <a:gd name="T29" fmla="*/ 12 h 13"/>
                <a:gd name="T30" fmla="*/ 38 w 70"/>
                <a:gd name="T31" fmla="*/ 11 h 13"/>
                <a:gd name="T32" fmla="*/ 42 w 70"/>
                <a:gd name="T33" fmla="*/ 11 h 13"/>
                <a:gd name="T34" fmla="*/ 45 w 70"/>
                <a:gd name="T35" fmla="*/ 11 h 13"/>
                <a:gd name="T36" fmla="*/ 70 w 70"/>
                <a:gd name="T37" fmla="*/ 9 h 13"/>
                <a:gd name="T38" fmla="*/ 47 w 70"/>
                <a:gd name="T39" fmla="*/ 7 h 13"/>
                <a:gd name="T40" fmla="*/ 28 w 70"/>
                <a:gd name="T41" fmla="*/ 3 h 13"/>
                <a:gd name="T42" fmla="*/ 21 w 70"/>
                <a:gd name="T4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" h="13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1" y="0"/>
                    <a:pt x="4" y="4"/>
                    <a:pt x="9" y="4"/>
                  </a:cubicBezTo>
                  <a:cubicBezTo>
                    <a:pt x="15" y="5"/>
                    <a:pt x="11" y="7"/>
                    <a:pt x="22" y="9"/>
                  </a:cubicBezTo>
                  <a:cubicBezTo>
                    <a:pt x="29" y="9"/>
                    <a:pt x="33" y="10"/>
                    <a:pt x="32" y="10"/>
                  </a:cubicBezTo>
                  <a:cubicBezTo>
                    <a:pt x="32" y="10"/>
                    <a:pt x="30" y="10"/>
                    <a:pt x="26" y="9"/>
                  </a:cubicBezTo>
                  <a:cubicBezTo>
                    <a:pt x="18" y="9"/>
                    <a:pt x="12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2" y="9"/>
                    <a:pt x="9" y="9"/>
                    <a:pt x="4" y="10"/>
                  </a:cubicBezTo>
                  <a:cubicBezTo>
                    <a:pt x="0" y="10"/>
                    <a:pt x="2" y="10"/>
                    <a:pt x="8" y="11"/>
                  </a:cubicBezTo>
                  <a:cubicBezTo>
                    <a:pt x="10" y="12"/>
                    <a:pt x="12" y="12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7" y="12"/>
                    <a:pt x="22" y="12"/>
                    <a:pt x="28" y="12"/>
                  </a:cubicBezTo>
                  <a:cubicBezTo>
                    <a:pt x="31" y="12"/>
                    <a:pt x="34" y="11"/>
                    <a:pt x="38" y="11"/>
                  </a:cubicBezTo>
                  <a:cubicBezTo>
                    <a:pt x="39" y="11"/>
                    <a:pt x="41" y="11"/>
                    <a:pt x="42" y="11"/>
                  </a:cubicBezTo>
                  <a:cubicBezTo>
                    <a:pt x="43" y="11"/>
                    <a:pt x="44" y="11"/>
                    <a:pt x="45" y="11"/>
                  </a:cubicBezTo>
                  <a:cubicBezTo>
                    <a:pt x="58" y="11"/>
                    <a:pt x="70" y="10"/>
                    <a:pt x="70" y="9"/>
                  </a:cubicBezTo>
                  <a:cubicBezTo>
                    <a:pt x="61" y="9"/>
                    <a:pt x="54" y="8"/>
                    <a:pt x="47" y="7"/>
                  </a:cubicBezTo>
                  <a:cubicBezTo>
                    <a:pt x="35" y="5"/>
                    <a:pt x="27" y="3"/>
                    <a:pt x="28" y="3"/>
                  </a:cubicBezTo>
                  <a:cubicBezTo>
                    <a:pt x="29" y="3"/>
                    <a:pt x="30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3643313" y="4354513"/>
              <a:ext cx="11113" cy="4762"/>
            </a:xfrm>
            <a:custGeom>
              <a:avLst/>
              <a:gdLst>
                <a:gd name="T0" fmla="*/ 1 w 4"/>
                <a:gd name="T1" fmla="*/ 0 h 2"/>
                <a:gd name="T2" fmla="*/ 1 w 4"/>
                <a:gd name="T3" fmla="*/ 1 h 2"/>
                <a:gd name="T4" fmla="*/ 1 w 4"/>
                <a:gd name="T5" fmla="*/ 2 h 2"/>
                <a:gd name="T6" fmla="*/ 3 w 4"/>
                <a:gd name="T7" fmla="*/ 1 h 2"/>
                <a:gd name="T8" fmla="*/ 1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58"/>
            <p:cNvSpPr>
              <a:spLocks noEditPoints="1"/>
            </p:cNvSpPr>
            <p:nvPr/>
          </p:nvSpPr>
          <p:spPr bwMode="auto">
            <a:xfrm>
              <a:off x="7939088" y="4259263"/>
              <a:ext cx="68263" cy="7937"/>
            </a:xfrm>
            <a:custGeom>
              <a:avLst/>
              <a:gdLst>
                <a:gd name="T0" fmla="*/ 12 w 25"/>
                <a:gd name="T1" fmla="*/ 3 h 3"/>
                <a:gd name="T2" fmla="*/ 12 w 25"/>
                <a:gd name="T3" fmla="*/ 3 h 3"/>
                <a:gd name="T4" fmla="*/ 12 w 25"/>
                <a:gd name="T5" fmla="*/ 3 h 3"/>
                <a:gd name="T6" fmla="*/ 12 w 25"/>
                <a:gd name="T7" fmla="*/ 3 h 3"/>
                <a:gd name="T8" fmla="*/ 12 w 25"/>
                <a:gd name="T9" fmla="*/ 3 h 3"/>
                <a:gd name="T10" fmla="*/ 12 w 25"/>
                <a:gd name="T11" fmla="*/ 3 h 3"/>
                <a:gd name="T12" fmla="*/ 10 w 25"/>
                <a:gd name="T13" fmla="*/ 0 h 3"/>
                <a:gd name="T14" fmla="*/ 3 w 25"/>
                <a:gd name="T15" fmla="*/ 2 h 3"/>
                <a:gd name="T16" fmla="*/ 10 w 25"/>
                <a:gd name="T17" fmla="*/ 3 h 3"/>
                <a:gd name="T18" fmla="*/ 10 w 25"/>
                <a:gd name="T19" fmla="*/ 3 h 3"/>
                <a:gd name="T20" fmla="*/ 13 w 25"/>
                <a:gd name="T21" fmla="*/ 3 h 3"/>
                <a:gd name="T22" fmla="*/ 13 w 25"/>
                <a:gd name="T23" fmla="*/ 3 h 3"/>
                <a:gd name="T24" fmla="*/ 12 w 25"/>
                <a:gd name="T25" fmla="*/ 3 h 3"/>
                <a:gd name="T26" fmla="*/ 17 w 25"/>
                <a:gd name="T27" fmla="*/ 0 h 3"/>
                <a:gd name="T28" fmla="*/ 10 w 25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3"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0" y="0"/>
                  </a:moveTo>
                  <a:cubicBezTo>
                    <a:pt x="4" y="0"/>
                    <a:pt x="0" y="1"/>
                    <a:pt x="3" y="2"/>
                  </a:cubicBezTo>
                  <a:cubicBezTo>
                    <a:pt x="5" y="2"/>
                    <a:pt x="7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2" y="3"/>
                  </a:cubicBezTo>
                  <a:cubicBezTo>
                    <a:pt x="15" y="3"/>
                    <a:pt x="25" y="2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6394450" y="4313238"/>
              <a:ext cx="22225" cy="3175"/>
            </a:xfrm>
            <a:custGeom>
              <a:avLst/>
              <a:gdLst>
                <a:gd name="T0" fmla="*/ 2 w 8"/>
                <a:gd name="T1" fmla="*/ 0 h 1"/>
                <a:gd name="T2" fmla="*/ 1 w 8"/>
                <a:gd name="T3" fmla="*/ 0 h 1"/>
                <a:gd name="T4" fmla="*/ 4 w 8"/>
                <a:gd name="T5" fmla="*/ 1 h 1"/>
                <a:gd name="T6" fmla="*/ 4 w 8"/>
                <a:gd name="T7" fmla="*/ 0 h 1"/>
                <a:gd name="T8" fmla="*/ 2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2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4" y="1"/>
                    <a:pt x="8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60"/>
            <p:cNvSpPr>
              <a:spLocks/>
            </p:cNvSpPr>
            <p:nvPr/>
          </p:nvSpPr>
          <p:spPr bwMode="auto">
            <a:xfrm>
              <a:off x="6353175" y="4327525"/>
              <a:ext cx="11113" cy="3175"/>
            </a:xfrm>
            <a:custGeom>
              <a:avLst/>
              <a:gdLst>
                <a:gd name="T0" fmla="*/ 3 w 4"/>
                <a:gd name="T1" fmla="*/ 0 h 1"/>
                <a:gd name="T2" fmla="*/ 0 w 4"/>
                <a:gd name="T3" fmla="*/ 0 h 1"/>
                <a:gd name="T4" fmla="*/ 3 w 4"/>
                <a:gd name="T5" fmla="*/ 1 h 1"/>
                <a:gd name="T6" fmla="*/ 4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1"/>
            <p:cNvSpPr>
              <a:spLocks/>
            </p:cNvSpPr>
            <p:nvPr/>
          </p:nvSpPr>
          <p:spPr bwMode="auto">
            <a:xfrm>
              <a:off x="6348413" y="4321175"/>
              <a:ext cx="206375" cy="33337"/>
            </a:xfrm>
            <a:custGeom>
              <a:avLst/>
              <a:gdLst>
                <a:gd name="T0" fmla="*/ 37 w 76"/>
                <a:gd name="T1" fmla="*/ 0 h 12"/>
                <a:gd name="T2" fmla="*/ 37 w 76"/>
                <a:gd name="T3" fmla="*/ 0 h 12"/>
                <a:gd name="T4" fmla="*/ 37 w 76"/>
                <a:gd name="T5" fmla="*/ 0 h 12"/>
                <a:gd name="T6" fmla="*/ 36 w 76"/>
                <a:gd name="T7" fmla="*/ 0 h 12"/>
                <a:gd name="T8" fmla="*/ 36 w 76"/>
                <a:gd name="T9" fmla="*/ 0 h 12"/>
                <a:gd name="T10" fmla="*/ 36 w 76"/>
                <a:gd name="T11" fmla="*/ 2 h 12"/>
                <a:gd name="T12" fmla="*/ 35 w 76"/>
                <a:gd name="T13" fmla="*/ 4 h 12"/>
                <a:gd name="T14" fmla="*/ 33 w 76"/>
                <a:gd name="T15" fmla="*/ 3 h 12"/>
                <a:gd name="T16" fmla="*/ 19 w 76"/>
                <a:gd name="T17" fmla="*/ 2 h 12"/>
                <a:gd name="T18" fmla="*/ 13 w 76"/>
                <a:gd name="T19" fmla="*/ 0 h 12"/>
                <a:gd name="T20" fmla="*/ 12 w 76"/>
                <a:gd name="T21" fmla="*/ 1 h 12"/>
                <a:gd name="T22" fmla="*/ 11 w 76"/>
                <a:gd name="T23" fmla="*/ 3 h 12"/>
                <a:gd name="T24" fmla="*/ 11 w 76"/>
                <a:gd name="T25" fmla="*/ 2 h 12"/>
                <a:gd name="T26" fmla="*/ 10 w 76"/>
                <a:gd name="T27" fmla="*/ 2 h 12"/>
                <a:gd name="T28" fmla="*/ 10 w 76"/>
                <a:gd name="T29" fmla="*/ 3 h 12"/>
                <a:gd name="T30" fmla="*/ 7 w 76"/>
                <a:gd name="T31" fmla="*/ 4 h 12"/>
                <a:gd name="T32" fmla="*/ 5 w 76"/>
                <a:gd name="T33" fmla="*/ 4 h 12"/>
                <a:gd name="T34" fmla="*/ 2 w 76"/>
                <a:gd name="T35" fmla="*/ 3 h 12"/>
                <a:gd name="T36" fmla="*/ 3 w 76"/>
                <a:gd name="T37" fmla="*/ 4 h 12"/>
                <a:gd name="T38" fmla="*/ 4 w 76"/>
                <a:gd name="T39" fmla="*/ 5 h 12"/>
                <a:gd name="T40" fmla="*/ 16 w 76"/>
                <a:gd name="T41" fmla="*/ 8 h 12"/>
                <a:gd name="T42" fmla="*/ 17 w 76"/>
                <a:gd name="T43" fmla="*/ 8 h 12"/>
                <a:gd name="T44" fmla="*/ 29 w 76"/>
                <a:gd name="T45" fmla="*/ 7 h 12"/>
                <a:gd name="T46" fmla="*/ 29 w 76"/>
                <a:gd name="T47" fmla="*/ 7 h 12"/>
                <a:gd name="T48" fmla="*/ 26 w 76"/>
                <a:gd name="T49" fmla="*/ 8 h 12"/>
                <a:gd name="T50" fmla="*/ 23 w 76"/>
                <a:gd name="T51" fmla="*/ 9 h 12"/>
                <a:gd name="T52" fmla="*/ 22 w 76"/>
                <a:gd name="T53" fmla="*/ 9 h 12"/>
                <a:gd name="T54" fmla="*/ 21 w 76"/>
                <a:gd name="T55" fmla="*/ 9 h 12"/>
                <a:gd name="T56" fmla="*/ 28 w 76"/>
                <a:gd name="T57" fmla="*/ 11 h 12"/>
                <a:gd name="T58" fmla="*/ 49 w 76"/>
                <a:gd name="T59" fmla="*/ 12 h 12"/>
                <a:gd name="T60" fmla="*/ 60 w 76"/>
                <a:gd name="T61" fmla="*/ 11 h 12"/>
                <a:gd name="T62" fmla="*/ 72 w 76"/>
                <a:gd name="T63" fmla="*/ 7 h 12"/>
                <a:gd name="T64" fmla="*/ 69 w 76"/>
                <a:gd name="T65" fmla="*/ 2 h 12"/>
                <a:gd name="T66" fmla="*/ 52 w 76"/>
                <a:gd name="T67" fmla="*/ 1 h 12"/>
                <a:gd name="T68" fmla="*/ 51 w 76"/>
                <a:gd name="T69" fmla="*/ 1 h 12"/>
                <a:gd name="T70" fmla="*/ 47 w 76"/>
                <a:gd name="T71" fmla="*/ 2 h 12"/>
                <a:gd name="T72" fmla="*/ 44 w 76"/>
                <a:gd name="T73" fmla="*/ 2 h 12"/>
                <a:gd name="T74" fmla="*/ 43 w 76"/>
                <a:gd name="T75" fmla="*/ 2 h 12"/>
                <a:gd name="T76" fmla="*/ 40 w 76"/>
                <a:gd name="T77" fmla="*/ 1 h 12"/>
                <a:gd name="T78" fmla="*/ 37 w 76"/>
                <a:gd name="T7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12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1"/>
                    <a:pt x="36" y="2"/>
                  </a:cubicBezTo>
                  <a:cubicBezTo>
                    <a:pt x="36" y="3"/>
                    <a:pt x="36" y="4"/>
                    <a:pt x="35" y="4"/>
                  </a:cubicBezTo>
                  <a:cubicBezTo>
                    <a:pt x="34" y="4"/>
                    <a:pt x="34" y="4"/>
                    <a:pt x="33" y="3"/>
                  </a:cubicBezTo>
                  <a:cubicBezTo>
                    <a:pt x="32" y="3"/>
                    <a:pt x="25" y="3"/>
                    <a:pt x="19" y="2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9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0" y="3"/>
                    <a:pt x="0" y="4"/>
                    <a:pt x="3" y="4"/>
                  </a:cubicBezTo>
                  <a:cubicBezTo>
                    <a:pt x="2" y="4"/>
                    <a:pt x="3" y="4"/>
                    <a:pt x="4" y="5"/>
                  </a:cubicBezTo>
                  <a:cubicBezTo>
                    <a:pt x="5" y="5"/>
                    <a:pt x="7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24" y="7"/>
                    <a:pt x="28" y="7"/>
                    <a:pt x="29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5" y="8"/>
                    <a:pt x="24" y="8"/>
                    <a:pt x="26" y="8"/>
                  </a:cubicBezTo>
                  <a:cubicBezTo>
                    <a:pt x="28" y="8"/>
                    <a:pt x="26" y="9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18" y="9"/>
                    <a:pt x="19" y="10"/>
                    <a:pt x="28" y="11"/>
                  </a:cubicBezTo>
                  <a:cubicBezTo>
                    <a:pt x="33" y="11"/>
                    <a:pt x="42" y="12"/>
                    <a:pt x="49" y="12"/>
                  </a:cubicBezTo>
                  <a:cubicBezTo>
                    <a:pt x="53" y="12"/>
                    <a:pt x="57" y="12"/>
                    <a:pt x="60" y="11"/>
                  </a:cubicBezTo>
                  <a:cubicBezTo>
                    <a:pt x="65" y="10"/>
                    <a:pt x="70" y="8"/>
                    <a:pt x="72" y="7"/>
                  </a:cubicBezTo>
                  <a:cubicBezTo>
                    <a:pt x="76" y="4"/>
                    <a:pt x="74" y="3"/>
                    <a:pt x="69" y="2"/>
                  </a:cubicBezTo>
                  <a:cubicBezTo>
                    <a:pt x="61" y="2"/>
                    <a:pt x="54" y="1"/>
                    <a:pt x="52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48" y="1"/>
                    <a:pt x="47" y="2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44" y="2"/>
                    <a:pt x="44" y="2"/>
                    <a:pt x="43" y="2"/>
                  </a:cubicBezTo>
                  <a:cubicBezTo>
                    <a:pt x="42" y="2"/>
                    <a:pt x="42" y="2"/>
                    <a:pt x="40" y="1"/>
                  </a:cubicBezTo>
                  <a:cubicBezTo>
                    <a:pt x="39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6448425" y="4378325"/>
              <a:ext cx="79375" cy="22225"/>
            </a:xfrm>
            <a:custGeom>
              <a:avLst/>
              <a:gdLst>
                <a:gd name="T0" fmla="*/ 7 w 29"/>
                <a:gd name="T1" fmla="*/ 0 h 8"/>
                <a:gd name="T2" fmla="*/ 5 w 29"/>
                <a:gd name="T3" fmla="*/ 0 h 8"/>
                <a:gd name="T4" fmla="*/ 2 w 29"/>
                <a:gd name="T5" fmla="*/ 5 h 8"/>
                <a:gd name="T6" fmla="*/ 4 w 29"/>
                <a:gd name="T7" fmla="*/ 7 h 8"/>
                <a:gd name="T8" fmla="*/ 7 w 29"/>
                <a:gd name="T9" fmla="*/ 7 h 8"/>
                <a:gd name="T10" fmla="*/ 11 w 29"/>
                <a:gd name="T11" fmla="*/ 6 h 8"/>
                <a:gd name="T12" fmla="*/ 14 w 29"/>
                <a:gd name="T13" fmla="*/ 7 h 8"/>
                <a:gd name="T14" fmla="*/ 17 w 29"/>
                <a:gd name="T15" fmla="*/ 8 h 8"/>
                <a:gd name="T16" fmla="*/ 21 w 29"/>
                <a:gd name="T17" fmla="*/ 7 h 8"/>
                <a:gd name="T18" fmla="*/ 25 w 29"/>
                <a:gd name="T19" fmla="*/ 5 h 8"/>
                <a:gd name="T20" fmla="*/ 28 w 29"/>
                <a:gd name="T21" fmla="*/ 4 h 8"/>
                <a:gd name="T22" fmla="*/ 18 w 29"/>
                <a:gd name="T23" fmla="*/ 2 h 8"/>
                <a:gd name="T24" fmla="*/ 7 w 29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8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0" y="1"/>
                    <a:pt x="2" y="3"/>
                    <a:pt x="2" y="5"/>
                  </a:cubicBezTo>
                  <a:cubicBezTo>
                    <a:pt x="2" y="6"/>
                    <a:pt x="2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3" y="6"/>
                    <a:pt x="15" y="6"/>
                    <a:pt x="14" y="7"/>
                  </a:cubicBezTo>
                  <a:cubicBezTo>
                    <a:pt x="14" y="8"/>
                    <a:pt x="15" y="8"/>
                    <a:pt x="17" y="8"/>
                  </a:cubicBezTo>
                  <a:cubicBezTo>
                    <a:pt x="18" y="8"/>
                    <a:pt x="19" y="8"/>
                    <a:pt x="21" y="7"/>
                  </a:cubicBezTo>
                  <a:cubicBezTo>
                    <a:pt x="22" y="6"/>
                    <a:pt x="24" y="6"/>
                    <a:pt x="25" y="5"/>
                  </a:cubicBezTo>
                  <a:cubicBezTo>
                    <a:pt x="26" y="5"/>
                    <a:pt x="27" y="4"/>
                    <a:pt x="28" y="4"/>
                  </a:cubicBezTo>
                  <a:cubicBezTo>
                    <a:pt x="29" y="4"/>
                    <a:pt x="23" y="4"/>
                    <a:pt x="18" y="2"/>
                  </a:cubicBezTo>
                  <a:cubicBezTo>
                    <a:pt x="13" y="1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6592888" y="4359275"/>
              <a:ext cx="7938" cy="3175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6556375" y="4365625"/>
              <a:ext cx="11113" cy="3175"/>
            </a:xfrm>
            <a:custGeom>
              <a:avLst/>
              <a:gdLst>
                <a:gd name="T0" fmla="*/ 2 w 4"/>
                <a:gd name="T1" fmla="*/ 0 h 1"/>
                <a:gd name="T2" fmla="*/ 1 w 4"/>
                <a:gd name="T3" fmla="*/ 0 h 1"/>
                <a:gd name="T4" fmla="*/ 2 w 4"/>
                <a:gd name="T5" fmla="*/ 1 h 1"/>
                <a:gd name="T6" fmla="*/ 4 w 4"/>
                <a:gd name="T7" fmla="*/ 0 h 1"/>
                <a:gd name="T8" fmla="*/ 2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4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6600825" y="4359275"/>
              <a:ext cx="12700" cy="0"/>
            </a:xfrm>
            <a:custGeom>
              <a:avLst/>
              <a:gdLst>
                <a:gd name="T0" fmla="*/ 4 w 5"/>
                <a:gd name="T1" fmla="*/ 2 w 5"/>
                <a:gd name="T2" fmla="*/ 0 w 5"/>
                <a:gd name="T3" fmla="*/ 4 w 5"/>
                <a:gd name="T4" fmla="*/ 4 w 5"/>
                <a:gd name="T5" fmla="*/ 5 w 5"/>
                <a:gd name="T6" fmla="*/ 4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66"/>
            <p:cNvSpPr>
              <a:spLocks/>
            </p:cNvSpPr>
            <p:nvPr/>
          </p:nvSpPr>
          <p:spPr bwMode="auto">
            <a:xfrm>
              <a:off x="6408738" y="4357688"/>
              <a:ext cx="15875" cy="1587"/>
            </a:xfrm>
            <a:custGeom>
              <a:avLst/>
              <a:gdLst>
                <a:gd name="T0" fmla="*/ 0 w 6"/>
                <a:gd name="T1" fmla="*/ 0 h 1"/>
                <a:gd name="T2" fmla="*/ 2 w 6"/>
                <a:gd name="T3" fmla="*/ 1 h 1"/>
                <a:gd name="T4" fmla="*/ 3 w 6"/>
                <a:gd name="T5" fmla="*/ 1 h 1"/>
                <a:gd name="T6" fmla="*/ 4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1"/>
                    <a:pt x="6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6651625" y="4321175"/>
              <a:ext cx="22225" cy="6350"/>
            </a:xfrm>
            <a:custGeom>
              <a:avLst/>
              <a:gdLst>
                <a:gd name="T0" fmla="*/ 7 w 8"/>
                <a:gd name="T1" fmla="*/ 0 h 2"/>
                <a:gd name="T2" fmla="*/ 5 w 8"/>
                <a:gd name="T3" fmla="*/ 0 h 2"/>
                <a:gd name="T4" fmla="*/ 0 w 8"/>
                <a:gd name="T5" fmla="*/ 2 h 2"/>
                <a:gd name="T6" fmla="*/ 6 w 8"/>
                <a:gd name="T7" fmla="*/ 1 h 2"/>
                <a:gd name="T8" fmla="*/ 7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2" y="2"/>
                    <a:pt x="4" y="1"/>
                    <a:pt x="6" y="1"/>
                  </a:cubicBezTo>
                  <a:cubicBezTo>
                    <a:pt x="8" y="1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68"/>
            <p:cNvSpPr>
              <a:spLocks/>
            </p:cNvSpPr>
            <p:nvPr/>
          </p:nvSpPr>
          <p:spPr bwMode="auto">
            <a:xfrm>
              <a:off x="6196013" y="4338638"/>
              <a:ext cx="225425" cy="77787"/>
            </a:xfrm>
            <a:custGeom>
              <a:avLst/>
              <a:gdLst>
                <a:gd name="T0" fmla="*/ 40 w 83"/>
                <a:gd name="T1" fmla="*/ 4 h 29"/>
                <a:gd name="T2" fmla="*/ 41 w 83"/>
                <a:gd name="T3" fmla="*/ 8 h 29"/>
                <a:gd name="T4" fmla="*/ 32 w 83"/>
                <a:gd name="T5" fmla="*/ 3 h 29"/>
                <a:gd name="T6" fmla="*/ 26 w 83"/>
                <a:gd name="T7" fmla="*/ 6 h 29"/>
                <a:gd name="T8" fmla="*/ 21 w 83"/>
                <a:gd name="T9" fmla="*/ 4 h 29"/>
                <a:gd name="T10" fmla="*/ 19 w 83"/>
                <a:gd name="T11" fmla="*/ 3 h 29"/>
                <a:gd name="T12" fmla="*/ 21 w 83"/>
                <a:gd name="T13" fmla="*/ 1 h 29"/>
                <a:gd name="T14" fmla="*/ 9 w 83"/>
                <a:gd name="T15" fmla="*/ 2 h 29"/>
                <a:gd name="T16" fmla="*/ 7 w 83"/>
                <a:gd name="T17" fmla="*/ 2 h 29"/>
                <a:gd name="T18" fmla="*/ 1 w 83"/>
                <a:gd name="T19" fmla="*/ 4 h 29"/>
                <a:gd name="T20" fmla="*/ 0 w 83"/>
                <a:gd name="T21" fmla="*/ 6 h 29"/>
                <a:gd name="T22" fmla="*/ 3 w 83"/>
                <a:gd name="T23" fmla="*/ 7 h 29"/>
                <a:gd name="T24" fmla="*/ 8 w 83"/>
                <a:gd name="T25" fmla="*/ 6 h 29"/>
                <a:gd name="T26" fmla="*/ 12 w 83"/>
                <a:gd name="T27" fmla="*/ 8 h 29"/>
                <a:gd name="T28" fmla="*/ 12 w 83"/>
                <a:gd name="T29" fmla="*/ 10 h 29"/>
                <a:gd name="T30" fmla="*/ 7 w 83"/>
                <a:gd name="T31" fmla="*/ 10 h 29"/>
                <a:gd name="T32" fmla="*/ 18 w 83"/>
                <a:gd name="T33" fmla="*/ 13 h 29"/>
                <a:gd name="T34" fmla="*/ 30 w 83"/>
                <a:gd name="T35" fmla="*/ 16 h 29"/>
                <a:gd name="T36" fmla="*/ 36 w 83"/>
                <a:gd name="T37" fmla="*/ 12 h 29"/>
                <a:gd name="T38" fmla="*/ 36 w 83"/>
                <a:gd name="T39" fmla="*/ 12 h 29"/>
                <a:gd name="T40" fmla="*/ 37 w 83"/>
                <a:gd name="T41" fmla="*/ 12 h 29"/>
                <a:gd name="T42" fmla="*/ 39 w 83"/>
                <a:gd name="T43" fmla="*/ 11 h 29"/>
                <a:gd name="T44" fmla="*/ 43 w 83"/>
                <a:gd name="T45" fmla="*/ 13 h 29"/>
                <a:gd name="T46" fmla="*/ 49 w 83"/>
                <a:gd name="T47" fmla="*/ 12 h 29"/>
                <a:gd name="T48" fmla="*/ 53 w 83"/>
                <a:gd name="T49" fmla="*/ 13 h 29"/>
                <a:gd name="T50" fmla="*/ 53 w 83"/>
                <a:gd name="T51" fmla="*/ 13 h 29"/>
                <a:gd name="T52" fmla="*/ 38 w 83"/>
                <a:gd name="T53" fmla="*/ 20 h 29"/>
                <a:gd name="T54" fmla="*/ 55 w 83"/>
                <a:gd name="T55" fmla="*/ 19 h 29"/>
                <a:gd name="T56" fmla="*/ 47 w 83"/>
                <a:gd name="T57" fmla="*/ 20 h 29"/>
                <a:gd name="T58" fmla="*/ 34 w 83"/>
                <a:gd name="T59" fmla="*/ 24 h 29"/>
                <a:gd name="T60" fmla="*/ 57 w 83"/>
                <a:gd name="T61" fmla="*/ 29 h 29"/>
                <a:gd name="T62" fmla="*/ 72 w 83"/>
                <a:gd name="T63" fmla="*/ 16 h 29"/>
                <a:gd name="T64" fmla="*/ 59 w 83"/>
                <a:gd name="T65" fmla="*/ 4 h 29"/>
                <a:gd name="T66" fmla="*/ 58 w 83"/>
                <a:gd name="T67" fmla="*/ 4 h 29"/>
                <a:gd name="T68" fmla="*/ 50 w 83"/>
                <a:gd name="T6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29">
                  <a:moveTo>
                    <a:pt x="50" y="0"/>
                  </a:moveTo>
                  <a:cubicBezTo>
                    <a:pt x="45" y="0"/>
                    <a:pt x="40" y="2"/>
                    <a:pt x="40" y="4"/>
                  </a:cubicBezTo>
                  <a:cubicBezTo>
                    <a:pt x="41" y="7"/>
                    <a:pt x="43" y="9"/>
                    <a:pt x="42" y="9"/>
                  </a:cubicBezTo>
                  <a:cubicBezTo>
                    <a:pt x="42" y="9"/>
                    <a:pt x="42" y="8"/>
                    <a:pt x="41" y="8"/>
                  </a:cubicBezTo>
                  <a:cubicBezTo>
                    <a:pt x="38" y="8"/>
                    <a:pt x="39" y="6"/>
                    <a:pt x="37" y="4"/>
                  </a:cubicBezTo>
                  <a:cubicBezTo>
                    <a:pt x="36" y="3"/>
                    <a:pt x="3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2" y="5"/>
                    <a:pt x="20" y="4"/>
                    <a:pt x="21" y="4"/>
                  </a:cubicBezTo>
                  <a:cubicBezTo>
                    <a:pt x="22" y="4"/>
                    <a:pt x="21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27" y="2"/>
                    <a:pt x="21" y="1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4" y="2"/>
                    <a:pt x="2" y="3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6" y="7"/>
                    <a:pt x="6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11" y="7"/>
                    <a:pt x="12" y="8"/>
                  </a:cubicBezTo>
                  <a:cubicBezTo>
                    <a:pt x="12" y="9"/>
                    <a:pt x="13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9" y="10"/>
                    <a:pt x="8" y="10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10"/>
                    <a:pt x="8" y="10"/>
                    <a:pt x="12" y="11"/>
                  </a:cubicBezTo>
                  <a:cubicBezTo>
                    <a:pt x="15" y="12"/>
                    <a:pt x="19" y="13"/>
                    <a:pt x="18" y="13"/>
                  </a:cubicBezTo>
                  <a:cubicBezTo>
                    <a:pt x="17" y="13"/>
                    <a:pt x="19" y="16"/>
                    <a:pt x="27" y="16"/>
                  </a:cubicBezTo>
                  <a:cubicBezTo>
                    <a:pt x="28" y="16"/>
                    <a:pt x="29" y="16"/>
                    <a:pt x="30" y="16"/>
                  </a:cubicBezTo>
                  <a:cubicBezTo>
                    <a:pt x="39" y="15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1"/>
                  </a:cubicBezTo>
                  <a:cubicBezTo>
                    <a:pt x="38" y="11"/>
                    <a:pt x="38" y="11"/>
                    <a:pt x="39" y="11"/>
                  </a:cubicBezTo>
                  <a:cubicBezTo>
                    <a:pt x="39" y="11"/>
                    <a:pt x="40" y="11"/>
                    <a:pt x="40" y="12"/>
                  </a:cubicBezTo>
                  <a:cubicBezTo>
                    <a:pt x="41" y="13"/>
                    <a:pt x="41" y="13"/>
                    <a:pt x="43" y="13"/>
                  </a:cubicBezTo>
                  <a:cubicBezTo>
                    <a:pt x="43" y="13"/>
                    <a:pt x="44" y="13"/>
                    <a:pt x="45" y="13"/>
                  </a:cubicBezTo>
                  <a:cubicBezTo>
                    <a:pt x="47" y="12"/>
                    <a:pt x="48" y="12"/>
                    <a:pt x="49" y="12"/>
                  </a:cubicBezTo>
                  <a:cubicBezTo>
                    <a:pt x="50" y="12"/>
                    <a:pt x="51" y="12"/>
                    <a:pt x="50" y="12"/>
                  </a:cubicBezTo>
                  <a:cubicBezTo>
                    <a:pt x="50" y="13"/>
                    <a:pt x="51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5" y="13"/>
                    <a:pt x="50" y="14"/>
                    <a:pt x="42" y="15"/>
                  </a:cubicBezTo>
                  <a:cubicBezTo>
                    <a:pt x="35" y="17"/>
                    <a:pt x="32" y="20"/>
                    <a:pt x="38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7" y="19"/>
                    <a:pt x="53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1" y="19"/>
                    <a:pt x="47" y="20"/>
                  </a:cubicBezTo>
                  <a:cubicBezTo>
                    <a:pt x="42" y="20"/>
                    <a:pt x="41" y="21"/>
                    <a:pt x="44" y="21"/>
                  </a:cubicBezTo>
                  <a:cubicBezTo>
                    <a:pt x="46" y="21"/>
                    <a:pt x="28" y="21"/>
                    <a:pt x="34" y="24"/>
                  </a:cubicBezTo>
                  <a:cubicBezTo>
                    <a:pt x="41" y="27"/>
                    <a:pt x="50" y="28"/>
                    <a:pt x="52" y="29"/>
                  </a:cubicBezTo>
                  <a:cubicBezTo>
                    <a:pt x="53" y="29"/>
                    <a:pt x="55" y="29"/>
                    <a:pt x="57" y="29"/>
                  </a:cubicBezTo>
                  <a:cubicBezTo>
                    <a:pt x="60" y="29"/>
                    <a:pt x="64" y="29"/>
                    <a:pt x="64" y="27"/>
                  </a:cubicBezTo>
                  <a:cubicBezTo>
                    <a:pt x="66" y="25"/>
                    <a:pt x="69" y="19"/>
                    <a:pt x="72" y="16"/>
                  </a:cubicBezTo>
                  <a:cubicBezTo>
                    <a:pt x="76" y="12"/>
                    <a:pt x="83" y="9"/>
                    <a:pt x="74" y="7"/>
                  </a:cubicBezTo>
                  <a:cubicBezTo>
                    <a:pt x="66" y="5"/>
                    <a:pt x="61" y="4"/>
                    <a:pt x="59" y="4"/>
                  </a:cubicBezTo>
                  <a:cubicBezTo>
                    <a:pt x="59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3"/>
                    <a:pt x="55" y="1"/>
                  </a:cubicBezTo>
                  <a:cubicBezTo>
                    <a:pt x="54" y="1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69"/>
            <p:cNvSpPr>
              <a:spLocks/>
            </p:cNvSpPr>
            <p:nvPr/>
          </p:nvSpPr>
          <p:spPr bwMode="auto">
            <a:xfrm>
              <a:off x="6202363" y="4370388"/>
              <a:ext cx="31750" cy="7937"/>
            </a:xfrm>
            <a:custGeom>
              <a:avLst/>
              <a:gdLst>
                <a:gd name="T0" fmla="*/ 2 w 12"/>
                <a:gd name="T1" fmla="*/ 0 h 3"/>
                <a:gd name="T2" fmla="*/ 1 w 12"/>
                <a:gd name="T3" fmla="*/ 1 h 3"/>
                <a:gd name="T4" fmla="*/ 8 w 12"/>
                <a:gd name="T5" fmla="*/ 3 h 3"/>
                <a:gd name="T6" fmla="*/ 10 w 12"/>
                <a:gd name="T7" fmla="*/ 3 h 3"/>
                <a:gd name="T8" fmla="*/ 7 w 12"/>
                <a:gd name="T9" fmla="*/ 1 h 3"/>
                <a:gd name="T10" fmla="*/ 2 w 1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2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3" y="2"/>
                    <a:pt x="5" y="2"/>
                    <a:pt x="8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3"/>
                    <a:pt x="10" y="2"/>
                    <a:pt x="7" y="1"/>
                  </a:cubicBezTo>
                  <a:cubicBezTo>
                    <a:pt x="5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0"/>
            <p:cNvSpPr>
              <a:spLocks/>
            </p:cNvSpPr>
            <p:nvPr/>
          </p:nvSpPr>
          <p:spPr bwMode="auto">
            <a:xfrm>
              <a:off x="6424613" y="4368800"/>
              <a:ext cx="46038" cy="9525"/>
            </a:xfrm>
            <a:custGeom>
              <a:avLst/>
              <a:gdLst>
                <a:gd name="T0" fmla="*/ 9 w 17"/>
                <a:gd name="T1" fmla="*/ 0 h 4"/>
                <a:gd name="T2" fmla="*/ 8 w 17"/>
                <a:gd name="T3" fmla="*/ 1 h 4"/>
                <a:gd name="T4" fmla="*/ 1 w 17"/>
                <a:gd name="T5" fmla="*/ 3 h 4"/>
                <a:gd name="T6" fmla="*/ 8 w 17"/>
                <a:gd name="T7" fmla="*/ 4 h 4"/>
                <a:gd name="T8" fmla="*/ 12 w 17"/>
                <a:gd name="T9" fmla="*/ 4 h 4"/>
                <a:gd name="T10" fmla="*/ 17 w 17"/>
                <a:gd name="T11" fmla="*/ 2 h 4"/>
                <a:gd name="T12" fmla="*/ 9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9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2" y="1"/>
                    <a:pt x="0" y="3"/>
                    <a:pt x="1" y="3"/>
                  </a:cubicBezTo>
                  <a:cubicBezTo>
                    <a:pt x="3" y="4"/>
                    <a:pt x="5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3"/>
                    <a:pt x="15" y="3"/>
                    <a:pt x="17" y="2"/>
                  </a:cubicBezTo>
                  <a:cubicBezTo>
                    <a:pt x="15" y="1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1"/>
            <p:cNvSpPr>
              <a:spLocks/>
            </p:cNvSpPr>
            <p:nvPr/>
          </p:nvSpPr>
          <p:spPr bwMode="auto">
            <a:xfrm>
              <a:off x="8216900" y="4259263"/>
              <a:ext cx="123825" cy="38100"/>
            </a:xfrm>
            <a:custGeom>
              <a:avLst/>
              <a:gdLst>
                <a:gd name="T0" fmla="*/ 4 w 46"/>
                <a:gd name="T1" fmla="*/ 0 h 14"/>
                <a:gd name="T2" fmla="*/ 4 w 46"/>
                <a:gd name="T3" fmla="*/ 0 h 14"/>
                <a:gd name="T4" fmla="*/ 2 w 46"/>
                <a:gd name="T5" fmla="*/ 1 h 14"/>
                <a:gd name="T6" fmla="*/ 1 w 46"/>
                <a:gd name="T7" fmla="*/ 1 h 14"/>
                <a:gd name="T8" fmla="*/ 1 w 46"/>
                <a:gd name="T9" fmla="*/ 1 h 14"/>
                <a:gd name="T10" fmla="*/ 0 w 46"/>
                <a:gd name="T11" fmla="*/ 1 h 14"/>
                <a:gd name="T12" fmla="*/ 4 w 46"/>
                <a:gd name="T13" fmla="*/ 4 h 14"/>
                <a:gd name="T14" fmla="*/ 6 w 46"/>
                <a:gd name="T15" fmla="*/ 10 h 14"/>
                <a:gd name="T16" fmla="*/ 11 w 46"/>
                <a:gd name="T17" fmla="*/ 14 h 14"/>
                <a:gd name="T18" fmla="*/ 15 w 46"/>
                <a:gd name="T19" fmla="*/ 14 h 14"/>
                <a:gd name="T20" fmla="*/ 37 w 46"/>
                <a:gd name="T21" fmla="*/ 10 h 14"/>
                <a:gd name="T22" fmla="*/ 40 w 46"/>
                <a:gd name="T23" fmla="*/ 4 h 14"/>
                <a:gd name="T24" fmla="*/ 18 w 46"/>
                <a:gd name="T25" fmla="*/ 1 h 14"/>
                <a:gd name="T26" fmla="*/ 15 w 46"/>
                <a:gd name="T27" fmla="*/ 1 h 14"/>
                <a:gd name="T28" fmla="*/ 15 w 46"/>
                <a:gd name="T29" fmla="*/ 1 h 14"/>
                <a:gd name="T30" fmla="*/ 10 w 46"/>
                <a:gd name="T31" fmla="*/ 0 h 14"/>
                <a:gd name="T32" fmla="*/ 4 w 46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4">
                  <a:moveTo>
                    <a:pt x="4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4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3"/>
                    <a:pt x="4" y="4"/>
                  </a:cubicBezTo>
                  <a:cubicBezTo>
                    <a:pt x="6" y="5"/>
                    <a:pt x="6" y="8"/>
                    <a:pt x="6" y="10"/>
                  </a:cubicBezTo>
                  <a:cubicBezTo>
                    <a:pt x="6" y="11"/>
                    <a:pt x="8" y="13"/>
                    <a:pt x="11" y="14"/>
                  </a:cubicBezTo>
                  <a:cubicBezTo>
                    <a:pt x="12" y="14"/>
                    <a:pt x="13" y="14"/>
                    <a:pt x="15" y="14"/>
                  </a:cubicBezTo>
                  <a:cubicBezTo>
                    <a:pt x="21" y="14"/>
                    <a:pt x="33" y="12"/>
                    <a:pt x="37" y="10"/>
                  </a:cubicBezTo>
                  <a:cubicBezTo>
                    <a:pt x="46" y="7"/>
                    <a:pt x="45" y="5"/>
                    <a:pt x="40" y="4"/>
                  </a:cubicBezTo>
                  <a:cubicBezTo>
                    <a:pt x="32" y="2"/>
                    <a:pt x="23" y="1"/>
                    <a:pt x="18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1"/>
                    <a:pt x="10" y="0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8383588" y="4278313"/>
              <a:ext cx="11113" cy="3175"/>
            </a:xfrm>
            <a:custGeom>
              <a:avLst/>
              <a:gdLst>
                <a:gd name="T0" fmla="*/ 3 w 4"/>
                <a:gd name="T1" fmla="*/ 0 h 1"/>
                <a:gd name="T2" fmla="*/ 2 w 4"/>
                <a:gd name="T3" fmla="*/ 0 h 1"/>
                <a:gd name="T4" fmla="*/ 2 w 4"/>
                <a:gd name="T5" fmla="*/ 1 h 1"/>
                <a:gd name="T6" fmla="*/ 4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8401050" y="4278313"/>
              <a:ext cx="20638" cy="3175"/>
            </a:xfrm>
            <a:custGeom>
              <a:avLst/>
              <a:gdLst>
                <a:gd name="T0" fmla="*/ 6 w 8"/>
                <a:gd name="T1" fmla="*/ 0 h 1"/>
                <a:gd name="T2" fmla="*/ 5 w 8"/>
                <a:gd name="T3" fmla="*/ 0 h 1"/>
                <a:gd name="T4" fmla="*/ 0 w 8"/>
                <a:gd name="T5" fmla="*/ 1 h 1"/>
                <a:gd name="T6" fmla="*/ 6 w 8"/>
                <a:gd name="T7" fmla="*/ 1 h 1"/>
                <a:gd name="T8" fmla="*/ 6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8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74"/>
            <p:cNvSpPr>
              <a:spLocks/>
            </p:cNvSpPr>
            <p:nvPr/>
          </p:nvSpPr>
          <p:spPr bwMode="auto">
            <a:xfrm>
              <a:off x="8267700" y="4346575"/>
              <a:ext cx="30163" cy="3175"/>
            </a:xfrm>
            <a:custGeom>
              <a:avLst/>
              <a:gdLst>
                <a:gd name="T0" fmla="*/ 5 w 11"/>
                <a:gd name="T1" fmla="*/ 0 h 1"/>
                <a:gd name="T2" fmla="*/ 4 w 11"/>
                <a:gd name="T3" fmla="*/ 1 h 1"/>
                <a:gd name="T4" fmla="*/ 0 w 11"/>
                <a:gd name="T5" fmla="*/ 1 h 1"/>
                <a:gd name="T6" fmla="*/ 1 w 11"/>
                <a:gd name="T7" fmla="*/ 1 h 1"/>
                <a:gd name="T8" fmla="*/ 4 w 11"/>
                <a:gd name="T9" fmla="*/ 1 h 1"/>
                <a:gd name="T10" fmla="*/ 6 w 11"/>
                <a:gd name="T11" fmla="*/ 1 h 1"/>
                <a:gd name="T12" fmla="*/ 7 w 11"/>
                <a:gd name="T13" fmla="*/ 1 h 1"/>
                <a:gd name="T14" fmla="*/ 5 w 1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1" y="1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8102600" y="4392613"/>
              <a:ext cx="19050" cy="3175"/>
            </a:xfrm>
            <a:custGeom>
              <a:avLst/>
              <a:gdLst>
                <a:gd name="T0" fmla="*/ 2 w 7"/>
                <a:gd name="T1" fmla="*/ 0 h 1"/>
                <a:gd name="T2" fmla="*/ 3 w 7"/>
                <a:gd name="T3" fmla="*/ 1 h 1"/>
                <a:gd name="T4" fmla="*/ 3 w 7"/>
                <a:gd name="T5" fmla="*/ 1 h 1"/>
                <a:gd name="T6" fmla="*/ 7 w 7"/>
                <a:gd name="T7" fmla="*/ 0 h 1"/>
                <a:gd name="T8" fmla="*/ 6 w 7"/>
                <a:gd name="T9" fmla="*/ 0 h 1"/>
                <a:gd name="T10" fmla="*/ 2 w 7"/>
                <a:gd name="T11" fmla="*/ 0 h 1"/>
                <a:gd name="T12" fmla="*/ 2 w 7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">
                  <a:moveTo>
                    <a:pt x="2" y="0"/>
                  </a:moveTo>
                  <a:cubicBezTo>
                    <a:pt x="0" y="0"/>
                    <a:pt x="0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76"/>
            <p:cNvSpPr>
              <a:spLocks noEditPoints="1"/>
            </p:cNvSpPr>
            <p:nvPr/>
          </p:nvSpPr>
          <p:spPr bwMode="auto">
            <a:xfrm>
              <a:off x="8010525" y="4244975"/>
              <a:ext cx="195263" cy="33337"/>
            </a:xfrm>
            <a:custGeom>
              <a:avLst/>
              <a:gdLst>
                <a:gd name="T0" fmla="*/ 32 w 72"/>
                <a:gd name="T1" fmla="*/ 3 h 12"/>
                <a:gd name="T2" fmla="*/ 32 w 72"/>
                <a:gd name="T3" fmla="*/ 3 h 12"/>
                <a:gd name="T4" fmla="*/ 32 w 72"/>
                <a:gd name="T5" fmla="*/ 3 h 12"/>
                <a:gd name="T6" fmla="*/ 32 w 72"/>
                <a:gd name="T7" fmla="*/ 3 h 12"/>
                <a:gd name="T8" fmla="*/ 32 w 72"/>
                <a:gd name="T9" fmla="*/ 3 h 12"/>
                <a:gd name="T10" fmla="*/ 32 w 72"/>
                <a:gd name="T11" fmla="*/ 3 h 12"/>
                <a:gd name="T12" fmla="*/ 20 w 72"/>
                <a:gd name="T13" fmla="*/ 0 h 12"/>
                <a:gd name="T14" fmla="*/ 8 w 72"/>
                <a:gd name="T15" fmla="*/ 1 h 12"/>
                <a:gd name="T16" fmla="*/ 3 w 72"/>
                <a:gd name="T17" fmla="*/ 5 h 12"/>
                <a:gd name="T18" fmla="*/ 1 w 72"/>
                <a:gd name="T19" fmla="*/ 9 h 12"/>
                <a:gd name="T20" fmla="*/ 24 w 72"/>
                <a:gd name="T21" fmla="*/ 11 h 12"/>
                <a:gd name="T22" fmla="*/ 44 w 72"/>
                <a:gd name="T23" fmla="*/ 12 h 12"/>
                <a:gd name="T24" fmla="*/ 46 w 72"/>
                <a:gd name="T25" fmla="*/ 12 h 12"/>
                <a:gd name="T26" fmla="*/ 65 w 72"/>
                <a:gd name="T27" fmla="*/ 11 h 12"/>
                <a:gd name="T28" fmla="*/ 57 w 72"/>
                <a:gd name="T29" fmla="*/ 7 h 12"/>
                <a:gd name="T30" fmla="*/ 57 w 72"/>
                <a:gd name="T31" fmla="*/ 7 h 12"/>
                <a:gd name="T32" fmla="*/ 50 w 72"/>
                <a:gd name="T33" fmla="*/ 2 h 12"/>
                <a:gd name="T34" fmla="*/ 40 w 72"/>
                <a:gd name="T35" fmla="*/ 1 h 12"/>
                <a:gd name="T36" fmla="*/ 32 w 72"/>
                <a:gd name="T37" fmla="*/ 3 h 12"/>
                <a:gd name="T38" fmla="*/ 32 w 72"/>
                <a:gd name="T39" fmla="*/ 3 h 12"/>
                <a:gd name="T40" fmla="*/ 26 w 72"/>
                <a:gd name="T41" fmla="*/ 0 h 12"/>
                <a:gd name="T42" fmla="*/ 20 w 72"/>
                <a:gd name="T4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2"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moveTo>
                    <a:pt x="20" y="0"/>
                  </a:moveTo>
                  <a:cubicBezTo>
                    <a:pt x="16" y="0"/>
                    <a:pt x="12" y="0"/>
                    <a:pt x="8" y="1"/>
                  </a:cubicBezTo>
                  <a:cubicBezTo>
                    <a:pt x="2" y="3"/>
                    <a:pt x="3" y="4"/>
                    <a:pt x="3" y="5"/>
                  </a:cubicBezTo>
                  <a:cubicBezTo>
                    <a:pt x="4" y="7"/>
                    <a:pt x="0" y="9"/>
                    <a:pt x="1" y="9"/>
                  </a:cubicBezTo>
                  <a:cubicBezTo>
                    <a:pt x="2" y="10"/>
                    <a:pt x="12" y="10"/>
                    <a:pt x="24" y="11"/>
                  </a:cubicBezTo>
                  <a:cubicBezTo>
                    <a:pt x="30" y="12"/>
                    <a:pt x="37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54" y="12"/>
                    <a:pt x="62" y="12"/>
                    <a:pt x="65" y="11"/>
                  </a:cubicBezTo>
                  <a:cubicBezTo>
                    <a:pt x="72" y="9"/>
                    <a:pt x="58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7"/>
                    <a:pt x="57" y="5"/>
                    <a:pt x="50" y="2"/>
                  </a:cubicBezTo>
                  <a:cubicBezTo>
                    <a:pt x="47" y="1"/>
                    <a:pt x="43" y="1"/>
                    <a:pt x="40" y="1"/>
                  </a:cubicBezTo>
                  <a:cubicBezTo>
                    <a:pt x="36" y="1"/>
                    <a:pt x="32" y="2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2"/>
                    <a:pt x="30" y="1"/>
                    <a:pt x="26" y="0"/>
                  </a:cubicBezTo>
                  <a:cubicBezTo>
                    <a:pt x="24" y="0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8470900" y="4297363"/>
              <a:ext cx="11113" cy="4762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1 h 2"/>
                <a:gd name="T4" fmla="*/ 1 w 4"/>
                <a:gd name="T5" fmla="*/ 2 h 2"/>
                <a:gd name="T6" fmla="*/ 3 w 4"/>
                <a:gd name="T7" fmla="*/ 1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1"/>
                    <a:pt x="4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10309225" y="4357688"/>
              <a:ext cx="11113" cy="1587"/>
            </a:xfrm>
            <a:custGeom>
              <a:avLst/>
              <a:gdLst>
                <a:gd name="T0" fmla="*/ 2 w 4"/>
                <a:gd name="T1" fmla="*/ 0 h 1"/>
                <a:gd name="T2" fmla="*/ 0 w 4"/>
                <a:gd name="T3" fmla="*/ 1 h 1"/>
                <a:gd name="T4" fmla="*/ 3 w 4"/>
                <a:gd name="T5" fmla="*/ 1 h 1"/>
                <a:gd name="T6" fmla="*/ 4 w 4"/>
                <a:gd name="T7" fmla="*/ 1 h 1"/>
                <a:gd name="T8" fmla="*/ 2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9569450" y="4370388"/>
              <a:ext cx="20638" cy="6350"/>
            </a:xfrm>
            <a:custGeom>
              <a:avLst/>
              <a:gdLst>
                <a:gd name="T0" fmla="*/ 3 w 8"/>
                <a:gd name="T1" fmla="*/ 0 h 2"/>
                <a:gd name="T2" fmla="*/ 1 w 8"/>
                <a:gd name="T3" fmla="*/ 0 h 2"/>
                <a:gd name="T4" fmla="*/ 3 w 8"/>
                <a:gd name="T5" fmla="*/ 2 h 2"/>
                <a:gd name="T6" fmla="*/ 6 w 8"/>
                <a:gd name="T7" fmla="*/ 1 h 2"/>
                <a:gd name="T8" fmla="*/ 3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3" y="1"/>
                    <a:pt x="3" y="2"/>
                  </a:cubicBezTo>
                  <a:cubicBezTo>
                    <a:pt x="3" y="1"/>
                    <a:pt x="5" y="1"/>
                    <a:pt x="6" y="1"/>
                  </a:cubicBezTo>
                  <a:cubicBezTo>
                    <a:pt x="8" y="1"/>
                    <a:pt x="6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8755063" y="4354513"/>
              <a:ext cx="60325" cy="11112"/>
            </a:xfrm>
            <a:custGeom>
              <a:avLst/>
              <a:gdLst>
                <a:gd name="T0" fmla="*/ 10 w 22"/>
                <a:gd name="T1" fmla="*/ 0 h 4"/>
                <a:gd name="T2" fmla="*/ 5 w 22"/>
                <a:gd name="T3" fmla="*/ 4 h 4"/>
                <a:gd name="T4" fmla="*/ 10 w 22"/>
                <a:gd name="T5" fmla="*/ 4 h 4"/>
                <a:gd name="T6" fmla="*/ 15 w 22"/>
                <a:gd name="T7" fmla="*/ 0 h 4"/>
                <a:gd name="T8" fmla="*/ 10 w 2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">
                  <a:moveTo>
                    <a:pt x="10" y="0"/>
                  </a:moveTo>
                  <a:cubicBezTo>
                    <a:pt x="0" y="0"/>
                    <a:pt x="2" y="3"/>
                    <a:pt x="5" y="4"/>
                  </a:cubicBezTo>
                  <a:cubicBezTo>
                    <a:pt x="7" y="4"/>
                    <a:pt x="9" y="4"/>
                    <a:pt x="10" y="4"/>
                  </a:cubicBezTo>
                  <a:cubicBezTo>
                    <a:pt x="21" y="4"/>
                    <a:pt x="22" y="1"/>
                    <a:pt x="15" y="0"/>
                  </a:cubicBezTo>
                  <a:cubicBezTo>
                    <a:pt x="13" y="0"/>
                    <a:pt x="12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8072438" y="4406900"/>
              <a:ext cx="11113" cy="1587"/>
            </a:xfrm>
            <a:custGeom>
              <a:avLst/>
              <a:gdLst>
                <a:gd name="T0" fmla="*/ 3 w 4"/>
                <a:gd name="T1" fmla="*/ 0 h 1"/>
                <a:gd name="T2" fmla="*/ 1 w 4"/>
                <a:gd name="T3" fmla="*/ 0 h 1"/>
                <a:gd name="T4" fmla="*/ 2 w 4"/>
                <a:gd name="T5" fmla="*/ 1 h 1"/>
                <a:gd name="T6" fmla="*/ 2 w 4"/>
                <a:gd name="T7" fmla="*/ 1 h 1"/>
                <a:gd name="T8" fmla="*/ 4 w 4"/>
                <a:gd name="T9" fmla="*/ 0 h 1"/>
                <a:gd name="T10" fmla="*/ 3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9498013" y="4308475"/>
              <a:ext cx="90488" cy="15875"/>
            </a:xfrm>
            <a:custGeom>
              <a:avLst/>
              <a:gdLst>
                <a:gd name="T0" fmla="*/ 19 w 33"/>
                <a:gd name="T1" fmla="*/ 0 h 6"/>
                <a:gd name="T2" fmla="*/ 17 w 33"/>
                <a:gd name="T3" fmla="*/ 0 h 6"/>
                <a:gd name="T4" fmla="*/ 6 w 33"/>
                <a:gd name="T5" fmla="*/ 6 h 6"/>
                <a:gd name="T6" fmla="*/ 23 w 33"/>
                <a:gd name="T7" fmla="*/ 5 h 6"/>
                <a:gd name="T8" fmla="*/ 19 w 3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7" y="1"/>
                    <a:pt x="0" y="3"/>
                    <a:pt x="6" y="6"/>
                  </a:cubicBezTo>
                  <a:cubicBezTo>
                    <a:pt x="11" y="5"/>
                    <a:pt x="17" y="5"/>
                    <a:pt x="23" y="5"/>
                  </a:cubicBezTo>
                  <a:cubicBezTo>
                    <a:pt x="33" y="4"/>
                    <a:pt x="33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9102725" y="4349750"/>
              <a:ext cx="14288" cy="1587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3 w 5"/>
                <a:gd name="T5" fmla="*/ 1 h 1"/>
                <a:gd name="T6" fmla="*/ 3 w 5"/>
                <a:gd name="T7" fmla="*/ 1 h 1"/>
                <a:gd name="T8" fmla="*/ 5 w 5"/>
                <a:gd name="T9" fmla="*/ 0 h 1"/>
                <a:gd name="T10" fmla="*/ 3 w 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0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9023350" y="4373563"/>
              <a:ext cx="14288" cy="3175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1 w 5"/>
                <a:gd name="T5" fmla="*/ 1 h 1"/>
                <a:gd name="T6" fmla="*/ 1 w 5"/>
                <a:gd name="T7" fmla="*/ 1 h 1"/>
                <a:gd name="T8" fmla="*/ 3 w 5"/>
                <a:gd name="T9" fmla="*/ 1 h 1"/>
                <a:gd name="T10" fmla="*/ 3 w 5"/>
                <a:gd name="T11" fmla="*/ 1 h 1"/>
                <a:gd name="T12" fmla="*/ 3 w 5"/>
                <a:gd name="T13" fmla="*/ 0 h 1"/>
                <a:gd name="T14" fmla="*/ 2 w 5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1"/>
                    <a:pt x="5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7915275" y="4224338"/>
              <a:ext cx="134938" cy="30162"/>
            </a:xfrm>
            <a:custGeom>
              <a:avLst/>
              <a:gdLst>
                <a:gd name="T0" fmla="*/ 15 w 50"/>
                <a:gd name="T1" fmla="*/ 0 h 11"/>
                <a:gd name="T2" fmla="*/ 2 w 50"/>
                <a:gd name="T3" fmla="*/ 2 h 11"/>
                <a:gd name="T4" fmla="*/ 2 w 50"/>
                <a:gd name="T5" fmla="*/ 6 h 11"/>
                <a:gd name="T6" fmla="*/ 3 w 50"/>
                <a:gd name="T7" fmla="*/ 9 h 11"/>
                <a:gd name="T8" fmla="*/ 25 w 50"/>
                <a:gd name="T9" fmla="*/ 11 h 11"/>
                <a:gd name="T10" fmla="*/ 28 w 50"/>
                <a:gd name="T11" fmla="*/ 11 h 11"/>
                <a:gd name="T12" fmla="*/ 47 w 50"/>
                <a:gd name="T13" fmla="*/ 8 h 11"/>
                <a:gd name="T14" fmla="*/ 33 w 50"/>
                <a:gd name="T15" fmla="*/ 2 h 11"/>
                <a:gd name="T16" fmla="*/ 15 w 5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">
                  <a:moveTo>
                    <a:pt x="15" y="0"/>
                  </a:moveTo>
                  <a:cubicBezTo>
                    <a:pt x="9" y="0"/>
                    <a:pt x="4" y="1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2" y="7"/>
                    <a:pt x="3" y="8"/>
                    <a:pt x="3" y="9"/>
                  </a:cubicBezTo>
                  <a:cubicBezTo>
                    <a:pt x="4" y="10"/>
                    <a:pt x="13" y="11"/>
                    <a:pt x="25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6" y="11"/>
                    <a:pt x="43" y="10"/>
                    <a:pt x="47" y="8"/>
                  </a:cubicBezTo>
                  <a:cubicBezTo>
                    <a:pt x="50" y="5"/>
                    <a:pt x="42" y="3"/>
                    <a:pt x="33" y="2"/>
                  </a:cubicBezTo>
                  <a:cubicBezTo>
                    <a:pt x="27" y="0"/>
                    <a:pt x="20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86"/>
            <p:cNvSpPr>
              <a:spLocks noEditPoints="1"/>
            </p:cNvSpPr>
            <p:nvPr/>
          </p:nvSpPr>
          <p:spPr bwMode="auto">
            <a:xfrm>
              <a:off x="7321550" y="4370388"/>
              <a:ext cx="290513" cy="95250"/>
            </a:xfrm>
            <a:custGeom>
              <a:avLst/>
              <a:gdLst>
                <a:gd name="T0" fmla="*/ 15 w 107"/>
                <a:gd name="T1" fmla="*/ 29 h 35"/>
                <a:gd name="T2" fmla="*/ 14 w 107"/>
                <a:gd name="T3" fmla="*/ 28 h 35"/>
                <a:gd name="T4" fmla="*/ 14 w 107"/>
                <a:gd name="T5" fmla="*/ 28 h 35"/>
                <a:gd name="T6" fmla="*/ 15 w 107"/>
                <a:gd name="T7" fmla="*/ 29 h 35"/>
                <a:gd name="T8" fmla="*/ 95 w 107"/>
                <a:gd name="T9" fmla="*/ 0 h 35"/>
                <a:gd name="T10" fmla="*/ 79 w 107"/>
                <a:gd name="T11" fmla="*/ 3 h 35"/>
                <a:gd name="T12" fmla="*/ 53 w 107"/>
                <a:gd name="T13" fmla="*/ 9 h 35"/>
                <a:gd name="T14" fmla="*/ 53 w 107"/>
                <a:gd name="T15" fmla="*/ 9 h 35"/>
                <a:gd name="T16" fmla="*/ 50 w 107"/>
                <a:gd name="T17" fmla="*/ 9 h 35"/>
                <a:gd name="T18" fmla="*/ 47 w 107"/>
                <a:gd name="T19" fmla="*/ 9 h 35"/>
                <a:gd name="T20" fmla="*/ 42 w 107"/>
                <a:gd name="T21" fmla="*/ 9 h 35"/>
                <a:gd name="T22" fmla="*/ 37 w 107"/>
                <a:gd name="T23" fmla="*/ 11 h 35"/>
                <a:gd name="T24" fmla="*/ 37 w 107"/>
                <a:gd name="T25" fmla="*/ 11 h 35"/>
                <a:gd name="T26" fmla="*/ 37 w 107"/>
                <a:gd name="T27" fmla="*/ 11 h 35"/>
                <a:gd name="T28" fmla="*/ 30 w 107"/>
                <a:gd name="T29" fmla="*/ 13 h 35"/>
                <a:gd name="T30" fmla="*/ 17 w 107"/>
                <a:gd name="T31" fmla="*/ 19 h 35"/>
                <a:gd name="T32" fmla="*/ 7 w 107"/>
                <a:gd name="T33" fmla="*/ 23 h 35"/>
                <a:gd name="T34" fmla="*/ 13 w 107"/>
                <a:gd name="T35" fmla="*/ 24 h 35"/>
                <a:gd name="T36" fmla="*/ 11 w 107"/>
                <a:gd name="T37" fmla="*/ 25 h 35"/>
                <a:gd name="T38" fmla="*/ 11 w 107"/>
                <a:gd name="T39" fmla="*/ 26 h 35"/>
                <a:gd name="T40" fmla="*/ 10 w 107"/>
                <a:gd name="T41" fmla="*/ 27 h 35"/>
                <a:gd name="T42" fmla="*/ 10 w 107"/>
                <a:gd name="T43" fmla="*/ 27 h 35"/>
                <a:gd name="T44" fmla="*/ 10 w 107"/>
                <a:gd name="T45" fmla="*/ 27 h 35"/>
                <a:gd name="T46" fmla="*/ 11 w 107"/>
                <a:gd name="T47" fmla="*/ 27 h 35"/>
                <a:gd name="T48" fmla="*/ 14 w 107"/>
                <a:gd name="T49" fmla="*/ 28 h 35"/>
                <a:gd name="T50" fmla="*/ 13 w 107"/>
                <a:gd name="T51" fmla="*/ 28 h 35"/>
                <a:gd name="T52" fmla="*/ 10 w 107"/>
                <a:gd name="T53" fmla="*/ 29 h 35"/>
                <a:gd name="T54" fmla="*/ 5 w 107"/>
                <a:gd name="T55" fmla="*/ 30 h 35"/>
                <a:gd name="T56" fmla="*/ 5 w 107"/>
                <a:gd name="T57" fmla="*/ 33 h 35"/>
                <a:gd name="T58" fmla="*/ 6 w 107"/>
                <a:gd name="T59" fmla="*/ 33 h 35"/>
                <a:gd name="T60" fmla="*/ 9 w 107"/>
                <a:gd name="T61" fmla="*/ 33 h 35"/>
                <a:gd name="T62" fmla="*/ 11 w 107"/>
                <a:gd name="T63" fmla="*/ 33 h 35"/>
                <a:gd name="T64" fmla="*/ 10 w 107"/>
                <a:gd name="T65" fmla="*/ 33 h 35"/>
                <a:gd name="T66" fmla="*/ 14 w 107"/>
                <a:gd name="T67" fmla="*/ 35 h 35"/>
                <a:gd name="T68" fmla="*/ 16 w 107"/>
                <a:gd name="T69" fmla="*/ 35 h 35"/>
                <a:gd name="T70" fmla="*/ 18 w 107"/>
                <a:gd name="T71" fmla="*/ 35 h 35"/>
                <a:gd name="T72" fmla="*/ 21 w 107"/>
                <a:gd name="T73" fmla="*/ 35 h 35"/>
                <a:gd name="T74" fmla="*/ 25 w 107"/>
                <a:gd name="T75" fmla="*/ 35 h 35"/>
                <a:gd name="T76" fmla="*/ 36 w 107"/>
                <a:gd name="T77" fmla="*/ 33 h 35"/>
                <a:gd name="T78" fmla="*/ 34 w 107"/>
                <a:gd name="T79" fmla="*/ 30 h 35"/>
                <a:gd name="T80" fmla="*/ 34 w 107"/>
                <a:gd name="T81" fmla="*/ 30 h 35"/>
                <a:gd name="T82" fmla="*/ 35 w 107"/>
                <a:gd name="T83" fmla="*/ 30 h 35"/>
                <a:gd name="T84" fmla="*/ 36 w 107"/>
                <a:gd name="T85" fmla="*/ 29 h 35"/>
                <a:gd name="T86" fmla="*/ 36 w 107"/>
                <a:gd name="T87" fmla="*/ 28 h 35"/>
                <a:gd name="T88" fmla="*/ 37 w 107"/>
                <a:gd name="T89" fmla="*/ 28 h 35"/>
                <a:gd name="T90" fmla="*/ 38 w 107"/>
                <a:gd name="T91" fmla="*/ 28 h 35"/>
                <a:gd name="T92" fmla="*/ 39 w 107"/>
                <a:gd name="T93" fmla="*/ 26 h 35"/>
                <a:gd name="T94" fmla="*/ 39 w 107"/>
                <a:gd name="T95" fmla="*/ 25 h 35"/>
                <a:gd name="T96" fmla="*/ 39 w 107"/>
                <a:gd name="T97" fmla="*/ 25 h 35"/>
                <a:gd name="T98" fmla="*/ 40 w 107"/>
                <a:gd name="T99" fmla="*/ 25 h 35"/>
                <a:gd name="T100" fmla="*/ 41 w 107"/>
                <a:gd name="T101" fmla="*/ 24 h 35"/>
                <a:gd name="T102" fmla="*/ 43 w 107"/>
                <a:gd name="T103" fmla="*/ 23 h 35"/>
                <a:gd name="T104" fmla="*/ 44 w 107"/>
                <a:gd name="T105" fmla="*/ 23 h 35"/>
                <a:gd name="T106" fmla="*/ 46 w 107"/>
                <a:gd name="T107" fmla="*/ 23 h 35"/>
                <a:gd name="T108" fmla="*/ 48 w 107"/>
                <a:gd name="T109" fmla="*/ 23 h 35"/>
                <a:gd name="T110" fmla="*/ 53 w 107"/>
                <a:gd name="T111" fmla="*/ 21 h 35"/>
                <a:gd name="T112" fmla="*/ 79 w 107"/>
                <a:gd name="T113" fmla="*/ 13 h 35"/>
                <a:gd name="T114" fmla="*/ 104 w 107"/>
                <a:gd name="T115" fmla="*/ 3 h 35"/>
                <a:gd name="T116" fmla="*/ 95 w 107"/>
                <a:gd name="T1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" h="35">
                  <a:moveTo>
                    <a:pt x="15" y="29"/>
                  </a:moveTo>
                  <a:cubicBezTo>
                    <a:pt x="15" y="29"/>
                    <a:pt x="15" y="29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6" y="29"/>
                    <a:pt x="15" y="29"/>
                  </a:cubicBezTo>
                  <a:moveTo>
                    <a:pt x="95" y="0"/>
                  </a:moveTo>
                  <a:cubicBezTo>
                    <a:pt x="90" y="0"/>
                    <a:pt x="84" y="2"/>
                    <a:pt x="79" y="3"/>
                  </a:cubicBezTo>
                  <a:cubicBezTo>
                    <a:pt x="67" y="7"/>
                    <a:pt x="53" y="8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9"/>
                    <a:pt x="50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9"/>
                    <a:pt x="44" y="9"/>
                    <a:pt x="42" y="9"/>
                  </a:cubicBezTo>
                  <a:cubicBezTo>
                    <a:pt x="38" y="10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" y="11"/>
                    <a:pt x="34" y="12"/>
                    <a:pt x="30" y="13"/>
                  </a:cubicBezTo>
                  <a:cubicBezTo>
                    <a:pt x="27" y="14"/>
                    <a:pt x="23" y="17"/>
                    <a:pt x="17" y="19"/>
                  </a:cubicBezTo>
                  <a:cubicBezTo>
                    <a:pt x="12" y="20"/>
                    <a:pt x="3" y="22"/>
                    <a:pt x="7" y="23"/>
                  </a:cubicBezTo>
                  <a:cubicBezTo>
                    <a:pt x="11" y="24"/>
                    <a:pt x="16" y="24"/>
                    <a:pt x="13" y="24"/>
                  </a:cubicBezTo>
                  <a:cubicBezTo>
                    <a:pt x="10" y="24"/>
                    <a:pt x="9" y="25"/>
                    <a:pt x="11" y="25"/>
                  </a:cubicBezTo>
                  <a:cubicBezTo>
                    <a:pt x="13" y="25"/>
                    <a:pt x="13" y="26"/>
                    <a:pt x="11" y="26"/>
                  </a:cubicBezTo>
                  <a:cubicBezTo>
                    <a:pt x="9" y="26"/>
                    <a:pt x="8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2" y="27"/>
                    <a:pt x="12" y="27"/>
                    <a:pt x="11" y="27"/>
                  </a:cubicBezTo>
                  <a:cubicBezTo>
                    <a:pt x="10" y="28"/>
                    <a:pt x="12" y="28"/>
                    <a:pt x="14" y="28"/>
                  </a:cubicBezTo>
                  <a:cubicBezTo>
                    <a:pt x="14" y="28"/>
                    <a:pt x="13" y="28"/>
                    <a:pt x="13" y="28"/>
                  </a:cubicBezTo>
                  <a:cubicBezTo>
                    <a:pt x="12" y="28"/>
                    <a:pt x="11" y="28"/>
                    <a:pt x="10" y="29"/>
                  </a:cubicBezTo>
                  <a:cubicBezTo>
                    <a:pt x="8" y="29"/>
                    <a:pt x="8" y="30"/>
                    <a:pt x="5" y="30"/>
                  </a:cubicBezTo>
                  <a:cubicBezTo>
                    <a:pt x="0" y="32"/>
                    <a:pt x="1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3"/>
                    <a:pt x="10" y="33"/>
                    <a:pt x="11" y="33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8" y="34"/>
                    <a:pt x="10" y="35"/>
                    <a:pt x="14" y="35"/>
                  </a:cubicBezTo>
                  <a:cubicBezTo>
                    <a:pt x="14" y="35"/>
                    <a:pt x="15" y="35"/>
                    <a:pt x="16" y="35"/>
                  </a:cubicBezTo>
                  <a:cubicBezTo>
                    <a:pt x="16" y="35"/>
                    <a:pt x="17" y="35"/>
                    <a:pt x="18" y="35"/>
                  </a:cubicBezTo>
                  <a:cubicBezTo>
                    <a:pt x="19" y="35"/>
                    <a:pt x="20" y="35"/>
                    <a:pt x="21" y="35"/>
                  </a:cubicBezTo>
                  <a:cubicBezTo>
                    <a:pt x="22" y="35"/>
                    <a:pt x="23" y="35"/>
                    <a:pt x="25" y="35"/>
                  </a:cubicBezTo>
                  <a:cubicBezTo>
                    <a:pt x="30" y="35"/>
                    <a:pt x="36" y="34"/>
                    <a:pt x="36" y="33"/>
                  </a:cubicBezTo>
                  <a:cubicBezTo>
                    <a:pt x="38" y="31"/>
                    <a:pt x="33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0"/>
                    <a:pt x="36" y="30"/>
                    <a:pt x="36" y="29"/>
                  </a:cubicBezTo>
                  <a:cubicBezTo>
                    <a:pt x="35" y="28"/>
                    <a:pt x="35" y="28"/>
                    <a:pt x="36" y="28"/>
                  </a:cubicBezTo>
                  <a:cubicBezTo>
                    <a:pt x="36" y="28"/>
                    <a:pt x="36" y="28"/>
                    <a:pt x="37" y="28"/>
                  </a:cubicBezTo>
                  <a:cubicBezTo>
                    <a:pt x="37" y="28"/>
                    <a:pt x="37" y="28"/>
                    <a:pt x="38" y="28"/>
                  </a:cubicBezTo>
                  <a:cubicBezTo>
                    <a:pt x="39" y="28"/>
                    <a:pt x="39" y="27"/>
                    <a:pt x="39" y="26"/>
                  </a:cubicBezTo>
                  <a:cubicBezTo>
                    <a:pt x="38" y="25"/>
                    <a:pt x="38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40" y="25"/>
                    <a:pt x="40" y="25"/>
                  </a:cubicBezTo>
                  <a:cubicBezTo>
                    <a:pt x="41" y="25"/>
                    <a:pt x="42" y="24"/>
                    <a:pt x="41" y="24"/>
                  </a:cubicBezTo>
                  <a:cubicBezTo>
                    <a:pt x="41" y="23"/>
                    <a:pt x="42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5" y="23"/>
                    <a:pt x="45" y="23"/>
                    <a:pt x="46" y="23"/>
                  </a:cubicBezTo>
                  <a:cubicBezTo>
                    <a:pt x="47" y="23"/>
                    <a:pt x="49" y="23"/>
                    <a:pt x="48" y="23"/>
                  </a:cubicBezTo>
                  <a:cubicBezTo>
                    <a:pt x="47" y="23"/>
                    <a:pt x="51" y="22"/>
                    <a:pt x="53" y="21"/>
                  </a:cubicBezTo>
                  <a:cubicBezTo>
                    <a:pt x="55" y="20"/>
                    <a:pt x="66" y="17"/>
                    <a:pt x="79" y="13"/>
                  </a:cubicBezTo>
                  <a:cubicBezTo>
                    <a:pt x="93" y="10"/>
                    <a:pt x="107" y="5"/>
                    <a:pt x="104" y="3"/>
                  </a:cubicBezTo>
                  <a:cubicBezTo>
                    <a:pt x="101" y="1"/>
                    <a:pt x="98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7381875" y="4406900"/>
              <a:ext cx="9525" cy="1587"/>
            </a:xfrm>
            <a:custGeom>
              <a:avLst/>
              <a:gdLst>
                <a:gd name="T0" fmla="*/ 3 w 4"/>
                <a:gd name="T1" fmla="*/ 0 h 1"/>
                <a:gd name="T2" fmla="*/ 2 w 4"/>
                <a:gd name="T3" fmla="*/ 0 h 1"/>
                <a:gd name="T4" fmla="*/ 1 w 4"/>
                <a:gd name="T5" fmla="*/ 1 h 1"/>
                <a:gd name="T6" fmla="*/ 3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88"/>
            <p:cNvSpPr>
              <a:spLocks/>
            </p:cNvSpPr>
            <p:nvPr/>
          </p:nvSpPr>
          <p:spPr bwMode="auto">
            <a:xfrm>
              <a:off x="7527925" y="4521200"/>
              <a:ext cx="61913" cy="12700"/>
            </a:xfrm>
            <a:custGeom>
              <a:avLst/>
              <a:gdLst>
                <a:gd name="T0" fmla="*/ 7 w 23"/>
                <a:gd name="T1" fmla="*/ 0 h 5"/>
                <a:gd name="T2" fmla="*/ 3 w 23"/>
                <a:gd name="T3" fmla="*/ 1 h 5"/>
                <a:gd name="T4" fmla="*/ 1 w 23"/>
                <a:gd name="T5" fmla="*/ 1 h 5"/>
                <a:gd name="T6" fmla="*/ 1 w 23"/>
                <a:gd name="T7" fmla="*/ 1 h 5"/>
                <a:gd name="T8" fmla="*/ 9 w 23"/>
                <a:gd name="T9" fmla="*/ 3 h 5"/>
                <a:gd name="T10" fmla="*/ 23 w 23"/>
                <a:gd name="T11" fmla="*/ 5 h 5"/>
                <a:gd name="T12" fmla="*/ 13 w 23"/>
                <a:gd name="T13" fmla="*/ 1 h 5"/>
                <a:gd name="T14" fmla="*/ 7 w 2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5">
                  <a:moveTo>
                    <a:pt x="7" y="0"/>
                  </a:moveTo>
                  <a:cubicBezTo>
                    <a:pt x="6" y="0"/>
                    <a:pt x="4" y="0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2" y="2"/>
                    <a:pt x="9" y="3"/>
                  </a:cubicBezTo>
                  <a:cubicBezTo>
                    <a:pt x="13" y="4"/>
                    <a:pt x="17" y="4"/>
                    <a:pt x="23" y="5"/>
                  </a:cubicBezTo>
                  <a:cubicBezTo>
                    <a:pt x="23" y="4"/>
                    <a:pt x="18" y="2"/>
                    <a:pt x="13" y="1"/>
                  </a:cubicBezTo>
                  <a:cubicBezTo>
                    <a:pt x="11" y="0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7351713" y="4506913"/>
              <a:ext cx="19050" cy="4762"/>
            </a:xfrm>
            <a:custGeom>
              <a:avLst/>
              <a:gdLst>
                <a:gd name="T0" fmla="*/ 2 w 7"/>
                <a:gd name="T1" fmla="*/ 0 h 2"/>
                <a:gd name="T2" fmla="*/ 2 w 7"/>
                <a:gd name="T3" fmla="*/ 2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1 h 2"/>
                <a:gd name="T10" fmla="*/ 2 w 7"/>
                <a:gd name="T11" fmla="*/ 0 h 2"/>
                <a:gd name="T12" fmla="*/ 2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2" y="0"/>
                  </a:moveTo>
                  <a:cubicBezTo>
                    <a:pt x="0" y="0"/>
                    <a:pt x="0" y="1"/>
                    <a:pt x="2" y="2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90"/>
            <p:cNvSpPr>
              <a:spLocks/>
            </p:cNvSpPr>
            <p:nvPr/>
          </p:nvSpPr>
          <p:spPr bwMode="auto">
            <a:xfrm>
              <a:off x="7842250" y="4225925"/>
              <a:ext cx="23813" cy="6350"/>
            </a:xfrm>
            <a:custGeom>
              <a:avLst/>
              <a:gdLst>
                <a:gd name="T0" fmla="*/ 5 w 9"/>
                <a:gd name="T1" fmla="*/ 0 h 2"/>
                <a:gd name="T2" fmla="*/ 3 w 9"/>
                <a:gd name="T3" fmla="*/ 0 h 2"/>
                <a:gd name="T4" fmla="*/ 3 w 9"/>
                <a:gd name="T5" fmla="*/ 2 h 2"/>
                <a:gd name="T6" fmla="*/ 7 w 9"/>
                <a:gd name="T7" fmla="*/ 1 h 2"/>
                <a:gd name="T8" fmla="*/ 5 w 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">
                  <a:moveTo>
                    <a:pt x="5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1"/>
                    <a:pt x="4" y="2"/>
                    <a:pt x="3" y="2"/>
                  </a:cubicBezTo>
                  <a:cubicBezTo>
                    <a:pt x="4" y="2"/>
                    <a:pt x="5" y="2"/>
                    <a:pt x="7" y="1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91"/>
            <p:cNvSpPr>
              <a:spLocks/>
            </p:cNvSpPr>
            <p:nvPr/>
          </p:nvSpPr>
          <p:spPr bwMode="auto">
            <a:xfrm>
              <a:off x="7558088" y="4537075"/>
              <a:ext cx="12700" cy="3175"/>
            </a:xfrm>
            <a:custGeom>
              <a:avLst/>
              <a:gdLst>
                <a:gd name="T0" fmla="*/ 0 w 5"/>
                <a:gd name="T1" fmla="*/ 0 h 1"/>
                <a:gd name="T2" fmla="*/ 2 w 5"/>
                <a:gd name="T3" fmla="*/ 1 h 1"/>
                <a:gd name="T4" fmla="*/ 4 w 5"/>
                <a:gd name="T5" fmla="*/ 1 h 1"/>
                <a:gd name="T6" fmla="*/ 3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92"/>
            <p:cNvSpPr>
              <a:spLocks/>
            </p:cNvSpPr>
            <p:nvPr/>
          </p:nvSpPr>
          <p:spPr bwMode="auto">
            <a:xfrm>
              <a:off x="7294563" y="4465638"/>
              <a:ext cx="200025" cy="55562"/>
            </a:xfrm>
            <a:custGeom>
              <a:avLst/>
              <a:gdLst>
                <a:gd name="T0" fmla="*/ 27 w 74"/>
                <a:gd name="T1" fmla="*/ 0 h 20"/>
                <a:gd name="T2" fmla="*/ 22 w 74"/>
                <a:gd name="T3" fmla="*/ 0 h 20"/>
                <a:gd name="T4" fmla="*/ 10 w 74"/>
                <a:gd name="T5" fmla="*/ 5 h 20"/>
                <a:gd name="T6" fmla="*/ 10 w 74"/>
                <a:gd name="T7" fmla="*/ 6 h 20"/>
                <a:gd name="T8" fmla="*/ 10 w 74"/>
                <a:gd name="T9" fmla="*/ 6 h 20"/>
                <a:gd name="T10" fmla="*/ 12 w 74"/>
                <a:gd name="T11" fmla="*/ 6 h 20"/>
                <a:gd name="T12" fmla="*/ 12 w 74"/>
                <a:gd name="T13" fmla="*/ 6 h 20"/>
                <a:gd name="T14" fmla="*/ 12 w 74"/>
                <a:gd name="T15" fmla="*/ 7 h 20"/>
                <a:gd name="T16" fmla="*/ 13 w 74"/>
                <a:gd name="T17" fmla="*/ 6 h 20"/>
                <a:gd name="T18" fmla="*/ 14 w 74"/>
                <a:gd name="T19" fmla="*/ 6 h 20"/>
                <a:gd name="T20" fmla="*/ 16 w 74"/>
                <a:gd name="T21" fmla="*/ 7 h 20"/>
                <a:gd name="T22" fmla="*/ 15 w 74"/>
                <a:gd name="T23" fmla="*/ 9 h 20"/>
                <a:gd name="T24" fmla="*/ 7 w 74"/>
                <a:gd name="T25" fmla="*/ 14 h 20"/>
                <a:gd name="T26" fmla="*/ 13 w 74"/>
                <a:gd name="T27" fmla="*/ 15 h 20"/>
                <a:gd name="T28" fmla="*/ 18 w 74"/>
                <a:gd name="T29" fmla="*/ 14 h 20"/>
                <a:gd name="T30" fmla="*/ 22 w 74"/>
                <a:gd name="T31" fmla="*/ 13 h 20"/>
                <a:gd name="T32" fmla="*/ 22 w 74"/>
                <a:gd name="T33" fmla="*/ 13 h 20"/>
                <a:gd name="T34" fmla="*/ 24 w 74"/>
                <a:gd name="T35" fmla="*/ 14 h 20"/>
                <a:gd name="T36" fmla="*/ 25 w 74"/>
                <a:gd name="T37" fmla="*/ 14 h 20"/>
                <a:gd name="T38" fmla="*/ 26 w 74"/>
                <a:gd name="T39" fmla="*/ 14 h 20"/>
                <a:gd name="T40" fmla="*/ 31 w 74"/>
                <a:gd name="T41" fmla="*/ 15 h 20"/>
                <a:gd name="T42" fmla="*/ 34 w 74"/>
                <a:gd name="T43" fmla="*/ 17 h 20"/>
                <a:gd name="T44" fmla="*/ 43 w 74"/>
                <a:gd name="T45" fmla="*/ 19 h 20"/>
                <a:gd name="T46" fmla="*/ 51 w 74"/>
                <a:gd name="T47" fmla="*/ 20 h 20"/>
                <a:gd name="T48" fmla="*/ 51 w 74"/>
                <a:gd name="T49" fmla="*/ 20 h 20"/>
                <a:gd name="T50" fmla="*/ 51 w 74"/>
                <a:gd name="T51" fmla="*/ 19 h 20"/>
                <a:gd name="T52" fmla="*/ 56 w 74"/>
                <a:gd name="T53" fmla="*/ 20 h 20"/>
                <a:gd name="T54" fmla="*/ 63 w 74"/>
                <a:gd name="T55" fmla="*/ 20 h 20"/>
                <a:gd name="T56" fmla="*/ 64 w 74"/>
                <a:gd name="T57" fmla="*/ 20 h 20"/>
                <a:gd name="T58" fmla="*/ 64 w 74"/>
                <a:gd name="T59" fmla="*/ 20 h 20"/>
                <a:gd name="T60" fmla="*/ 67 w 74"/>
                <a:gd name="T61" fmla="*/ 20 h 20"/>
                <a:gd name="T62" fmla="*/ 70 w 74"/>
                <a:gd name="T63" fmla="*/ 20 h 20"/>
                <a:gd name="T64" fmla="*/ 71 w 74"/>
                <a:gd name="T65" fmla="*/ 20 h 20"/>
                <a:gd name="T66" fmla="*/ 70 w 74"/>
                <a:gd name="T67" fmla="*/ 19 h 20"/>
                <a:gd name="T68" fmla="*/ 49 w 74"/>
                <a:gd name="T69" fmla="*/ 13 h 20"/>
                <a:gd name="T70" fmla="*/ 42 w 74"/>
                <a:gd name="T71" fmla="*/ 8 h 20"/>
                <a:gd name="T72" fmla="*/ 39 w 74"/>
                <a:gd name="T73" fmla="*/ 3 h 20"/>
                <a:gd name="T74" fmla="*/ 39 w 74"/>
                <a:gd name="T75" fmla="*/ 1 h 20"/>
                <a:gd name="T76" fmla="*/ 27 w 74"/>
                <a:gd name="T7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20">
                  <a:moveTo>
                    <a:pt x="27" y="0"/>
                  </a:moveTo>
                  <a:cubicBezTo>
                    <a:pt x="25" y="0"/>
                    <a:pt x="24" y="0"/>
                    <a:pt x="22" y="0"/>
                  </a:cubicBezTo>
                  <a:cubicBezTo>
                    <a:pt x="12" y="0"/>
                    <a:pt x="12" y="4"/>
                    <a:pt x="10" y="5"/>
                  </a:cubicBezTo>
                  <a:cubicBezTo>
                    <a:pt x="8" y="5"/>
                    <a:pt x="9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3" y="6"/>
                    <a:pt x="12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3" y="7"/>
                    <a:pt x="13" y="6"/>
                  </a:cubicBezTo>
                  <a:cubicBezTo>
                    <a:pt x="13" y="6"/>
                    <a:pt x="14" y="6"/>
                    <a:pt x="14" y="6"/>
                  </a:cubicBezTo>
                  <a:cubicBezTo>
                    <a:pt x="15" y="6"/>
                    <a:pt x="16" y="7"/>
                    <a:pt x="16" y="7"/>
                  </a:cubicBezTo>
                  <a:cubicBezTo>
                    <a:pt x="17" y="8"/>
                    <a:pt x="15" y="8"/>
                    <a:pt x="15" y="9"/>
                  </a:cubicBezTo>
                  <a:cubicBezTo>
                    <a:pt x="14" y="9"/>
                    <a:pt x="0" y="11"/>
                    <a:pt x="7" y="14"/>
                  </a:cubicBezTo>
                  <a:cubicBezTo>
                    <a:pt x="9" y="14"/>
                    <a:pt x="11" y="15"/>
                    <a:pt x="13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20" y="14"/>
                    <a:pt x="21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4"/>
                    <a:pt x="23" y="14"/>
                    <a:pt x="24" y="14"/>
                  </a:cubicBezTo>
                  <a:cubicBezTo>
                    <a:pt x="24" y="14"/>
                    <a:pt x="25" y="14"/>
                    <a:pt x="25" y="14"/>
                  </a:cubicBezTo>
                  <a:cubicBezTo>
                    <a:pt x="25" y="14"/>
                    <a:pt x="25" y="14"/>
                    <a:pt x="26" y="14"/>
                  </a:cubicBezTo>
                  <a:cubicBezTo>
                    <a:pt x="27" y="14"/>
                    <a:pt x="29" y="14"/>
                    <a:pt x="31" y="15"/>
                  </a:cubicBezTo>
                  <a:cubicBezTo>
                    <a:pt x="34" y="15"/>
                    <a:pt x="35" y="16"/>
                    <a:pt x="34" y="17"/>
                  </a:cubicBezTo>
                  <a:cubicBezTo>
                    <a:pt x="33" y="17"/>
                    <a:pt x="37" y="18"/>
                    <a:pt x="43" y="19"/>
                  </a:cubicBezTo>
                  <a:cubicBezTo>
                    <a:pt x="47" y="19"/>
                    <a:pt x="50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19"/>
                    <a:pt x="51" y="19"/>
                    <a:pt x="51" y="19"/>
                  </a:cubicBezTo>
                  <a:cubicBezTo>
                    <a:pt x="52" y="19"/>
                    <a:pt x="54" y="19"/>
                    <a:pt x="56" y="20"/>
                  </a:cubicBezTo>
                  <a:cubicBezTo>
                    <a:pt x="59" y="20"/>
                    <a:pt x="61" y="20"/>
                    <a:pt x="63" y="20"/>
                  </a:cubicBezTo>
                  <a:cubicBezTo>
                    <a:pt x="64" y="20"/>
                    <a:pt x="65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5" y="20"/>
                    <a:pt x="66" y="20"/>
                    <a:pt x="67" y="20"/>
                  </a:cubicBezTo>
                  <a:cubicBezTo>
                    <a:pt x="68" y="20"/>
                    <a:pt x="69" y="20"/>
                    <a:pt x="70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7"/>
                    <a:pt x="57" y="15"/>
                    <a:pt x="49" y="13"/>
                  </a:cubicBezTo>
                  <a:cubicBezTo>
                    <a:pt x="45" y="11"/>
                    <a:pt x="43" y="10"/>
                    <a:pt x="42" y="8"/>
                  </a:cubicBezTo>
                  <a:cubicBezTo>
                    <a:pt x="40" y="5"/>
                    <a:pt x="37" y="3"/>
                    <a:pt x="39" y="3"/>
                  </a:cubicBezTo>
                  <a:cubicBezTo>
                    <a:pt x="42" y="2"/>
                    <a:pt x="38" y="1"/>
                    <a:pt x="39" y="1"/>
                  </a:cubicBezTo>
                  <a:cubicBezTo>
                    <a:pt x="41" y="1"/>
                    <a:pt x="35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93"/>
            <p:cNvSpPr>
              <a:spLocks/>
            </p:cNvSpPr>
            <p:nvPr/>
          </p:nvSpPr>
          <p:spPr bwMode="auto">
            <a:xfrm>
              <a:off x="7964488" y="4457700"/>
              <a:ext cx="20638" cy="6350"/>
            </a:xfrm>
            <a:custGeom>
              <a:avLst/>
              <a:gdLst>
                <a:gd name="T0" fmla="*/ 4 w 8"/>
                <a:gd name="T1" fmla="*/ 0 h 2"/>
                <a:gd name="T2" fmla="*/ 2 w 8"/>
                <a:gd name="T3" fmla="*/ 0 h 2"/>
                <a:gd name="T4" fmla="*/ 0 w 8"/>
                <a:gd name="T5" fmla="*/ 2 h 2"/>
                <a:gd name="T6" fmla="*/ 6 w 8"/>
                <a:gd name="T7" fmla="*/ 1 h 2"/>
                <a:gd name="T8" fmla="*/ 4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4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0" y="1"/>
                    <a:pt x="1" y="2"/>
                    <a:pt x="0" y="2"/>
                  </a:cubicBezTo>
                  <a:cubicBezTo>
                    <a:pt x="2" y="2"/>
                    <a:pt x="4" y="1"/>
                    <a:pt x="6" y="1"/>
                  </a:cubicBezTo>
                  <a:cubicBezTo>
                    <a:pt x="8" y="0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94"/>
            <p:cNvSpPr>
              <a:spLocks/>
            </p:cNvSpPr>
            <p:nvPr/>
          </p:nvSpPr>
          <p:spPr bwMode="auto">
            <a:xfrm>
              <a:off x="7969250" y="4267200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95"/>
            <p:cNvSpPr>
              <a:spLocks/>
            </p:cNvSpPr>
            <p:nvPr/>
          </p:nvSpPr>
          <p:spPr bwMode="auto">
            <a:xfrm>
              <a:off x="7278688" y="4545013"/>
              <a:ext cx="47625" cy="11112"/>
            </a:xfrm>
            <a:custGeom>
              <a:avLst/>
              <a:gdLst>
                <a:gd name="T0" fmla="*/ 6 w 18"/>
                <a:gd name="T1" fmla="*/ 0 h 4"/>
                <a:gd name="T2" fmla="*/ 1 w 18"/>
                <a:gd name="T3" fmla="*/ 3 h 4"/>
                <a:gd name="T4" fmla="*/ 4 w 18"/>
                <a:gd name="T5" fmla="*/ 4 h 4"/>
                <a:gd name="T6" fmla="*/ 11 w 18"/>
                <a:gd name="T7" fmla="*/ 4 h 4"/>
                <a:gd name="T8" fmla="*/ 16 w 18"/>
                <a:gd name="T9" fmla="*/ 3 h 4"/>
                <a:gd name="T10" fmla="*/ 16 w 18"/>
                <a:gd name="T11" fmla="*/ 3 h 4"/>
                <a:gd name="T12" fmla="*/ 17 w 18"/>
                <a:gd name="T13" fmla="*/ 3 h 4"/>
                <a:gd name="T14" fmla="*/ 17 w 18"/>
                <a:gd name="T15" fmla="*/ 2 h 4"/>
                <a:gd name="T16" fmla="*/ 6 w 1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">
                  <a:moveTo>
                    <a:pt x="6" y="0"/>
                  </a:moveTo>
                  <a:cubicBezTo>
                    <a:pt x="2" y="0"/>
                    <a:pt x="0" y="1"/>
                    <a:pt x="1" y="3"/>
                  </a:cubicBezTo>
                  <a:cubicBezTo>
                    <a:pt x="1" y="4"/>
                    <a:pt x="2" y="4"/>
                    <a:pt x="4" y="4"/>
                  </a:cubicBezTo>
                  <a:cubicBezTo>
                    <a:pt x="6" y="4"/>
                    <a:pt x="9" y="4"/>
                    <a:pt x="11" y="4"/>
                  </a:cubicBezTo>
                  <a:cubicBezTo>
                    <a:pt x="13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7" y="3"/>
                    <a:pt x="18" y="3"/>
                    <a:pt x="17" y="2"/>
                  </a:cubicBezTo>
                  <a:cubicBezTo>
                    <a:pt x="12" y="0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96"/>
            <p:cNvSpPr>
              <a:spLocks/>
            </p:cNvSpPr>
            <p:nvPr/>
          </p:nvSpPr>
          <p:spPr bwMode="auto">
            <a:xfrm>
              <a:off x="7864475" y="4449763"/>
              <a:ext cx="15875" cy="4762"/>
            </a:xfrm>
            <a:custGeom>
              <a:avLst/>
              <a:gdLst>
                <a:gd name="T0" fmla="*/ 6 w 6"/>
                <a:gd name="T1" fmla="*/ 0 h 2"/>
                <a:gd name="T2" fmla="*/ 2 w 6"/>
                <a:gd name="T3" fmla="*/ 1 h 2"/>
                <a:gd name="T4" fmla="*/ 4 w 6"/>
                <a:gd name="T5" fmla="*/ 2 h 2"/>
                <a:gd name="T6" fmla="*/ 5 w 6"/>
                <a:gd name="T7" fmla="*/ 1 h 2"/>
                <a:gd name="T8" fmla="*/ 6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5" y="1"/>
                    <a:pt x="0" y="1"/>
                    <a:pt x="2" y="1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97"/>
            <p:cNvSpPr>
              <a:spLocks/>
            </p:cNvSpPr>
            <p:nvPr/>
          </p:nvSpPr>
          <p:spPr bwMode="auto">
            <a:xfrm>
              <a:off x="7872413" y="4438650"/>
              <a:ext cx="12700" cy="3175"/>
            </a:xfrm>
            <a:custGeom>
              <a:avLst/>
              <a:gdLst>
                <a:gd name="T0" fmla="*/ 5 w 5"/>
                <a:gd name="T1" fmla="*/ 0 h 1"/>
                <a:gd name="T2" fmla="*/ 2 w 5"/>
                <a:gd name="T3" fmla="*/ 0 h 1"/>
                <a:gd name="T4" fmla="*/ 1 w 5"/>
                <a:gd name="T5" fmla="*/ 1 h 1"/>
                <a:gd name="T6" fmla="*/ 2 w 5"/>
                <a:gd name="T7" fmla="*/ 1 h 1"/>
                <a:gd name="T8" fmla="*/ 5 w 5"/>
                <a:gd name="T9" fmla="*/ 0 h 1"/>
                <a:gd name="T10" fmla="*/ 5 w 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98"/>
            <p:cNvSpPr>
              <a:spLocks/>
            </p:cNvSpPr>
            <p:nvPr/>
          </p:nvSpPr>
          <p:spPr bwMode="auto">
            <a:xfrm>
              <a:off x="7900988" y="4445000"/>
              <a:ext cx="17463" cy="1587"/>
            </a:xfrm>
            <a:custGeom>
              <a:avLst/>
              <a:gdLst>
                <a:gd name="T0" fmla="*/ 3 w 6"/>
                <a:gd name="T1" fmla="*/ 0 h 1"/>
                <a:gd name="T2" fmla="*/ 2 w 6"/>
                <a:gd name="T3" fmla="*/ 1 h 1"/>
                <a:gd name="T4" fmla="*/ 5 w 6"/>
                <a:gd name="T5" fmla="*/ 1 h 1"/>
                <a:gd name="T6" fmla="*/ 6 w 6"/>
                <a:gd name="T7" fmla="*/ 1 h 1"/>
                <a:gd name="T8" fmla="*/ 4 w 6"/>
                <a:gd name="T9" fmla="*/ 0 h 1"/>
                <a:gd name="T10" fmla="*/ 3 w 6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0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99"/>
            <p:cNvSpPr>
              <a:spLocks/>
            </p:cNvSpPr>
            <p:nvPr/>
          </p:nvSpPr>
          <p:spPr bwMode="auto">
            <a:xfrm>
              <a:off x="3046413" y="4311650"/>
              <a:ext cx="57150" cy="7937"/>
            </a:xfrm>
            <a:custGeom>
              <a:avLst/>
              <a:gdLst>
                <a:gd name="T0" fmla="*/ 16 w 21"/>
                <a:gd name="T1" fmla="*/ 0 h 3"/>
                <a:gd name="T2" fmla="*/ 11 w 21"/>
                <a:gd name="T3" fmla="*/ 0 h 3"/>
                <a:gd name="T4" fmla="*/ 2 w 21"/>
                <a:gd name="T5" fmla="*/ 3 h 3"/>
                <a:gd name="T6" fmla="*/ 4 w 21"/>
                <a:gd name="T7" fmla="*/ 3 h 3"/>
                <a:gd name="T8" fmla="*/ 16 w 21"/>
                <a:gd name="T9" fmla="*/ 1 h 3"/>
                <a:gd name="T10" fmla="*/ 16 w 2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">
                  <a:moveTo>
                    <a:pt x="16" y="0"/>
                  </a:moveTo>
                  <a:cubicBezTo>
                    <a:pt x="15" y="0"/>
                    <a:pt x="13" y="0"/>
                    <a:pt x="11" y="0"/>
                  </a:cubicBezTo>
                  <a:cubicBezTo>
                    <a:pt x="4" y="1"/>
                    <a:pt x="0" y="2"/>
                    <a:pt x="2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7" y="3"/>
                    <a:pt x="12" y="2"/>
                    <a:pt x="16" y="1"/>
                  </a:cubicBezTo>
                  <a:cubicBezTo>
                    <a:pt x="21" y="0"/>
                    <a:pt x="20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100"/>
            <p:cNvSpPr>
              <a:spLocks/>
            </p:cNvSpPr>
            <p:nvPr/>
          </p:nvSpPr>
          <p:spPr bwMode="auto">
            <a:xfrm>
              <a:off x="3475038" y="4397375"/>
              <a:ext cx="180975" cy="44450"/>
            </a:xfrm>
            <a:custGeom>
              <a:avLst/>
              <a:gdLst>
                <a:gd name="T0" fmla="*/ 41 w 67"/>
                <a:gd name="T1" fmla="*/ 0 h 16"/>
                <a:gd name="T2" fmla="*/ 31 w 67"/>
                <a:gd name="T3" fmla="*/ 1 h 16"/>
                <a:gd name="T4" fmla="*/ 27 w 67"/>
                <a:gd name="T5" fmla="*/ 2 h 16"/>
                <a:gd name="T6" fmla="*/ 26 w 67"/>
                <a:gd name="T7" fmla="*/ 2 h 16"/>
                <a:gd name="T8" fmla="*/ 26 w 67"/>
                <a:gd name="T9" fmla="*/ 2 h 16"/>
                <a:gd name="T10" fmla="*/ 11 w 67"/>
                <a:gd name="T11" fmla="*/ 8 h 16"/>
                <a:gd name="T12" fmla="*/ 2 w 67"/>
                <a:gd name="T13" fmla="*/ 15 h 16"/>
                <a:gd name="T14" fmla="*/ 4 w 67"/>
                <a:gd name="T15" fmla="*/ 16 h 16"/>
                <a:gd name="T16" fmla="*/ 5 w 67"/>
                <a:gd name="T17" fmla="*/ 16 h 16"/>
                <a:gd name="T18" fmla="*/ 19 w 67"/>
                <a:gd name="T19" fmla="*/ 14 h 16"/>
                <a:gd name="T20" fmla="*/ 22 w 67"/>
                <a:gd name="T21" fmla="*/ 11 h 16"/>
                <a:gd name="T22" fmla="*/ 22 w 67"/>
                <a:gd name="T23" fmla="*/ 11 h 16"/>
                <a:gd name="T24" fmla="*/ 30 w 67"/>
                <a:gd name="T25" fmla="*/ 11 h 16"/>
                <a:gd name="T26" fmla="*/ 41 w 67"/>
                <a:gd name="T27" fmla="*/ 12 h 16"/>
                <a:gd name="T28" fmla="*/ 58 w 67"/>
                <a:gd name="T29" fmla="*/ 8 h 16"/>
                <a:gd name="T30" fmla="*/ 48 w 67"/>
                <a:gd name="T31" fmla="*/ 0 h 16"/>
                <a:gd name="T32" fmla="*/ 41 w 67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6">
                  <a:moveTo>
                    <a:pt x="41" y="0"/>
                  </a:moveTo>
                  <a:cubicBezTo>
                    <a:pt x="36" y="0"/>
                    <a:pt x="33" y="1"/>
                    <a:pt x="31" y="1"/>
                  </a:cubicBezTo>
                  <a:cubicBezTo>
                    <a:pt x="29" y="2"/>
                    <a:pt x="27" y="2"/>
                    <a:pt x="27" y="2"/>
                  </a:cubicBezTo>
                  <a:cubicBezTo>
                    <a:pt x="27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3" y="2"/>
                    <a:pt x="17" y="5"/>
                    <a:pt x="11" y="8"/>
                  </a:cubicBezTo>
                  <a:cubicBezTo>
                    <a:pt x="5" y="12"/>
                    <a:pt x="4" y="15"/>
                    <a:pt x="2" y="15"/>
                  </a:cubicBezTo>
                  <a:cubicBezTo>
                    <a:pt x="0" y="16"/>
                    <a:pt x="1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9" y="16"/>
                    <a:pt x="15" y="16"/>
                    <a:pt x="19" y="14"/>
                  </a:cubicBezTo>
                  <a:cubicBezTo>
                    <a:pt x="24" y="13"/>
                    <a:pt x="23" y="11"/>
                    <a:pt x="22" y="11"/>
                  </a:cubicBezTo>
                  <a:cubicBezTo>
                    <a:pt x="21" y="11"/>
                    <a:pt x="21" y="11"/>
                    <a:pt x="22" y="11"/>
                  </a:cubicBezTo>
                  <a:cubicBezTo>
                    <a:pt x="23" y="11"/>
                    <a:pt x="26" y="11"/>
                    <a:pt x="30" y="11"/>
                  </a:cubicBezTo>
                  <a:cubicBezTo>
                    <a:pt x="34" y="11"/>
                    <a:pt x="38" y="12"/>
                    <a:pt x="41" y="12"/>
                  </a:cubicBezTo>
                  <a:cubicBezTo>
                    <a:pt x="47" y="11"/>
                    <a:pt x="53" y="9"/>
                    <a:pt x="58" y="8"/>
                  </a:cubicBezTo>
                  <a:cubicBezTo>
                    <a:pt x="67" y="6"/>
                    <a:pt x="64" y="2"/>
                    <a:pt x="48" y="0"/>
                  </a:cubicBezTo>
                  <a:cubicBezTo>
                    <a:pt x="45" y="0"/>
                    <a:pt x="43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101"/>
            <p:cNvSpPr>
              <a:spLocks/>
            </p:cNvSpPr>
            <p:nvPr/>
          </p:nvSpPr>
          <p:spPr bwMode="auto">
            <a:xfrm>
              <a:off x="3616325" y="4491038"/>
              <a:ext cx="20638" cy="4762"/>
            </a:xfrm>
            <a:custGeom>
              <a:avLst/>
              <a:gdLst>
                <a:gd name="T0" fmla="*/ 4 w 8"/>
                <a:gd name="T1" fmla="*/ 0 h 2"/>
                <a:gd name="T2" fmla="*/ 2 w 8"/>
                <a:gd name="T3" fmla="*/ 2 h 2"/>
                <a:gd name="T4" fmla="*/ 4 w 8"/>
                <a:gd name="T5" fmla="*/ 2 h 2"/>
                <a:gd name="T6" fmla="*/ 7 w 8"/>
                <a:gd name="T7" fmla="*/ 1 h 2"/>
                <a:gd name="T8" fmla="*/ 4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4" y="0"/>
                  </a:moveTo>
                  <a:cubicBezTo>
                    <a:pt x="4" y="1"/>
                    <a:pt x="0" y="1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6" y="2"/>
                    <a:pt x="8" y="1"/>
                    <a:pt x="7" y="1"/>
                  </a:cubicBezTo>
                  <a:cubicBezTo>
                    <a:pt x="5" y="1"/>
                    <a:pt x="4" y="1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102"/>
            <p:cNvSpPr>
              <a:spLocks/>
            </p:cNvSpPr>
            <p:nvPr/>
          </p:nvSpPr>
          <p:spPr bwMode="auto">
            <a:xfrm>
              <a:off x="3563938" y="4529138"/>
              <a:ext cx="15875" cy="4762"/>
            </a:xfrm>
            <a:custGeom>
              <a:avLst/>
              <a:gdLst>
                <a:gd name="T0" fmla="*/ 2 w 6"/>
                <a:gd name="T1" fmla="*/ 0 h 2"/>
                <a:gd name="T2" fmla="*/ 1 w 6"/>
                <a:gd name="T3" fmla="*/ 0 h 2"/>
                <a:gd name="T4" fmla="*/ 2 w 6"/>
                <a:gd name="T5" fmla="*/ 2 h 2"/>
                <a:gd name="T6" fmla="*/ 3 w 6"/>
                <a:gd name="T7" fmla="*/ 2 h 2"/>
                <a:gd name="T8" fmla="*/ 4 w 6"/>
                <a:gd name="T9" fmla="*/ 1 h 2"/>
                <a:gd name="T10" fmla="*/ 2 w 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6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103"/>
            <p:cNvSpPr>
              <a:spLocks/>
            </p:cNvSpPr>
            <p:nvPr/>
          </p:nvSpPr>
          <p:spPr bwMode="auto">
            <a:xfrm>
              <a:off x="3908425" y="4635500"/>
              <a:ext cx="19050" cy="4762"/>
            </a:xfrm>
            <a:custGeom>
              <a:avLst/>
              <a:gdLst>
                <a:gd name="T0" fmla="*/ 0 w 7"/>
                <a:gd name="T1" fmla="*/ 0 h 2"/>
                <a:gd name="T2" fmla="*/ 1 w 7"/>
                <a:gd name="T3" fmla="*/ 1 h 2"/>
                <a:gd name="T4" fmla="*/ 1 w 7"/>
                <a:gd name="T5" fmla="*/ 2 h 2"/>
                <a:gd name="T6" fmla="*/ 3 w 7"/>
                <a:gd name="T7" fmla="*/ 1 h 2"/>
                <a:gd name="T8" fmla="*/ 0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2" y="1"/>
                    <a:pt x="7" y="1"/>
                    <a:pt x="3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104"/>
            <p:cNvSpPr>
              <a:spLocks/>
            </p:cNvSpPr>
            <p:nvPr/>
          </p:nvSpPr>
          <p:spPr bwMode="auto">
            <a:xfrm>
              <a:off x="3311525" y="4392613"/>
              <a:ext cx="185738" cy="57150"/>
            </a:xfrm>
            <a:custGeom>
              <a:avLst/>
              <a:gdLst>
                <a:gd name="T0" fmla="*/ 38 w 68"/>
                <a:gd name="T1" fmla="*/ 0 h 21"/>
                <a:gd name="T2" fmla="*/ 32 w 68"/>
                <a:gd name="T3" fmla="*/ 1 h 21"/>
                <a:gd name="T4" fmla="*/ 30 w 68"/>
                <a:gd name="T5" fmla="*/ 3 h 21"/>
                <a:gd name="T6" fmla="*/ 30 w 68"/>
                <a:gd name="T7" fmla="*/ 3 h 21"/>
                <a:gd name="T8" fmla="*/ 28 w 68"/>
                <a:gd name="T9" fmla="*/ 3 h 21"/>
                <a:gd name="T10" fmla="*/ 25 w 68"/>
                <a:gd name="T11" fmla="*/ 4 h 21"/>
                <a:gd name="T12" fmla="*/ 34 w 68"/>
                <a:gd name="T13" fmla="*/ 6 h 21"/>
                <a:gd name="T14" fmla="*/ 26 w 68"/>
                <a:gd name="T15" fmla="*/ 7 h 21"/>
                <a:gd name="T16" fmla="*/ 25 w 68"/>
                <a:gd name="T17" fmla="*/ 8 h 21"/>
                <a:gd name="T18" fmla="*/ 19 w 68"/>
                <a:gd name="T19" fmla="*/ 7 h 21"/>
                <a:gd name="T20" fmla="*/ 11 w 68"/>
                <a:gd name="T21" fmla="*/ 6 h 21"/>
                <a:gd name="T22" fmla="*/ 6 w 68"/>
                <a:gd name="T23" fmla="*/ 7 h 21"/>
                <a:gd name="T24" fmla="*/ 3 w 68"/>
                <a:gd name="T25" fmla="*/ 12 h 21"/>
                <a:gd name="T26" fmla="*/ 14 w 68"/>
                <a:gd name="T27" fmla="*/ 19 h 21"/>
                <a:gd name="T28" fmla="*/ 23 w 68"/>
                <a:gd name="T29" fmla="*/ 21 h 21"/>
                <a:gd name="T30" fmla="*/ 38 w 68"/>
                <a:gd name="T31" fmla="*/ 19 h 21"/>
                <a:gd name="T32" fmla="*/ 51 w 68"/>
                <a:gd name="T33" fmla="*/ 16 h 21"/>
                <a:gd name="T34" fmla="*/ 54 w 68"/>
                <a:gd name="T35" fmla="*/ 15 h 21"/>
                <a:gd name="T36" fmla="*/ 59 w 68"/>
                <a:gd name="T37" fmla="*/ 13 h 21"/>
                <a:gd name="T38" fmla="*/ 58 w 68"/>
                <a:gd name="T39" fmla="*/ 12 h 21"/>
                <a:gd name="T40" fmla="*/ 57 w 68"/>
                <a:gd name="T41" fmla="*/ 12 h 21"/>
                <a:gd name="T42" fmla="*/ 57 w 68"/>
                <a:gd name="T43" fmla="*/ 12 h 21"/>
                <a:gd name="T44" fmla="*/ 55 w 68"/>
                <a:gd name="T45" fmla="*/ 9 h 21"/>
                <a:gd name="T46" fmla="*/ 55 w 68"/>
                <a:gd name="T47" fmla="*/ 7 h 21"/>
                <a:gd name="T48" fmla="*/ 63 w 68"/>
                <a:gd name="T49" fmla="*/ 4 h 21"/>
                <a:gd name="T50" fmla="*/ 58 w 68"/>
                <a:gd name="T51" fmla="*/ 1 h 21"/>
                <a:gd name="T52" fmla="*/ 42 w 68"/>
                <a:gd name="T53" fmla="*/ 0 h 21"/>
                <a:gd name="T54" fmla="*/ 42 w 68"/>
                <a:gd name="T55" fmla="*/ 0 h 21"/>
                <a:gd name="T56" fmla="*/ 42 w 68"/>
                <a:gd name="T57" fmla="*/ 0 h 21"/>
                <a:gd name="T58" fmla="*/ 41 w 68"/>
                <a:gd name="T59" fmla="*/ 0 h 21"/>
                <a:gd name="T60" fmla="*/ 38 w 68"/>
                <a:gd name="T6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21">
                  <a:moveTo>
                    <a:pt x="38" y="0"/>
                  </a:moveTo>
                  <a:cubicBezTo>
                    <a:pt x="36" y="0"/>
                    <a:pt x="33" y="0"/>
                    <a:pt x="32" y="1"/>
                  </a:cubicBezTo>
                  <a:cubicBezTo>
                    <a:pt x="30" y="2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6" y="3"/>
                    <a:pt x="24" y="3"/>
                    <a:pt x="25" y="4"/>
                  </a:cubicBezTo>
                  <a:cubicBezTo>
                    <a:pt x="27" y="5"/>
                    <a:pt x="33" y="5"/>
                    <a:pt x="34" y="6"/>
                  </a:cubicBezTo>
                  <a:cubicBezTo>
                    <a:pt x="34" y="6"/>
                    <a:pt x="29" y="6"/>
                    <a:pt x="26" y="7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8"/>
                    <a:pt x="22" y="7"/>
                    <a:pt x="19" y="7"/>
                  </a:cubicBezTo>
                  <a:cubicBezTo>
                    <a:pt x="17" y="7"/>
                    <a:pt x="14" y="6"/>
                    <a:pt x="11" y="6"/>
                  </a:cubicBezTo>
                  <a:cubicBezTo>
                    <a:pt x="9" y="6"/>
                    <a:pt x="8" y="6"/>
                    <a:pt x="6" y="7"/>
                  </a:cubicBezTo>
                  <a:cubicBezTo>
                    <a:pt x="1" y="7"/>
                    <a:pt x="0" y="9"/>
                    <a:pt x="3" y="12"/>
                  </a:cubicBezTo>
                  <a:cubicBezTo>
                    <a:pt x="5" y="14"/>
                    <a:pt x="9" y="17"/>
                    <a:pt x="14" y="19"/>
                  </a:cubicBezTo>
                  <a:cubicBezTo>
                    <a:pt x="17" y="21"/>
                    <a:pt x="20" y="21"/>
                    <a:pt x="23" y="21"/>
                  </a:cubicBezTo>
                  <a:cubicBezTo>
                    <a:pt x="28" y="21"/>
                    <a:pt x="32" y="20"/>
                    <a:pt x="38" y="19"/>
                  </a:cubicBezTo>
                  <a:cubicBezTo>
                    <a:pt x="47" y="19"/>
                    <a:pt x="49" y="16"/>
                    <a:pt x="51" y="16"/>
                  </a:cubicBezTo>
                  <a:cubicBezTo>
                    <a:pt x="52" y="15"/>
                    <a:pt x="53" y="15"/>
                    <a:pt x="54" y="15"/>
                  </a:cubicBezTo>
                  <a:cubicBezTo>
                    <a:pt x="56" y="14"/>
                    <a:pt x="57" y="14"/>
                    <a:pt x="59" y="13"/>
                  </a:cubicBezTo>
                  <a:cubicBezTo>
                    <a:pt x="60" y="12"/>
                    <a:pt x="60" y="12"/>
                    <a:pt x="58" y="12"/>
                  </a:cubicBezTo>
                  <a:cubicBezTo>
                    <a:pt x="58" y="12"/>
                    <a:pt x="58" y="12"/>
                    <a:pt x="57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6" y="12"/>
                    <a:pt x="58" y="11"/>
                    <a:pt x="55" y="9"/>
                  </a:cubicBezTo>
                  <a:cubicBezTo>
                    <a:pt x="52" y="8"/>
                    <a:pt x="49" y="8"/>
                    <a:pt x="55" y="7"/>
                  </a:cubicBezTo>
                  <a:cubicBezTo>
                    <a:pt x="62" y="6"/>
                    <a:pt x="62" y="4"/>
                    <a:pt x="63" y="4"/>
                  </a:cubicBezTo>
                  <a:cubicBezTo>
                    <a:pt x="63" y="4"/>
                    <a:pt x="68" y="2"/>
                    <a:pt x="58" y="1"/>
                  </a:cubicBezTo>
                  <a:cubicBezTo>
                    <a:pt x="50" y="1"/>
                    <a:pt x="44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105"/>
            <p:cNvSpPr>
              <a:spLocks/>
            </p:cNvSpPr>
            <p:nvPr/>
          </p:nvSpPr>
          <p:spPr bwMode="auto">
            <a:xfrm>
              <a:off x="3208338" y="4495800"/>
              <a:ext cx="14288" cy="3175"/>
            </a:xfrm>
            <a:custGeom>
              <a:avLst/>
              <a:gdLst>
                <a:gd name="T0" fmla="*/ 4 w 5"/>
                <a:gd name="T1" fmla="*/ 0 h 1"/>
                <a:gd name="T2" fmla="*/ 2 w 5"/>
                <a:gd name="T3" fmla="*/ 0 h 1"/>
                <a:gd name="T4" fmla="*/ 0 w 5"/>
                <a:gd name="T5" fmla="*/ 1 h 1"/>
                <a:gd name="T6" fmla="*/ 5 w 5"/>
                <a:gd name="T7" fmla="*/ 0 h 1"/>
                <a:gd name="T8" fmla="*/ 4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106"/>
            <p:cNvSpPr>
              <a:spLocks/>
            </p:cNvSpPr>
            <p:nvPr/>
          </p:nvSpPr>
          <p:spPr bwMode="auto">
            <a:xfrm>
              <a:off x="3360738" y="4492625"/>
              <a:ext cx="15875" cy="3175"/>
            </a:xfrm>
            <a:custGeom>
              <a:avLst/>
              <a:gdLst>
                <a:gd name="T0" fmla="*/ 4 w 6"/>
                <a:gd name="T1" fmla="*/ 0 h 1"/>
                <a:gd name="T2" fmla="*/ 2 w 6"/>
                <a:gd name="T3" fmla="*/ 0 h 1"/>
                <a:gd name="T4" fmla="*/ 2 w 6"/>
                <a:gd name="T5" fmla="*/ 1 h 1"/>
                <a:gd name="T6" fmla="*/ 4 w 6"/>
                <a:gd name="T7" fmla="*/ 1 h 1"/>
                <a:gd name="T8" fmla="*/ 5 w 6"/>
                <a:gd name="T9" fmla="*/ 0 h 1"/>
                <a:gd name="T10" fmla="*/ 4 w 6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107"/>
            <p:cNvSpPr>
              <a:spLocks/>
            </p:cNvSpPr>
            <p:nvPr/>
          </p:nvSpPr>
          <p:spPr bwMode="auto">
            <a:xfrm>
              <a:off x="3843338" y="4511675"/>
              <a:ext cx="14288" cy="3175"/>
            </a:xfrm>
            <a:custGeom>
              <a:avLst/>
              <a:gdLst>
                <a:gd name="T0" fmla="*/ 4 w 5"/>
                <a:gd name="T1" fmla="*/ 0 h 1"/>
                <a:gd name="T2" fmla="*/ 2 w 5"/>
                <a:gd name="T3" fmla="*/ 0 h 1"/>
                <a:gd name="T4" fmla="*/ 1 w 5"/>
                <a:gd name="T5" fmla="*/ 1 h 1"/>
                <a:gd name="T6" fmla="*/ 3 w 5"/>
                <a:gd name="T7" fmla="*/ 1 h 1"/>
                <a:gd name="T8" fmla="*/ 4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108"/>
            <p:cNvSpPr>
              <a:spLocks/>
            </p:cNvSpPr>
            <p:nvPr/>
          </p:nvSpPr>
          <p:spPr bwMode="auto">
            <a:xfrm>
              <a:off x="3211513" y="4483100"/>
              <a:ext cx="11113" cy="1587"/>
            </a:xfrm>
            <a:custGeom>
              <a:avLst/>
              <a:gdLst>
                <a:gd name="T0" fmla="*/ 3 w 4"/>
                <a:gd name="T1" fmla="*/ 0 h 1"/>
                <a:gd name="T2" fmla="*/ 2 w 4"/>
                <a:gd name="T3" fmla="*/ 1 h 1"/>
                <a:gd name="T4" fmla="*/ 0 w 4"/>
                <a:gd name="T5" fmla="*/ 1 h 1"/>
                <a:gd name="T6" fmla="*/ 4 w 4"/>
                <a:gd name="T7" fmla="*/ 1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3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109"/>
            <p:cNvSpPr>
              <a:spLocks/>
            </p:cNvSpPr>
            <p:nvPr/>
          </p:nvSpPr>
          <p:spPr bwMode="auto">
            <a:xfrm>
              <a:off x="3870325" y="4521200"/>
              <a:ext cx="15875" cy="4762"/>
            </a:xfrm>
            <a:custGeom>
              <a:avLst/>
              <a:gdLst>
                <a:gd name="T0" fmla="*/ 2 w 6"/>
                <a:gd name="T1" fmla="*/ 0 h 2"/>
                <a:gd name="T2" fmla="*/ 0 w 6"/>
                <a:gd name="T3" fmla="*/ 0 h 2"/>
                <a:gd name="T4" fmla="*/ 2 w 6"/>
                <a:gd name="T5" fmla="*/ 2 h 2"/>
                <a:gd name="T6" fmla="*/ 5 w 6"/>
                <a:gd name="T7" fmla="*/ 1 h 2"/>
                <a:gd name="T8" fmla="*/ 2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2" y="1"/>
                    <a:pt x="2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3813175" y="4540250"/>
              <a:ext cx="98425" cy="19050"/>
            </a:xfrm>
            <a:custGeom>
              <a:avLst/>
              <a:gdLst>
                <a:gd name="T0" fmla="*/ 22 w 36"/>
                <a:gd name="T1" fmla="*/ 0 h 7"/>
                <a:gd name="T2" fmla="*/ 18 w 36"/>
                <a:gd name="T3" fmla="*/ 0 h 7"/>
                <a:gd name="T4" fmla="*/ 10 w 36"/>
                <a:gd name="T5" fmla="*/ 7 h 7"/>
                <a:gd name="T6" fmla="*/ 18 w 36"/>
                <a:gd name="T7" fmla="*/ 6 h 7"/>
                <a:gd name="T8" fmla="*/ 22 w 3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">
                  <a:moveTo>
                    <a:pt x="22" y="0"/>
                  </a:moveTo>
                  <a:cubicBezTo>
                    <a:pt x="21" y="0"/>
                    <a:pt x="19" y="0"/>
                    <a:pt x="18" y="0"/>
                  </a:cubicBezTo>
                  <a:cubicBezTo>
                    <a:pt x="9" y="1"/>
                    <a:pt x="0" y="7"/>
                    <a:pt x="10" y="7"/>
                  </a:cubicBezTo>
                  <a:cubicBezTo>
                    <a:pt x="12" y="7"/>
                    <a:pt x="15" y="6"/>
                    <a:pt x="18" y="6"/>
                  </a:cubicBezTo>
                  <a:cubicBezTo>
                    <a:pt x="31" y="4"/>
                    <a:pt x="36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111"/>
            <p:cNvSpPr>
              <a:spLocks/>
            </p:cNvSpPr>
            <p:nvPr/>
          </p:nvSpPr>
          <p:spPr bwMode="auto">
            <a:xfrm>
              <a:off x="3792538" y="4506913"/>
              <a:ext cx="20638" cy="3175"/>
            </a:xfrm>
            <a:custGeom>
              <a:avLst/>
              <a:gdLst>
                <a:gd name="T0" fmla="*/ 3 w 8"/>
                <a:gd name="T1" fmla="*/ 0 h 1"/>
                <a:gd name="T2" fmla="*/ 2 w 8"/>
                <a:gd name="T3" fmla="*/ 0 h 1"/>
                <a:gd name="T4" fmla="*/ 1 w 8"/>
                <a:gd name="T5" fmla="*/ 1 h 1"/>
                <a:gd name="T6" fmla="*/ 4 w 8"/>
                <a:gd name="T7" fmla="*/ 1 h 1"/>
                <a:gd name="T8" fmla="*/ 6 w 8"/>
                <a:gd name="T9" fmla="*/ 1 h 1"/>
                <a:gd name="T10" fmla="*/ 5 w 8"/>
                <a:gd name="T11" fmla="*/ 0 h 1"/>
                <a:gd name="T12" fmla="*/ 3 w 8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3" y="1"/>
                    <a:pt x="4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1"/>
                    <a:pt x="5" y="1"/>
                    <a:pt x="5" y="0"/>
                  </a:cubicBezTo>
                  <a:cubicBezTo>
                    <a:pt x="6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112"/>
            <p:cNvSpPr>
              <a:spLocks/>
            </p:cNvSpPr>
            <p:nvPr/>
          </p:nvSpPr>
          <p:spPr bwMode="auto">
            <a:xfrm>
              <a:off x="3908425" y="4545013"/>
              <a:ext cx="26988" cy="4762"/>
            </a:xfrm>
            <a:custGeom>
              <a:avLst/>
              <a:gdLst>
                <a:gd name="T0" fmla="*/ 2 w 10"/>
                <a:gd name="T1" fmla="*/ 0 h 2"/>
                <a:gd name="T2" fmla="*/ 3 w 10"/>
                <a:gd name="T3" fmla="*/ 2 h 2"/>
                <a:gd name="T4" fmla="*/ 5 w 10"/>
                <a:gd name="T5" fmla="*/ 2 h 2"/>
                <a:gd name="T6" fmla="*/ 8 w 10"/>
                <a:gd name="T7" fmla="*/ 1 h 2"/>
                <a:gd name="T8" fmla="*/ 2 w 1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2" y="0"/>
                  </a:moveTo>
                  <a:cubicBezTo>
                    <a:pt x="3" y="1"/>
                    <a:pt x="0" y="1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8" y="2"/>
                    <a:pt x="10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113"/>
            <p:cNvSpPr>
              <a:spLocks/>
            </p:cNvSpPr>
            <p:nvPr/>
          </p:nvSpPr>
          <p:spPr bwMode="auto">
            <a:xfrm>
              <a:off x="3805238" y="4518025"/>
              <a:ext cx="41275" cy="4762"/>
            </a:xfrm>
            <a:custGeom>
              <a:avLst/>
              <a:gdLst>
                <a:gd name="T0" fmla="*/ 13 w 15"/>
                <a:gd name="T1" fmla="*/ 0 h 2"/>
                <a:gd name="T2" fmla="*/ 11 w 15"/>
                <a:gd name="T3" fmla="*/ 0 h 2"/>
                <a:gd name="T4" fmla="*/ 11 w 15"/>
                <a:gd name="T5" fmla="*/ 0 h 2"/>
                <a:gd name="T6" fmla="*/ 3 w 15"/>
                <a:gd name="T7" fmla="*/ 1 h 2"/>
                <a:gd name="T8" fmla="*/ 4 w 15"/>
                <a:gd name="T9" fmla="*/ 2 h 2"/>
                <a:gd name="T10" fmla="*/ 7 w 15"/>
                <a:gd name="T11" fmla="*/ 2 h 2"/>
                <a:gd name="T12" fmla="*/ 13 w 1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5" y="1"/>
                    <a:pt x="3" y="1"/>
                  </a:cubicBezTo>
                  <a:cubicBezTo>
                    <a:pt x="0" y="2"/>
                    <a:pt x="1" y="2"/>
                    <a:pt x="4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12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114"/>
            <p:cNvSpPr>
              <a:spLocks/>
            </p:cNvSpPr>
            <p:nvPr/>
          </p:nvSpPr>
          <p:spPr bwMode="auto">
            <a:xfrm>
              <a:off x="3905250" y="4530725"/>
              <a:ext cx="7938" cy="9525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2 h 3"/>
                <a:gd name="T4" fmla="*/ 2 w 3"/>
                <a:gd name="T5" fmla="*/ 3 h 3"/>
                <a:gd name="T6" fmla="*/ 2 w 3"/>
                <a:gd name="T7" fmla="*/ 3 h 3"/>
                <a:gd name="T8" fmla="*/ 3 w 3"/>
                <a:gd name="T9" fmla="*/ 2 h 3"/>
                <a:gd name="T10" fmla="*/ 2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115"/>
            <p:cNvSpPr>
              <a:spLocks/>
            </p:cNvSpPr>
            <p:nvPr/>
          </p:nvSpPr>
          <p:spPr bwMode="auto">
            <a:xfrm>
              <a:off x="3440113" y="4340225"/>
              <a:ext cx="34925" cy="3175"/>
            </a:xfrm>
            <a:custGeom>
              <a:avLst/>
              <a:gdLst>
                <a:gd name="T0" fmla="*/ 10 w 13"/>
                <a:gd name="T1" fmla="*/ 0 h 1"/>
                <a:gd name="T2" fmla="*/ 8 w 13"/>
                <a:gd name="T3" fmla="*/ 0 h 1"/>
                <a:gd name="T4" fmla="*/ 0 w 13"/>
                <a:gd name="T5" fmla="*/ 1 h 1"/>
                <a:gd name="T6" fmla="*/ 9 w 13"/>
                <a:gd name="T7" fmla="*/ 1 h 1"/>
                <a:gd name="T8" fmla="*/ 10 w 1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3" y="1"/>
                    <a:pt x="0" y="1"/>
                  </a:cubicBezTo>
                  <a:cubicBezTo>
                    <a:pt x="3" y="1"/>
                    <a:pt x="6" y="1"/>
                    <a:pt x="9" y="1"/>
                  </a:cubicBezTo>
                  <a:cubicBezTo>
                    <a:pt x="13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116"/>
            <p:cNvSpPr>
              <a:spLocks/>
            </p:cNvSpPr>
            <p:nvPr/>
          </p:nvSpPr>
          <p:spPr bwMode="auto">
            <a:xfrm>
              <a:off x="3379788" y="4351338"/>
              <a:ext cx="26988" cy="6350"/>
            </a:xfrm>
            <a:custGeom>
              <a:avLst/>
              <a:gdLst>
                <a:gd name="T0" fmla="*/ 5 w 10"/>
                <a:gd name="T1" fmla="*/ 0 h 2"/>
                <a:gd name="T2" fmla="*/ 3 w 10"/>
                <a:gd name="T3" fmla="*/ 0 h 2"/>
                <a:gd name="T4" fmla="*/ 0 w 10"/>
                <a:gd name="T5" fmla="*/ 2 h 2"/>
                <a:gd name="T6" fmla="*/ 8 w 10"/>
                <a:gd name="T7" fmla="*/ 1 h 2"/>
                <a:gd name="T8" fmla="*/ 5 w 1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4" y="1"/>
                    <a:pt x="7" y="2"/>
                    <a:pt x="8" y="1"/>
                  </a:cubicBezTo>
                  <a:cubicBezTo>
                    <a:pt x="10" y="0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117"/>
            <p:cNvSpPr>
              <a:spLocks/>
            </p:cNvSpPr>
            <p:nvPr/>
          </p:nvSpPr>
          <p:spPr bwMode="auto">
            <a:xfrm>
              <a:off x="3441700" y="4338638"/>
              <a:ext cx="30163" cy="0"/>
            </a:xfrm>
            <a:custGeom>
              <a:avLst/>
              <a:gdLst>
                <a:gd name="T0" fmla="*/ 9 w 11"/>
                <a:gd name="T1" fmla="*/ 8 w 11"/>
                <a:gd name="T2" fmla="*/ 0 w 11"/>
                <a:gd name="T3" fmla="*/ 8 w 11"/>
                <a:gd name="T4" fmla="*/ 9 w 11"/>
                <a:gd name="T5" fmla="*/ 11 w 11"/>
                <a:gd name="T6" fmla="*/ 9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1"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118"/>
            <p:cNvSpPr>
              <a:spLocks/>
            </p:cNvSpPr>
            <p:nvPr/>
          </p:nvSpPr>
          <p:spPr bwMode="auto">
            <a:xfrm>
              <a:off x="3506788" y="4378325"/>
              <a:ext cx="22225" cy="3175"/>
            </a:xfrm>
            <a:custGeom>
              <a:avLst/>
              <a:gdLst>
                <a:gd name="T0" fmla="*/ 6 w 8"/>
                <a:gd name="T1" fmla="*/ 0 h 1"/>
                <a:gd name="T2" fmla="*/ 2 w 8"/>
                <a:gd name="T3" fmla="*/ 1 h 1"/>
                <a:gd name="T4" fmla="*/ 1 w 8"/>
                <a:gd name="T5" fmla="*/ 1 h 1"/>
                <a:gd name="T6" fmla="*/ 1 w 8"/>
                <a:gd name="T7" fmla="*/ 1 h 1"/>
                <a:gd name="T8" fmla="*/ 4 w 8"/>
                <a:gd name="T9" fmla="*/ 1 h 1"/>
                <a:gd name="T10" fmla="*/ 5 w 8"/>
                <a:gd name="T11" fmla="*/ 1 h 1"/>
                <a:gd name="T12" fmla="*/ 6 w 8"/>
                <a:gd name="T13" fmla="*/ 0 h 1"/>
                <a:gd name="T14" fmla="*/ 6 w 8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">
                  <a:moveTo>
                    <a:pt x="6" y="0"/>
                  </a:move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119"/>
            <p:cNvSpPr>
              <a:spLocks/>
            </p:cNvSpPr>
            <p:nvPr/>
          </p:nvSpPr>
          <p:spPr bwMode="auto">
            <a:xfrm>
              <a:off x="3448050" y="4389438"/>
              <a:ext cx="49213" cy="6350"/>
            </a:xfrm>
            <a:custGeom>
              <a:avLst/>
              <a:gdLst>
                <a:gd name="T0" fmla="*/ 9 w 18"/>
                <a:gd name="T1" fmla="*/ 0 h 2"/>
                <a:gd name="T2" fmla="*/ 5 w 18"/>
                <a:gd name="T3" fmla="*/ 0 h 2"/>
                <a:gd name="T4" fmla="*/ 2 w 18"/>
                <a:gd name="T5" fmla="*/ 1 h 2"/>
                <a:gd name="T6" fmla="*/ 10 w 18"/>
                <a:gd name="T7" fmla="*/ 2 h 2"/>
                <a:gd name="T8" fmla="*/ 10 w 18"/>
                <a:gd name="T9" fmla="*/ 2 h 2"/>
                <a:gd name="T10" fmla="*/ 14 w 18"/>
                <a:gd name="T11" fmla="*/ 0 h 2"/>
                <a:gd name="T12" fmla="*/ 9 w 18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">
                  <a:moveTo>
                    <a:pt x="9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3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6" y="2"/>
                    <a:pt x="18" y="1"/>
                    <a:pt x="14" y="0"/>
                  </a:cubicBezTo>
                  <a:cubicBezTo>
                    <a:pt x="12" y="0"/>
                    <a:pt x="10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120"/>
            <p:cNvSpPr>
              <a:spLocks/>
            </p:cNvSpPr>
            <p:nvPr/>
          </p:nvSpPr>
          <p:spPr bwMode="auto">
            <a:xfrm>
              <a:off x="3257550" y="4483100"/>
              <a:ext cx="106363" cy="26987"/>
            </a:xfrm>
            <a:custGeom>
              <a:avLst/>
              <a:gdLst>
                <a:gd name="T0" fmla="*/ 25 w 39"/>
                <a:gd name="T1" fmla="*/ 0 h 10"/>
                <a:gd name="T2" fmla="*/ 22 w 39"/>
                <a:gd name="T3" fmla="*/ 1 h 10"/>
                <a:gd name="T4" fmla="*/ 18 w 39"/>
                <a:gd name="T5" fmla="*/ 2 h 10"/>
                <a:gd name="T6" fmla="*/ 17 w 39"/>
                <a:gd name="T7" fmla="*/ 2 h 10"/>
                <a:gd name="T8" fmla="*/ 17 w 39"/>
                <a:gd name="T9" fmla="*/ 2 h 10"/>
                <a:gd name="T10" fmla="*/ 6 w 39"/>
                <a:gd name="T11" fmla="*/ 4 h 10"/>
                <a:gd name="T12" fmla="*/ 1 w 39"/>
                <a:gd name="T13" fmla="*/ 6 h 10"/>
                <a:gd name="T14" fmla="*/ 1 w 39"/>
                <a:gd name="T15" fmla="*/ 6 h 10"/>
                <a:gd name="T16" fmla="*/ 2 w 39"/>
                <a:gd name="T17" fmla="*/ 6 h 10"/>
                <a:gd name="T18" fmla="*/ 7 w 39"/>
                <a:gd name="T19" fmla="*/ 7 h 10"/>
                <a:gd name="T20" fmla="*/ 10 w 39"/>
                <a:gd name="T21" fmla="*/ 9 h 10"/>
                <a:gd name="T22" fmla="*/ 24 w 39"/>
                <a:gd name="T23" fmla="*/ 10 h 10"/>
                <a:gd name="T24" fmla="*/ 25 w 39"/>
                <a:gd name="T25" fmla="*/ 10 h 10"/>
                <a:gd name="T26" fmla="*/ 37 w 39"/>
                <a:gd name="T27" fmla="*/ 7 h 10"/>
                <a:gd name="T28" fmla="*/ 37 w 39"/>
                <a:gd name="T29" fmla="*/ 7 h 10"/>
                <a:gd name="T30" fmla="*/ 35 w 39"/>
                <a:gd name="T31" fmla="*/ 7 h 10"/>
                <a:gd name="T32" fmla="*/ 35 w 39"/>
                <a:gd name="T33" fmla="*/ 7 h 10"/>
                <a:gd name="T34" fmla="*/ 34 w 39"/>
                <a:gd name="T35" fmla="*/ 4 h 10"/>
                <a:gd name="T36" fmla="*/ 26 w 39"/>
                <a:gd name="T37" fmla="*/ 1 h 10"/>
                <a:gd name="T38" fmla="*/ 25 w 39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10">
                  <a:moveTo>
                    <a:pt x="25" y="0"/>
                  </a:moveTo>
                  <a:cubicBezTo>
                    <a:pt x="24" y="0"/>
                    <a:pt x="23" y="0"/>
                    <a:pt x="22" y="1"/>
                  </a:cubicBezTo>
                  <a:cubicBezTo>
                    <a:pt x="20" y="2"/>
                    <a:pt x="19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2" y="3"/>
                    <a:pt x="6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3" y="6"/>
                    <a:pt x="4" y="6"/>
                    <a:pt x="7" y="7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3" y="10"/>
                    <a:pt x="18" y="10"/>
                    <a:pt x="24" y="10"/>
                  </a:cubicBezTo>
                  <a:cubicBezTo>
                    <a:pt x="24" y="10"/>
                    <a:pt x="24" y="10"/>
                    <a:pt x="25" y="10"/>
                  </a:cubicBezTo>
                  <a:cubicBezTo>
                    <a:pt x="34" y="10"/>
                    <a:pt x="35" y="8"/>
                    <a:pt x="37" y="7"/>
                  </a:cubicBezTo>
                  <a:cubicBezTo>
                    <a:pt x="39" y="7"/>
                    <a:pt x="38" y="7"/>
                    <a:pt x="37" y="7"/>
                  </a:cubicBezTo>
                  <a:cubicBezTo>
                    <a:pt x="36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5" y="6"/>
                    <a:pt x="34" y="4"/>
                  </a:cubicBezTo>
                  <a:cubicBezTo>
                    <a:pt x="33" y="3"/>
                    <a:pt x="26" y="2"/>
                    <a:pt x="26" y="1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121"/>
            <p:cNvSpPr>
              <a:spLocks/>
            </p:cNvSpPr>
            <p:nvPr/>
          </p:nvSpPr>
          <p:spPr bwMode="auto">
            <a:xfrm>
              <a:off x="3471863" y="4414838"/>
              <a:ext cx="11113" cy="1587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1 w 4"/>
                <a:gd name="T5" fmla="*/ 1 h 1"/>
                <a:gd name="T6" fmla="*/ 2 w 4"/>
                <a:gd name="T7" fmla="*/ 1 h 1"/>
                <a:gd name="T8" fmla="*/ 4 w 4"/>
                <a:gd name="T9" fmla="*/ 1 h 1"/>
                <a:gd name="T10" fmla="*/ 4 w 4"/>
                <a:gd name="T11" fmla="*/ 1 h 1"/>
                <a:gd name="T12" fmla="*/ 4 w 4"/>
                <a:gd name="T13" fmla="*/ 0 h 1"/>
                <a:gd name="T14" fmla="*/ 4 w 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122"/>
            <p:cNvSpPr>
              <a:spLocks/>
            </p:cNvSpPr>
            <p:nvPr/>
          </p:nvSpPr>
          <p:spPr bwMode="auto">
            <a:xfrm>
              <a:off x="3152775" y="4495800"/>
              <a:ext cx="7938" cy="6350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1 h 2"/>
                <a:gd name="T4" fmla="*/ 2 w 3"/>
                <a:gd name="T5" fmla="*/ 2 h 2"/>
                <a:gd name="T6" fmla="*/ 2 w 3"/>
                <a:gd name="T7" fmla="*/ 1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2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123"/>
            <p:cNvSpPr>
              <a:spLocks/>
            </p:cNvSpPr>
            <p:nvPr/>
          </p:nvSpPr>
          <p:spPr bwMode="auto">
            <a:xfrm>
              <a:off x="2946400" y="4510088"/>
              <a:ext cx="7938" cy="0"/>
            </a:xfrm>
            <a:custGeom>
              <a:avLst/>
              <a:gdLst>
                <a:gd name="T0" fmla="*/ 2 w 3"/>
                <a:gd name="T1" fmla="*/ 2 w 3"/>
                <a:gd name="T2" fmla="*/ 0 w 3"/>
                <a:gd name="T3" fmla="*/ 1 w 3"/>
                <a:gd name="T4" fmla="*/ 3 w 3"/>
                <a:gd name="T5" fmla="*/ 2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124"/>
            <p:cNvSpPr>
              <a:spLocks/>
            </p:cNvSpPr>
            <p:nvPr/>
          </p:nvSpPr>
          <p:spPr bwMode="auto">
            <a:xfrm>
              <a:off x="3273425" y="4460875"/>
              <a:ext cx="9525" cy="3175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1 h 1"/>
                <a:gd name="T4" fmla="*/ 2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125"/>
            <p:cNvSpPr>
              <a:spLocks/>
            </p:cNvSpPr>
            <p:nvPr/>
          </p:nvSpPr>
          <p:spPr bwMode="auto">
            <a:xfrm>
              <a:off x="2789238" y="4378325"/>
              <a:ext cx="455613" cy="114300"/>
            </a:xfrm>
            <a:custGeom>
              <a:avLst/>
              <a:gdLst>
                <a:gd name="T0" fmla="*/ 81 w 168"/>
                <a:gd name="T1" fmla="*/ 0 h 42"/>
                <a:gd name="T2" fmla="*/ 18 w 168"/>
                <a:gd name="T3" fmla="*/ 9 h 42"/>
                <a:gd name="T4" fmla="*/ 33 w 168"/>
                <a:gd name="T5" fmla="*/ 13 h 42"/>
                <a:gd name="T6" fmla="*/ 44 w 168"/>
                <a:gd name="T7" fmla="*/ 14 h 42"/>
                <a:gd name="T8" fmla="*/ 40 w 168"/>
                <a:gd name="T9" fmla="*/ 14 h 42"/>
                <a:gd name="T10" fmla="*/ 39 w 168"/>
                <a:gd name="T11" fmla="*/ 14 h 42"/>
                <a:gd name="T12" fmla="*/ 17 w 168"/>
                <a:gd name="T13" fmla="*/ 15 h 42"/>
                <a:gd name="T14" fmla="*/ 49 w 168"/>
                <a:gd name="T15" fmla="*/ 22 h 42"/>
                <a:gd name="T16" fmla="*/ 36 w 168"/>
                <a:gd name="T17" fmla="*/ 24 h 42"/>
                <a:gd name="T18" fmla="*/ 1 w 168"/>
                <a:gd name="T19" fmla="*/ 27 h 42"/>
                <a:gd name="T20" fmla="*/ 22 w 168"/>
                <a:gd name="T21" fmla="*/ 35 h 42"/>
                <a:gd name="T22" fmla="*/ 52 w 168"/>
                <a:gd name="T23" fmla="*/ 40 h 42"/>
                <a:gd name="T24" fmla="*/ 101 w 168"/>
                <a:gd name="T25" fmla="*/ 35 h 42"/>
                <a:gd name="T26" fmla="*/ 101 w 168"/>
                <a:gd name="T27" fmla="*/ 36 h 42"/>
                <a:gd name="T28" fmla="*/ 109 w 168"/>
                <a:gd name="T29" fmla="*/ 40 h 42"/>
                <a:gd name="T30" fmla="*/ 112 w 168"/>
                <a:gd name="T31" fmla="*/ 40 h 42"/>
                <a:gd name="T32" fmla="*/ 119 w 168"/>
                <a:gd name="T33" fmla="*/ 41 h 42"/>
                <a:gd name="T34" fmla="*/ 136 w 168"/>
                <a:gd name="T35" fmla="*/ 42 h 42"/>
                <a:gd name="T36" fmla="*/ 140 w 168"/>
                <a:gd name="T37" fmla="*/ 38 h 42"/>
                <a:gd name="T38" fmla="*/ 134 w 168"/>
                <a:gd name="T39" fmla="*/ 38 h 42"/>
                <a:gd name="T40" fmla="*/ 138 w 168"/>
                <a:gd name="T41" fmla="*/ 36 h 42"/>
                <a:gd name="T42" fmla="*/ 143 w 168"/>
                <a:gd name="T43" fmla="*/ 37 h 42"/>
                <a:gd name="T44" fmla="*/ 152 w 168"/>
                <a:gd name="T45" fmla="*/ 35 h 42"/>
                <a:gd name="T46" fmla="*/ 154 w 168"/>
                <a:gd name="T47" fmla="*/ 36 h 42"/>
                <a:gd name="T48" fmla="*/ 157 w 168"/>
                <a:gd name="T49" fmla="*/ 36 h 42"/>
                <a:gd name="T50" fmla="*/ 160 w 168"/>
                <a:gd name="T51" fmla="*/ 36 h 42"/>
                <a:gd name="T52" fmla="*/ 161 w 168"/>
                <a:gd name="T53" fmla="*/ 37 h 42"/>
                <a:gd name="T54" fmla="*/ 168 w 168"/>
                <a:gd name="T55" fmla="*/ 33 h 42"/>
                <a:gd name="T56" fmla="*/ 156 w 168"/>
                <a:gd name="T57" fmla="*/ 28 h 42"/>
                <a:gd name="T58" fmla="*/ 156 w 168"/>
                <a:gd name="T59" fmla="*/ 28 h 42"/>
                <a:gd name="T60" fmla="*/ 158 w 168"/>
                <a:gd name="T61" fmla="*/ 16 h 42"/>
                <a:gd name="T62" fmla="*/ 154 w 168"/>
                <a:gd name="T63" fmla="*/ 5 h 42"/>
                <a:gd name="T64" fmla="*/ 138 w 168"/>
                <a:gd name="T65" fmla="*/ 11 h 42"/>
                <a:gd name="T66" fmla="*/ 127 w 168"/>
                <a:gd name="T67" fmla="*/ 19 h 42"/>
                <a:gd name="T68" fmla="*/ 126 w 168"/>
                <a:gd name="T69" fmla="*/ 12 h 42"/>
                <a:gd name="T70" fmla="*/ 121 w 168"/>
                <a:gd name="T71" fmla="*/ 8 h 42"/>
                <a:gd name="T72" fmla="*/ 120 w 168"/>
                <a:gd name="T73" fmla="*/ 9 h 42"/>
                <a:gd name="T74" fmla="*/ 119 w 168"/>
                <a:gd name="T75" fmla="*/ 10 h 42"/>
                <a:gd name="T76" fmla="*/ 114 w 168"/>
                <a:gd name="T77" fmla="*/ 11 h 42"/>
                <a:gd name="T78" fmla="*/ 102 w 168"/>
                <a:gd name="T79" fmla="*/ 10 h 42"/>
                <a:gd name="T80" fmla="*/ 98 w 168"/>
                <a:gd name="T81" fmla="*/ 4 h 42"/>
                <a:gd name="T82" fmla="*/ 86 w 168"/>
                <a:gd name="T83" fmla="*/ 5 h 42"/>
                <a:gd name="T84" fmla="*/ 87 w 168"/>
                <a:gd name="T8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42">
                  <a:moveTo>
                    <a:pt x="85" y="0"/>
                  </a:moveTo>
                  <a:cubicBezTo>
                    <a:pt x="84" y="0"/>
                    <a:pt x="83" y="0"/>
                    <a:pt x="81" y="0"/>
                  </a:cubicBezTo>
                  <a:cubicBezTo>
                    <a:pt x="76" y="1"/>
                    <a:pt x="65" y="1"/>
                    <a:pt x="54" y="2"/>
                  </a:cubicBezTo>
                  <a:cubicBezTo>
                    <a:pt x="40" y="4"/>
                    <a:pt x="25" y="7"/>
                    <a:pt x="18" y="9"/>
                  </a:cubicBezTo>
                  <a:cubicBezTo>
                    <a:pt x="12" y="11"/>
                    <a:pt x="24" y="12"/>
                    <a:pt x="21" y="12"/>
                  </a:cubicBezTo>
                  <a:cubicBezTo>
                    <a:pt x="19" y="12"/>
                    <a:pt x="24" y="13"/>
                    <a:pt x="33" y="13"/>
                  </a:cubicBezTo>
                  <a:cubicBezTo>
                    <a:pt x="42" y="14"/>
                    <a:pt x="47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8" y="14"/>
                    <a:pt x="38" y="14"/>
                  </a:cubicBezTo>
                  <a:cubicBezTo>
                    <a:pt x="34" y="14"/>
                    <a:pt x="25" y="14"/>
                    <a:pt x="17" y="15"/>
                  </a:cubicBezTo>
                  <a:cubicBezTo>
                    <a:pt x="9" y="16"/>
                    <a:pt x="9" y="18"/>
                    <a:pt x="23" y="20"/>
                  </a:cubicBezTo>
                  <a:cubicBezTo>
                    <a:pt x="32" y="21"/>
                    <a:pt x="41" y="21"/>
                    <a:pt x="49" y="22"/>
                  </a:cubicBezTo>
                  <a:cubicBezTo>
                    <a:pt x="60" y="23"/>
                    <a:pt x="56" y="25"/>
                    <a:pt x="45" y="25"/>
                  </a:cubicBezTo>
                  <a:cubicBezTo>
                    <a:pt x="42" y="25"/>
                    <a:pt x="39" y="25"/>
                    <a:pt x="36" y="24"/>
                  </a:cubicBezTo>
                  <a:cubicBezTo>
                    <a:pt x="28" y="24"/>
                    <a:pt x="21" y="23"/>
                    <a:pt x="15" y="23"/>
                  </a:cubicBezTo>
                  <a:cubicBezTo>
                    <a:pt x="6" y="23"/>
                    <a:pt x="0" y="24"/>
                    <a:pt x="1" y="27"/>
                  </a:cubicBezTo>
                  <a:cubicBezTo>
                    <a:pt x="4" y="31"/>
                    <a:pt x="17" y="30"/>
                    <a:pt x="20" y="32"/>
                  </a:cubicBezTo>
                  <a:cubicBezTo>
                    <a:pt x="23" y="33"/>
                    <a:pt x="23" y="34"/>
                    <a:pt x="22" y="35"/>
                  </a:cubicBezTo>
                  <a:cubicBezTo>
                    <a:pt x="20" y="37"/>
                    <a:pt x="34" y="40"/>
                    <a:pt x="51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9" y="40"/>
                    <a:pt x="66" y="39"/>
                    <a:pt x="72" y="39"/>
                  </a:cubicBezTo>
                  <a:cubicBezTo>
                    <a:pt x="90" y="38"/>
                    <a:pt x="100" y="35"/>
                    <a:pt x="101" y="35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1" y="35"/>
                    <a:pt x="101" y="36"/>
                    <a:pt x="101" y="36"/>
                  </a:cubicBezTo>
                  <a:cubicBezTo>
                    <a:pt x="100" y="37"/>
                    <a:pt x="102" y="38"/>
                    <a:pt x="106" y="38"/>
                  </a:cubicBezTo>
                  <a:cubicBezTo>
                    <a:pt x="109" y="39"/>
                    <a:pt x="111" y="39"/>
                    <a:pt x="109" y="40"/>
                  </a:cubicBezTo>
                  <a:cubicBezTo>
                    <a:pt x="108" y="40"/>
                    <a:pt x="109" y="40"/>
                    <a:pt x="111" y="40"/>
                  </a:cubicBezTo>
                  <a:cubicBezTo>
                    <a:pt x="111" y="40"/>
                    <a:pt x="112" y="40"/>
                    <a:pt x="112" y="4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3" y="40"/>
                    <a:pt x="116" y="41"/>
                    <a:pt x="119" y="41"/>
                  </a:cubicBezTo>
                  <a:cubicBezTo>
                    <a:pt x="123" y="42"/>
                    <a:pt x="127" y="42"/>
                    <a:pt x="133" y="42"/>
                  </a:cubicBezTo>
                  <a:cubicBezTo>
                    <a:pt x="134" y="42"/>
                    <a:pt x="135" y="42"/>
                    <a:pt x="136" y="42"/>
                  </a:cubicBezTo>
                  <a:cubicBezTo>
                    <a:pt x="148" y="42"/>
                    <a:pt x="144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8"/>
                    <a:pt x="136" y="39"/>
                    <a:pt x="135" y="39"/>
                  </a:cubicBezTo>
                  <a:cubicBezTo>
                    <a:pt x="134" y="39"/>
                    <a:pt x="134" y="38"/>
                    <a:pt x="134" y="38"/>
                  </a:cubicBezTo>
                  <a:cubicBezTo>
                    <a:pt x="136" y="38"/>
                    <a:pt x="136" y="37"/>
                    <a:pt x="137" y="36"/>
                  </a:cubicBezTo>
                  <a:cubicBezTo>
                    <a:pt x="137" y="36"/>
                    <a:pt x="137" y="36"/>
                    <a:pt x="138" y="36"/>
                  </a:cubicBezTo>
                  <a:cubicBezTo>
                    <a:pt x="139" y="36"/>
                    <a:pt x="140" y="36"/>
                    <a:pt x="142" y="37"/>
                  </a:cubicBezTo>
                  <a:cubicBezTo>
                    <a:pt x="142" y="37"/>
                    <a:pt x="142" y="37"/>
                    <a:pt x="143" y="37"/>
                  </a:cubicBezTo>
                  <a:cubicBezTo>
                    <a:pt x="144" y="37"/>
                    <a:pt x="146" y="36"/>
                    <a:pt x="148" y="35"/>
                  </a:cubicBezTo>
                  <a:cubicBezTo>
                    <a:pt x="150" y="35"/>
                    <a:pt x="151" y="35"/>
                    <a:pt x="152" y="35"/>
                  </a:cubicBezTo>
                  <a:cubicBezTo>
                    <a:pt x="152" y="35"/>
                    <a:pt x="153" y="35"/>
                    <a:pt x="153" y="35"/>
                  </a:cubicBezTo>
                  <a:cubicBezTo>
                    <a:pt x="154" y="35"/>
                    <a:pt x="154" y="35"/>
                    <a:pt x="154" y="36"/>
                  </a:cubicBezTo>
                  <a:cubicBezTo>
                    <a:pt x="154" y="36"/>
                    <a:pt x="154" y="36"/>
                    <a:pt x="155" y="36"/>
                  </a:cubicBezTo>
                  <a:cubicBezTo>
                    <a:pt x="156" y="36"/>
                    <a:pt x="156" y="36"/>
                    <a:pt x="157" y="36"/>
                  </a:cubicBezTo>
                  <a:cubicBezTo>
                    <a:pt x="158" y="36"/>
                    <a:pt x="159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60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2" y="37"/>
                    <a:pt x="166" y="37"/>
                    <a:pt x="167" y="36"/>
                  </a:cubicBezTo>
                  <a:cubicBezTo>
                    <a:pt x="167" y="35"/>
                    <a:pt x="168" y="34"/>
                    <a:pt x="168" y="33"/>
                  </a:cubicBezTo>
                  <a:cubicBezTo>
                    <a:pt x="164" y="33"/>
                    <a:pt x="162" y="32"/>
                    <a:pt x="160" y="31"/>
                  </a:cubicBezTo>
                  <a:cubicBezTo>
                    <a:pt x="158" y="30"/>
                    <a:pt x="157" y="28"/>
                    <a:pt x="156" y="28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54" y="28"/>
                    <a:pt x="148" y="26"/>
                    <a:pt x="149" y="23"/>
                  </a:cubicBezTo>
                  <a:cubicBezTo>
                    <a:pt x="150" y="20"/>
                    <a:pt x="153" y="18"/>
                    <a:pt x="158" y="16"/>
                  </a:cubicBezTo>
                  <a:cubicBezTo>
                    <a:pt x="162" y="15"/>
                    <a:pt x="164" y="13"/>
                    <a:pt x="165" y="10"/>
                  </a:cubicBezTo>
                  <a:cubicBezTo>
                    <a:pt x="166" y="7"/>
                    <a:pt x="155" y="6"/>
                    <a:pt x="154" y="5"/>
                  </a:cubicBezTo>
                  <a:cubicBezTo>
                    <a:pt x="153" y="5"/>
                    <a:pt x="153" y="5"/>
                    <a:pt x="153" y="5"/>
                  </a:cubicBezTo>
                  <a:cubicBezTo>
                    <a:pt x="150" y="5"/>
                    <a:pt x="142" y="7"/>
                    <a:pt x="138" y="11"/>
                  </a:cubicBezTo>
                  <a:cubicBezTo>
                    <a:pt x="132" y="14"/>
                    <a:pt x="129" y="18"/>
                    <a:pt x="130" y="18"/>
                  </a:cubicBezTo>
                  <a:cubicBezTo>
                    <a:pt x="131" y="18"/>
                    <a:pt x="129" y="19"/>
                    <a:pt x="127" y="19"/>
                  </a:cubicBezTo>
                  <a:cubicBezTo>
                    <a:pt x="127" y="19"/>
                    <a:pt x="127" y="19"/>
                    <a:pt x="126" y="19"/>
                  </a:cubicBezTo>
                  <a:cubicBezTo>
                    <a:pt x="124" y="19"/>
                    <a:pt x="122" y="16"/>
                    <a:pt x="126" y="12"/>
                  </a:cubicBezTo>
                  <a:cubicBezTo>
                    <a:pt x="130" y="9"/>
                    <a:pt x="123" y="7"/>
                    <a:pt x="121" y="7"/>
                  </a:cubicBezTo>
                  <a:cubicBezTo>
                    <a:pt x="121" y="7"/>
                    <a:pt x="121" y="7"/>
                    <a:pt x="121" y="8"/>
                  </a:cubicBezTo>
                  <a:cubicBezTo>
                    <a:pt x="122" y="8"/>
                    <a:pt x="121" y="9"/>
                    <a:pt x="121" y="9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9"/>
                    <a:pt x="120" y="8"/>
                    <a:pt x="120" y="8"/>
                  </a:cubicBezTo>
                  <a:cubicBezTo>
                    <a:pt x="119" y="8"/>
                    <a:pt x="119" y="9"/>
                    <a:pt x="119" y="10"/>
                  </a:cubicBezTo>
                  <a:cubicBezTo>
                    <a:pt x="119" y="10"/>
                    <a:pt x="117" y="10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2" y="11"/>
                    <a:pt x="110" y="10"/>
                    <a:pt x="111" y="10"/>
                  </a:cubicBezTo>
                  <a:cubicBezTo>
                    <a:pt x="111" y="10"/>
                    <a:pt x="107" y="10"/>
                    <a:pt x="102" y="10"/>
                  </a:cubicBezTo>
                  <a:cubicBezTo>
                    <a:pt x="97" y="10"/>
                    <a:pt x="104" y="10"/>
                    <a:pt x="107" y="7"/>
                  </a:cubicBezTo>
                  <a:cubicBezTo>
                    <a:pt x="109" y="6"/>
                    <a:pt x="106" y="5"/>
                    <a:pt x="98" y="4"/>
                  </a:cubicBezTo>
                  <a:cubicBezTo>
                    <a:pt x="97" y="4"/>
                    <a:pt x="97" y="4"/>
                    <a:pt x="96" y="4"/>
                  </a:cubicBezTo>
                  <a:cubicBezTo>
                    <a:pt x="93" y="4"/>
                    <a:pt x="90" y="5"/>
                    <a:pt x="86" y="5"/>
                  </a:cubicBezTo>
                  <a:cubicBezTo>
                    <a:pt x="85" y="5"/>
                    <a:pt x="84" y="6"/>
                    <a:pt x="83" y="6"/>
                  </a:cubicBezTo>
                  <a:cubicBezTo>
                    <a:pt x="81" y="6"/>
                    <a:pt x="82" y="4"/>
                    <a:pt x="87" y="3"/>
                  </a:cubicBezTo>
                  <a:cubicBezTo>
                    <a:pt x="90" y="1"/>
                    <a:pt x="91" y="0"/>
                    <a:pt x="8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126"/>
            <p:cNvSpPr>
              <a:spLocks/>
            </p:cNvSpPr>
            <p:nvPr/>
          </p:nvSpPr>
          <p:spPr bwMode="auto">
            <a:xfrm>
              <a:off x="3233738" y="4381500"/>
              <a:ext cx="95250" cy="25400"/>
            </a:xfrm>
            <a:custGeom>
              <a:avLst/>
              <a:gdLst>
                <a:gd name="T0" fmla="*/ 10 w 35"/>
                <a:gd name="T1" fmla="*/ 0 h 9"/>
                <a:gd name="T2" fmla="*/ 7 w 35"/>
                <a:gd name="T3" fmla="*/ 9 h 9"/>
                <a:gd name="T4" fmla="*/ 22 w 35"/>
                <a:gd name="T5" fmla="*/ 2 h 9"/>
                <a:gd name="T6" fmla="*/ 10 w 3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9">
                  <a:moveTo>
                    <a:pt x="10" y="0"/>
                  </a:moveTo>
                  <a:cubicBezTo>
                    <a:pt x="0" y="0"/>
                    <a:pt x="5" y="7"/>
                    <a:pt x="7" y="9"/>
                  </a:cubicBezTo>
                  <a:cubicBezTo>
                    <a:pt x="15" y="7"/>
                    <a:pt x="35" y="4"/>
                    <a:pt x="22" y="2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127"/>
            <p:cNvSpPr>
              <a:spLocks/>
            </p:cNvSpPr>
            <p:nvPr/>
          </p:nvSpPr>
          <p:spPr bwMode="auto">
            <a:xfrm>
              <a:off x="3571875" y="4365625"/>
              <a:ext cx="68263" cy="15875"/>
            </a:xfrm>
            <a:custGeom>
              <a:avLst/>
              <a:gdLst>
                <a:gd name="T0" fmla="*/ 11 w 25"/>
                <a:gd name="T1" fmla="*/ 0 h 6"/>
                <a:gd name="T2" fmla="*/ 10 w 25"/>
                <a:gd name="T3" fmla="*/ 1 h 6"/>
                <a:gd name="T4" fmla="*/ 4 w 25"/>
                <a:gd name="T5" fmla="*/ 2 h 6"/>
                <a:gd name="T6" fmla="*/ 0 w 25"/>
                <a:gd name="T7" fmla="*/ 3 h 6"/>
                <a:gd name="T8" fmla="*/ 9 w 25"/>
                <a:gd name="T9" fmla="*/ 6 h 6"/>
                <a:gd name="T10" fmla="*/ 13 w 25"/>
                <a:gd name="T11" fmla="*/ 6 h 6"/>
                <a:gd name="T12" fmla="*/ 25 w 25"/>
                <a:gd name="T13" fmla="*/ 2 h 6"/>
                <a:gd name="T14" fmla="*/ 17 w 25"/>
                <a:gd name="T15" fmla="*/ 0 h 6"/>
                <a:gd name="T16" fmla="*/ 14 w 25"/>
                <a:gd name="T17" fmla="*/ 0 h 6"/>
                <a:gd name="T18" fmla="*/ 13 w 25"/>
                <a:gd name="T19" fmla="*/ 0 h 6"/>
                <a:gd name="T20" fmla="*/ 12 w 25"/>
                <a:gd name="T21" fmla="*/ 0 h 6"/>
                <a:gd name="T22" fmla="*/ 11 w 2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6">
                  <a:moveTo>
                    <a:pt x="11" y="0"/>
                  </a:moveTo>
                  <a:cubicBezTo>
                    <a:pt x="10" y="0"/>
                    <a:pt x="10" y="0"/>
                    <a:pt x="10" y="1"/>
                  </a:cubicBezTo>
                  <a:cubicBezTo>
                    <a:pt x="9" y="1"/>
                    <a:pt x="6" y="1"/>
                    <a:pt x="4" y="2"/>
                  </a:cubicBezTo>
                  <a:cubicBezTo>
                    <a:pt x="3" y="2"/>
                    <a:pt x="2" y="2"/>
                    <a:pt x="0" y="3"/>
                  </a:cubicBezTo>
                  <a:cubicBezTo>
                    <a:pt x="2" y="4"/>
                    <a:pt x="4" y="5"/>
                    <a:pt x="9" y="6"/>
                  </a:cubicBezTo>
                  <a:cubicBezTo>
                    <a:pt x="10" y="6"/>
                    <a:pt x="12" y="6"/>
                    <a:pt x="13" y="6"/>
                  </a:cubicBezTo>
                  <a:cubicBezTo>
                    <a:pt x="19" y="6"/>
                    <a:pt x="25" y="4"/>
                    <a:pt x="25" y="2"/>
                  </a:cubicBezTo>
                  <a:cubicBezTo>
                    <a:pt x="24" y="0"/>
                    <a:pt x="20" y="0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128"/>
            <p:cNvSpPr>
              <a:spLocks/>
            </p:cNvSpPr>
            <p:nvPr/>
          </p:nvSpPr>
          <p:spPr bwMode="auto">
            <a:xfrm>
              <a:off x="2935288" y="4514850"/>
              <a:ext cx="7938" cy="3175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0 h 1"/>
                <a:gd name="T4" fmla="*/ 2 w 3"/>
                <a:gd name="T5" fmla="*/ 1 h 1"/>
                <a:gd name="T6" fmla="*/ 2 w 3"/>
                <a:gd name="T7" fmla="*/ 1 h 1"/>
                <a:gd name="T8" fmla="*/ 2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129"/>
            <p:cNvSpPr>
              <a:spLocks/>
            </p:cNvSpPr>
            <p:nvPr/>
          </p:nvSpPr>
          <p:spPr bwMode="auto">
            <a:xfrm>
              <a:off x="3943350" y="4673600"/>
              <a:ext cx="19050" cy="1587"/>
            </a:xfrm>
            <a:custGeom>
              <a:avLst/>
              <a:gdLst>
                <a:gd name="T0" fmla="*/ 7 w 7"/>
                <a:gd name="T1" fmla="*/ 0 h 1"/>
                <a:gd name="T2" fmla="*/ 2 w 7"/>
                <a:gd name="T3" fmla="*/ 1 h 1"/>
                <a:gd name="T4" fmla="*/ 4 w 7"/>
                <a:gd name="T5" fmla="*/ 1 h 1"/>
                <a:gd name="T6" fmla="*/ 5 w 7"/>
                <a:gd name="T7" fmla="*/ 1 h 1"/>
                <a:gd name="T8" fmla="*/ 7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130"/>
            <p:cNvSpPr>
              <a:spLocks noEditPoints="1"/>
            </p:cNvSpPr>
            <p:nvPr/>
          </p:nvSpPr>
          <p:spPr bwMode="auto">
            <a:xfrm>
              <a:off x="5789613" y="4730750"/>
              <a:ext cx="241300" cy="104775"/>
            </a:xfrm>
            <a:custGeom>
              <a:avLst/>
              <a:gdLst>
                <a:gd name="T0" fmla="*/ 51 w 89"/>
                <a:gd name="T1" fmla="*/ 36 h 39"/>
                <a:gd name="T2" fmla="*/ 55 w 89"/>
                <a:gd name="T3" fmla="*/ 36 h 39"/>
                <a:gd name="T4" fmla="*/ 21 w 89"/>
                <a:gd name="T5" fmla="*/ 0 h 39"/>
                <a:gd name="T6" fmla="*/ 9 w 89"/>
                <a:gd name="T7" fmla="*/ 1 h 39"/>
                <a:gd name="T8" fmla="*/ 6 w 89"/>
                <a:gd name="T9" fmla="*/ 3 h 39"/>
                <a:gd name="T10" fmla="*/ 4 w 89"/>
                <a:gd name="T11" fmla="*/ 4 h 39"/>
                <a:gd name="T12" fmla="*/ 2 w 89"/>
                <a:gd name="T13" fmla="*/ 5 h 39"/>
                <a:gd name="T14" fmla="*/ 3 w 89"/>
                <a:gd name="T15" fmla="*/ 5 h 39"/>
                <a:gd name="T16" fmla="*/ 3 w 89"/>
                <a:gd name="T17" fmla="*/ 6 h 39"/>
                <a:gd name="T18" fmla="*/ 4 w 89"/>
                <a:gd name="T19" fmla="*/ 6 h 39"/>
                <a:gd name="T20" fmla="*/ 5 w 89"/>
                <a:gd name="T21" fmla="*/ 6 h 39"/>
                <a:gd name="T22" fmla="*/ 2 w 89"/>
                <a:gd name="T23" fmla="*/ 8 h 39"/>
                <a:gd name="T24" fmla="*/ 4 w 89"/>
                <a:gd name="T25" fmla="*/ 8 h 39"/>
                <a:gd name="T26" fmla="*/ 4 w 89"/>
                <a:gd name="T27" fmla="*/ 13 h 39"/>
                <a:gd name="T28" fmla="*/ 9 w 89"/>
                <a:gd name="T29" fmla="*/ 11 h 39"/>
                <a:gd name="T30" fmla="*/ 8 w 89"/>
                <a:gd name="T31" fmla="*/ 12 h 39"/>
                <a:gd name="T32" fmla="*/ 10 w 89"/>
                <a:gd name="T33" fmla="*/ 11 h 39"/>
                <a:gd name="T34" fmla="*/ 11 w 89"/>
                <a:gd name="T35" fmla="*/ 11 h 39"/>
                <a:gd name="T36" fmla="*/ 11 w 89"/>
                <a:gd name="T37" fmla="*/ 11 h 39"/>
                <a:gd name="T38" fmla="*/ 12 w 89"/>
                <a:gd name="T39" fmla="*/ 15 h 39"/>
                <a:gd name="T40" fmla="*/ 14 w 89"/>
                <a:gd name="T41" fmla="*/ 18 h 39"/>
                <a:gd name="T42" fmla="*/ 23 w 89"/>
                <a:gd name="T43" fmla="*/ 16 h 39"/>
                <a:gd name="T44" fmla="*/ 27 w 89"/>
                <a:gd name="T45" fmla="*/ 18 h 39"/>
                <a:gd name="T46" fmla="*/ 33 w 89"/>
                <a:gd name="T47" fmla="*/ 24 h 39"/>
                <a:gd name="T48" fmla="*/ 33 w 89"/>
                <a:gd name="T49" fmla="*/ 24 h 39"/>
                <a:gd name="T50" fmla="*/ 30 w 89"/>
                <a:gd name="T51" fmla="*/ 24 h 39"/>
                <a:gd name="T52" fmla="*/ 29 w 89"/>
                <a:gd name="T53" fmla="*/ 24 h 39"/>
                <a:gd name="T54" fmla="*/ 16 w 89"/>
                <a:gd name="T55" fmla="*/ 26 h 39"/>
                <a:gd name="T56" fmla="*/ 17 w 89"/>
                <a:gd name="T57" fmla="*/ 26 h 39"/>
                <a:gd name="T58" fmla="*/ 8 w 89"/>
                <a:gd name="T59" fmla="*/ 31 h 39"/>
                <a:gd name="T60" fmla="*/ 19 w 89"/>
                <a:gd name="T61" fmla="*/ 32 h 39"/>
                <a:gd name="T62" fmla="*/ 29 w 89"/>
                <a:gd name="T63" fmla="*/ 32 h 39"/>
                <a:gd name="T64" fmla="*/ 21 w 89"/>
                <a:gd name="T65" fmla="*/ 35 h 39"/>
                <a:gd name="T66" fmla="*/ 5 w 89"/>
                <a:gd name="T67" fmla="*/ 39 h 39"/>
                <a:gd name="T68" fmla="*/ 58 w 89"/>
                <a:gd name="T69" fmla="*/ 36 h 39"/>
                <a:gd name="T70" fmla="*/ 80 w 89"/>
                <a:gd name="T71" fmla="*/ 32 h 39"/>
                <a:gd name="T72" fmla="*/ 77 w 89"/>
                <a:gd name="T73" fmla="*/ 32 h 39"/>
                <a:gd name="T74" fmla="*/ 75 w 89"/>
                <a:gd name="T75" fmla="*/ 32 h 39"/>
                <a:gd name="T76" fmla="*/ 76 w 89"/>
                <a:gd name="T77" fmla="*/ 32 h 39"/>
                <a:gd name="T78" fmla="*/ 79 w 89"/>
                <a:gd name="T79" fmla="*/ 30 h 39"/>
                <a:gd name="T80" fmla="*/ 84 w 89"/>
                <a:gd name="T81" fmla="*/ 26 h 39"/>
                <a:gd name="T82" fmla="*/ 72 w 89"/>
                <a:gd name="T83" fmla="*/ 25 h 39"/>
                <a:gd name="T84" fmla="*/ 69 w 89"/>
                <a:gd name="T85" fmla="*/ 26 h 39"/>
                <a:gd name="T86" fmla="*/ 61 w 89"/>
                <a:gd name="T87" fmla="*/ 22 h 39"/>
                <a:gd name="T88" fmla="*/ 62 w 89"/>
                <a:gd name="T89" fmla="*/ 22 h 39"/>
                <a:gd name="T90" fmla="*/ 29 w 89"/>
                <a:gd name="T91" fmla="*/ 11 h 39"/>
                <a:gd name="T92" fmla="*/ 40 w 89"/>
                <a:gd name="T93" fmla="*/ 5 h 39"/>
                <a:gd name="T94" fmla="*/ 24 w 89"/>
                <a:gd name="T95" fmla="*/ 4 h 39"/>
                <a:gd name="T96" fmla="*/ 21 w 89"/>
                <a:gd name="T97" fmla="*/ 4 h 39"/>
                <a:gd name="T98" fmla="*/ 21 w 89"/>
                <a:gd name="T99" fmla="*/ 3 h 39"/>
                <a:gd name="T100" fmla="*/ 21 w 89"/>
                <a:gd name="T10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" h="39">
                  <a:moveTo>
                    <a:pt x="53" y="36"/>
                  </a:moveTo>
                  <a:cubicBezTo>
                    <a:pt x="51" y="36"/>
                    <a:pt x="50" y="36"/>
                    <a:pt x="51" y="36"/>
                  </a:cubicBezTo>
                  <a:cubicBezTo>
                    <a:pt x="51" y="36"/>
                    <a:pt x="53" y="36"/>
                    <a:pt x="53" y="36"/>
                  </a:cubicBezTo>
                  <a:cubicBezTo>
                    <a:pt x="53" y="36"/>
                    <a:pt x="55" y="36"/>
                    <a:pt x="55" y="36"/>
                  </a:cubicBezTo>
                  <a:cubicBezTo>
                    <a:pt x="56" y="36"/>
                    <a:pt x="54" y="36"/>
                    <a:pt x="53" y="36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5" y="0"/>
                    <a:pt x="10" y="0"/>
                    <a:pt x="9" y="1"/>
                  </a:cubicBezTo>
                  <a:cubicBezTo>
                    <a:pt x="7" y="2"/>
                    <a:pt x="8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4" y="6"/>
                    <a:pt x="2" y="7"/>
                  </a:cubicBezTo>
                  <a:cubicBezTo>
                    <a:pt x="0" y="8"/>
                    <a:pt x="0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6" y="8"/>
                    <a:pt x="6" y="9"/>
                    <a:pt x="4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3"/>
                    <a:pt x="6" y="12"/>
                  </a:cubicBezTo>
                  <a:cubicBezTo>
                    <a:pt x="7" y="12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9" y="12"/>
                    <a:pt x="9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3" y="12"/>
                    <a:pt x="13" y="13"/>
                    <a:pt x="12" y="15"/>
                  </a:cubicBezTo>
                  <a:cubicBezTo>
                    <a:pt x="11" y="16"/>
                    <a:pt x="12" y="17"/>
                    <a:pt x="13" y="17"/>
                  </a:cubicBezTo>
                  <a:cubicBezTo>
                    <a:pt x="13" y="18"/>
                    <a:pt x="13" y="18"/>
                    <a:pt x="14" y="18"/>
                  </a:cubicBezTo>
                  <a:cubicBezTo>
                    <a:pt x="15" y="18"/>
                    <a:pt x="17" y="17"/>
                    <a:pt x="17" y="17"/>
                  </a:cubicBezTo>
                  <a:cubicBezTo>
                    <a:pt x="16" y="17"/>
                    <a:pt x="19" y="16"/>
                    <a:pt x="23" y="16"/>
                  </a:cubicBezTo>
                  <a:cubicBezTo>
                    <a:pt x="23" y="16"/>
                    <a:pt x="23" y="16"/>
                    <a:pt x="24" y="16"/>
                  </a:cubicBezTo>
                  <a:cubicBezTo>
                    <a:pt x="28" y="16"/>
                    <a:pt x="27" y="17"/>
                    <a:pt x="27" y="18"/>
                  </a:cubicBezTo>
                  <a:cubicBezTo>
                    <a:pt x="26" y="20"/>
                    <a:pt x="34" y="21"/>
                    <a:pt x="34" y="22"/>
                  </a:cubicBezTo>
                  <a:cubicBezTo>
                    <a:pt x="34" y="23"/>
                    <a:pt x="35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1" y="24"/>
                    <a:pt x="30" y="24"/>
                    <a:pt x="31" y="24"/>
                  </a:cubicBezTo>
                  <a:cubicBezTo>
                    <a:pt x="31" y="24"/>
                    <a:pt x="31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29" y="24"/>
                  </a:cubicBezTo>
                  <a:cubicBezTo>
                    <a:pt x="27" y="24"/>
                    <a:pt x="25" y="24"/>
                    <a:pt x="22" y="25"/>
                  </a:cubicBezTo>
                  <a:cubicBezTo>
                    <a:pt x="17" y="25"/>
                    <a:pt x="15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7" y="26"/>
                  </a:cubicBezTo>
                  <a:cubicBezTo>
                    <a:pt x="19" y="26"/>
                    <a:pt x="22" y="28"/>
                    <a:pt x="17" y="29"/>
                  </a:cubicBezTo>
                  <a:cubicBezTo>
                    <a:pt x="12" y="30"/>
                    <a:pt x="7" y="31"/>
                    <a:pt x="8" y="31"/>
                  </a:cubicBezTo>
                  <a:cubicBezTo>
                    <a:pt x="10" y="31"/>
                    <a:pt x="10" y="31"/>
                    <a:pt x="14" y="31"/>
                  </a:cubicBezTo>
                  <a:cubicBezTo>
                    <a:pt x="17" y="32"/>
                    <a:pt x="19" y="31"/>
                    <a:pt x="19" y="32"/>
                  </a:cubicBezTo>
                  <a:cubicBezTo>
                    <a:pt x="18" y="32"/>
                    <a:pt x="22" y="32"/>
                    <a:pt x="28" y="32"/>
                  </a:cubicBezTo>
                  <a:cubicBezTo>
                    <a:pt x="28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2"/>
                    <a:pt x="32" y="34"/>
                    <a:pt x="21" y="35"/>
                  </a:cubicBezTo>
                  <a:cubicBezTo>
                    <a:pt x="10" y="37"/>
                    <a:pt x="2" y="39"/>
                    <a:pt x="4" y="39"/>
                  </a:cubicBezTo>
                  <a:cubicBezTo>
                    <a:pt x="4" y="39"/>
                    <a:pt x="4" y="39"/>
                    <a:pt x="5" y="39"/>
                  </a:cubicBezTo>
                  <a:cubicBezTo>
                    <a:pt x="7" y="39"/>
                    <a:pt x="21" y="38"/>
                    <a:pt x="38" y="37"/>
                  </a:cubicBezTo>
                  <a:cubicBezTo>
                    <a:pt x="44" y="37"/>
                    <a:pt x="51" y="36"/>
                    <a:pt x="58" y="36"/>
                  </a:cubicBezTo>
                  <a:cubicBezTo>
                    <a:pt x="75" y="35"/>
                    <a:pt x="83" y="32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8" y="32"/>
                    <a:pt x="78" y="32"/>
                    <a:pt x="77" y="32"/>
                  </a:cubicBezTo>
                  <a:cubicBezTo>
                    <a:pt x="76" y="32"/>
                    <a:pt x="76" y="32"/>
                    <a:pt x="75" y="32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4" y="32"/>
                    <a:pt x="74" y="32"/>
                    <a:pt x="76" y="32"/>
                  </a:cubicBezTo>
                  <a:cubicBezTo>
                    <a:pt x="77" y="31"/>
                    <a:pt x="79" y="31"/>
                    <a:pt x="78" y="31"/>
                  </a:cubicBezTo>
                  <a:cubicBezTo>
                    <a:pt x="77" y="31"/>
                    <a:pt x="78" y="31"/>
                    <a:pt x="79" y="30"/>
                  </a:cubicBezTo>
                  <a:cubicBezTo>
                    <a:pt x="81" y="30"/>
                    <a:pt x="82" y="30"/>
                    <a:pt x="81" y="30"/>
                  </a:cubicBezTo>
                  <a:cubicBezTo>
                    <a:pt x="81" y="29"/>
                    <a:pt x="89" y="28"/>
                    <a:pt x="84" y="26"/>
                  </a:cubicBezTo>
                  <a:cubicBezTo>
                    <a:pt x="82" y="25"/>
                    <a:pt x="80" y="25"/>
                    <a:pt x="77" y="25"/>
                  </a:cubicBezTo>
                  <a:cubicBezTo>
                    <a:pt x="76" y="25"/>
                    <a:pt x="74" y="25"/>
                    <a:pt x="72" y="25"/>
                  </a:cubicBezTo>
                  <a:cubicBezTo>
                    <a:pt x="71" y="26"/>
                    <a:pt x="70" y="26"/>
                    <a:pt x="69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7" y="25"/>
                    <a:pt x="68" y="24"/>
                    <a:pt x="66" y="23"/>
                  </a:cubicBezTo>
                  <a:cubicBezTo>
                    <a:pt x="64" y="22"/>
                    <a:pt x="61" y="22"/>
                    <a:pt x="61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5" y="22"/>
                    <a:pt x="62" y="19"/>
                    <a:pt x="50" y="15"/>
                  </a:cubicBezTo>
                  <a:cubicBezTo>
                    <a:pt x="38" y="12"/>
                    <a:pt x="26" y="11"/>
                    <a:pt x="29" y="11"/>
                  </a:cubicBezTo>
                  <a:cubicBezTo>
                    <a:pt x="33" y="10"/>
                    <a:pt x="34" y="10"/>
                    <a:pt x="32" y="10"/>
                  </a:cubicBezTo>
                  <a:cubicBezTo>
                    <a:pt x="30" y="10"/>
                    <a:pt x="46" y="8"/>
                    <a:pt x="40" y="5"/>
                  </a:cubicBezTo>
                  <a:cubicBezTo>
                    <a:pt x="38" y="4"/>
                    <a:pt x="34" y="3"/>
                    <a:pt x="30" y="3"/>
                  </a:cubicBezTo>
                  <a:cubicBezTo>
                    <a:pt x="28" y="3"/>
                    <a:pt x="26" y="3"/>
                    <a:pt x="24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3" y="2"/>
                    <a:pt x="25" y="1"/>
                  </a:cubicBezTo>
                  <a:cubicBezTo>
                    <a:pt x="28" y="0"/>
                    <a:pt x="26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131"/>
            <p:cNvSpPr>
              <a:spLocks noEditPoints="1"/>
            </p:cNvSpPr>
            <p:nvPr/>
          </p:nvSpPr>
          <p:spPr bwMode="auto">
            <a:xfrm>
              <a:off x="4111625" y="4629150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132"/>
            <p:cNvSpPr>
              <a:spLocks/>
            </p:cNvSpPr>
            <p:nvPr/>
          </p:nvSpPr>
          <p:spPr bwMode="auto">
            <a:xfrm>
              <a:off x="4054475" y="4492625"/>
              <a:ext cx="17463" cy="3175"/>
            </a:xfrm>
            <a:custGeom>
              <a:avLst/>
              <a:gdLst>
                <a:gd name="T0" fmla="*/ 6 w 6"/>
                <a:gd name="T1" fmla="*/ 0 h 1"/>
                <a:gd name="T2" fmla="*/ 5 w 6"/>
                <a:gd name="T3" fmla="*/ 0 h 1"/>
                <a:gd name="T4" fmla="*/ 5 w 6"/>
                <a:gd name="T5" fmla="*/ 0 h 1"/>
                <a:gd name="T6" fmla="*/ 3 w 6"/>
                <a:gd name="T7" fmla="*/ 0 h 1"/>
                <a:gd name="T8" fmla="*/ 1 w 6"/>
                <a:gd name="T9" fmla="*/ 0 h 1"/>
                <a:gd name="T10" fmla="*/ 3 w 6"/>
                <a:gd name="T11" fmla="*/ 1 h 1"/>
                <a:gd name="T12" fmla="*/ 5 w 6"/>
                <a:gd name="T13" fmla="*/ 1 h 1"/>
                <a:gd name="T14" fmla="*/ 6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133"/>
            <p:cNvSpPr>
              <a:spLocks noEditPoints="1"/>
            </p:cNvSpPr>
            <p:nvPr/>
          </p:nvSpPr>
          <p:spPr bwMode="auto">
            <a:xfrm>
              <a:off x="3571875" y="4416425"/>
              <a:ext cx="681038" cy="231775"/>
            </a:xfrm>
            <a:custGeom>
              <a:avLst/>
              <a:gdLst>
                <a:gd name="T0" fmla="*/ 74 w 251"/>
                <a:gd name="T1" fmla="*/ 0 h 85"/>
                <a:gd name="T2" fmla="*/ 11 w 251"/>
                <a:gd name="T3" fmla="*/ 21 h 85"/>
                <a:gd name="T4" fmla="*/ 20 w 251"/>
                <a:gd name="T5" fmla="*/ 26 h 85"/>
                <a:gd name="T6" fmla="*/ 35 w 251"/>
                <a:gd name="T7" fmla="*/ 28 h 85"/>
                <a:gd name="T8" fmla="*/ 70 w 251"/>
                <a:gd name="T9" fmla="*/ 31 h 85"/>
                <a:gd name="T10" fmla="*/ 101 w 251"/>
                <a:gd name="T11" fmla="*/ 30 h 85"/>
                <a:gd name="T12" fmla="*/ 121 w 251"/>
                <a:gd name="T13" fmla="*/ 39 h 85"/>
                <a:gd name="T14" fmla="*/ 134 w 251"/>
                <a:gd name="T15" fmla="*/ 44 h 85"/>
                <a:gd name="T16" fmla="*/ 144 w 251"/>
                <a:gd name="T17" fmla="*/ 49 h 85"/>
                <a:gd name="T18" fmla="*/ 106 w 251"/>
                <a:gd name="T19" fmla="*/ 64 h 85"/>
                <a:gd name="T20" fmla="*/ 86 w 251"/>
                <a:gd name="T21" fmla="*/ 64 h 85"/>
                <a:gd name="T22" fmla="*/ 101 w 251"/>
                <a:gd name="T23" fmla="*/ 69 h 85"/>
                <a:gd name="T24" fmla="*/ 108 w 251"/>
                <a:gd name="T25" fmla="*/ 70 h 85"/>
                <a:gd name="T26" fmla="*/ 122 w 251"/>
                <a:gd name="T27" fmla="*/ 75 h 85"/>
                <a:gd name="T28" fmla="*/ 157 w 251"/>
                <a:gd name="T29" fmla="*/ 77 h 85"/>
                <a:gd name="T30" fmla="*/ 173 w 251"/>
                <a:gd name="T31" fmla="*/ 79 h 85"/>
                <a:gd name="T32" fmla="*/ 180 w 251"/>
                <a:gd name="T33" fmla="*/ 81 h 85"/>
                <a:gd name="T34" fmla="*/ 190 w 251"/>
                <a:gd name="T35" fmla="*/ 81 h 85"/>
                <a:gd name="T36" fmla="*/ 195 w 251"/>
                <a:gd name="T37" fmla="*/ 73 h 85"/>
                <a:gd name="T38" fmla="*/ 185 w 251"/>
                <a:gd name="T39" fmla="*/ 69 h 85"/>
                <a:gd name="T40" fmla="*/ 176 w 251"/>
                <a:gd name="T41" fmla="*/ 65 h 85"/>
                <a:gd name="T42" fmla="*/ 184 w 251"/>
                <a:gd name="T43" fmla="*/ 60 h 85"/>
                <a:gd name="T44" fmla="*/ 199 w 251"/>
                <a:gd name="T45" fmla="*/ 62 h 85"/>
                <a:gd name="T46" fmla="*/ 208 w 251"/>
                <a:gd name="T47" fmla="*/ 63 h 85"/>
                <a:gd name="T48" fmla="*/ 205 w 251"/>
                <a:gd name="T49" fmla="*/ 65 h 85"/>
                <a:gd name="T50" fmla="*/ 207 w 251"/>
                <a:gd name="T51" fmla="*/ 68 h 85"/>
                <a:gd name="T52" fmla="*/ 216 w 251"/>
                <a:gd name="T53" fmla="*/ 70 h 85"/>
                <a:gd name="T54" fmla="*/ 231 w 251"/>
                <a:gd name="T55" fmla="*/ 65 h 85"/>
                <a:gd name="T56" fmla="*/ 236 w 251"/>
                <a:gd name="T57" fmla="*/ 63 h 85"/>
                <a:gd name="T58" fmla="*/ 243 w 251"/>
                <a:gd name="T59" fmla="*/ 62 h 85"/>
                <a:gd name="T60" fmla="*/ 245 w 251"/>
                <a:gd name="T61" fmla="*/ 62 h 85"/>
                <a:gd name="T62" fmla="*/ 244 w 251"/>
                <a:gd name="T63" fmla="*/ 58 h 85"/>
                <a:gd name="T64" fmla="*/ 235 w 251"/>
                <a:gd name="T65" fmla="*/ 58 h 85"/>
                <a:gd name="T66" fmla="*/ 230 w 251"/>
                <a:gd name="T67" fmla="*/ 57 h 85"/>
                <a:gd name="T68" fmla="*/ 226 w 251"/>
                <a:gd name="T69" fmla="*/ 54 h 85"/>
                <a:gd name="T70" fmla="*/ 216 w 251"/>
                <a:gd name="T71" fmla="*/ 53 h 85"/>
                <a:gd name="T72" fmla="*/ 209 w 251"/>
                <a:gd name="T73" fmla="*/ 51 h 85"/>
                <a:gd name="T74" fmla="*/ 202 w 251"/>
                <a:gd name="T75" fmla="*/ 49 h 85"/>
                <a:gd name="T76" fmla="*/ 192 w 251"/>
                <a:gd name="T77" fmla="*/ 46 h 85"/>
                <a:gd name="T78" fmla="*/ 200 w 251"/>
                <a:gd name="T79" fmla="*/ 44 h 85"/>
                <a:gd name="T80" fmla="*/ 199 w 251"/>
                <a:gd name="T81" fmla="*/ 42 h 85"/>
                <a:gd name="T82" fmla="*/ 212 w 251"/>
                <a:gd name="T83" fmla="*/ 35 h 85"/>
                <a:gd name="T84" fmla="*/ 186 w 251"/>
                <a:gd name="T85" fmla="*/ 36 h 85"/>
                <a:gd name="T86" fmla="*/ 204 w 251"/>
                <a:gd name="T87" fmla="*/ 31 h 85"/>
                <a:gd name="T88" fmla="*/ 180 w 251"/>
                <a:gd name="T89" fmla="*/ 33 h 85"/>
                <a:gd name="T90" fmla="*/ 178 w 251"/>
                <a:gd name="T91" fmla="*/ 32 h 85"/>
                <a:gd name="T92" fmla="*/ 178 w 251"/>
                <a:gd name="T93" fmla="*/ 30 h 85"/>
                <a:gd name="T94" fmla="*/ 181 w 251"/>
                <a:gd name="T95" fmla="*/ 28 h 85"/>
                <a:gd name="T96" fmla="*/ 170 w 251"/>
                <a:gd name="T97" fmla="*/ 25 h 85"/>
                <a:gd name="T98" fmla="*/ 166 w 251"/>
                <a:gd name="T99" fmla="*/ 23 h 85"/>
                <a:gd name="T100" fmla="*/ 157 w 251"/>
                <a:gd name="T101" fmla="*/ 22 h 85"/>
                <a:gd name="T102" fmla="*/ 151 w 251"/>
                <a:gd name="T103" fmla="*/ 21 h 85"/>
                <a:gd name="T104" fmla="*/ 147 w 251"/>
                <a:gd name="T105" fmla="*/ 14 h 85"/>
                <a:gd name="T106" fmla="*/ 126 w 251"/>
                <a:gd name="T107" fmla="*/ 16 h 85"/>
                <a:gd name="T108" fmla="*/ 121 w 251"/>
                <a:gd name="T109" fmla="*/ 16 h 85"/>
                <a:gd name="T110" fmla="*/ 113 w 251"/>
                <a:gd name="T111" fmla="*/ 16 h 85"/>
                <a:gd name="T112" fmla="*/ 110 w 251"/>
                <a:gd name="T113" fmla="*/ 13 h 85"/>
                <a:gd name="T114" fmla="*/ 94 w 251"/>
                <a:gd name="T115" fmla="*/ 4 h 85"/>
                <a:gd name="T116" fmla="*/ 77 w 251"/>
                <a:gd name="T117" fmla="*/ 6 h 85"/>
                <a:gd name="T118" fmla="*/ 70 w 251"/>
                <a:gd name="T119" fmla="*/ 13 h 85"/>
                <a:gd name="T120" fmla="*/ 50 w 251"/>
                <a:gd name="T121" fmla="*/ 2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85">
                  <a:moveTo>
                    <a:pt x="76" y="7"/>
                  </a:moveTo>
                  <a:cubicBezTo>
                    <a:pt x="76" y="7"/>
                    <a:pt x="77" y="7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6" y="8"/>
                  </a:cubicBezTo>
                  <a:cubicBezTo>
                    <a:pt x="76" y="7"/>
                    <a:pt x="76" y="7"/>
                    <a:pt x="76" y="7"/>
                  </a:cubicBezTo>
                  <a:moveTo>
                    <a:pt x="74" y="0"/>
                  </a:moveTo>
                  <a:cubicBezTo>
                    <a:pt x="69" y="0"/>
                    <a:pt x="64" y="0"/>
                    <a:pt x="59" y="0"/>
                  </a:cubicBezTo>
                  <a:cubicBezTo>
                    <a:pt x="49" y="1"/>
                    <a:pt x="41" y="3"/>
                    <a:pt x="37" y="4"/>
                  </a:cubicBezTo>
                  <a:cubicBezTo>
                    <a:pt x="33" y="5"/>
                    <a:pt x="27" y="7"/>
                    <a:pt x="24" y="8"/>
                  </a:cubicBezTo>
                  <a:cubicBezTo>
                    <a:pt x="20" y="9"/>
                    <a:pt x="0" y="13"/>
                    <a:pt x="9" y="16"/>
                  </a:cubicBezTo>
                  <a:cubicBezTo>
                    <a:pt x="17" y="19"/>
                    <a:pt x="22" y="21"/>
                    <a:pt x="18" y="21"/>
                  </a:cubicBezTo>
                  <a:cubicBezTo>
                    <a:pt x="18" y="21"/>
                    <a:pt x="17" y="21"/>
                    <a:pt x="16" y="21"/>
                  </a:cubicBezTo>
                  <a:cubicBezTo>
                    <a:pt x="15" y="21"/>
                    <a:pt x="13" y="21"/>
                    <a:pt x="11" y="21"/>
                  </a:cubicBezTo>
                  <a:cubicBezTo>
                    <a:pt x="7" y="21"/>
                    <a:pt x="3" y="21"/>
                    <a:pt x="4" y="23"/>
                  </a:cubicBezTo>
                  <a:cubicBezTo>
                    <a:pt x="6" y="24"/>
                    <a:pt x="10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11" y="26"/>
                    <a:pt x="13" y="26"/>
                  </a:cubicBezTo>
                  <a:cubicBezTo>
                    <a:pt x="15" y="26"/>
                    <a:pt x="16" y="26"/>
                    <a:pt x="17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3" y="26"/>
                    <a:pt x="25" y="26"/>
                    <a:pt x="26" y="26"/>
                  </a:cubicBezTo>
                  <a:cubicBezTo>
                    <a:pt x="26" y="26"/>
                    <a:pt x="27" y="26"/>
                    <a:pt x="27" y="26"/>
                  </a:cubicBezTo>
                  <a:cubicBezTo>
                    <a:pt x="28" y="26"/>
                    <a:pt x="28" y="26"/>
                    <a:pt x="28" y="27"/>
                  </a:cubicBezTo>
                  <a:cubicBezTo>
                    <a:pt x="27" y="28"/>
                    <a:pt x="32" y="28"/>
                    <a:pt x="35" y="28"/>
                  </a:cubicBezTo>
                  <a:cubicBezTo>
                    <a:pt x="37" y="28"/>
                    <a:pt x="38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3" y="28"/>
                    <a:pt x="43" y="30"/>
                    <a:pt x="52" y="31"/>
                  </a:cubicBezTo>
                  <a:cubicBezTo>
                    <a:pt x="55" y="31"/>
                    <a:pt x="58" y="31"/>
                    <a:pt x="60" y="31"/>
                  </a:cubicBezTo>
                  <a:cubicBezTo>
                    <a:pt x="65" y="31"/>
                    <a:pt x="66" y="31"/>
                    <a:pt x="65" y="30"/>
                  </a:cubicBezTo>
                  <a:cubicBezTo>
                    <a:pt x="64" y="30"/>
                    <a:pt x="64" y="29"/>
                    <a:pt x="64" y="29"/>
                  </a:cubicBezTo>
                  <a:cubicBezTo>
                    <a:pt x="65" y="29"/>
                    <a:pt x="67" y="30"/>
                    <a:pt x="70" y="31"/>
                  </a:cubicBezTo>
                  <a:cubicBezTo>
                    <a:pt x="74" y="32"/>
                    <a:pt x="77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2"/>
                    <a:pt x="78" y="32"/>
                    <a:pt x="79" y="32"/>
                  </a:cubicBezTo>
                  <a:cubicBezTo>
                    <a:pt x="81" y="32"/>
                    <a:pt x="84" y="32"/>
                    <a:pt x="88" y="33"/>
                  </a:cubicBezTo>
                  <a:cubicBezTo>
                    <a:pt x="91" y="33"/>
                    <a:pt x="94" y="33"/>
                    <a:pt x="96" y="33"/>
                  </a:cubicBezTo>
                  <a:cubicBezTo>
                    <a:pt x="98" y="33"/>
                    <a:pt x="99" y="33"/>
                    <a:pt x="101" y="33"/>
                  </a:cubicBezTo>
                  <a:cubicBezTo>
                    <a:pt x="105" y="32"/>
                    <a:pt x="103" y="31"/>
                    <a:pt x="101" y="30"/>
                  </a:cubicBezTo>
                  <a:cubicBezTo>
                    <a:pt x="98" y="28"/>
                    <a:pt x="101" y="28"/>
                    <a:pt x="102" y="27"/>
                  </a:cubicBezTo>
                  <a:cubicBezTo>
                    <a:pt x="102" y="27"/>
                    <a:pt x="102" y="27"/>
                    <a:pt x="103" y="27"/>
                  </a:cubicBezTo>
                  <a:cubicBezTo>
                    <a:pt x="103" y="27"/>
                    <a:pt x="103" y="28"/>
                    <a:pt x="105" y="29"/>
                  </a:cubicBezTo>
                  <a:cubicBezTo>
                    <a:pt x="107" y="31"/>
                    <a:pt x="113" y="31"/>
                    <a:pt x="112" y="32"/>
                  </a:cubicBezTo>
                  <a:cubicBezTo>
                    <a:pt x="111" y="34"/>
                    <a:pt x="111" y="35"/>
                    <a:pt x="114" y="35"/>
                  </a:cubicBezTo>
                  <a:cubicBezTo>
                    <a:pt x="117" y="35"/>
                    <a:pt x="118" y="35"/>
                    <a:pt x="116" y="35"/>
                  </a:cubicBezTo>
                  <a:cubicBezTo>
                    <a:pt x="114" y="36"/>
                    <a:pt x="121" y="37"/>
                    <a:pt x="121" y="39"/>
                  </a:cubicBezTo>
                  <a:cubicBezTo>
                    <a:pt x="121" y="41"/>
                    <a:pt x="118" y="41"/>
                    <a:pt x="121" y="41"/>
                  </a:cubicBezTo>
                  <a:cubicBezTo>
                    <a:pt x="121" y="41"/>
                    <a:pt x="122" y="41"/>
                    <a:pt x="123" y="41"/>
                  </a:cubicBezTo>
                  <a:cubicBezTo>
                    <a:pt x="126" y="41"/>
                    <a:pt x="129" y="41"/>
                    <a:pt x="129" y="41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29" y="42"/>
                    <a:pt x="129" y="42"/>
                    <a:pt x="131" y="43"/>
                  </a:cubicBezTo>
                  <a:cubicBezTo>
                    <a:pt x="132" y="43"/>
                    <a:pt x="133" y="44"/>
                    <a:pt x="133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4" y="43"/>
                    <a:pt x="135" y="43"/>
                    <a:pt x="135" y="43"/>
                  </a:cubicBezTo>
                  <a:cubicBezTo>
                    <a:pt x="136" y="43"/>
                    <a:pt x="137" y="44"/>
                    <a:pt x="138" y="44"/>
                  </a:cubicBezTo>
                  <a:cubicBezTo>
                    <a:pt x="139" y="45"/>
                    <a:pt x="138" y="46"/>
                    <a:pt x="140" y="46"/>
                  </a:cubicBezTo>
                  <a:cubicBezTo>
                    <a:pt x="142" y="47"/>
                    <a:pt x="143" y="47"/>
                    <a:pt x="144" y="47"/>
                  </a:cubicBezTo>
                  <a:cubicBezTo>
                    <a:pt x="144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5" y="48"/>
                    <a:pt x="144" y="49"/>
                  </a:cubicBezTo>
                  <a:cubicBezTo>
                    <a:pt x="144" y="50"/>
                    <a:pt x="144" y="51"/>
                    <a:pt x="143" y="52"/>
                  </a:cubicBezTo>
                  <a:cubicBezTo>
                    <a:pt x="143" y="53"/>
                    <a:pt x="140" y="54"/>
                    <a:pt x="138" y="54"/>
                  </a:cubicBezTo>
                  <a:cubicBezTo>
                    <a:pt x="133" y="55"/>
                    <a:pt x="119" y="57"/>
                    <a:pt x="115" y="59"/>
                  </a:cubicBezTo>
                  <a:cubicBezTo>
                    <a:pt x="111" y="62"/>
                    <a:pt x="110" y="64"/>
                    <a:pt x="110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0" y="64"/>
                    <a:pt x="109" y="64"/>
                    <a:pt x="108" y="64"/>
                  </a:cubicBezTo>
                  <a:cubicBezTo>
                    <a:pt x="108" y="64"/>
                    <a:pt x="107" y="64"/>
                    <a:pt x="106" y="64"/>
                  </a:cubicBezTo>
                  <a:cubicBezTo>
                    <a:pt x="105" y="64"/>
                    <a:pt x="103" y="65"/>
                    <a:pt x="103" y="65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1" y="65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0" y="64"/>
                    <a:pt x="98" y="64"/>
                  </a:cubicBezTo>
                  <a:cubicBezTo>
                    <a:pt x="96" y="65"/>
                    <a:pt x="94" y="65"/>
                    <a:pt x="92" y="65"/>
                  </a:cubicBezTo>
                  <a:cubicBezTo>
                    <a:pt x="90" y="65"/>
                    <a:pt x="88" y="65"/>
                    <a:pt x="86" y="64"/>
                  </a:cubicBezTo>
                  <a:cubicBezTo>
                    <a:pt x="82" y="64"/>
                    <a:pt x="78" y="64"/>
                    <a:pt x="74" y="64"/>
                  </a:cubicBezTo>
                  <a:cubicBezTo>
                    <a:pt x="70" y="64"/>
                    <a:pt x="67" y="64"/>
                    <a:pt x="65" y="65"/>
                  </a:cubicBezTo>
                  <a:cubicBezTo>
                    <a:pt x="61" y="66"/>
                    <a:pt x="58" y="67"/>
                    <a:pt x="59" y="68"/>
                  </a:cubicBezTo>
                  <a:cubicBezTo>
                    <a:pt x="61" y="69"/>
                    <a:pt x="66" y="70"/>
                    <a:pt x="71" y="70"/>
                  </a:cubicBezTo>
                  <a:cubicBezTo>
                    <a:pt x="80" y="70"/>
                    <a:pt x="88" y="69"/>
                    <a:pt x="93" y="69"/>
                  </a:cubicBezTo>
                  <a:cubicBezTo>
                    <a:pt x="96" y="69"/>
                    <a:pt x="98" y="69"/>
                    <a:pt x="100" y="69"/>
                  </a:cubicBezTo>
                  <a:cubicBezTo>
                    <a:pt x="101" y="69"/>
                    <a:pt x="102" y="69"/>
                    <a:pt x="101" y="69"/>
                  </a:cubicBezTo>
                  <a:cubicBezTo>
                    <a:pt x="101" y="70"/>
                    <a:pt x="101" y="70"/>
                    <a:pt x="102" y="70"/>
                  </a:cubicBezTo>
                  <a:cubicBezTo>
                    <a:pt x="102" y="70"/>
                    <a:pt x="102" y="70"/>
                    <a:pt x="103" y="70"/>
                  </a:cubicBezTo>
                  <a:cubicBezTo>
                    <a:pt x="104" y="70"/>
                    <a:pt x="104" y="69"/>
                    <a:pt x="105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6" y="69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7" y="70"/>
                    <a:pt x="108" y="70"/>
                    <a:pt x="108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0"/>
                    <a:pt x="110" y="70"/>
                    <a:pt x="112" y="71"/>
                  </a:cubicBezTo>
                  <a:cubicBezTo>
                    <a:pt x="113" y="72"/>
                    <a:pt x="117" y="73"/>
                    <a:pt x="117" y="74"/>
                  </a:cubicBezTo>
                  <a:cubicBezTo>
                    <a:pt x="117" y="74"/>
                    <a:pt x="117" y="75"/>
                    <a:pt x="118" y="75"/>
                  </a:cubicBezTo>
                  <a:cubicBezTo>
                    <a:pt x="118" y="75"/>
                    <a:pt x="118" y="74"/>
                    <a:pt x="119" y="74"/>
                  </a:cubicBezTo>
                  <a:cubicBezTo>
                    <a:pt x="119" y="74"/>
                    <a:pt x="119" y="74"/>
                    <a:pt x="119" y="74"/>
                  </a:cubicBezTo>
                  <a:cubicBezTo>
                    <a:pt x="120" y="74"/>
                    <a:pt x="121" y="74"/>
                    <a:pt x="122" y="75"/>
                  </a:cubicBezTo>
                  <a:cubicBezTo>
                    <a:pt x="124" y="75"/>
                    <a:pt x="124" y="76"/>
                    <a:pt x="121" y="76"/>
                  </a:cubicBezTo>
                  <a:cubicBezTo>
                    <a:pt x="118" y="76"/>
                    <a:pt x="119" y="78"/>
                    <a:pt x="126" y="80"/>
                  </a:cubicBezTo>
                  <a:cubicBezTo>
                    <a:pt x="132" y="81"/>
                    <a:pt x="143" y="83"/>
                    <a:pt x="153" y="85"/>
                  </a:cubicBezTo>
                  <a:cubicBezTo>
                    <a:pt x="155" y="85"/>
                    <a:pt x="157" y="85"/>
                    <a:pt x="159" y="85"/>
                  </a:cubicBezTo>
                  <a:cubicBezTo>
                    <a:pt x="166" y="85"/>
                    <a:pt x="170" y="83"/>
                    <a:pt x="163" y="81"/>
                  </a:cubicBezTo>
                  <a:cubicBezTo>
                    <a:pt x="156" y="79"/>
                    <a:pt x="154" y="77"/>
                    <a:pt x="156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60" y="77"/>
                    <a:pt x="162" y="77"/>
                    <a:pt x="163" y="77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4" y="77"/>
                    <a:pt x="166" y="78"/>
                    <a:pt x="168" y="78"/>
                  </a:cubicBezTo>
                  <a:cubicBezTo>
                    <a:pt x="169" y="79"/>
                    <a:pt x="171" y="80"/>
                    <a:pt x="172" y="80"/>
                  </a:cubicBezTo>
                  <a:cubicBezTo>
                    <a:pt x="172" y="80"/>
                    <a:pt x="172" y="79"/>
                    <a:pt x="173" y="79"/>
                  </a:cubicBezTo>
                  <a:cubicBezTo>
                    <a:pt x="173" y="79"/>
                    <a:pt x="173" y="79"/>
                    <a:pt x="173" y="79"/>
                  </a:cubicBezTo>
                  <a:cubicBezTo>
                    <a:pt x="174" y="79"/>
                    <a:pt x="174" y="79"/>
                    <a:pt x="175" y="79"/>
                  </a:cubicBezTo>
                  <a:cubicBezTo>
                    <a:pt x="176" y="80"/>
                    <a:pt x="177" y="80"/>
                    <a:pt x="178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80"/>
                    <a:pt x="179" y="80"/>
                    <a:pt x="179" y="80"/>
                  </a:cubicBezTo>
                  <a:cubicBezTo>
                    <a:pt x="179" y="81"/>
                    <a:pt x="179" y="81"/>
                    <a:pt x="180" y="81"/>
                  </a:cubicBezTo>
                  <a:cubicBezTo>
                    <a:pt x="180" y="81"/>
                    <a:pt x="180" y="81"/>
                    <a:pt x="180" y="81"/>
                  </a:cubicBezTo>
                  <a:cubicBezTo>
                    <a:pt x="180" y="81"/>
                    <a:pt x="180" y="81"/>
                    <a:pt x="180" y="81"/>
                  </a:cubicBezTo>
                  <a:cubicBezTo>
                    <a:pt x="181" y="81"/>
                    <a:pt x="182" y="81"/>
                    <a:pt x="183" y="81"/>
                  </a:cubicBezTo>
                  <a:cubicBezTo>
                    <a:pt x="183" y="82"/>
                    <a:pt x="185" y="82"/>
                    <a:pt x="186" y="83"/>
                  </a:cubicBezTo>
                  <a:cubicBezTo>
                    <a:pt x="187" y="83"/>
                    <a:pt x="187" y="83"/>
                    <a:pt x="188" y="83"/>
                  </a:cubicBezTo>
                  <a:cubicBezTo>
                    <a:pt x="188" y="83"/>
                    <a:pt x="189" y="83"/>
                    <a:pt x="188" y="82"/>
                  </a:cubicBezTo>
                  <a:cubicBezTo>
                    <a:pt x="188" y="82"/>
                    <a:pt x="188" y="81"/>
                    <a:pt x="189" y="81"/>
                  </a:cubicBezTo>
                  <a:cubicBezTo>
                    <a:pt x="189" y="81"/>
                    <a:pt x="190" y="81"/>
                    <a:pt x="190" y="81"/>
                  </a:cubicBezTo>
                  <a:cubicBezTo>
                    <a:pt x="190" y="81"/>
                    <a:pt x="190" y="81"/>
                    <a:pt x="190" y="81"/>
                  </a:cubicBezTo>
                  <a:cubicBezTo>
                    <a:pt x="191" y="81"/>
                    <a:pt x="193" y="80"/>
                    <a:pt x="193" y="79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3" y="78"/>
                    <a:pt x="193" y="78"/>
                    <a:pt x="194" y="78"/>
                  </a:cubicBezTo>
                  <a:cubicBezTo>
                    <a:pt x="194" y="78"/>
                    <a:pt x="195" y="79"/>
                    <a:pt x="195" y="79"/>
                  </a:cubicBezTo>
                  <a:cubicBezTo>
                    <a:pt x="197" y="79"/>
                    <a:pt x="199" y="78"/>
                    <a:pt x="198" y="76"/>
                  </a:cubicBezTo>
                  <a:cubicBezTo>
                    <a:pt x="197" y="74"/>
                    <a:pt x="193" y="73"/>
                    <a:pt x="195" y="73"/>
                  </a:cubicBezTo>
                  <a:cubicBezTo>
                    <a:pt x="197" y="73"/>
                    <a:pt x="196" y="72"/>
                    <a:pt x="194" y="72"/>
                  </a:cubicBezTo>
                  <a:cubicBezTo>
                    <a:pt x="192" y="72"/>
                    <a:pt x="191" y="72"/>
                    <a:pt x="192" y="71"/>
                  </a:cubicBezTo>
                  <a:cubicBezTo>
                    <a:pt x="193" y="71"/>
                    <a:pt x="192" y="71"/>
                    <a:pt x="191" y="71"/>
                  </a:cubicBezTo>
                  <a:cubicBezTo>
                    <a:pt x="190" y="71"/>
                    <a:pt x="190" y="71"/>
                    <a:pt x="189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7" y="71"/>
                    <a:pt x="187" y="70"/>
                    <a:pt x="187" y="70"/>
                  </a:cubicBezTo>
                  <a:cubicBezTo>
                    <a:pt x="187" y="69"/>
                    <a:pt x="186" y="69"/>
                    <a:pt x="185" y="69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3" y="69"/>
                    <a:pt x="181" y="69"/>
                    <a:pt x="181" y="68"/>
                  </a:cubicBezTo>
                  <a:cubicBezTo>
                    <a:pt x="180" y="67"/>
                    <a:pt x="182" y="66"/>
                    <a:pt x="180" y="66"/>
                  </a:cubicBezTo>
                  <a:cubicBezTo>
                    <a:pt x="178" y="66"/>
                    <a:pt x="179" y="65"/>
                    <a:pt x="177" y="65"/>
                  </a:cubicBezTo>
                  <a:cubicBezTo>
                    <a:pt x="177" y="65"/>
                    <a:pt x="177" y="65"/>
                    <a:pt x="176" y="6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174" y="65"/>
                    <a:pt x="178" y="64"/>
                    <a:pt x="175" y="63"/>
                  </a:cubicBezTo>
                  <a:cubicBezTo>
                    <a:pt x="174" y="62"/>
                    <a:pt x="172" y="61"/>
                    <a:pt x="173" y="61"/>
                  </a:cubicBezTo>
                  <a:cubicBezTo>
                    <a:pt x="173" y="61"/>
                    <a:pt x="174" y="61"/>
                    <a:pt x="176" y="62"/>
                  </a:cubicBezTo>
                  <a:cubicBezTo>
                    <a:pt x="179" y="62"/>
                    <a:pt x="181" y="62"/>
                    <a:pt x="182" y="62"/>
                  </a:cubicBezTo>
                  <a:cubicBezTo>
                    <a:pt x="184" y="62"/>
                    <a:pt x="184" y="62"/>
                    <a:pt x="184" y="61"/>
                  </a:cubicBezTo>
                  <a:cubicBezTo>
                    <a:pt x="183" y="61"/>
                    <a:pt x="183" y="60"/>
                    <a:pt x="183" y="60"/>
                  </a:cubicBezTo>
                  <a:cubicBezTo>
                    <a:pt x="184" y="60"/>
                    <a:pt x="184" y="60"/>
                    <a:pt x="184" y="60"/>
                  </a:cubicBezTo>
                  <a:cubicBezTo>
                    <a:pt x="185" y="61"/>
                    <a:pt x="185" y="61"/>
                    <a:pt x="186" y="61"/>
                  </a:cubicBezTo>
                  <a:cubicBezTo>
                    <a:pt x="186" y="61"/>
                    <a:pt x="186" y="61"/>
                    <a:pt x="187" y="61"/>
                  </a:cubicBezTo>
                  <a:cubicBezTo>
                    <a:pt x="187" y="61"/>
                    <a:pt x="188" y="60"/>
                    <a:pt x="186" y="60"/>
                  </a:cubicBezTo>
                  <a:cubicBezTo>
                    <a:pt x="185" y="60"/>
                    <a:pt x="186" y="59"/>
                    <a:pt x="187" y="59"/>
                  </a:cubicBezTo>
                  <a:cubicBezTo>
                    <a:pt x="187" y="59"/>
                    <a:pt x="188" y="59"/>
                    <a:pt x="188" y="59"/>
                  </a:cubicBezTo>
                  <a:cubicBezTo>
                    <a:pt x="190" y="60"/>
                    <a:pt x="189" y="61"/>
                    <a:pt x="194" y="62"/>
                  </a:cubicBezTo>
                  <a:cubicBezTo>
                    <a:pt x="196" y="62"/>
                    <a:pt x="197" y="62"/>
                    <a:pt x="199" y="62"/>
                  </a:cubicBezTo>
                  <a:cubicBezTo>
                    <a:pt x="200" y="62"/>
                    <a:pt x="200" y="62"/>
                    <a:pt x="201" y="62"/>
                  </a:cubicBezTo>
                  <a:cubicBezTo>
                    <a:pt x="201" y="62"/>
                    <a:pt x="202" y="62"/>
                    <a:pt x="202" y="62"/>
                  </a:cubicBezTo>
                  <a:cubicBezTo>
                    <a:pt x="202" y="62"/>
                    <a:pt x="202" y="62"/>
                    <a:pt x="201" y="62"/>
                  </a:cubicBezTo>
                  <a:cubicBezTo>
                    <a:pt x="200" y="63"/>
                    <a:pt x="201" y="63"/>
                    <a:pt x="202" y="63"/>
                  </a:cubicBezTo>
                  <a:cubicBezTo>
                    <a:pt x="203" y="63"/>
                    <a:pt x="204" y="63"/>
                    <a:pt x="206" y="62"/>
                  </a:cubicBezTo>
                  <a:cubicBezTo>
                    <a:pt x="208" y="62"/>
                    <a:pt x="210" y="62"/>
                    <a:pt x="210" y="62"/>
                  </a:cubicBezTo>
                  <a:cubicBezTo>
                    <a:pt x="211" y="62"/>
                    <a:pt x="211" y="62"/>
                    <a:pt x="208" y="63"/>
                  </a:cubicBezTo>
                  <a:cubicBezTo>
                    <a:pt x="205" y="64"/>
                    <a:pt x="203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6" y="65"/>
                    <a:pt x="206" y="65"/>
                    <a:pt x="205" y="65"/>
                  </a:cubicBezTo>
                  <a:cubicBezTo>
                    <a:pt x="204" y="65"/>
                    <a:pt x="203" y="65"/>
                    <a:pt x="204" y="65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6" y="65"/>
                    <a:pt x="206" y="66"/>
                    <a:pt x="205" y="66"/>
                  </a:cubicBezTo>
                  <a:cubicBezTo>
                    <a:pt x="203" y="66"/>
                    <a:pt x="204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6" y="67"/>
                  </a:cubicBezTo>
                  <a:cubicBezTo>
                    <a:pt x="207" y="67"/>
                    <a:pt x="206" y="67"/>
                    <a:pt x="206" y="68"/>
                  </a:cubicBezTo>
                  <a:cubicBezTo>
                    <a:pt x="206" y="68"/>
                    <a:pt x="206" y="68"/>
                    <a:pt x="207" y="68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9" y="68"/>
                    <a:pt x="209" y="68"/>
                    <a:pt x="209" y="69"/>
                  </a:cubicBezTo>
                  <a:cubicBezTo>
                    <a:pt x="209" y="69"/>
                    <a:pt x="210" y="69"/>
                    <a:pt x="211" y="69"/>
                  </a:cubicBezTo>
                  <a:cubicBezTo>
                    <a:pt x="211" y="69"/>
                    <a:pt x="211" y="69"/>
                    <a:pt x="212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3" y="69"/>
                    <a:pt x="214" y="69"/>
                    <a:pt x="215" y="70"/>
                  </a:cubicBezTo>
                  <a:cubicBezTo>
                    <a:pt x="215" y="70"/>
                    <a:pt x="215" y="70"/>
                    <a:pt x="216" y="70"/>
                  </a:cubicBezTo>
                  <a:cubicBezTo>
                    <a:pt x="217" y="70"/>
                    <a:pt x="218" y="70"/>
                    <a:pt x="219" y="69"/>
                  </a:cubicBezTo>
                  <a:cubicBezTo>
                    <a:pt x="220" y="68"/>
                    <a:pt x="219" y="66"/>
                    <a:pt x="220" y="66"/>
                  </a:cubicBezTo>
                  <a:cubicBezTo>
                    <a:pt x="221" y="65"/>
                    <a:pt x="221" y="65"/>
                    <a:pt x="222" y="65"/>
                  </a:cubicBezTo>
                  <a:cubicBezTo>
                    <a:pt x="223" y="65"/>
                    <a:pt x="224" y="65"/>
                    <a:pt x="225" y="66"/>
                  </a:cubicBezTo>
                  <a:cubicBezTo>
                    <a:pt x="226" y="66"/>
                    <a:pt x="227" y="66"/>
                    <a:pt x="228" y="66"/>
                  </a:cubicBezTo>
                  <a:cubicBezTo>
                    <a:pt x="229" y="66"/>
                    <a:pt x="230" y="66"/>
                    <a:pt x="230" y="66"/>
                  </a:cubicBezTo>
                  <a:cubicBezTo>
                    <a:pt x="229" y="65"/>
                    <a:pt x="230" y="65"/>
                    <a:pt x="231" y="65"/>
                  </a:cubicBezTo>
                  <a:cubicBezTo>
                    <a:pt x="231" y="65"/>
                    <a:pt x="231" y="65"/>
                    <a:pt x="231" y="65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3" y="65"/>
                    <a:pt x="234" y="65"/>
                    <a:pt x="233" y="64"/>
                  </a:cubicBezTo>
                  <a:cubicBezTo>
                    <a:pt x="232" y="64"/>
                    <a:pt x="232" y="64"/>
                    <a:pt x="233" y="64"/>
                  </a:cubicBezTo>
                  <a:cubicBezTo>
                    <a:pt x="234" y="64"/>
                    <a:pt x="234" y="64"/>
                    <a:pt x="235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7" y="64"/>
                    <a:pt x="237" y="64"/>
                    <a:pt x="236" y="63"/>
                  </a:cubicBezTo>
                  <a:cubicBezTo>
                    <a:pt x="235" y="63"/>
                    <a:pt x="234" y="63"/>
                    <a:pt x="234" y="63"/>
                  </a:cubicBezTo>
                  <a:cubicBezTo>
                    <a:pt x="234" y="63"/>
                    <a:pt x="235" y="63"/>
                    <a:pt x="235" y="63"/>
                  </a:cubicBezTo>
                  <a:cubicBezTo>
                    <a:pt x="235" y="63"/>
                    <a:pt x="235" y="63"/>
                    <a:pt x="236" y="63"/>
                  </a:cubicBezTo>
                  <a:cubicBezTo>
                    <a:pt x="237" y="63"/>
                    <a:pt x="238" y="62"/>
                    <a:pt x="237" y="62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8" y="62"/>
                    <a:pt x="239" y="62"/>
                    <a:pt x="242" y="62"/>
                  </a:cubicBezTo>
                  <a:cubicBezTo>
                    <a:pt x="242" y="62"/>
                    <a:pt x="243" y="62"/>
                    <a:pt x="243" y="62"/>
                  </a:cubicBezTo>
                  <a:cubicBezTo>
                    <a:pt x="244" y="62"/>
                    <a:pt x="245" y="62"/>
                    <a:pt x="245" y="62"/>
                  </a:cubicBezTo>
                  <a:cubicBezTo>
                    <a:pt x="246" y="62"/>
                    <a:pt x="246" y="62"/>
                    <a:pt x="246" y="62"/>
                  </a:cubicBezTo>
                  <a:cubicBezTo>
                    <a:pt x="246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4" y="62"/>
                    <a:pt x="244" y="62"/>
                  </a:cubicBezTo>
                  <a:cubicBezTo>
                    <a:pt x="244" y="62"/>
                    <a:pt x="244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6" y="62"/>
                    <a:pt x="247" y="61"/>
                    <a:pt x="245" y="61"/>
                  </a:cubicBezTo>
                  <a:cubicBezTo>
                    <a:pt x="244" y="61"/>
                    <a:pt x="244" y="60"/>
                    <a:pt x="246" y="60"/>
                  </a:cubicBezTo>
                  <a:cubicBezTo>
                    <a:pt x="246" y="60"/>
                    <a:pt x="246" y="60"/>
                    <a:pt x="247" y="61"/>
                  </a:cubicBezTo>
                  <a:cubicBezTo>
                    <a:pt x="248" y="61"/>
                    <a:pt x="249" y="61"/>
                    <a:pt x="251" y="61"/>
                  </a:cubicBezTo>
                  <a:cubicBezTo>
                    <a:pt x="250" y="61"/>
                    <a:pt x="250" y="60"/>
                    <a:pt x="249" y="59"/>
                  </a:cubicBezTo>
                  <a:cubicBezTo>
                    <a:pt x="248" y="59"/>
                    <a:pt x="245" y="58"/>
                    <a:pt x="244" y="58"/>
                  </a:cubicBezTo>
                  <a:cubicBezTo>
                    <a:pt x="243" y="58"/>
                    <a:pt x="242" y="58"/>
                    <a:pt x="242" y="58"/>
                  </a:cubicBezTo>
                  <a:cubicBezTo>
                    <a:pt x="241" y="59"/>
                    <a:pt x="241" y="59"/>
                    <a:pt x="240" y="59"/>
                  </a:cubicBezTo>
                  <a:cubicBezTo>
                    <a:pt x="240" y="59"/>
                    <a:pt x="240" y="59"/>
                    <a:pt x="239" y="59"/>
                  </a:cubicBezTo>
                  <a:cubicBezTo>
                    <a:pt x="239" y="59"/>
                    <a:pt x="239" y="58"/>
                    <a:pt x="238" y="58"/>
                  </a:cubicBezTo>
                  <a:cubicBezTo>
                    <a:pt x="237" y="58"/>
                    <a:pt x="236" y="59"/>
                    <a:pt x="236" y="59"/>
                  </a:cubicBezTo>
                  <a:cubicBezTo>
                    <a:pt x="236" y="59"/>
                    <a:pt x="235" y="59"/>
                    <a:pt x="235" y="59"/>
                  </a:cubicBezTo>
                  <a:cubicBezTo>
                    <a:pt x="235" y="59"/>
                    <a:pt x="234" y="59"/>
                    <a:pt x="235" y="58"/>
                  </a:cubicBezTo>
                  <a:cubicBezTo>
                    <a:pt x="236" y="58"/>
                    <a:pt x="236" y="58"/>
                    <a:pt x="235" y="58"/>
                  </a:cubicBezTo>
                  <a:cubicBezTo>
                    <a:pt x="235" y="58"/>
                    <a:pt x="234" y="58"/>
                    <a:pt x="233" y="58"/>
                  </a:cubicBezTo>
                  <a:cubicBezTo>
                    <a:pt x="232" y="58"/>
                    <a:pt x="232" y="58"/>
                    <a:pt x="232" y="58"/>
                  </a:cubicBezTo>
                  <a:cubicBezTo>
                    <a:pt x="231" y="58"/>
                    <a:pt x="232" y="58"/>
                    <a:pt x="233" y="57"/>
                  </a:cubicBezTo>
                  <a:cubicBezTo>
                    <a:pt x="235" y="57"/>
                    <a:pt x="236" y="56"/>
                    <a:pt x="235" y="56"/>
                  </a:cubicBezTo>
                  <a:cubicBezTo>
                    <a:pt x="234" y="56"/>
                    <a:pt x="234" y="56"/>
                    <a:pt x="233" y="57"/>
                  </a:cubicBezTo>
                  <a:cubicBezTo>
                    <a:pt x="231" y="57"/>
                    <a:pt x="230" y="57"/>
                    <a:pt x="230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0" y="56"/>
                    <a:pt x="229" y="56"/>
                    <a:pt x="226" y="56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2" y="56"/>
                    <a:pt x="222" y="56"/>
                    <a:pt x="224" y="56"/>
                  </a:cubicBezTo>
                  <a:cubicBezTo>
                    <a:pt x="226" y="56"/>
                    <a:pt x="227" y="56"/>
                    <a:pt x="226" y="56"/>
                  </a:cubicBezTo>
                  <a:cubicBezTo>
                    <a:pt x="225" y="55"/>
                    <a:pt x="226" y="55"/>
                    <a:pt x="226" y="54"/>
                  </a:cubicBezTo>
                  <a:cubicBezTo>
                    <a:pt x="226" y="53"/>
                    <a:pt x="224" y="53"/>
                    <a:pt x="222" y="53"/>
                  </a:cubicBezTo>
                  <a:cubicBezTo>
                    <a:pt x="222" y="53"/>
                    <a:pt x="222" y="53"/>
                    <a:pt x="222" y="53"/>
                  </a:cubicBezTo>
                  <a:cubicBezTo>
                    <a:pt x="222" y="53"/>
                    <a:pt x="221" y="53"/>
                    <a:pt x="221" y="53"/>
                  </a:cubicBezTo>
                  <a:cubicBezTo>
                    <a:pt x="220" y="53"/>
                    <a:pt x="219" y="52"/>
                    <a:pt x="221" y="52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21" y="51"/>
                    <a:pt x="220" y="52"/>
                    <a:pt x="218" y="52"/>
                  </a:cubicBezTo>
                  <a:cubicBezTo>
                    <a:pt x="217" y="52"/>
                    <a:pt x="216" y="53"/>
                    <a:pt x="216" y="53"/>
                  </a:cubicBezTo>
                  <a:cubicBezTo>
                    <a:pt x="215" y="53"/>
                    <a:pt x="215" y="52"/>
                    <a:pt x="216" y="52"/>
                  </a:cubicBezTo>
                  <a:cubicBezTo>
                    <a:pt x="216" y="52"/>
                    <a:pt x="216" y="51"/>
                    <a:pt x="215" y="51"/>
                  </a:cubicBezTo>
                  <a:cubicBezTo>
                    <a:pt x="215" y="51"/>
                    <a:pt x="214" y="52"/>
                    <a:pt x="213" y="52"/>
                  </a:cubicBezTo>
                  <a:cubicBezTo>
                    <a:pt x="211" y="52"/>
                    <a:pt x="210" y="53"/>
                    <a:pt x="210" y="53"/>
                  </a:cubicBezTo>
                  <a:cubicBezTo>
                    <a:pt x="210" y="53"/>
                    <a:pt x="210" y="52"/>
                    <a:pt x="210" y="52"/>
                  </a:cubicBezTo>
                  <a:cubicBezTo>
                    <a:pt x="211" y="51"/>
                    <a:pt x="211" y="51"/>
                    <a:pt x="210" y="51"/>
                  </a:cubicBezTo>
                  <a:cubicBezTo>
                    <a:pt x="210" y="51"/>
                    <a:pt x="210" y="51"/>
                    <a:pt x="209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1"/>
                    <a:pt x="209" y="51"/>
                    <a:pt x="208" y="50"/>
                  </a:cubicBezTo>
                  <a:cubicBezTo>
                    <a:pt x="206" y="49"/>
                    <a:pt x="201" y="49"/>
                    <a:pt x="202" y="49"/>
                  </a:cubicBezTo>
                  <a:cubicBezTo>
                    <a:pt x="203" y="49"/>
                    <a:pt x="203" y="49"/>
                    <a:pt x="202" y="49"/>
                  </a:cubicBezTo>
                  <a:cubicBezTo>
                    <a:pt x="202" y="49"/>
                    <a:pt x="201" y="49"/>
                    <a:pt x="200" y="49"/>
                  </a:cubicBezTo>
                  <a:cubicBezTo>
                    <a:pt x="200" y="49"/>
                    <a:pt x="200" y="49"/>
                    <a:pt x="199" y="49"/>
                  </a:cubicBezTo>
                  <a:cubicBezTo>
                    <a:pt x="199" y="49"/>
                    <a:pt x="200" y="49"/>
                    <a:pt x="202" y="49"/>
                  </a:cubicBezTo>
                  <a:cubicBezTo>
                    <a:pt x="205" y="48"/>
                    <a:pt x="208" y="48"/>
                    <a:pt x="208" y="48"/>
                  </a:cubicBezTo>
                  <a:cubicBezTo>
                    <a:pt x="208" y="48"/>
                    <a:pt x="207" y="48"/>
                    <a:pt x="204" y="48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4" y="48"/>
                    <a:pt x="203" y="48"/>
                    <a:pt x="203" y="48"/>
                  </a:cubicBezTo>
                  <a:cubicBezTo>
                    <a:pt x="201" y="48"/>
                    <a:pt x="199" y="47"/>
                    <a:pt x="199" y="47"/>
                  </a:cubicBezTo>
                  <a:cubicBezTo>
                    <a:pt x="200" y="47"/>
                    <a:pt x="197" y="47"/>
                    <a:pt x="194" y="47"/>
                  </a:cubicBezTo>
                  <a:cubicBezTo>
                    <a:pt x="192" y="47"/>
                    <a:pt x="191" y="46"/>
                    <a:pt x="192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5" y="46"/>
                    <a:pt x="194" y="46"/>
                    <a:pt x="192" y="45"/>
                  </a:cubicBezTo>
                  <a:cubicBezTo>
                    <a:pt x="190" y="45"/>
                    <a:pt x="190" y="45"/>
                    <a:pt x="192" y="45"/>
                  </a:cubicBezTo>
                  <a:cubicBezTo>
                    <a:pt x="193" y="45"/>
                    <a:pt x="193" y="45"/>
                    <a:pt x="195" y="45"/>
                  </a:cubicBezTo>
                  <a:cubicBezTo>
                    <a:pt x="195" y="45"/>
                    <a:pt x="196" y="45"/>
                    <a:pt x="197" y="45"/>
                  </a:cubicBezTo>
                  <a:cubicBezTo>
                    <a:pt x="200" y="45"/>
                    <a:pt x="202" y="45"/>
                    <a:pt x="200" y="44"/>
                  </a:cubicBezTo>
                  <a:cubicBezTo>
                    <a:pt x="199" y="44"/>
                    <a:pt x="199" y="44"/>
                    <a:pt x="200" y="44"/>
                  </a:cubicBezTo>
                  <a:cubicBezTo>
                    <a:pt x="200" y="44"/>
                    <a:pt x="201" y="44"/>
                    <a:pt x="201" y="44"/>
                  </a:cubicBezTo>
                  <a:cubicBezTo>
                    <a:pt x="201" y="44"/>
                    <a:pt x="201" y="44"/>
                    <a:pt x="201" y="44"/>
                  </a:cubicBezTo>
                  <a:cubicBezTo>
                    <a:pt x="203" y="44"/>
                    <a:pt x="202" y="43"/>
                    <a:pt x="199" y="43"/>
                  </a:cubicBezTo>
                  <a:cubicBezTo>
                    <a:pt x="196" y="43"/>
                    <a:pt x="195" y="43"/>
                    <a:pt x="197" y="42"/>
                  </a:cubicBezTo>
                  <a:cubicBezTo>
                    <a:pt x="200" y="42"/>
                    <a:pt x="201" y="42"/>
                    <a:pt x="200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01" y="42"/>
                    <a:pt x="204" y="42"/>
                    <a:pt x="207" y="42"/>
                  </a:cubicBezTo>
                  <a:cubicBezTo>
                    <a:pt x="208" y="42"/>
                    <a:pt x="208" y="42"/>
                    <a:pt x="209" y="42"/>
                  </a:cubicBezTo>
                  <a:cubicBezTo>
                    <a:pt x="213" y="42"/>
                    <a:pt x="215" y="41"/>
                    <a:pt x="208" y="40"/>
                  </a:cubicBezTo>
                  <a:cubicBezTo>
                    <a:pt x="201" y="39"/>
                    <a:pt x="203" y="39"/>
                    <a:pt x="212" y="37"/>
                  </a:cubicBezTo>
                  <a:cubicBezTo>
                    <a:pt x="219" y="36"/>
                    <a:pt x="223" y="35"/>
                    <a:pt x="212" y="35"/>
                  </a:cubicBezTo>
                  <a:cubicBezTo>
                    <a:pt x="212" y="35"/>
                    <a:pt x="212" y="35"/>
                    <a:pt x="212" y="35"/>
                  </a:cubicBezTo>
                  <a:cubicBezTo>
                    <a:pt x="211" y="35"/>
                    <a:pt x="206" y="36"/>
                    <a:pt x="200" y="37"/>
                  </a:cubicBezTo>
                  <a:cubicBezTo>
                    <a:pt x="196" y="37"/>
                    <a:pt x="194" y="37"/>
                    <a:pt x="193" y="37"/>
                  </a:cubicBezTo>
                  <a:cubicBezTo>
                    <a:pt x="193" y="37"/>
                    <a:pt x="193" y="37"/>
                    <a:pt x="195" y="37"/>
                  </a:cubicBezTo>
                  <a:cubicBezTo>
                    <a:pt x="199" y="36"/>
                    <a:pt x="199" y="36"/>
                    <a:pt x="196" y="36"/>
                  </a:cubicBezTo>
                  <a:cubicBezTo>
                    <a:pt x="196" y="36"/>
                    <a:pt x="195" y="36"/>
                    <a:pt x="193" y="36"/>
                  </a:cubicBezTo>
                  <a:cubicBezTo>
                    <a:pt x="189" y="36"/>
                    <a:pt x="187" y="36"/>
                    <a:pt x="186" y="36"/>
                  </a:cubicBezTo>
                  <a:cubicBezTo>
                    <a:pt x="186" y="36"/>
                    <a:pt x="186" y="36"/>
                    <a:pt x="187" y="36"/>
                  </a:cubicBezTo>
                  <a:cubicBezTo>
                    <a:pt x="188" y="36"/>
                    <a:pt x="189" y="36"/>
                    <a:pt x="188" y="36"/>
                  </a:cubicBezTo>
                  <a:cubicBezTo>
                    <a:pt x="187" y="36"/>
                    <a:pt x="191" y="35"/>
                    <a:pt x="197" y="35"/>
                  </a:cubicBezTo>
                  <a:cubicBezTo>
                    <a:pt x="202" y="34"/>
                    <a:pt x="205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7" y="34"/>
                    <a:pt x="207" y="34"/>
                    <a:pt x="207" y="34"/>
                  </a:cubicBezTo>
                  <a:cubicBezTo>
                    <a:pt x="208" y="34"/>
                    <a:pt x="211" y="32"/>
                    <a:pt x="204" y="31"/>
                  </a:cubicBezTo>
                  <a:cubicBezTo>
                    <a:pt x="202" y="31"/>
                    <a:pt x="200" y="31"/>
                    <a:pt x="199" y="31"/>
                  </a:cubicBezTo>
                  <a:cubicBezTo>
                    <a:pt x="197" y="31"/>
                    <a:pt x="196" y="31"/>
                    <a:pt x="195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3" y="31"/>
                    <a:pt x="194" y="31"/>
                    <a:pt x="194" y="31"/>
                  </a:cubicBezTo>
                  <a:cubicBezTo>
                    <a:pt x="195" y="31"/>
                    <a:pt x="195" y="30"/>
                    <a:pt x="194" y="30"/>
                  </a:cubicBezTo>
                  <a:cubicBezTo>
                    <a:pt x="193" y="30"/>
                    <a:pt x="190" y="31"/>
                    <a:pt x="186" y="32"/>
                  </a:cubicBezTo>
                  <a:cubicBezTo>
                    <a:pt x="182" y="33"/>
                    <a:pt x="180" y="33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2" y="32"/>
                    <a:pt x="183" y="32"/>
                    <a:pt x="183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2" y="32"/>
                    <a:pt x="182" y="32"/>
                    <a:pt x="181" y="32"/>
                  </a:cubicBezTo>
                  <a:cubicBezTo>
                    <a:pt x="181" y="32"/>
                    <a:pt x="180" y="32"/>
                    <a:pt x="180" y="32"/>
                  </a:cubicBezTo>
                  <a:cubicBezTo>
                    <a:pt x="179" y="32"/>
                    <a:pt x="178" y="32"/>
                    <a:pt x="178" y="32"/>
                  </a:cubicBezTo>
                  <a:cubicBezTo>
                    <a:pt x="178" y="32"/>
                    <a:pt x="178" y="32"/>
                    <a:pt x="178" y="32"/>
                  </a:cubicBezTo>
                  <a:cubicBezTo>
                    <a:pt x="178" y="32"/>
                    <a:pt x="178" y="32"/>
                    <a:pt x="178" y="32"/>
                  </a:cubicBezTo>
                  <a:cubicBezTo>
                    <a:pt x="178" y="32"/>
                    <a:pt x="178" y="32"/>
                    <a:pt x="179" y="32"/>
                  </a:cubicBezTo>
                  <a:cubicBezTo>
                    <a:pt x="179" y="32"/>
                    <a:pt x="180" y="32"/>
                    <a:pt x="181" y="32"/>
                  </a:cubicBezTo>
                  <a:cubicBezTo>
                    <a:pt x="182" y="32"/>
                    <a:pt x="183" y="31"/>
                    <a:pt x="185" y="31"/>
                  </a:cubicBezTo>
                  <a:cubicBezTo>
                    <a:pt x="190" y="30"/>
                    <a:pt x="191" y="29"/>
                    <a:pt x="190" y="29"/>
                  </a:cubicBezTo>
                  <a:cubicBezTo>
                    <a:pt x="190" y="29"/>
                    <a:pt x="190" y="29"/>
                    <a:pt x="189" y="29"/>
                  </a:cubicBezTo>
                  <a:cubicBezTo>
                    <a:pt x="187" y="30"/>
                    <a:pt x="182" y="30"/>
                    <a:pt x="178" y="30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74" y="30"/>
                    <a:pt x="172" y="30"/>
                    <a:pt x="173" y="30"/>
                  </a:cubicBezTo>
                  <a:cubicBezTo>
                    <a:pt x="175" y="29"/>
                    <a:pt x="175" y="29"/>
                    <a:pt x="174" y="28"/>
                  </a:cubicBezTo>
                  <a:cubicBezTo>
                    <a:pt x="173" y="28"/>
                    <a:pt x="176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80" y="28"/>
                    <a:pt x="180" y="28"/>
                  </a:cubicBezTo>
                  <a:cubicBezTo>
                    <a:pt x="181" y="28"/>
                    <a:pt x="181" y="28"/>
                    <a:pt x="181" y="28"/>
                  </a:cubicBezTo>
                  <a:cubicBezTo>
                    <a:pt x="184" y="28"/>
                    <a:pt x="186" y="27"/>
                    <a:pt x="188" y="27"/>
                  </a:cubicBezTo>
                  <a:cubicBezTo>
                    <a:pt x="191" y="25"/>
                    <a:pt x="186" y="24"/>
                    <a:pt x="181" y="24"/>
                  </a:cubicBezTo>
                  <a:cubicBezTo>
                    <a:pt x="179" y="24"/>
                    <a:pt x="176" y="25"/>
                    <a:pt x="174" y="25"/>
                  </a:cubicBezTo>
                  <a:cubicBezTo>
                    <a:pt x="172" y="26"/>
                    <a:pt x="170" y="27"/>
                    <a:pt x="170" y="27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71" y="26"/>
                    <a:pt x="171" y="25"/>
                    <a:pt x="171" y="25"/>
                  </a:cubicBezTo>
                  <a:cubicBezTo>
                    <a:pt x="171" y="25"/>
                    <a:pt x="171" y="25"/>
                    <a:pt x="170" y="25"/>
                  </a:cubicBezTo>
                  <a:cubicBezTo>
                    <a:pt x="170" y="25"/>
                    <a:pt x="168" y="26"/>
                    <a:pt x="166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4" y="26"/>
                    <a:pt x="164" y="26"/>
                    <a:pt x="166" y="25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6" y="24"/>
                    <a:pt x="166" y="24"/>
                    <a:pt x="165" y="24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3" y="25"/>
                    <a:pt x="164" y="24"/>
                    <a:pt x="166" y="23"/>
                  </a:cubicBezTo>
                  <a:cubicBezTo>
                    <a:pt x="167" y="23"/>
                    <a:pt x="167" y="23"/>
                    <a:pt x="166" y="23"/>
                  </a:cubicBezTo>
                  <a:cubicBezTo>
                    <a:pt x="165" y="23"/>
                    <a:pt x="163" y="23"/>
                    <a:pt x="161" y="23"/>
                  </a:cubicBezTo>
                  <a:cubicBezTo>
                    <a:pt x="157" y="24"/>
                    <a:pt x="154" y="24"/>
                    <a:pt x="154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55" y="24"/>
                    <a:pt x="156" y="23"/>
                    <a:pt x="158" y="23"/>
                  </a:cubicBezTo>
                  <a:cubicBezTo>
                    <a:pt x="159" y="23"/>
                    <a:pt x="159" y="22"/>
                    <a:pt x="158" y="22"/>
                  </a:cubicBezTo>
                  <a:cubicBezTo>
                    <a:pt x="158" y="22"/>
                    <a:pt x="157" y="22"/>
                    <a:pt x="157" y="22"/>
                  </a:cubicBezTo>
                  <a:cubicBezTo>
                    <a:pt x="156" y="22"/>
                    <a:pt x="155" y="23"/>
                    <a:pt x="155" y="23"/>
                  </a:cubicBezTo>
                  <a:cubicBezTo>
                    <a:pt x="155" y="23"/>
                    <a:pt x="155" y="22"/>
                    <a:pt x="156" y="22"/>
                  </a:cubicBezTo>
                  <a:cubicBezTo>
                    <a:pt x="158" y="22"/>
                    <a:pt x="158" y="22"/>
                    <a:pt x="162" y="21"/>
                  </a:cubicBezTo>
                  <a:cubicBezTo>
                    <a:pt x="164" y="20"/>
                    <a:pt x="163" y="20"/>
                    <a:pt x="160" y="20"/>
                  </a:cubicBezTo>
                  <a:cubicBezTo>
                    <a:pt x="159" y="20"/>
                    <a:pt x="157" y="20"/>
                    <a:pt x="156" y="20"/>
                  </a:cubicBezTo>
                  <a:cubicBezTo>
                    <a:pt x="154" y="20"/>
                    <a:pt x="152" y="20"/>
                    <a:pt x="152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20"/>
                    <a:pt x="152" y="20"/>
                    <a:pt x="153" y="20"/>
                  </a:cubicBezTo>
                  <a:cubicBezTo>
                    <a:pt x="156" y="19"/>
                    <a:pt x="156" y="19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2" y="19"/>
                    <a:pt x="170" y="17"/>
                    <a:pt x="154" y="15"/>
                  </a:cubicBezTo>
                  <a:cubicBezTo>
                    <a:pt x="152" y="15"/>
                    <a:pt x="149" y="15"/>
                    <a:pt x="147" y="14"/>
                  </a:cubicBezTo>
                  <a:cubicBezTo>
                    <a:pt x="145" y="14"/>
                    <a:pt x="143" y="14"/>
                    <a:pt x="141" y="14"/>
                  </a:cubicBezTo>
                  <a:cubicBezTo>
                    <a:pt x="137" y="14"/>
                    <a:pt x="136" y="15"/>
                    <a:pt x="136" y="15"/>
                  </a:cubicBezTo>
                  <a:cubicBezTo>
                    <a:pt x="135" y="16"/>
                    <a:pt x="136" y="16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1" y="16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6" y="15"/>
                    <a:pt x="126" y="16"/>
                  </a:cubicBezTo>
                  <a:cubicBezTo>
                    <a:pt x="126" y="17"/>
                    <a:pt x="127" y="17"/>
                    <a:pt x="127" y="17"/>
                  </a:cubicBezTo>
                  <a:cubicBezTo>
                    <a:pt x="127" y="17"/>
                    <a:pt x="126" y="17"/>
                    <a:pt x="126" y="17"/>
                  </a:cubicBezTo>
                  <a:cubicBezTo>
                    <a:pt x="126" y="17"/>
                    <a:pt x="126" y="17"/>
                    <a:pt x="125" y="17"/>
                  </a:cubicBezTo>
                  <a:cubicBezTo>
                    <a:pt x="124" y="17"/>
                    <a:pt x="123" y="17"/>
                    <a:pt x="123" y="17"/>
                  </a:cubicBezTo>
                  <a:cubicBezTo>
                    <a:pt x="122" y="18"/>
                    <a:pt x="121" y="18"/>
                    <a:pt x="120" y="18"/>
                  </a:cubicBezTo>
                  <a:cubicBezTo>
                    <a:pt x="120" y="18"/>
                    <a:pt x="119" y="18"/>
                    <a:pt x="119" y="18"/>
                  </a:cubicBezTo>
                  <a:cubicBezTo>
                    <a:pt x="118" y="18"/>
                    <a:pt x="120" y="17"/>
                    <a:pt x="121" y="16"/>
                  </a:cubicBezTo>
                  <a:cubicBezTo>
                    <a:pt x="122" y="15"/>
                    <a:pt x="121" y="14"/>
                    <a:pt x="120" y="14"/>
                  </a:cubicBezTo>
                  <a:cubicBezTo>
                    <a:pt x="120" y="14"/>
                    <a:pt x="120" y="14"/>
                    <a:pt x="120" y="15"/>
                  </a:cubicBezTo>
                  <a:cubicBezTo>
                    <a:pt x="120" y="15"/>
                    <a:pt x="119" y="15"/>
                    <a:pt x="119" y="15"/>
                  </a:cubicBezTo>
                  <a:cubicBezTo>
                    <a:pt x="118" y="15"/>
                    <a:pt x="117" y="15"/>
                    <a:pt x="117" y="14"/>
                  </a:cubicBezTo>
                  <a:cubicBezTo>
                    <a:pt x="118" y="14"/>
                    <a:pt x="117" y="14"/>
                    <a:pt x="117" y="14"/>
                  </a:cubicBezTo>
                  <a:cubicBezTo>
                    <a:pt x="116" y="14"/>
                    <a:pt x="115" y="14"/>
                    <a:pt x="115" y="15"/>
                  </a:cubicBezTo>
                  <a:cubicBezTo>
                    <a:pt x="115" y="15"/>
                    <a:pt x="114" y="16"/>
                    <a:pt x="113" y="16"/>
                  </a:cubicBezTo>
                  <a:cubicBezTo>
                    <a:pt x="113" y="16"/>
                    <a:pt x="113" y="16"/>
                    <a:pt x="112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1" y="15"/>
                    <a:pt x="109" y="15"/>
                    <a:pt x="108" y="16"/>
                  </a:cubicBezTo>
                  <a:cubicBezTo>
                    <a:pt x="106" y="16"/>
                    <a:pt x="105" y="17"/>
                    <a:pt x="104" y="17"/>
                  </a:cubicBezTo>
                  <a:cubicBezTo>
                    <a:pt x="103" y="17"/>
                    <a:pt x="103" y="16"/>
                    <a:pt x="103" y="16"/>
                  </a:cubicBezTo>
                  <a:cubicBezTo>
                    <a:pt x="104" y="16"/>
                    <a:pt x="105" y="15"/>
                    <a:pt x="108" y="14"/>
                  </a:cubicBezTo>
                  <a:cubicBezTo>
                    <a:pt x="110" y="13"/>
                    <a:pt x="111" y="13"/>
                    <a:pt x="110" y="13"/>
                  </a:cubicBezTo>
                  <a:cubicBezTo>
                    <a:pt x="110" y="13"/>
                    <a:pt x="109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7" y="13"/>
                    <a:pt x="112" y="12"/>
                    <a:pt x="116" y="10"/>
                  </a:cubicBezTo>
                  <a:cubicBezTo>
                    <a:pt x="119" y="8"/>
                    <a:pt x="121" y="6"/>
                    <a:pt x="119" y="5"/>
                  </a:cubicBezTo>
                  <a:cubicBezTo>
                    <a:pt x="117" y="4"/>
                    <a:pt x="110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99" y="3"/>
                    <a:pt x="96" y="3"/>
                    <a:pt x="94" y="4"/>
                  </a:cubicBezTo>
                  <a:cubicBezTo>
                    <a:pt x="92" y="4"/>
                    <a:pt x="91" y="5"/>
                    <a:pt x="90" y="5"/>
                  </a:cubicBezTo>
                  <a:cubicBezTo>
                    <a:pt x="90" y="5"/>
                    <a:pt x="89" y="5"/>
                    <a:pt x="89" y="5"/>
                  </a:cubicBezTo>
                  <a:cubicBezTo>
                    <a:pt x="88" y="4"/>
                    <a:pt x="87" y="4"/>
                    <a:pt x="86" y="4"/>
                  </a:cubicBezTo>
                  <a:cubicBezTo>
                    <a:pt x="83" y="4"/>
                    <a:pt x="79" y="5"/>
                    <a:pt x="81" y="6"/>
                  </a:cubicBezTo>
                  <a:cubicBezTo>
                    <a:pt x="83" y="6"/>
                    <a:pt x="83" y="7"/>
                    <a:pt x="82" y="7"/>
                  </a:cubicBezTo>
                  <a:cubicBezTo>
                    <a:pt x="81" y="7"/>
                    <a:pt x="80" y="6"/>
                    <a:pt x="79" y="6"/>
                  </a:cubicBezTo>
                  <a:cubicBezTo>
                    <a:pt x="78" y="6"/>
                    <a:pt x="78" y="6"/>
                    <a:pt x="77" y="6"/>
                  </a:cubicBezTo>
                  <a:cubicBezTo>
                    <a:pt x="75" y="6"/>
                    <a:pt x="74" y="7"/>
                    <a:pt x="76" y="7"/>
                  </a:cubicBezTo>
                  <a:cubicBezTo>
                    <a:pt x="75" y="7"/>
                    <a:pt x="74" y="7"/>
                    <a:pt x="73" y="7"/>
                  </a:cubicBezTo>
                  <a:cubicBezTo>
                    <a:pt x="72" y="7"/>
                    <a:pt x="70" y="7"/>
                    <a:pt x="68" y="8"/>
                  </a:cubicBezTo>
                  <a:cubicBezTo>
                    <a:pt x="61" y="9"/>
                    <a:pt x="67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2" y="11"/>
                    <a:pt x="71" y="12"/>
                    <a:pt x="70" y="13"/>
                  </a:cubicBezTo>
                  <a:cubicBezTo>
                    <a:pt x="68" y="13"/>
                    <a:pt x="67" y="13"/>
                    <a:pt x="66" y="13"/>
                  </a:cubicBezTo>
                  <a:cubicBezTo>
                    <a:pt x="65" y="13"/>
                    <a:pt x="64" y="13"/>
                    <a:pt x="64" y="13"/>
                  </a:cubicBezTo>
                  <a:cubicBezTo>
                    <a:pt x="64" y="13"/>
                    <a:pt x="63" y="12"/>
                    <a:pt x="62" y="12"/>
                  </a:cubicBezTo>
                  <a:cubicBezTo>
                    <a:pt x="61" y="12"/>
                    <a:pt x="59" y="13"/>
                    <a:pt x="58" y="13"/>
                  </a:cubicBezTo>
                  <a:cubicBezTo>
                    <a:pt x="56" y="14"/>
                    <a:pt x="60" y="16"/>
                    <a:pt x="58" y="19"/>
                  </a:cubicBezTo>
                  <a:cubicBezTo>
                    <a:pt x="56" y="21"/>
                    <a:pt x="51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22"/>
                    <a:pt x="51" y="21"/>
                    <a:pt x="49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2" y="20"/>
                    <a:pt x="47" y="16"/>
                    <a:pt x="51" y="12"/>
                  </a:cubicBezTo>
                  <a:cubicBezTo>
                    <a:pt x="53" y="9"/>
                    <a:pt x="59" y="7"/>
                    <a:pt x="68" y="4"/>
                  </a:cubicBezTo>
                  <a:cubicBezTo>
                    <a:pt x="73" y="3"/>
                    <a:pt x="100" y="0"/>
                    <a:pt x="77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134"/>
            <p:cNvSpPr>
              <a:spLocks/>
            </p:cNvSpPr>
            <p:nvPr/>
          </p:nvSpPr>
          <p:spPr bwMode="auto">
            <a:xfrm>
              <a:off x="4076700" y="4645025"/>
              <a:ext cx="19050" cy="3175"/>
            </a:xfrm>
            <a:custGeom>
              <a:avLst/>
              <a:gdLst>
                <a:gd name="T0" fmla="*/ 4 w 7"/>
                <a:gd name="T1" fmla="*/ 0 h 1"/>
                <a:gd name="T2" fmla="*/ 1 w 7"/>
                <a:gd name="T3" fmla="*/ 1 h 1"/>
                <a:gd name="T4" fmla="*/ 3 w 7"/>
                <a:gd name="T5" fmla="*/ 1 h 1"/>
                <a:gd name="T6" fmla="*/ 6 w 7"/>
                <a:gd name="T7" fmla="*/ 1 h 1"/>
                <a:gd name="T8" fmla="*/ 4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cubicBezTo>
                    <a:pt x="4" y="1"/>
                    <a:pt x="0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135"/>
            <p:cNvSpPr>
              <a:spLocks/>
            </p:cNvSpPr>
            <p:nvPr/>
          </p:nvSpPr>
          <p:spPr bwMode="auto">
            <a:xfrm>
              <a:off x="4052888" y="4659313"/>
              <a:ext cx="19050" cy="3175"/>
            </a:xfrm>
            <a:custGeom>
              <a:avLst/>
              <a:gdLst>
                <a:gd name="T0" fmla="*/ 0 w 7"/>
                <a:gd name="T1" fmla="*/ 0 h 1"/>
                <a:gd name="T2" fmla="*/ 2 w 7"/>
                <a:gd name="T3" fmla="*/ 1 h 1"/>
                <a:gd name="T4" fmla="*/ 4 w 7"/>
                <a:gd name="T5" fmla="*/ 1 h 1"/>
                <a:gd name="T6" fmla="*/ 6 w 7"/>
                <a:gd name="T7" fmla="*/ 1 h 1"/>
                <a:gd name="T8" fmla="*/ 4 w 7"/>
                <a:gd name="T9" fmla="*/ 0 h 1"/>
                <a:gd name="T10" fmla="*/ 0 w 7"/>
                <a:gd name="T11" fmla="*/ 0 h 1"/>
                <a:gd name="T12" fmla="*/ 0 w 7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136"/>
            <p:cNvSpPr>
              <a:spLocks/>
            </p:cNvSpPr>
            <p:nvPr/>
          </p:nvSpPr>
          <p:spPr bwMode="auto">
            <a:xfrm>
              <a:off x="4060825" y="4656138"/>
              <a:ext cx="7938" cy="3175"/>
            </a:xfrm>
            <a:custGeom>
              <a:avLst/>
              <a:gdLst>
                <a:gd name="T0" fmla="*/ 1 w 3"/>
                <a:gd name="T1" fmla="*/ 0 h 1"/>
                <a:gd name="T2" fmla="*/ 1 w 3"/>
                <a:gd name="T3" fmla="*/ 0 h 1"/>
                <a:gd name="T4" fmla="*/ 3 w 3"/>
                <a:gd name="T5" fmla="*/ 1 h 1"/>
                <a:gd name="T6" fmla="*/ 3 w 3"/>
                <a:gd name="T7" fmla="*/ 0 h 1"/>
                <a:gd name="T8" fmla="*/ 1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137"/>
            <p:cNvSpPr>
              <a:spLocks/>
            </p:cNvSpPr>
            <p:nvPr/>
          </p:nvSpPr>
          <p:spPr bwMode="auto">
            <a:xfrm>
              <a:off x="3840163" y="4216400"/>
              <a:ext cx="228600" cy="92075"/>
            </a:xfrm>
            <a:custGeom>
              <a:avLst/>
              <a:gdLst>
                <a:gd name="T0" fmla="*/ 61 w 84"/>
                <a:gd name="T1" fmla="*/ 2 h 34"/>
                <a:gd name="T2" fmla="*/ 53 w 84"/>
                <a:gd name="T3" fmla="*/ 3 h 34"/>
                <a:gd name="T4" fmla="*/ 51 w 84"/>
                <a:gd name="T5" fmla="*/ 3 h 34"/>
                <a:gd name="T6" fmla="*/ 37 w 84"/>
                <a:gd name="T7" fmla="*/ 8 h 34"/>
                <a:gd name="T8" fmla="*/ 34 w 84"/>
                <a:gd name="T9" fmla="*/ 8 h 34"/>
                <a:gd name="T10" fmla="*/ 27 w 84"/>
                <a:gd name="T11" fmla="*/ 9 h 34"/>
                <a:gd name="T12" fmla="*/ 24 w 84"/>
                <a:gd name="T13" fmla="*/ 8 h 34"/>
                <a:gd name="T14" fmla="*/ 26 w 84"/>
                <a:gd name="T15" fmla="*/ 11 h 34"/>
                <a:gd name="T16" fmla="*/ 29 w 84"/>
                <a:gd name="T17" fmla="*/ 14 h 34"/>
                <a:gd name="T18" fmla="*/ 19 w 84"/>
                <a:gd name="T19" fmla="*/ 13 h 34"/>
                <a:gd name="T20" fmla="*/ 9 w 84"/>
                <a:gd name="T21" fmla="*/ 18 h 34"/>
                <a:gd name="T22" fmla="*/ 9 w 84"/>
                <a:gd name="T23" fmla="*/ 21 h 34"/>
                <a:gd name="T24" fmla="*/ 11 w 84"/>
                <a:gd name="T25" fmla="*/ 21 h 34"/>
                <a:gd name="T26" fmla="*/ 14 w 84"/>
                <a:gd name="T27" fmla="*/ 21 h 34"/>
                <a:gd name="T28" fmla="*/ 19 w 84"/>
                <a:gd name="T29" fmla="*/ 22 h 34"/>
                <a:gd name="T30" fmla="*/ 29 w 84"/>
                <a:gd name="T31" fmla="*/ 24 h 34"/>
                <a:gd name="T32" fmla="*/ 27 w 84"/>
                <a:gd name="T33" fmla="*/ 24 h 34"/>
                <a:gd name="T34" fmla="*/ 29 w 84"/>
                <a:gd name="T35" fmla="*/ 25 h 34"/>
                <a:gd name="T36" fmla="*/ 13 w 84"/>
                <a:gd name="T37" fmla="*/ 24 h 34"/>
                <a:gd name="T38" fmla="*/ 4 w 84"/>
                <a:gd name="T39" fmla="*/ 27 h 34"/>
                <a:gd name="T40" fmla="*/ 2 w 84"/>
                <a:gd name="T41" fmla="*/ 26 h 34"/>
                <a:gd name="T42" fmla="*/ 4 w 84"/>
                <a:gd name="T43" fmla="*/ 28 h 34"/>
                <a:gd name="T44" fmla="*/ 0 w 84"/>
                <a:gd name="T45" fmla="*/ 30 h 34"/>
                <a:gd name="T46" fmla="*/ 3 w 84"/>
                <a:gd name="T47" fmla="*/ 31 h 34"/>
                <a:gd name="T48" fmla="*/ 9 w 84"/>
                <a:gd name="T49" fmla="*/ 34 h 34"/>
                <a:gd name="T50" fmla="*/ 15 w 84"/>
                <a:gd name="T51" fmla="*/ 34 h 34"/>
                <a:gd name="T52" fmla="*/ 19 w 84"/>
                <a:gd name="T53" fmla="*/ 34 h 34"/>
                <a:gd name="T54" fmla="*/ 24 w 84"/>
                <a:gd name="T55" fmla="*/ 32 h 34"/>
                <a:gd name="T56" fmla="*/ 26 w 84"/>
                <a:gd name="T57" fmla="*/ 33 h 34"/>
                <a:gd name="T58" fmla="*/ 31 w 84"/>
                <a:gd name="T59" fmla="*/ 34 h 34"/>
                <a:gd name="T60" fmla="*/ 37 w 84"/>
                <a:gd name="T61" fmla="*/ 32 h 34"/>
                <a:gd name="T62" fmla="*/ 42 w 84"/>
                <a:gd name="T63" fmla="*/ 30 h 34"/>
                <a:gd name="T64" fmla="*/ 47 w 84"/>
                <a:gd name="T65" fmla="*/ 29 h 34"/>
                <a:gd name="T66" fmla="*/ 53 w 84"/>
                <a:gd name="T67" fmla="*/ 29 h 34"/>
                <a:gd name="T68" fmla="*/ 59 w 84"/>
                <a:gd name="T69" fmla="*/ 28 h 34"/>
                <a:gd name="T70" fmla="*/ 76 w 84"/>
                <a:gd name="T71" fmla="*/ 26 h 34"/>
                <a:gd name="T72" fmla="*/ 77 w 84"/>
                <a:gd name="T73" fmla="*/ 23 h 34"/>
                <a:gd name="T74" fmla="*/ 75 w 84"/>
                <a:gd name="T75" fmla="*/ 21 h 34"/>
                <a:gd name="T76" fmla="*/ 80 w 84"/>
                <a:gd name="T77" fmla="*/ 16 h 34"/>
                <a:gd name="T78" fmla="*/ 80 w 84"/>
                <a:gd name="T79" fmla="*/ 16 h 34"/>
                <a:gd name="T80" fmla="*/ 82 w 84"/>
                <a:gd name="T81" fmla="*/ 13 h 34"/>
                <a:gd name="T82" fmla="*/ 78 w 84"/>
                <a:gd name="T83" fmla="*/ 14 h 34"/>
                <a:gd name="T84" fmla="*/ 66 w 84"/>
                <a:gd name="T8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34">
                  <a:moveTo>
                    <a:pt x="62" y="0"/>
                  </a:moveTo>
                  <a:cubicBezTo>
                    <a:pt x="61" y="0"/>
                    <a:pt x="60" y="1"/>
                    <a:pt x="61" y="2"/>
                  </a:cubicBezTo>
                  <a:cubicBezTo>
                    <a:pt x="62" y="3"/>
                    <a:pt x="59" y="3"/>
                    <a:pt x="55" y="3"/>
                  </a:cubicBezTo>
                  <a:cubicBezTo>
                    <a:pt x="54" y="3"/>
                    <a:pt x="54" y="3"/>
                    <a:pt x="53" y="3"/>
                  </a:cubicBezTo>
                  <a:cubicBezTo>
                    <a:pt x="52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44" y="3"/>
                    <a:pt x="41" y="5"/>
                  </a:cubicBezTo>
                  <a:cubicBezTo>
                    <a:pt x="38" y="7"/>
                    <a:pt x="39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3" y="8"/>
                    <a:pt x="31" y="8"/>
                    <a:pt x="30" y="8"/>
                  </a:cubicBezTo>
                  <a:cubicBezTo>
                    <a:pt x="29" y="8"/>
                    <a:pt x="28" y="9"/>
                    <a:pt x="27" y="9"/>
                  </a:cubicBezTo>
                  <a:cubicBezTo>
                    <a:pt x="27" y="9"/>
                    <a:pt x="26" y="9"/>
                    <a:pt x="26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2" y="8"/>
                    <a:pt x="21" y="9"/>
                    <a:pt x="23" y="10"/>
                  </a:cubicBezTo>
                  <a:cubicBezTo>
                    <a:pt x="25" y="11"/>
                    <a:pt x="27" y="11"/>
                    <a:pt x="26" y="11"/>
                  </a:cubicBezTo>
                  <a:cubicBezTo>
                    <a:pt x="25" y="11"/>
                    <a:pt x="27" y="12"/>
                    <a:pt x="30" y="12"/>
                  </a:cubicBezTo>
                  <a:cubicBezTo>
                    <a:pt x="33" y="12"/>
                    <a:pt x="33" y="14"/>
                    <a:pt x="29" y="14"/>
                  </a:cubicBezTo>
                  <a:cubicBezTo>
                    <a:pt x="28" y="14"/>
                    <a:pt x="27" y="14"/>
                    <a:pt x="27" y="14"/>
                  </a:cubicBezTo>
                  <a:cubicBezTo>
                    <a:pt x="24" y="13"/>
                    <a:pt x="21" y="13"/>
                    <a:pt x="19" y="13"/>
                  </a:cubicBezTo>
                  <a:cubicBezTo>
                    <a:pt x="15" y="13"/>
                    <a:pt x="11" y="14"/>
                    <a:pt x="11" y="15"/>
                  </a:cubicBezTo>
                  <a:cubicBezTo>
                    <a:pt x="11" y="17"/>
                    <a:pt x="14" y="17"/>
                    <a:pt x="9" y="18"/>
                  </a:cubicBezTo>
                  <a:cubicBezTo>
                    <a:pt x="4" y="19"/>
                    <a:pt x="7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2" y="20"/>
                    <a:pt x="12" y="21"/>
                    <a:pt x="11" y="21"/>
                  </a:cubicBezTo>
                  <a:cubicBezTo>
                    <a:pt x="10" y="21"/>
                    <a:pt x="11" y="21"/>
                    <a:pt x="13" y="21"/>
                  </a:cubicBezTo>
                  <a:cubicBezTo>
                    <a:pt x="13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1"/>
                    <a:pt x="19" y="22"/>
                    <a:pt x="19" y="22"/>
                  </a:cubicBezTo>
                  <a:cubicBezTo>
                    <a:pt x="20" y="22"/>
                    <a:pt x="24" y="23"/>
                    <a:pt x="28" y="23"/>
                  </a:cubicBezTo>
                  <a:cubicBezTo>
                    <a:pt x="32" y="24"/>
                    <a:pt x="32" y="24"/>
                    <a:pt x="29" y="24"/>
                  </a:cubicBezTo>
                  <a:cubicBezTo>
                    <a:pt x="29" y="24"/>
                    <a:pt x="29" y="24"/>
                    <a:pt x="28" y="24"/>
                  </a:cubicBezTo>
                  <a:cubicBezTo>
                    <a:pt x="28" y="24"/>
                    <a:pt x="28" y="24"/>
                    <a:pt x="27" y="24"/>
                  </a:cubicBezTo>
                  <a:cubicBezTo>
                    <a:pt x="24" y="24"/>
                    <a:pt x="25" y="24"/>
                    <a:pt x="29" y="24"/>
                  </a:cubicBezTo>
                  <a:cubicBezTo>
                    <a:pt x="30" y="25"/>
                    <a:pt x="30" y="25"/>
                    <a:pt x="29" y="25"/>
                  </a:cubicBezTo>
                  <a:cubicBezTo>
                    <a:pt x="28" y="25"/>
                    <a:pt x="23" y="24"/>
                    <a:pt x="15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9" y="24"/>
                    <a:pt x="7" y="25"/>
                    <a:pt x="6" y="25"/>
                  </a:cubicBezTo>
                  <a:cubicBezTo>
                    <a:pt x="5" y="26"/>
                    <a:pt x="5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5" y="27"/>
                    <a:pt x="4" y="28"/>
                    <a:pt x="4" y="28"/>
                  </a:cubicBezTo>
                  <a:cubicBezTo>
                    <a:pt x="4" y="29"/>
                    <a:pt x="7" y="29"/>
                    <a:pt x="5" y="29"/>
                  </a:cubicBezTo>
                  <a:cubicBezTo>
                    <a:pt x="2" y="29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1" y="31"/>
                    <a:pt x="2" y="31"/>
                    <a:pt x="3" y="31"/>
                  </a:cubicBezTo>
                  <a:cubicBezTo>
                    <a:pt x="2" y="31"/>
                    <a:pt x="2" y="31"/>
                    <a:pt x="2" y="32"/>
                  </a:cubicBezTo>
                  <a:cubicBezTo>
                    <a:pt x="1" y="32"/>
                    <a:pt x="4" y="33"/>
                    <a:pt x="9" y="34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3" y="34"/>
                    <a:pt x="14" y="34"/>
                    <a:pt x="15" y="34"/>
                  </a:cubicBezTo>
                  <a:cubicBezTo>
                    <a:pt x="16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3"/>
                    <a:pt x="24" y="32"/>
                  </a:cubicBezTo>
                  <a:cubicBezTo>
                    <a:pt x="25" y="32"/>
                    <a:pt x="26" y="31"/>
                    <a:pt x="26" y="31"/>
                  </a:cubicBezTo>
                  <a:cubicBezTo>
                    <a:pt x="26" y="31"/>
                    <a:pt x="26" y="32"/>
                    <a:pt x="26" y="33"/>
                  </a:cubicBezTo>
                  <a:cubicBezTo>
                    <a:pt x="26" y="34"/>
                    <a:pt x="27" y="34"/>
                    <a:pt x="28" y="34"/>
                  </a:cubicBezTo>
                  <a:cubicBezTo>
                    <a:pt x="29" y="34"/>
                    <a:pt x="30" y="34"/>
                    <a:pt x="31" y="34"/>
                  </a:cubicBezTo>
                  <a:cubicBezTo>
                    <a:pt x="34" y="33"/>
                    <a:pt x="36" y="32"/>
                    <a:pt x="36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7" y="33"/>
                    <a:pt x="37" y="33"/>
                  </a:cubicBezTo>
                  <a:cubicBezTo>
                    <a:pt x="37" y="33"/>
                    <a:pt x="41" y="32"/>
                    <a:pt x="42" y="30"/>
                  </a:cubicBezTo>
                  <a:cubicBezTo>
                    <a:pt x="44" y="29"/>
                    <a:pt x="45" y="28"/>
                    <a:pt x="46" y="28"/>
                  </a:cubicBezTo>
                  <a:cubicBezTo>
                    <a:pt x="47" y="28"/>
                    <a:pt x="48" y="29"/>
                    <a:pt x="47" y="29"/>
                  </a:cubicBezTo>
                  <a:cubicBezTo>
                    <a:pt x="47" y="30"/>
                    <a:pt x="47" y="30"/>
                    <a:pt x="48" y="30"/>
                  </a:cubicBezTo>
                  <a:cubicBezTo>
                    <a:pt x="49" y="30"/>
                    <a:pt x="51" y="30"/>
                    <a:pt x="53" y="29"/>
                  </a:cubicBezTo>
                  <a:cubicBezTo>
                    <a:pt x="56" y="28"/>
                    <a:pt x="58" y="28"/>
                    <a:pt x="59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2" y="28"/>
                  </a:cubicBezTo>
                  <a:cubicBezTo>
                    <a:pt x="65" y="28"/>
                    <a:pt x="71" y="28"/>
                    <a:pt x="76" y="26"/>
                  </a:cubicBezTo>
                  <a:cubicBezTo>
                    <a:pt x="84" y="25"/>
                    <a:pt x="80" y="23"/>
                    <a:pt x="78" y="23"/>
                  </a:cubicBezTo>
                  <a:cubicBezTo>
                    <a:pt x="78" y="23"/>
                    <a:pt x="7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6" y="23"/>
                    <a:pt x="79" y="22"/>
                    <a:pt x="75" y="21"/>
                  </a:cubicBezTo>
                  <a:cubicBezTo>
                    <a:pt x="70" y="20"/>
                    <a:pt x="70" y="21"/>
                    <a:pt x="76" y="19"/>
                  </a:cubicBezTo>
                  <a:cubicBezTo>
                    <a:pt x="81" y="18"/>
                    <a:pt x="82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9" y="16"/>
                    <a:pt x="81" y="15"/>
                    <a:pt x="82" y="14"/>
                  </a:cubicBezTo>
                  <a:cubicBezTo>
                    <a:pt x="83" y="14"/>
                    <a:pt x="83" y="13"/>
                    <a:pt x="82" y="13"/>
                  </a:cubicBezTo>
                  <a:cubicBezTo>
                    <a:pt x="82" y="13"/>
                    <a:pt x="81" y="14"/>
                    <a:pt x="80" y="14"/>
                  </a:cubicBezTo>
                  <a:cubicBezTo>
                    <a:pt x="79" y="14"/>
                    <a:pt x="78" y="14"/>
                    <a:pt x="78" y="14"/>
                  </a:cubicBezTo>
                  <a:cubicBezTo>
                    <a:pt x="77" y="14"/>
                    <a:pt x="77" y="14"/>
                    <a:pt x="77" y="13"/>
                  </a:cubicBezTo>
                  <a:cubicBezTo>
                    <a:pt x="77" y="11"/>
                    <a:pt x="69" y="8"/>
                    <a:pt x="66" y="3"/>
                  </a:cubicBezTo>
                  <a:cubicBezTo>
                    <a:pt x="65" y="1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138"/>
            <p:cNvSpPr>
              <a:spLocks/>
            </p:cNvSpPr>
            <p:nvPr/>
          </p:nvSpPr>
          <p:spPr bwMode="auto">
            <a:xfrm>
              <a:off x="4173538" y="4857750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139"/>
            <p:cNvSpPr>
              <a:spLocks/>
            </p:cNvSpPr>
            <p:nvPr/>
          </p:nvSpPr>
          <p:spPr bwMode="auto">
            <a:xfrm>
              <a:off x="4008438" y="4292600"/>
              <a:ext cx="25400" cy="1587"/>
            </a:xfrm>
            <a:custGeom>
              <a:avLst/>
              <a:gdLst>
                <a:gd name="T0" fmla="*/ 3 w 9"/>
                <a:gd name="T1" fmla="*/ 0 h 1"/>
                <a:gd name="T2" fmla="*/ 4 w 9"/>
                <a:gd name="T3" fmla="*/ 1 h 1"/>
                <a:gd name="T4" fmla="*/ 7 w 9"/>
                <a:gd name="T5" fmla="*/ 1 h 1"/>
                <a:gd name="T6" fmla="*/ 4 w 9"/>
                <a:gd name="T7" fmla="*/ 0 h 1"/>
                <a:gd name="T8" fmla="*/ 3 w 9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3" y="0"/>
                  </a:moveTo>
                  <a:cubicBezTo>
                    <a:pt x="0" y="0"/>
                    <a:pt x="3" y="1"/>
                    <a:pt x="4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140"/>
            <p:cNvSpPr>
              <a:spLocks/>
            </p:cNvSpPr>
            <p:nvPr/>
          </p:nvSpPr>
          <p:spPr bwMode="auto">
            <a:xfrm>
              <a:off x="3819525" y="4186238"/>
              <a:ext cx="920750" cy="187325"/>
            </a:xfrm>
            <a:custGeom>
              <a:avLst/>
              <a:gdLst>
                <a:gd name="T0" fmla="*/ 229 w 340"/>
                <a:gd name="T1" fmla="*/ 3 h 69"/>
                <a:gd name="T2" fmla="*/ 221 w 340"/>
                <a:gd name="T3" fmla="*/ 1 h 69"/>
                <a:gd name="T4" fmla="*/ 214 w 340"/>
                <a:gd name="T5" fmla="*/ 1 h 69"/>
                <a:gd name="T6" fmla="*/ 207 w 340"/>
                <a:gd name="T7" fmla="*/ 5 h 69"/>
                <a:gd name="T8" fmla="*/ 190 w 340"/>
                <a:gd name="T9" fmla="*/ 3 h 69"/>
                <a:gd name="T10" fmla="*/ 163 w 340"/>
                <a:gd name="T11" fmla="*/ 3 h 69"/>
                <a:gd name="T12" fmla="*/ 148 w 340"/>
                <a:gd name="T13" fmla="*/ 9 h 69"/>
                <a:gd name="T14" fmla="*/ 138 w 340"/>
                <a:gd name="T15" fmla="*/ 8 h 69"/>
                <a:gd name="T16" fmla="*/ 123 w 340"/>
                <a:gd name="T17" fmla="*/ 8 h 69"/>
                <a:gd name="T18" fmla="*/ 118 w 340"/>
                <a:gd name="T19" fmla="*/ 8 h 69"/>
                <a:gd name="T20" fmla="*/ 101 w 340"/>
                <a:gd name="T21" fmla="*/ 10 h 69"/>
                <a:gd name="T22" fmla="*/ 102 w 340"/>
                <a:gd name="T23" fmla="*/ 13 h 69"/>
                <a:gd name="T24" fmla="*/ 96 w 340"/>
                <a:gd name="T25" fmla="*/ 16 h 69"/>
                <a:gd name="T26" fmla="*/ 112 w 340"/>
                <a:gd name="T27" fmla="*/ 18 h 69"/>
                <a:gd name="T28" fmla="*/ 134 w 340"/>
                <a:gd name="T29" fmla="*/ 19 h 69"/>
                <a:gd name="T30" fmla="*/ 121 w 340"/>
                <a:gd name="T31" fmla="*/ 25 h 69"/>
                <a:gd name="T32" fmla="*/ 142 w 340"/>
                <a:gd name="T33" fmla="*/ 24 h 69"/>
                <a:gd name="T34" fmla="*/ 159 w 340"/>
                <a:gd name="T35" fmla="*/ 26 h 69"/>
                <a:gd name="T36" fmla="*/ 181 w 340"/>
                <a:gd name="T37" fmla="*/ 27 h 69"/>
                <a:gd name="T38" fmla="*/ 153 w 340"/>
                <a:gd name="T39" fmla="*/ 28 h 69"/>
                <a:gd name="T40" fmla="*/ 133 w 340"/>
                <a:gd name="T41" fmla="*/ 35 h 69"/>
                <a:gd name="T42" fmla="*/ 91 w 340"/>
                <a:gd name="T43" fmla="*/ 35 h 69"/>
                <a:gd name="T44" fmla="*/ 103 w 340"/>
                <a:gd name="T45" fmla="*/ 42 h 69"/>
                <a:gd name="T46" fmla="*/ 101 w 340"/>
                <a:gd name="T47" fmla="*/ 45 h 69"/>
                <a:gd name="T48" fmla="*/ 68 w 340"/>
                <a:gd name="T49" fmla="*/ 42 h 69"/>
                <a:gd name="T50" fmla="*/ 61 w 340"/>
                <a:gd name="T51" fmla="*/ 49 h 69"/>
                <a:gd name="T52" fmla="*/ 62 w 340"/>
                <a:gd name="T53" fmla="*/ 51 h 69"/>
                <a:gd name="T54" fmla="*/ 64 w 340"/>
                <a:gd name="T55" fmla="*/ 53 h 69"/>
                <a:gd name="T56" fmla="*/ 80 w 340"/>
                <a:gd name="T57" fmla="*/ 54 h 69"/>
                <a:gd name="T58" fmla="*/ 35 w 340"/>
                <a:gd name="T59" fmla="*/ 51 h 69"/>
                <a:gd name="T60" fmla="*/ 4 w 340"/>
                <a:gd name="T61" fmla="*/ 61 h 69"/>
                <a:gd name="T62" fmla="*/ 8 w 340"/>
                <a:gd name="T63" fmla="*/ 61 h 69"/>
                <a:gd name="T64" fmla="*/ 18 w 340"/>
                <a:gd name="T65" fmla="*/ 63 h 69"/>
                <a:gd name="T66" fmla="*/ 37 w 340"/>
                <a:gd name="T67" fmla="*/ 64 h 69"/>
                <a:gd name="T68" fmla="*/ 46 w 340"/>
                <a:gd name="T69" fmla="*/ 63 h 69"/>
                <a:gd name="T70" fmla="*/ 55 w 340"/>
                <a:gd name="T71" fmla="*/ 65 h 69"/>
                <a:gd name="T72" fmla="*/ 68 w 340"/>
                <a:gd name="T73" fmla="*/ 65 h 69"/>
                <a:gd name="T74" fmla="*/ 94 w 340"/>
                <a:gd name="T75" fmla="*/ 67 h 69"/>
                <a:gd name="T76" fmla="*/ 100 w 340"/>
                <a:gd name="T77" fmla="*/ 64 h 69"/>
                <a:gd name="T78" fmla="*/ 77 w 340"/>
                <a:gd name="T79" fmla="*/ 59 h 69"/>
                <a:gd name="T80" fmla="*/ 84 w 340"/>
                <a:gd name="T81" fmla="*/ 56 h 69"/>
                <a:gd name="T82" fmla="*/ 133 w 340"/>
                <a:gd name="T83" fmla="*/ 55 h 69"/>
                <a:gd name="T84" fmla="*/ 144 w 340"/>
                <a:gd name="T85" fmla="*/ 53 h 69"/>
                <a:gd name="T86" fmla="*/ 149 w 340"/>
                <a:gd name="T87" fmla="*/ 43 h 69"/>
                <a:gd name="T88" fmla="*/ 162 w 340"/>
                <a:gd name="T89" fmla="*/ 44 h 69"/>
                <a:gd name="T90" fmla="*/ 156 w 340"/>
                <a:gd name="T91" fmla="*/ 40 h 69"/>
                <a:gd name="T92" fmla="*/ 181 w 340"/>
                <a:gd name="T93" fmla="*/ 41 h 69"/>
                <a:gd name="T94" fmla="*/ 203 w 340"/>
                <a:gd name="T95" fmla="*/ 40 h 69"/>
                <a:gd name="T96" fmla="*/ 213 w 340"/>
                <a:gd name="T97" fmla="*/ 36 h 69"/>
                <a:gd name="T98" fmla="*/ 274 w 340"/>
                <a:gd name="T99" fmla="*/ 26 h 69"/>
                <a:gd name="T100" fmla="*/ 271 w 340"/>
                <a:gd name="T101" fmla="*/ 23 h 69"/>
                <a:gd name="T102" fmla="*/ 281 w 340"/>
                <a:gd name="T103" fmla="*/ 23 h 69"/>
                <a:gd name="T104" fmla="*/ 300 w 340"/>
                <a:gd name="T105" fmla="*/ 23 h 69"/>
                <a:gd name="T106" fmla="*/ 330 w 340"/>
                <a:gd name="T107" fmla="*/ 10 h 69"/>
                <a:gd name="T108" fmla="*/ 323 w 340"/>
                <a:gd name="T109" fmla="*/ 9 h 69"/>
                <a:gd name="T110" fmla="*/ 304 w 340"/>
                <a:gd name="T111" fmla="*/ 10 h 69"/>
                <a:gd name="T112" fmla="*/ 298 w 340"/>
                <a:gd name="T113" fmla="*/ 5 h 69"/>
                <a:gd name="T114" fmla="*/ 280 w 340"/>
                <a:gd name="T115" fmla="*/ 3 h 69"/>
                <a:gd name="T116" fmla="*/ 267 w 340"/>
                <a:gd name="T117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0" h="69">
                  <a:moveTo>
                    <a:pt x="244" y="0"/>
                  </a:moveTo>
                  <a:cubicBezTo>
                    <a:pt x="242" y="0"/>
                    <a:pt x="241" y="0"/>
                    <a:pt x="240" y="0"/>
                  </a:cubicBezTo>
                  <a:cubicBezTo>
                    <a:pt x="236" y="0"/>
                    <a:pt x="235" y="1"/>
                    <a:pt x="234" y="2"/>
                  </a:cubicBezTo>
                  <a:cubicBezTo>
                    <a:pt x="232" y="3"/>
                    <a:pt x="231" y="4"/>
                    <a:pt x="230" y="4"/>
                  </a:cubicBezTo>
                  <a:cubicBezTo>
                    <a:pt x="229" y="4"/>
                    <a:pt x="229" y="3"/>
                    <a:pt x="229" y="3"/>
                  </a:cubicBezTo>
                  <a:cubicBezTo>
                    <a:pt x="228" y="2"/>
                    <a:pt x="228" y="2"/>
                    <a:pt x="227" y="2"/>
                  </a:cubicBezTo>
                  <a:cubicBezTo>
                    <a:pt x="227" y="2"/>
                    <a:pt x="226" y="2"/>
                    <a:pt x="226" y="2"/>
                  </a:cubicBezTo>
                  <a:cubicBezTo>
                    <a:pt x="226" y="2"/>
                    <a:pt x="225" y="2"/>
                    <a:pt x="225" y="2"/>
                  </a:cubicBezTo>
                  <a:cubicBezTo>
                    <a:pt x="224" y="2"/>
                    <a:pt x="223" y="2"/>
                    <a:pt x="223" y="2"/>
                  </a:cubicBezTo>
                  <a:cubicBezTo>
                    <a:pt x="223" y="1"/>
                    <a:pt x="222" y="1"/>
                    <a:pt x="221" y="1"/>
                  </a:cubicBezTo>
                  <a:cubicBezTo>
                    <a:pt x="221" y="1"/>
                    <a:pt x="220" y="1"/>
                    <a:pt x="220" y="2"/>
                  </a:cubicBezTo>
                  <a:cubicBezTo>
                    <a:pt x="220" y="2"/>
                    <a:pt x="220" y="2"/>
                    <a:pt x="219" y="2"/>
                  </a:cubicBezTo>
                  <a:cubicBezTo>
                    <a:pt x="219" y="2"/>
                    <a:pt x="219" y="1"/>
                    <a:pt x="218" y="1"/>
                  </a:cubicBezTo>
                  <a:cubicBezTo>
                    <a:pt x="217" y="1"/>
                    <a:pt x="216" y="1"/>
                    <a:pt x="215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209" y="1"/>
                    <a:pt x="207" y="1"/>
                    <a:pt x="208" y="1"/>
                  </a:cubicBezTo>
                  <a:cubicBezTo>
                    <a:pt x="210" y="1"/>
                    <a:pt x="210" y="2"/>
                    <a:pt x="211" y="3"/>
                  </a:cubicBezTo>
                  <a:cubicBezTo>
                    <a:pt x="212" y="4"/>
                    <a:pt x="213" y="5"/>
                    <a:pt x="212" y="5"/>
                  </a:cubicBezTo>
                  <a:cubicBezTo>
                    <a:pt x="211" y="5"/>
                    <a:pt x="210" y="5"/>
                    <a:pt x="209" y="5"/>
                  </a:cubicBezTo>
                  <a:cubicBezTo>
                    <a:pt x="208" y="5"/>
                    <a:pt x="208" y="5"/>
                    <a:pt x="207" y="5"/>
                  </a:cubicBezTo>
                  <a:cubicBezTo>
                    <a:pt x="205" y="5"/>
                    <a:pt x="205" y="4"/>
                    <a:pt x="201" y="3"/>
                  </a:cubicBezTo>
                  <a:cubicBezTo>
                    <a:pt x="200" y="2"/>
                    <a:pt x="199" y="2"/>
                    <a:pt x="198" y="2"/>
                  </a:cubicBezTo>
                  <a:cubicBezTo>
                    <a:pt x="196" y="2"/>
                    <a:pt x="195" y="3"/>
                    <a:pt x="195" y="4"/>
                  </a:cubicBezTo>
                  <a:cubicBezTo>
                    <a:pt x="195" y="4"/>
                    <a:pt x="195" y="5"/>
                    <a:pt x="194" y="5"/>
                  </a:cubicBezTo>
                  <a:cubicBezTo>
                    <a:pt x="194" y="5"/>
                    <a:pt x="193" y="4"/>
                    <a:pt x="190" y="3"/>
                  </a:cubicBezTo>
                  <a:cubicBezTo>
                    <a:pt x="189" y="3"/>
                    <a:pt x="188" y="3"/>
                    <a:pt x="188" y="3"/>
                  </a:cubicBezTo>
                  <a:cubicBezTo>
                    <a:pt x="185" y="3"/>
                    <a:pt x="183" y="6"/>
                    <a:pt x="179" y="7"/>
                  </a:cubicBezTo>
                  <a:cubicBezTo>
                    <a:pt x="178" y="7"/>
                    <a:pt x="178" y="7"/>
                    <a:pt x="177" y="7"/>
                  </a:cubicBezTo>
                  <a:cubicBezTo>
                    <a:pt x="174" y="7"/>
                    <a:pt x="173" y="4"/>
                    <a:pt x="164" y="3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53" y="3"/>
                    <a:pt x="148" y="6"/>
                    <a:pt x="149" y="8"/>
                  </a:cubicBezTo>
                  <a:cubicBezTo>
                    <a:pt x="151" y="9"/>
                    <a:pt x="151" y="10"/>
                    <a:pt x="153" y="10"/>
                  </a:cubicBezTo>
                  <a:cubicBezTo>
                    <a:pt x="154" y="10"/>
                    <a:pt x="153" y="10"/>
                    <a:pt x="152" y="10"/>
                  </a:cubicBezTo>
                  <a:cubicBezTo>
                    <a:pt x="150" y="10"/>
                    <a:pt x="149" y="10"/>
                    <a:pt x="149" y="10"/>
                  </a:cubicBezTo>
                  <a:cubicBezTo>
                    <a:pt x="149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5" y="10"/>
                    <a:pt x="144" y="9"/>
                    <a:pt x="143" y="9"/>
                  </a:cubicBezTo>
                  <a:cubicBezTo>
                    <a:pt x="143" y="8"/>
                    <a:pt x="142" y="8"/>
                    <a:pt x="141" y="8"/>
                  </a:cubicBezTo>
                  <a:cubicBezTo>
                    <a:pt x="140" y="8"/>
                    <a:pt x="139" y="8"/>
                    <a:pt x="138" y="8"/>
                  </a:cubicBezTo>
                  <a:cubicBezTo>
                    <a:pt x="138" y="9"/>
                    <a:pt x="137" y="9"/>
                    <a:pt x="137" y="9"/>
                  </a:cubicBezTo>
                  <a:cubicBezTo>
                    <a:pt x="136" y="9"/>
                    <a:pt x="135" y="8"/>
                    <a:pt x="134" y="8"/>
                  </a:cubicBezTo>
                  <a:cubicBezTo>
                    <a:pt x="133" y="7"/>
                    <a:pt x="131" y="6"/>
                    <a:pt x="129" y="6"/>
                  </a:cubicBezTo>
                  <a:cubicBezTo>
                    <a:pt x="128" y="6"/>
                    <a:pt x="127" y="7"/>
                    <a:pt x="126" y="7"/>
                  </a:cubicBezTo>
                  <a:cubicBezTo>
                    <a:pt x="124" y="8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2" y="8"/>
                    <a:pt x="122" y="8"/>
                  </a:cubicBezTo>
                  <a:cubicBezTo>
                    <a:pt x="122" y="8"/>
                    <a:pt x="121" y="8"/>
                    <a:pt x="120" y="8"/>
                  </a:cubicBezTo>
                  <a:cubicBezTo>
                    <a:pt x="120" y="8"/>
                    <a:pt x="120" y="9"/>
                    <a:pt x="119" y="9"/>
                  </a:cubicBezTo>
                  <a:cubicBezTo>
                    <a:pt x="119" y="9"/>
                    <a:pt x="118" y="8"/>
                    <a:pt x="118" y="8"/>
                  </a:cubicBezTo>
                  <a:cubicBezTo>
                    <a:pt x="119" y="7"/>
                    <a:pt x="116" y="7"/>
                    <a:pt x="112" y="7"/>
                  </a:cubicBezTo>
                  <a:cubicBezTo>
                    <a:pt x="109" y="7"/>
                    <a:pt x="107" y="7"/>
                    <a:pt x="104" y="7"/>
                  </a:cubicBezTo>
                  <a:cubicBezTo>
                    <a:pt x="99" y="8"/>
                    <a:pt x="94" y="9"/>
                    <a:pt x="94" y="10"/>
                  </a:cubicBezTo>
                  <a:cubicBezTo>
                    <a:pt x="95" y="10"/>
                    <a:pt x="97" y="10"/>
                    <a:pt x="99" y="10"/>
                  </a:cubicBezTo>
                  <a:cubicBezTo>
                    <a:pt x="99" y="10"/>
                    <a:pt x="100" y="10"/>
                    <a:pt x="101" y="10"/>
                  </a:cubicBezTo>
                  <a:cubicBezTo>
                    <a:pt x="102" y="10"/>
                    <a:pt x="103" y="10"/>
                    <a:pt x="104" y="10"/>
                  </a:cubicBezTo>
                  <a:cubicBezTo>
                    <a:pt x="105" y="10"/>
                    <a:pt x="105" y="10"/>
                    <a:pt x="107" y="10"/>
                  </a:cubicBezTo>
                  <a:cubicBezTo>
                    <a:pt x="109" y="10"/>
                    <a:pt x="108" y="11"/>
                    <a:pt x="104" y="11"/>
                  </a:cubicBezTo>
                  <a:cubicBezTo>
                    <a:pt x="100" y="11"/>
                    <a:pt x="98" y="12"/>
                    <a:pt x="98" y="12"/>
                  </a:cubicBezTo>
                  <a:cubicBezTo>
                    <a:pt x="98" y="13"/>
                    <a:pt x="100" y="13"/>
                    <a:pt x="102" y="13"/>
                  </a:cubicBezTo>
                  <a:cubicBezTo>
                    <a:pt x="103" y="13"/>
                    <a:pt x="106" y="13"/>
                    <a:pt x="108" y="12"/>
                  </a:cubicBezTo>
                  <a:cubicBezTo>
                    <a:pt x="110" y="12"/>
                    <a:pt x="111" y="12"/>
                    <a:pt x="112" y="12"/>
                  </a:cubicBezTo>
                  <a:cubicBezTo>
                    <a:pt x="114" y="12"/>
                    <a:pt x="113" y="13"/>
                    <a:pt x="109" y="13"/>
                  </a:cubicBezTo>
                  <a:cubicBezTo>
                    <a:pt x="103" y="13"/>
                    <a:pt x="100" y="14"/>
                    <a:pt x="102" y="14"/>
                  </a:cubicBezTo>
                  <a:cubicBezTo>
                    <a:pt x="104" y="15"/>
                    <a:pt x="91" y="15"/>
                    <a:pt x="96" y="16"/>
                  </a:cubicBezTo>
                  <a:cubicBezTo>
                    <a:pt x="98" y="16"/>
                    <a:pt x="102" y="17"/>
                    <a:pt x="108" y="17"/>
                  </a:cubicBezTo>
                  <a:cubicBezTo>
                    <a:pt x="112" y="17"/>
                    <a:pt x="116" y="18"/>
                    <a:pt x="120" y="18"/>
                  </a:cubicBezTo>
                  <a:cubicBezTo>
                    <a:pt x="121" y="18"/>
                    <a:pt x="122" y="18"/>
                    <a:pt x="123" y="18"/>
                  </a:cubicBezTo>
                  <a:cubicBezTo>
                    <a:pt x="126" y="17"/>
                    <a:pt x="127" y="17"/>
                    <a:pt x="127" y="17"/>
                  </a:cubicBezTo>
                  <a:cubicBezTo>
                    <a:pt x="128" y="17"/>
                    <a:pt x="122" y="18"/>
                    <a:pt x="112" y="18"/>
                  </a:cubicBezTo>
                  <a:cubicBezTo>
                    <a:pt x="99" y="18"/>
                    <a:pt x="87" y="19"/>
                    <a:pt x="95" y="21"/>
                  </a:cubicBezTo>
                  <a:cubicBezTo>
                    <a:pt x="98" y="22"/>
                    <a:pt x="101" y="22"/>
                    <a:pt x="104" y="22"/>
                  </a:cubicBezTo>
                  <a:cubicBezTo>
                    <a:pt x="109" y="22"/>
                    <a:pt x="113" y="21"/>
                    <a:pt x="118" y="20"/>
                  </a:cubicBezTo>
                  <a:cubicBezTo>
                    <a:pt x="120" y="19"/>
                    <a:pt x="123" y="19"/>
                    <a:pt x="127" y="19"/>
                  </a:cubicBezTo>
                  <a:cubicBezTo>
                    <a:pt x="129" y="19"/>
                    <a:pt x="132" y="19"/>
                    <a:pt x="134" y="19"/>
                  </a:cubicBezTo>
                  <a:cubicBezTo>
                    <a:pt x="142" y="19"/>
                    <a:pt x="142" y="20"/>
                    <a:pt x="135" y="20"/>
                  </a:cubicBezTo>
                  <a:cubicBezTo>
                    <a:pt x="134" y="20"/>
                    <a:pt x="132" y="20"/>
                    <a:pt x="130" y="20"/>
                  </a:cubicBezTo>
                  <a:cubicBezTo>
                    <a:pt x="129" y="20"/>
                    <a:pt x="129" y="20"/>
                    <a:pt x="128" y="20"/>
                  </a:cubicBezTo>
                  <a:cubicBezTo>
                    <a:pt x="122" y="20"/>
                    <a:pt x="115" y="20"/>
                    <a:pt x="112" y="22"/>
                  </a:cubicBezTo>
                  <a:cubicBezTo>
                    <a:pt x="107" y="24"/>
                    <a:pt x="113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7" y="25"/>
                    <a:pt x="131" y="25"/>
                    <a:pt x="133" y="24"/>
                  </a:cubicBezTo>
                  <a:cubicBezTo>
                    <a:pt x="136" y="24"/>
                    <a:pt x="137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7" y="24"/>
                    <a:pt x="139" y="24"/>
                    <a:pt x="142" y="24"/>
                  </a:cubicBezTo>
                  <a:cubicBezTo>
                    <a:pt x="142" y="24"/>
                    <a:pt x="143" y="24"/>
                    <a:pt x="144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7" y="24"/>
                    <a:pt x="146" y="24"/>
                    <a:pt x="143" y="25"/>
                  </a:cubicBezTo>
                  <a:cubicBezTo>
                    <a:pt x="140" y="25"/>
                    <a:pt x="144" y="27"/>
                    <a:pt x="151" y="27"/>
                  </a:cubicBezTo>
                  <a:cubicBezTo>
                    <a:pt x="154" y="27"/>
                    <a:pt x="156" y="27"/>
                    <a:pt x="159" y="26"/>
                  </a:cubicBezTo>
                  <a:cubicBezTo>
                    <a:pt x="172" y="25"/>
                    <a:pt x="185" y="23"/>
                    <a:pt x="191" y="22"/>
                  </a:cubicBezTo>
                  <a:cubicBezTo>
                    <a:pt x="192" y="22"/>
                    <a:pt x="193" y="22"/>
                    <a:pt x="194" y="22"/>
                  </a:cubicBezTo>
                  <a:cubicBezTo>
                    <a:pt x="194" y="22"/>
                    <a:pt x="191" y="22"/>
                    <a:pt x="186" y="23"/>
                  </a:cubicBezTo>
                  <a:cubicBezTo>
                    <a:pt x="179" y="24"/>
                    <a:pt x="179" y="26"/>
                    <a:pt x="184" y="27"/>
                  </a:cubicBezTo>
                  <a:cubicBezTo>
                    <a:pt x="188" y="27"/>
                    <a:pt x="187" y="27"/>
                    <a:pt x="181" y="27"/>
                  </a:cubicBezTo>
                  <a:cubicBezTo>
                    <a:pt x="180" y="27"/>
                    <a:pt x="178" y="27"/>
                    <a:pt x="177" y="27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67" y="27"/>
                    <a:pt x="163" y="28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4" y="29"/>
                    <a:pt x="160" y="29"/>
                    <a:pt x="153" y="28"/>
                  </a:cubicBezTo>
                  <a:cubicBezTo>
                    <a:pt x="149" y="28"/>
                    <a:pt x="144" y="28"/>
                    <a:pt x="141" y="28"/>
                  </a:cubicBezTo>
                  <a:cubicBezTo>
                    <a:pt x="139" y="28"/>
                    <a:pt x="137" y="28"/>
                    <a:pt x="136" y="28"/>
                  </a:cubicBezTo>
                  <a:cubicBezTo>
                    <a:pt x="132" y="29"/>
                    <a:pt x="128" y="30"/>
                    <a:pt x="128" y="31"/>
                  </a:cubicBezTo>
                  <a:cubicBezTo>
                    <a:pt x="128" y="34"/>
                    <a:pt x="135" y="34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5"/>
                    <a:pt x="127" y="34"/>
                    <a:pt x="126" y="32"/>
                  </a:cubicBezTo>
                  <a:cubicBezTo>
                    <a:pt x="125" y="30"/>
                    <a:pt x="124" y="29"/>
                    <a:pt x="120" y="28"/>
                  </a:cubicBezTo>
                  <a:cubicBezTo>
                    <a:pt x="116" y="27"/>
                    <a:pt x="110" y="27"/>
                    <a:pt x="106" y="27"/>
                  </a:cubicBezTo>
                  <a:cubicBezTo>
                    <a:pt x="104" y="27"/>
                    <a:pt x="102" y="27"/>
                    <a:pt x="101" y="27"/>
                  </a:cubicBezTo>
                  <a:cubicBezTo>
                    <a:pt x="90" y="28"/>
                    <a:pt x="91" y="32"/>
                    <a:pt x="91" y="35"/>
                  </a:cubicBezTo>
                  <a:cubicBezTo>
                    <a:pt x="91" y="38"/>
                    <a:pt x="91" y="39"/>
                    <a:pt x="90" y="39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8" y="39"/>
                    <a:pt x="87" y="41"/>
                    <a:pt x="95" y="42"/>
                  </a:cubicBezTo>
                  <a:cubicBezTo>
                    <a:pt x="98" y="42"/>
                    <a:pt x="101" y="42"/>
                    <a:pt x="103" y="42"/>
                  </a:cubicBezTo>
                  <a:cubicBezTo>
                    <a:pt x="104" y="42"/>
                    <a:pt x="105" y="42"/>
                    <a:pt x="106" y="42"/>
                  </a:cubicBezTo>
                  <a:cubicBezTo>
                    <a:pt x="106" y="42"/>
                    <a:pt x="107" y="42"/>
                    <a:pt x="107" y="42"/>
                  </a:cubicBezTo>
                  <a:cubicBezTo>
                    <a:pt x="107" y="42"/>
                    <a:pt x="107" y="42"/>
                    <a:pt x="106" y="42"/>
                  </a:cubicBezTo>
                  <a:cubicBezTo>
                    <a:pt x="102" y="43"/>
                    <a:pt x="99" y="44"/>
                    <a:pt x="101" y="44"/>
                  </a:cubicBezTo>
                  <a:cubicBezTo>
                    <a:pt x="102" y="44"/>
                    <a:pt x="101" y="44"/>
                    <a:pt x="101" y="45"/>
                  </a:cubicBezTo>
                  <a:cubicBezTo>
                    <a:pt x="101" y="45"/>
                    <a:pt x="101" y="45"/>
                    <a:pt x="100" y="45"/>
                  </a:cubicBezTo>
                  <a:cubicBezTo>
                    <a:pt x="100" y="45"/>
                    <a:pt x="98" y="44"/>
                    <a:pt x="94" y="43"/>
                  </a:cubicBezTo>
                  <a:cubicBezTo>
                    <a:pt x="90" y="42"/>
                    <a:pt x="85" y="41"/>
                    <a:pt x="78" y="41"/>
                  </a:cubicBezTo>
                  <a:cubicBezTo>
                    <a:pt x="77" y="41"/>
                    <a:pt x="75" y="41"/>
                    <a:pt x="74" y="42"/>
                  </a:cubicBezTo>
                  <a:cubicBezTo>
                    <a:pt x="72" y="42"/>
                    <a:pt x="70" y="42"/>
                    <a:pt x="68" y="42"/>
                  </a:cubicBezTo>
                  <a:cubicBezTo>
                    <a:pt x="52" y="44"/>
                    <a:pt x="49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60" y="48"/>
                    <a:pt x="60" y="48"/>
                    <a:pt x="59" y="48"/>
                  </a:cubicBezTo>
                  <a:cubicBezTo>
                    <a:pt x="59" y="48"/>
                    <a:pt x="59" y="49"/>
                    <a:pt x="61" y="49"/>
                  </a:cubicBezTo>
                  <a:cubicBezTo>
                    <a:pt x="63" y="49"/>
                    <a:pt x="66" y="48"/>
                    <a:pt x="69" y="48"/>
                  </a:cubicBezTo>
                  <a:cubicBezTo>
                    <a:pt x="72" y="47"/>
                    <a:pt x="74" y="47"/>
                    <a:pt x="74" y="47"/>
                  </a:cubicBezTo>
                  <a:cubicBezTo>
                    <a:pt x="74" y="47"/>
                    <a:pt x="73" y="47"/>
                    <a:pt x="72" y="47"/>
                  </a:cubicBezTo>
                  <a:cubicBezTo>
                    <a:pt x="69" y="49"/>
                    <a:pt x="67" y="50"/>
                    <a:pt x="64" y="50"/>
                  </a:cubicBezTo>
                  <a:cubicBezTo>
                    <a:pt x="61" y="51"/>
                    <a:pt x="60" y="51"/>
                    <a:pt x="62" y="51"/>
                  </a:cubicBezTo>
                  <a:cubicBezTo>
                    <a:pt x="64" y="51"/>
                    <a:pt x="64" y="51"/>
                    <a:pt x="62" y="52"/>
                  </a:cubicBezTo>
                  <a:cubicBezTo>
                    <a:pt x="60" y="52"/>
                    <a:pt x="58" y="53"/>
                    <a:pt x="59" y="53"/>
                  </a:cubicBezTo>
                  <a:cubicBezTo>
                    <a:pt x="59" y="53"/>
                    <a:pt x="60" y="53"/>
                    <a:pt x="60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63" y="53"/>
                    <a:pt x="64" y="53"/>
                    <a:pt x="64" y="53"/>
                  </a:cubicBezTo>
                  <a:cubicBezTo>
                    <a:pt x="65" y="53"/>
                    <a:pt x="65" y="53"/>
                    <a:pt x="63" y="54"/>
                  </a:cubicBezTo>
                  <a:cubicBezTo>
                    <a:pt x="62" y="54"/>
                    <a:pt x="65" y="55"/>
                    <a:pt x="70" y="55"/>
                  </a:cubicBezTo>
                  <a:cubicBezTo>
                    <a:pt x="72" y="55"/>
                    <a:pt x="75" y="54"/>
                    <a:pt x="77" y="54"/>
                  </a:cubicBezTo>
                  <a:cubicBezTo>
                    <a:pt x="81" y="53"/>
                    <a:pt x="84" y="53"/>
                    <a:pt x="84" y="53"/>
                  </a:cubicBezTo>
                  <a:cubicBezTo>
                    <a:pt x="84" y="53"/>
                    <a:pt x="82" y="53"/>
                    <a:pt x="80" y="54"/>
                  </a:cubicBezTo>
                  <a:cubicBezTo>
                    <a:pt x="77" y="55"/>
                    <a:pt x="71" y="55"/>
                    <a:pt x="66" y="55"/>
                  </a:cubicBezTo>
                  <a:cubicBezTo>
                    <a:pt x="62" y="55"/>
                    <a:pt x="58" y="55"/>
                    <a:pt x="56" y="54"/>
                  </a:cubicBezTo>
                  <a:cubicBezTo>
                    <a:pt x="54" y="52"/>
                    <a:pt x="53" y="50"/>
                    <a:pt x="46" y="50"/>
                  </a:cubicBezTo>
                  <a:cubicBezTo>
                    <a:pt x="44" y="50"/>
                    <a:pt x="43" y="50"/>
                    <a:pt x="42" y="50"/>
                  </a:cubicBezTo>
                  <a:cubicBezTo>
                    <a:pt x="37" y="50"/>
                    <a:pt x="35" y="50"/>
                    <a:pt x="35" y="51"/>
                  </a:cubicBezTo>
                  <a:cubicBezTo>
                    <a:pt x="34" y="53"/>
                    <a:pt x="37" y="55"/>
                    <a:pt x="39" y="56"/>
                  </a:cubicBezTo>
                  <a:cubicBezTo>
                    <a:pt x="40" y="56"/>
                    <a:pt x="30" y="56"/>
                    <a:pt x="14" y="57"/>
                  </a:cubicBezTo>
                  <a:cubicBezTo>
                    <a:pt x="0" y="58"/>
                    <a:pt x="1" y="62"/>
                    <a:pt x="2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2"/>
                    <a:pt x="6" y="61"/>
                    <a:pt x="8" y="61"/>
                  </a:cubicBezTo>
                  <a:cubicBezTo>
                    <a:pt x="8" y="60"/>
                    <a:pt x="9" y="60"/>
                    <a:pt x="9" y="60"/>
                  </a:cubicBezTo>
                  <a:cubicBezTo>
                    <a:pt x="9" y="60"/>
                    <a:pt x="9" y="60"/>
                    <a:pt x="8" y="61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3" y="62"/>
                    <a:pt x="13" y="62"/>
                  </a:cubicBezTo>
                  <a:cubicBezTo>
                    <a:pt x="14" y="62"/>
                    <a:pt x="14" y="62"/>
                    <a:pt x="15" y="62"/>
                  </a:cubicBezTo>
                  <a:cubicBezTo>
                    <a:pt x="15" y="62"/>
                    <a:pt x="16" y="62"/>
                    <a:pt x="16" y="62"/>
                  </a:cubicBezTo>
                  <a:cubicBezTo>
                    <a:pt x="16" y="63"/>
                    <a:pt x="17" y="63"/>
                    <a:pt x="18" y="63"/>
                  </a:cubicBezTo>
                  <a:cubicBezTo>
                    <a:pt x="18" y="63"/>
                    <a:pt x="19" y="63"/>
                    <a:pt x="19" y="63"/>
                  </a:cubicBezTo>
                  <a:cubicBezTo>
                    <a:pt x="20" y="63"/>
                    <a:pt x="20" y="62"/>
                    <a:pt x="20" y="62"/>
                  </a:cubicBezTo>
                  <a:cubicBezTo>
                    <a:pt x="20" y="62"/>
                    <a:pt x="20" y="64"/>
                    <a:pt x="24" y="65"/>
                  </a:cubicBezTo>
                  <a:cubicBezTo>
                    <a:pt x="26" y="65"/>
                    <a:pt x="29" y="65"/>
                    <a:pt x="31" y="65"/>
                  </a:cubicBezTo>
                  <a:cubicBezTo>
                    <a:pt x="34" y="65"/>
                    <a:pt x="37" y="65"/>
                    <a:pt x="37" y="64"/>
                  </a:cubicBezTo>
                  <a:cubicBezTo>
                    <a:pt x="37" y="64"/>
                    <a:pt x="38" y="63"/>
                    <a:pt x="38" y="63"/>
                  </a:cubicBezTo>
                  <a:cubicBezTo>
                    <a:pt x="39" y="63"/>
                    <a:pt x="39" y="63"/>
                    <a:pt x="39" y="64"/>
                  </a:cubicBezTo>
                  <a:cubicBezTo>
                    <a:pt x="39" y="64"/>
                    <a:pt x="40" y="64"/>
                    <a:pt x="40" y="64"/>
                  </a:cubicBezTo>
                  <a:cubicBezTo>
                    <a:pt x="41" y="64"/>
                    <a:pt x="42" y="64"/>
                    <a:pt x="43" y="63"/>
                  </a:cubicBezTo>
                  <a:cubicBezTo>
                    <a:pt x="44" y="63"/>
                    <a:pt x="45" y="63"/>
                    <a:pt x="46" y="63"/>
                  </a:cubicBezTo>
                  <a:cubicBezTo>
                    <a:pt x="47" y="63"/>
                    <a:pt x="48" y="63"/>
                    <a:pt x="48" y="64"/>
                  </a:cubicBezTo>
                  <a:cubicBezTo>
                    <a:pt x="49" y="64"/>
                    <a:pt x="49" y="65"/>
                    <a:pt x="50" y="65"/>
                  </a:cubicBezTo>
                  <a:cubicBezTo>
                    <a:pt x="51" y="65"/>
                    <a:pt x="53" y="64"/>
                    <a:pt x="54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5" y="64"/>
                    <a:pt x="55" y="65"/>
                  </a:cubicBezTo>
                  <a:cubicBezTo>
                    <a:pt x="55" y="65"/>
                    <a:pt x="55" y="66"/>
                    <a:pt x="57" y="66"/>
                  </a:cubicBezTo>
                  <a:cubicBezTo>
                    <a:pt x="58" y="66"/>
                    <a:pt x="58" y="66"/>
                    <a:pt x="59" y="66"/>
                  </a:cubicBezTo>
                  <a:cubicBezTo>
                    <a:pt x="66" y="65"/>
                    <a:pt x="64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5" y="64"/>
                    <a:pt x="67" y="64"/>
                    <a:pt x="68" y="65"/>
                  </a:cubicBezTo>
                  <a:cubicBezTo>
                    <a:pt x="69" y="65"/>
                    <a:pt x="70" y="66"/>
                    <a:pt x="70" y="66"/>
                  </a:cubicBezTo>
                  <a:cubicBezTo>
                    <a:pt x="71" y="67"/>
                    <a:pt x="74" y="69"/>
                    <a:pt x="79" y="69"/>
                  </a:cubicBezTo>
                  <a:cubicBezTo>
                    <a:pt x="80" y="69"/>
                    <a:pt x="81" y="68"/>
                    <a:pt x="83" y="68"/>
                  </a:cubicBezTo>
                  <a:cubicBezTo>
                    <a:pt x="88" y="68"/>
                    <a:pt x="92" y="67"/>
                    <a:pt x="93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5" y="67"/>
                    <a:pt x="95" y="67"/>
                  </a:cubicBezTo>
                  <a:cubicBezTo>
                    <a:pt x="97" y="67"/>
                    <a:pt x="101" y="67"/>
                    <a:pt x="103" y="66"/>
                  </a:cubicBezTo>
                  <a:cubicBezTo>
                    <a:pt x="106" y="65"/>
                    <a:pt x="104" y="63"/>
                    <a:pt x="102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4"/>
                    <a:pt x="100" y="64"/>
                    <a:pt x="100" y="64"/>
                  </a:cubicBezTo>
                  <a:cubicBezTo>
                    <a:pt x="98" y="64"/>
                    <a:pt x="100" y="63"/>
                    <a:pt x="98" y="61"/>
                  </a:cubicBezTo>
                  <a:cubicBezTo>
                    <a:pt x="97" y="60"/>
                    <a:pt x="89" y="59"/>
                    <a:pt x="84" y="59"/>
                  </a:cubicBezTo>
                  <a:cubicBezTo>
                    <a:pt x="84" y="59"/>
                    <a:pt x="84" y="59"/>
                    <a:pt x="83" y="59"/>
                  </a:cubicBezTo>
                  <a:cubicBezTo>
                    <a:pt x="81" y="59"/>
                    <a:pt x="79" y="59"/>
                    <a:pt x="78" y="59"/>
                  </a:cubicBezTo>
                  <a:cubicBezTo>
                    <a:pt x="78" y="59"/>
                    <a:pt x="77" y="59"/>
                    <a:pt x="77" y="59"/>
                  </a:cubicBezTo>
                  <a:cubicBezTo>
                    <a:pt x="77" y="59"/>
                    <a:pt x="77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1" y="58"/>
                    <a:pt x="83" y="58"/>
                    <a:pt x="84" y="57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5" y="56"/>
                    <a:pt x="86" y="59"/>
                    <a:pt x="9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07" y="60"/>
                    <a:pt x="113" y="58"/>
                    <a:pt x="118" y="57"/>
                  </a:cubicBezTo>
                  <a:cubicBezTo>
                    <a:pt x="124" y="56"/>
                    <a:pt x="128" y="55"/>
                    <a:pt x="133" y="5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4" y="55"/>
                    <a:pt x="134" y="55"/>
                    <a:pt x="135" y="55"/>
                  </a:cubicBezTo>
                  <a:cubicBezTo>
                    <a:pt x="142" y="55"/>
                    <a:pt x="146" y="53"/>
                    <a:pt x="143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53"/>
                    <a:pt x="142" y="53"/>
                    <a:pt x="143" y="53"/>
                  </a:cubicBezTo>
                  <a:cubicBezTo>
                    <a:pt x="143" y="53"/>
                    <a:pt x="144" y="53"/>
                    <a:pt x="144" y="53"/>
                  </a:cubicBezTo>
                  <a:cubicBezTo>
                    <a:pt x="146" y="53"/>
                    <a:pt x="149" y="53"/>
                    <a:pt x="152" y="52"/>
                  </a:cubicBezTo>
                  <a:cubicBezTo>
                    <a:pt x="159" y="51"/>
                    <a:pt x="157" y="51"/>
                    <a:pt x="164" y="49"/>
                  </a:cubicBezTo>
                  <a:cubicBezTo>
                    <a:pt x="170" y="47"/>
                    <a:pt x="156" y="46"/>
                    <a:pt x="158" y="46"/>
                  </a:cubicBezTo>
                  <a:cubicBezTo>
                    <a:pt x="160" y="45"/>
                    <a:pt x="157" y="45"/>
                    <a:pt x="151" y="44"/>
                  </a:cubicBezTo>
                  <a:cubicBezTo>
                    <a:pt x="147" y="44"/>
                    <a:pt x="146" y="43"/>
                    <a:pt x="149" y="43"/>
                  </a:cubicBezTo>
                  <a:cubicBezTo>
                    <a:pt x="149" y="43"/>
                    <a:pt x="150" y="43"/>
                    <a:pt x="152" y="43"/>
                  </a:cubicBezTo>
                  <a:cubicBezTo>
                    <a:pt x="153" y="44"/>
                    <a:pt x="155" y="44"/>
                    <a:pt x="156" y="44"/>
                  </a:cubicBezTo>
                  <a:cubicBezTo>
                    <a:pt x="158" y="44"/>
                    <a:pt x="158" y="43"/>
                    <a:pt x="155" y="43"/>
                  </a:cubicBezTo>
                  <a:cubicBezTo>
                    <a:pt x="154" y="43"/>
                    <a:pt x="153" y="43"/>
                    <a:pt x="154" y="43"/>
                  </a:cubicBezTo>
                  <a:cubicBezTo>
                    <a:pt x="155" y="43"/>
                    <a:pt x="158" y="43"/>
                    <a:pt x="162" y="44"/>
                  </a:cubicBezTo>
                  <a:cubicBezTo>
                    <a:pt x="167" y="44"/>
                    <a:pt x="172" y="45"/>
                    <a:pt x="174" y="45"/>
                  </a:cubicBezTo>
                  <a:cubicBezTo>
                    <a:pt x="174" y="45"/>
                    <a:pt x="175" y="45"/>
                    <a:pt x="175" y="45"/>
                  </a:cubicBezTo>
                  <a:cubicBezTo>
                    <a:pt x="175" y="43"/>
                    <a:pt x="170" y="43"/>
                    <a:pt x="164" y="42"/>
                  </a:cubicBezTo>
                  <a:cubicBezTo>
                    <a:pt x="156" y="41"/>
                    <a:pt x="152" y="40"/>
                    <a:pt x="154" y="40"/>
                  </a:cubicBezTo>
                  <a:cubicBezTo>
                    <a:pt x="154" y="40"/>
                    <a:pt x="155" y="40"/>
                    <a:pt x="156" y="40"/>
                  </a:cubicBezTo>
                  <a:cubicBezTo>
                    <a:pt x="158" y="40"/>
                    <a:pt x="160" y="40"/>
                    <a:pt x="163" y="41"/>
                  </a:cubicBezTo>
                  <a:cubicBezTo>
                    <a:pt x="164" y="41"/>
                    <a:pt x="164" y="41"/>
                    <a:pt x="165" y="41"/>
                  </a:cubicBezTo>
                  <a:cubicBezTo>
                    <a:pt x="166" y="41"/>
                    <a:pt x="166" y="41"/>
                    <a:pt x="165" y="40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6" y="40"/>
                    <a:pt x="172" y="41"/>
                    <a:pt x="181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7" y="41"/>
                    <a:pt x="189" y="40"/>
                    <a:pt x="190" y="40"/>
                  </a:cubicBezTo>
                  <a:cubicBezTo>
                    <a:pt x="191" y="40"/>
                    <a:pt x="192" y="39"/>
                    <a:pt x="194" y="39"/>
                  </a:cubicBezTo>
                  <a:cubicBezTo>
                    <a:pt x="195" y="39"/>
                    <a:pt x="196" y="39"/>
                    <a:pt x="198" y="39"/>
                  </a:cubicBezTo>
                  <a:cubicBezTo>
                    <a:pt x="200" y="40"/>
                    <a:pt x="201" y="40"/>
                    <a:pt x="203" y="40"/>
                  </a:cubicBezTo>
                  <a:cubicBezTo>
                    <a:pt x="209" y="40"/>
                    <a:pt x="212" y="38"/>
                    <a:pt x="215" y="38"/>
                  </a:cubicBezTo>
                  <a:cubicBezTo>
                    <a:pt x="218" y="38"/>
                    <a:pt x="217" y="37"/>
                    <a:pt x="213" y="37"/>
                  </a:cubicBezTo>
                  <a:cubicBezTo>
                    <a:pt x="210" y="37"/>
                    <a:pt x="208" y="36"/>
                    <a:pt x="209" y="36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6"/>
                    <a:pt x="211" y="36"/>
                    <a:pt x="213" y="36"/>
                  </a:cubicBezTo>
                  <a:cubicBezTo>
                    <a:pt x="214" y="36"/>
                    <a:pt x="216" y="37"/>
                    <a:pt x="218" y="37"/>
                  </a:cubicBezTo>
                  <a:cubicBezTo>
                    <a:pt x="219" y="37"/>
                    <a:pt x="221" y="36"/>
                    <a:pt x="223" y="36"/>
                  </a:cubicBezTo>
                  <a:cubicBezTo>
                    <a:pt x="230" y="36"/>
                    <a:pt x="239" y="34"/>
                    <a:pt x="256" y="32"/>
                  </a:cubicBezTo>
                  <a:cubicBezTo>
                    <a:pt x="260" y="31"/>
                    <a:pt x="265" y="31"/>
                    <a:pt x="269" y="30"/>
                  </a:cubicBezTo>
                  <a:cubicBezTo>
                    <a:pt x="283" y="28"/>
                    <a:pt x="284" y="26"/>
                    <a:pt x="274" y="26"/>
                  </a:cubicBezTo>
                  <a:cubicBezTo>
                    <a:pt x="273" y="26"/>
                    <a:pt x="272" y="26"/>
                    <a:pt x="270" y="26"/>
                  </a:cubicBezTo>
                  <a:cubicBezTo>
                    <a:pt x="266" y="26"/>
                    <a:pt x="263" y="26"/>
                    <a:pt x="261" y="26"/>
                  </a:cubicBezTo>
                  <a:cubicBezTo>
                    <a:pt x="257" y="26"/>
                    <a:pt x="258" y="26"/>
                    <a:pt x="266" y="26"/>
                  </a:cubicBezTo>
                  <a:cubicBezTo>
                    <a:pt x="277" y="25"/>
                    <a:pt x="281" y="24"/>
                    <a:pt x="277" y="23"/>
                  </a:cubicBezTo>
                  <a:cubicBezTo>
                    <a:pt x="273" y="23"/>
                    <a:pt x="271" y="23"/>
                    <a:pt x="271" y="23"/>
                  </a:cubicBezTo>
                  <a:cubicBezTo>
                    <a:pt x="271" y="23"/>
                    <a:pt x="271" y="23"/>
                    <a:pt x="271" y="23"/>
                  </a:cubicBezTo>
                  <a:cubicBezTo>
                    <a:pt x="271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2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2"/>
                    <a:pt x="276" y="23"/>
                    <a:pt x="281" y="23"/>
                  </a:cubicBezTo>
                  <a:cubicBezTo>
                    <a:pt x="284" y="23"/>
                    <a:pt x="286" y="23"/>
                    <a:pt x="288" y="23"/>
                  </a:cubicBezTo>
                  <a:cubicBezTo>
                    <a:pt x="291" y="23"/>
                    <a:pt x="293" y="23"/>
                    <a:pt x="292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2" y="23"/>
                    <a:pt x="293" y="23"/>
                    <a:pt x="294" y="23"/>
                  </a:cubicBezTo>
                  <a:cubicBezTo>
                    <a:pt x="296" y="23"/>
                    <a:pt x="297" y="23"/>
                    <a:pt x="300" y="23"/>
                  </a:cubicBezTo>
                  <a:cubicBezTo>
                    <a:pt x="303" y="23"/>
                    <a:pt x="307" y="23"/>
                    <a:pt x="311" y="23"/>
                  </a:cubicBezTo>
                  <a:cubicBezTo>
                    <a:pt x="319" y="23"/>
                    <a:pt x="326" y="22"/>
                    <a:pt x="330" y="20"/>
                  </a:cubicBezTo>
                  <a:cubicBezTo>
                    <a:pt x="334" y="19"/>
                    <a:pt x="338" y="18"/>
                    <a:pt x="339" y="16"/>
                  </a:cubicBezTo>
                  <a:cubicBezTo>
                    <a:pt x="340" y="14"/>
                    <a:pt x="330" y="14"/>
                    <a:pt x="332" y="12"/>
                  </a:cubicBezTo>
                  <a:cubicBezTo>
                    <a:pt x="333" y="11"/>
                    <a:pt x="332" y="10"/>
                    <a:pt x="330" y="10"/>
                  </a:cubicBezTo>
                  <a:cubicBezTo>
                    <a:pt x="330" y="10"/>
                    <a:pt x="330" y="10"/>
                    <a:pt x="329" y="10"/>
                  </a:cubicBezTo>
                  <a:cubicBezTo>
                    <a:pt x="328" y="10"/>
                    <a:pt x="328" y="10"/>
                    <a:pt x="327" y="10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6" y="9"/>
                    <a:pt x="325" y="9"/>
                    <a:pt x="325" y="9"/>
                  </a:cubicBezTo>
                  <a:cubicBezTo>
                    <a:pt x="324" y="9"/>
                    <a:pt x="324" y="9"/>
                    <a:pt x="323" y="9"/>
                  </a:cubicBezTo>
                  <a:cubicBezTo>
                    <a:pt x="323" y="10"/>
                    <a:pt x="322" y="10"/>
                    <a:pt x="322" y="10"/>
                  </a:cubicBezTo>
                  <a:cubicBezTo>
                    <a:pt x="321" y="10"/>
                    <a:pt x="320" y="10"/>
                    <a:pt x="321" y="9"/>
                  </a:cubicBezTo>
                  <a:cubicBezTo>
                    <a:pt x="321" y="9"/>
                    <a:pt x="321" y="9"/>
                    <a:pt x="320" y="9"/>
                  </a:cubicBezTo>
                  <a:cubicBezTo>
                    <a:pt x="319" y="9"/>
                    <a:pt x="314" y="10"/>
                    <a:pt x="308" y="10"/>
                  </a:cubicBezTo>
                  <a:cubicBezTo>
                    <a:pt x="306" y="10"/>
                    <a:pt x="305" y="10"/>
                    <a:pt x="304" y="10"/>
                  </a:cubicBezTo>
                  <a:cubicBezTo>
                    <a:pt x="300" y="10"/>
                    <a:pt x="301" y="10"/>
                    <a:pt x="306" y="9"/>
                  </a:cubicBezTo>
                  <a:cubicBezTo>
                    <a:pt x="313" y="8"/>
                    <a:pt x="314" y="7"/>
                    <a:pt x="310" y="7"/>
                  </a:cubicBezTo>
                  <a:cubicBezTo>
                    <a:pt x="306" y="6"/>
                    <a:pt x="302" y="6"/>
                    <a:pt x="303" y="6"/>
                  </a:cubicBezTo>
                  <a:cubicBezTo>
                    <a:pt x="304" y="6"/>
                    <a:pt x="302" y="5"/>
                    <a:pt x="300" y="5"/>
                  </a:cubicBezTo>
                  <a:cubicBezTo>
                    <a:pt x="300" y="5"/>
                    <a:pt x="299" y="5"/>
                    <a:pt x="298" y="5"/>
                  </a:cubicBezTo>
                  <a:cubicBezTo>
                    <a:pt x="297" y="6"/>
                    <a:pt x="297" y="6"/>
                    <a:pt x="297" y="6"/>
                  </a:cubicBezTo>
                  <a:cubicBezTo>
                    <a:pt x="294" y="6"/>
                    <a:pt x="292" y="5"/>
                    <a:pt x="293" y="5"/>
                  </a:cubicBezTo>
                  <a:cubicBezTo>
                    <a:pt x="293" y="4"/>
                    <a:pt x="290" y="3"/>
                    <a:pt x="285" y="3"/>
                  </a:cubicBezTo>
                  <a:cubicBezTo>
                    <a:pt x="285" y="3"/>
                    <a:pt x="284" y="3"/>
                    <a:pt x="284" y="3"/>
                  </a:cubicBezTo>
                  <a:cubicBezTo>
                    <a:pt x="282" y="3"/>
                    <a:pt x="281" y="3"/>
                    <a:pt x="280" y="3"/>
                  </a:cubicBezTo>
                  <a:cubicBezTo>
                    <a:pt x="279" y="3"/>
                    <a:pt x="278" y="3"/>
                    <a:pt x="277" y="3"/>
                  </a:cubicBezTo>
                  <a:cubicBezTo>
                    <a:pt x="277" y="3"/>
                    <a:pt x="277" y="3"/>
                    <a:pt x="277" y="3"/>
                  </a:cubicBezTo>
                  <a:cubicBezTo>
                    <a:pt x="277" y="3"/>
                    <a:pt x="276" y="3"/>
                    <a:pt x="273" y="3"/>
                  </a:cubicBezTo>
                  <a:cubicBezTo>
                    <a:pt x="272" y="3"/>
                    <a:pt x="270" y="3"/>
                    <a:pt x="268" y="3"/>
                  </a:cubicBezTo>
                  <a:cubicBezTo>
                    <a:pt x="268" y="3"/>
                    <a:pt x="267" y="3"/>
                    <a:pt x="267" y="3"/>
                  </a:cubicBezTo>
                  <a:cubicBezTo>
                    <a:pt x="262" y="3"/>
                    <a:pt x="260" y="2"/>
                    <a:pt x="254" y="1"/>
                  </a:cubicBezTo>
                  <a:cubicBezTo>
                    <a:pt x="251" y="0"/>
                    <a:pt x="248" y="0"/>
                    <a:pt x="2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141"/>
            <p:cNvSpPr>
              <a:spLocks/>
            </p:cNvSpPr>
            <p:nvPr/>
          </p:nvSpPr>
          <p:spPr bwMode="auto">
            <a:xfrm>
              <a:off x="4081463" y="4806950"/>
              <a:ext cx="220663" cy="57150"/>
            </a:xfrm>
            <a:custGeom>
              <a:avLst/>
              <a:gdLst>
                <a:gd name="T0" fmla="*/ 37 w 81"/>
                <a:gd name="T1" fmla="*/ 2 h 21"/>
                <a:gd name="T2" fmla="*/ 11 w 81"/>
                <a:gd name="T3" fmla="*/ 11 h 21"/>
                <a:gd name="T4" fmla="*/ 10 w 81"/>
                <a:gd name="T5" fmla="*/ 11 h 21"/>
                <a:gd name="T6" fmla="*/ 9 w 81"/>
                <a:gd name="T7" fmla="*/ 11 h 21"/>
                <a:gd name="T8" fmla="*/ 10 w 81"/>
                <a:gd name="T9" fmla="*/ 12 h 21"/>
                <a:gd name="T10" fmla="*/ 3 w 81"/>
                <a:gd name="T11" fmla="*/ 15 h 21"/>
                <a:gd name="T12" fmla="*/ 29 w 81"/>
                <a:gd name="T13" fmla="*/ 16 h 21"/>
                <a:gd name="T14" fmla="*/ 41 w 81"/>
                <a:gd name="T15" fmla="*/ 16 h 21"/>
                <a:gd name="T16" fmla="*/ 41 w 81"/>
                <a:gd name="T17" fmla="*/ 16 h 21"/>
                <a:gd name="T18" fmla="*/ 42 w 81"/>
                <a:gd name="T19" fmla="*/ 15 h 21"/>
                <a:gd name="T20" fmla="*/ 42 w 81"/>
                <a:gd name="T21" fmla="*/ 16 h 21"/>
                <a:gd name="T22" fmla="*/ 44 w 81"/>
                <a:gd name="T23" fmla="*/ 17 h 21"/>
                <a:gd name="T24" fmla="*/ 52 w 81"/>
                <a:gd name="T25" fmla="*/ 17 h 21"/>
                <a:gd name="T26" fmla="*/ 48 w 81"/>
                <a:gd name="T27" fmla="*/ 19 h 21"/>
                <a:gd name="T28" fmla="*/ 61 w 81"/>
                <a:gd name="T29" fmla="*/ 17 h 21"/>
                <a:gd name="T30" fmla="*/ 63 w 81"/>
                <a:gd name="T31" fmla="*/ 20 h 21"/>
                <a:gd name="T32" fmla="*/ 69 w 81"/>
                <a:gd name="T33" fmla="*/ 19 h 21"/>
                <a:gd name="T34" fmla="*/ 70 w 81"/>
                <a:gd name="T35" fmla="*/ 20 h 21"/>
                <a:gd name="T36" fmla="*/ 78 w 81"/>
                <a:gd name="T37" fmla="*/ 19 h 21"/>
                <a:gd name="T38" fmla="*/ 77 w 81"/>
                <a:gd name="T39" fmla="*/ 17 h 21"/>
                <a:gd name="T40" fmla="*/ 77 w 81"/>
                <a:gd name="T41" fmla="*/ 16 h 21"/>
                <a:gd name="T42" fmla="*/ 74 w 81"/>
                <a:gd name="T43" fmla="*/ 16 h 21"/>
                <a:gd name="T44" fmla="*/ 67 w 81"/>
                <a:gd name="T45" fmla="*/ 16 h 21"/>
                <a:gd name="T46" fmla="*/ 67 w 81"/>
                <a:gd name="T47" fmla="*/ 15 h 21"/>
                <a:gd name="T48" fmla="*/ 74 w 81"/>
                <a:gd name="T49" fmla="*/ 13 h 21"/>
                <a:gd name="T50" fmla="*/ 73 w 81"/>
                <a:gd name="T51" fmla="*/ 13 h 21"/>
                <a:gd name="T52" fmla="*/ 67 w 81"/>
                <a:gd name="T53" fmla="*/ 13 h 21"/>
                <a:gd name="T54" fmla="*/ 67 w 81"/>
                <a:gd name="T55" fmla="*/ 11 h 21"/>
                <a:gd name="T56" fmla="*/ 70 w 81"/>
                <a:gd name="T57" fmla="*/ 9 h 21"/>
                <a:gd name="T58" fmla="*/ 64 w 81"/>
                <a:gd name="T59" fmla="*/ 9 h 21"/>
                <a:gd name="T60" fmla="*/ 64 w 81"/>
                <a:gd name="T61" fmla="*/ 9 h 21"/>
                <a:gd name="T62" fmla="*/ 55 w 81"/>
                <a:gd name="T63" fmla="*/ 10 h 21"/>
                <a:gd name="T64" fmla="*/ 55 w 81"/>
                <a:gd name="T65" fmla="*/ 9 h 21"/>
                <a:gd name="T66" fmla="*/ 53 w 81"/>
                <a:gd name="T67" fmla="*/ 9 h 21"/>
                <a:gd name="T68" fmla="*/ 50 w 81"/>
                <a:gd name="T69" fmla="*/ 9 h 21"/>
                <a:gd name="T70" fmla="*/ 48 w 81"/>
                <a:gd name="T71" fmla="*/ 9 h 21"/>
                <a:gd name="T72" fmla="*/ 46 w 81"/>
                <a:gd name="T73" fmla="*/ 7 h 21"/>
                <a:gd name="T74" fmla="*/ 46 w 81"/>
                <a:gd name="T75" fmla="*/ 8 h 21"/>
                <a:gd name="T76" fmla="*/ 50 w 81"/>
                <a:gd name="T77" fmla="*/ 6 h 21"/>
                <a:gd name="T78" fmla="*/ 49 w 81"/>
                <a:gd name="T79" fmla="*/ 6 h 21"/>
                <a:gd name="T80" fmla="*/ 46 w 81"/>
                <a:gd name="T81" fmla="*/ 6 h 21"/>
                <a:gd name="T82" fmla="*/ 40 w 81"/>
                <a:gd name="T83" fmla="*/ 7 h 21"/>
                <a:gd name="T84" fmla="*/ 49 w 81"/>
                <a:gd name="T85" fmla="*/ 2 h 21"/>
                <a:gd name="T86" fmla="*/ 49 w 81"/>
                <a:gd name="T87" fmla="*/ 2 h 21"/>
                <a:gd name="T88" fmla="*/ 54 w 81"/>
                <a:gd name="T8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" h="21">
                  <a:moveTo>
                    <a:pt x="54" y="0"/>
                  </a:moveTo>
                  <a:cubicBezTo>
                    <a:pt x="51" y="0"/>
                    <a:pt x="43" y="0"/>
                    <a:pt x="37" y="2"/>
                  </a:cubicBezTo>
                  <a:cubicBezTo>
                    <a:pt x="28" y="5"/>
                    <a:pt x="22" y="9"/>
                    <a:pt x="18" y="10"/>
                  </a:cubicBezTo>
                  <a:cubicBezTo>
                    <a:pt x="14" y="11"/>
                    <a:pt x="12" y="11"/>
                    <a:pt x="11" y="11"/>
                  </a:cubicBezTo>
                  <a:cubicBezTo>
                    <a:pt x="11" y="11"/>
                    <a:pt x="11" y="11"/>
                    <a:pt x="10" y="11"/>
                  </a:cubicBezTo>
                  <a:cubicBezTo>
                    <a:pt x="10" y="11"/>
                    <a:pt x="9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9" y="11"/>
                  </a:cubicBezTo>
                  <a:cubicBezTo>
                    <a:pt x="7" y="12"/>
                    <a:pt x="7" y="12"/>
                    <a:pt x="9" y="12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7" y="13"/>
                    <a:pt x="3" y="15"/>
                  </a:cubicBezTo>
                  <a:cubicBezTo>
                    <a:pt x="0" y="17"/>
                    <a:pt x="20" y="16"/>
                    <a:pt x="28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5" y="16"/>
                    <a:pt x="37" y="16"/>
                  </a:cubicBezTo>
                  <a:cubicBezTo>
                    <a:pt x="39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2" y="16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6"/>
                    <a:pt x="43" y="16"/>
                  </a:cubicBezTo>
                  <a:cubicBezTo>
                    <a:pt x="43" y="16"/>
                    <a:pt x="44" y="16"/>
                    <a:pt x="42" y="16"/>
                  </a:cubicBezTo>
                  <a:cubicBezTo>
                    <a:pt x="41" y="17"/>
                    <a:pt x="41" y="17"/>
                    <a:pt x="43" y="17"/>
                  </a:cubicBezTo>
                  <a:cubicBezTo>
                    <a:pt x="43" y="17"/>
                    <a:pt x="43" y="17"/>
                    <a:pt x="44" y="17"/>
                  </a:cubicBezTo>
                  <a:cubicBezTo>
                    <a:pt x="46" y="17"/>
                    <a:pt x="48" y="16"/>
                    <a:pt x="50" y="16"/>
                  </a:cubicBezTo>
                  <a:cubicBezTo>
                    <a:pt x="51" y="16"/>
                    <a:pt x="51" y="16"/>
                    <a:pt x="52" y="17"/>
                  </a:cubicBezTo>
                  <a:cubicBezTo>
                    <a:pt x="54" y="17"/>
                    <a:pt x="52" y="17"/>
                    <a:pt x="48" y="18"/>
                  </a:cubicBezTo>
                  <a:cubicBezTo>
                    <a:pt x="45" y="19"/>
                    <a:pt x="46" y="19"/>
                    <a:pt x="48" y="19"/>
                  </a:cubicBezTo>
                  <a:cubicBezTo>
                    <a:pt x="49" y="19"/>
                    <a:pt x="51" y="19"/>
                    <a:pt x="53" y="18"/>
                  </a:cubicBezTo>
                  <a:cubicBezTo>
                    <a:pt x="57" y="18"/>
                    <a:pt x="59" y="17"/>
                    <a:pt x="61" y="17"/>
                  </a:cubicBezTo>
                  <a:cubicBezTo>
                    <a:pt x="62" y="17"/>
                    <a:pt x="62" y="17"/>
                    <a:pt x="62" y="18"/>
                  </a:cubicBezTo>
                  <a:cubicBezTo>
                    <a:pt x="62" y="19"/>
                    <a:pt x="62" y="20"/>
                    <a:pt x="63" y="20"/>
                  </a:cubicBezTo>
                  <a:cubicBezTo>
                    <a:pt x="64" y="20"/>
                    <a:pt x="64" y="20"/>
                    <a:pt x="65" y="19"/>
                  </a:cubicBezTo>
                  <a:cubicBezTo>
                    <a:pt x="67" y="19"/>
                    <a:pt x="69" y="19"/>
                    <a:pt x="69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70" y="19"/>
                    <a:pt x="70" y="20"/>
                  </a:cubicBezTo>
                  <a:cubicBezTo>
                    <a:pt x="69" y="20"/>
                    <a:pt x="71" y="21"/>
                    <a:pt x="72" y="21"/>
                  </a:cubicBezTo>
                  <a:cubicBezTo>
                    <a:pt x="74" y="21"/>
                    <a:pt x="76" y="20"/>
                    <a:pt x="78" y="19"/>
                  </a:cubicBezTo>
                  <a:cubicBezTo>
                    <a:pt x="81" y="18"/>
                    <a:pt x="80" y="17"/>
                    <a:pt x="78" y="17"/>
                  </a:cubicBezTo>
                  <a:cubicBezTo>
                    <a:pt x="78" y="17"/>
                    <a:pt x="78" y="17"/>
                    <a:pt x="77" y="17"/>
                  </a:cubicBezTo>
                  <a:cubicBezTo>
                    <a:pt x="77" y="17"/>
                    <a:pt x="77" y="17"/>
                    <a:pt x="76" y="17"/>
                  </a:cubicBezTo>
                  <a:cubicBezTo>
                    <a:pt x="76" y="17"/>
                    <a:pt x="76" y="17"/>
                    <a:pt x="77" y="16"/>
                  </a:cubicBezTo>
                  <a:cubicBezTo>
                    <a:pt x="78" y="16"/>
                    <a:pt x="78" y="15"/>
                    <a:pt x="77" y="15"/>
                  </a:cubicBezTo>
                  <a:cubicBezTo>
                    <a:pt x="76" y="15"/>
                    <a:pt x="75" y="16"/>
                    <a:pt x="74" y="16"/>
                  </a:cubicBezTo>
                  <a:cubicBezTo>
                    <a:pt x="72" y="16"/>
                    <a:pt x="70" y="16"/>
                    <a:pt x="69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6" y="16"/>
                    <a:pt x="67" y="16"/>
                    <a:pt x="68" y="16"/>
                  </a:cubicBezTo>
                  <a:cubicBezTo>
                    <a:pt x="69" y="16"/>
                    <a:pt x="68" y="15"/>
                    <a:pt x="67" y="15"/>
                  </a:cubicBezTo>
                  <a:cubicBezTo>
                    <a:pt x="67" y="15"/>
                    <a:pt x="68" y="15"/>
                    <a:pt x="68" y="15"/>
                  </a:cubicBezTo>
                  <a:cubicBezTo>
                    <a:pt x="69" y="15"/>
                    <a:pt x="72" y="14"/>
                    <a:pt x="74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3"/>
                    <a:pt x="74" y="13"/>
                    <a:pt x="73" y="13"/>
                  </a:cubicBezTo>
                  <a:cubicBezTo>
                    <a:pt x="71" y="13"/>
                    <a:pt x="69" y="14"/>
                    <a:pt x="68" y="14"/>
                  </a:cubicBezTo>
                  <a:cubicBezTo>
                    <a:pt x="68" y="14"/>
                    <a:pt x="68" y="13"/>
                    <a:pt x="67" y="13"/>
                  </a:cubicBezTo>
                  <a:cubicBezTo>
                    <a:pt x="67" y="13"/>
                    <a:pt x="67" y="13"/>
                    <a:pt x="68" y="12"/>
                  </a:cubicBezTo>
                  <a:cubicBezTo>
                    <a:pt x="69" y="12"/>
                    <a:pt x="67" y="11"/>
                    <a:pt x="67" y="11"/>
                  </a:cubicBezTo>
                  <a:cubicBezTo>
                    <a:pt x="72" y="10"/>
                    <a:pt x="73" y="9"/>
                    <a:pt x="72" y="9"/>
                  </a:cubicBezTo>
                  <a:cubicBezTo>
                    <a:pt x="72" y="9"/>
                    <a:pt x="71" y="9"/>
                    <a:pt x="70" y="9"/>
                  </a:cubicBezTo>
                  <a:cubicBezTo>
                    <a:pt x="68" y="9"/>
                    <a:pt x="67" y="9"/>
                    <a:pt x="66" y="9"/>
                  </a:cubicBezTo>
                  <a:cubicBezTo>
                    <a:pt x="65" y="9"/>
                    <a:pt x="65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1" y="9"/>
                    <a:pt x="59" y="9"/>
                  </a:cubicBezTo>
                  <a:cubicBezTo>
                    <a:pt x="57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6" y="9"/>
                    <a:pt x="56" y="9"/>
                    <a:pt x="55" y="9"/>
                  </a:cubicBezTo>
                  <a:cubicBezTo>
                    <a:pt x="55" y="9"/>
                    <a:pt x="54" y="9"/>
                    <a:pt x="54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2" y="9"/>
                    <a:pt x="53" y="9"/>
                  </a:cubicBezTo>
                  <a:cubicBezTo>
                    <a:pt x="53" y="9"/>
                    <a:pt x="52" y="9"/>
                    <a:pt x="50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8" y="9"/>
                  </a:cubicBezTo>
                  <a:cubicBezTo>
                    <a:pt x="46" y="9"/>
                    <a:pt x="46" y="9"/>
                    <a:pt x="47" y="8"/>
                  </a:cubicBezTo>
                  <a:cubicBezTo>
                    <a:pt x="48" y="8"/>
                    <a:pt x="47" y="7"/>
                    <a:pt x="46" y="7"/>
                  </a:cubicBezTo>
                  <a:cubicBezTo>
                    <a:pt x="46" y="7"/>
                    <a:pt x="46" y="7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7" y="7"/>
                    <a:pt x="49" y="7"/>
                  </a:cubicBezTo>
                  <a:cubicBezTo>
                    <a:pt x="52" y="6"/>
                    <a:pt x="52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7" y="6"/>
                    <a:pt x="47" y="6"/>
                    <a:pt x="46" y="6"/>
                  </a:cubicBezTo>
                  <a:cubicBezTo>
                    <a:pt x="46" y="6"/>
                    <a:pt x="44" y="6"/>
                    <a:pt x="42" y="6"/>
                  </a:cubicBezTo>
                  <a:cubicBezTo>
                    <a:pt x="41" y="7"/>
                    <a:pt x="40" y="7"/>
                    <a:pt x="40" y="7"/>
                  </a:cubicBezTo>
                  <a:cubicBezTo>
                    <a:pt x="39" y="7"/>
                    <a:pt x="39" y="6"/>
                    <a:pt x="42" y="5"/>
                  </a:cubicBezTo>
                  <a:cubicBezTo>
                    <a:pt x="45" y="3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2"/>
                    <a:pt x="51" y="2"/>
                    <a:pt x="52" y="1"/>
                  </a:cubicBezTo>
                  <a:cubicBezTo>
                    <a:pt x="54" y="1"/>
                    <a:pt x="52" y="0"/>
                    <a:pt x="54" y="0"/>
                  </a:cubicBezTo>
                  <a:cubicBezTo>
                    <a:pt x="55" y="0"/>
                    <a:pt x="55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142"/>
            <p:cNvSpPr>
              <a:spLocks/>
            </p:cNvSpPr>
            <p:nvPr/>
          </p:nvSpPr>
          <p:spPr bwMode="auto">
            <a:xfrm>
              <a:off x="5651500" y="4768850"/>
              <a:ext cx="152400" cy="46037"/>
            </a:xfrm>
            <a:custGeom>
              <a:avLst/>
              <a:gdLst>
                <a:gd name="T0" fmla="*/ 37 w 56"/>
                <a:gd name="T1" fmla="*/ 0 h 17"/>
                <a:gd name="T2" fmla="*/ 35 w 56"/>
                <a:gd name="T3" fmla="*/ 1 h 17"/>
                <a:gd name="T4" fmla="*/ 34 w 56"/>
                <a:gd name="T5" fmla="*/ 2 h 17"/>
                <a:gd name="T6" fmla="*/ 34 w 56"/>
                <a:gd name="T7" fmla="*/ 1 h 17"/>
                <a:gd name="T8" fmla="*/ 33 w 56"/>
                <a:gd name="T9" fmla="*/ 1 h 17"/>
                <a:gd name="T10" fmla="*/ 33 w 56"/>
                <a:gd name="T11" fmla="*/ 1 h 17"/>
                <a:gd name="T12" fmla="*/ 25 w 56"/>
                <a:gd name="T13" fmla="*/ 2 h 17"/>
                <a:gd name="T14" fmla="*/ 23 w 56"/>
                <a:gd name="T15" fmla="*/ 3 h 17"/>
                <a:gd name="T16" fmla="*/ 24 w 56"/>
                <a:gd name="T17" fmla="*/ 4 h 17"/>
                <a:gd name="T18" fmla="*/ 25 w 56"/>
                <a:gd name="T19" fmla="*/ 4 h 17"/>
                <a:gd name="T20" fmla="*/ 25 w 56"/>
                <a:gd name="T21" fmla="*/ 4 h 17"/>
                <a:gd name="T22" fmla="*/ 17 w 56"/>
                <a:gd name="T23" fmla="*/ 5 h 17"/>
                <a:gd name="T24" fmla="*/ 7 w 56"/>
                <a:gd name="T25" fmla="*/ 6 h 17"/>
                <a:gd name="T26" fmla="*/ 7 w 56"/>
                <a:gd name="T27" fmla="*/ 6 h 17"/>
                <a:gd name="T28" fmla="*/ 6 w 56"/>
                <a:gd name="T29" fmla="*/ 6 h 17"/>
                <a:gd name="T30" fmla="*/ 5 w 56"/>
                <a:gd name="T31" fmla="*/ 6 h 17"/>
                <a:gd name="T32" fmla="*/ 7 w 56"/>
                <a:gd name="T33" fmla="*/ 7 h 17"/>
                <a:gd name="T34" fmla="*/ 7 w 56"/>
                <a:gd name="T35" fmla="*/ 8 h 17"/>
                <a:gd name="T36" fmla="*/ 10 w 56"/>
                <a:gd name="T37" fmla="*/ 9 h 17"/>
                <a:gd name="T38" fmla="*/ 11 w 56"/>
                <a:gd name="T39" fmla="*/ 11 h 17"/>
                <a:gd name="T40" fmla="*/ 9 w 56"/>
                <a:gd name="T41" fmla="*/ 12 h 17"/>
                <a:gd name="T42" fmla="*/ 10 w 56"/>
                <a:gd name="T43" fmla="*/ 12 h 17"/>
                <a:gd name="T44" fmla="*/ 14 w 56"/>
                <a:gd name="T45" fmla="*/ 12 h 17"/>
                <a:gd name="T46" fmla="*/ 17 w 56"/>
                <a:gd name="T47" fmla="*/ 12 h 17"/>
                <a:gd name="T48" fmla="*/ 12 w 56"/>
                <a:gd name="T49" fmla="*/ 13 h 17"/>
                <a:gd name="T50" fmla="*/ 2 w 56"/>
                <a:gd name="T51" fmla="*/ 14 h 17"/>
                <a:gd name="T52" fmla="*/ 2 w 56"/>
                <a:gd name="T53" fmla="*/ 15 h 17"/>
                <a:gd name="T54" fmla="*/ 2 w 56"/>
                <a:gd name="T55" fmla="*/ 15 h 17"/>
                <a:gd name="T56" fmla="*/ 2 w 56"/>
                <a:gd name="T57" fmla="*/ 15 h 17"/>
                <a:gd name="T58" fmla="*/ 2 w 56"/>
                <a:gd name="T59" fmla="*/ 15 h 17"/>
                <a:gd name="T60" fmla="*/ 3 w 56"/>
                <a:gd name="T61" fmla="*/ 16 h 17"/>
                <a:gd name="T62" fmla="*/ 3 w 56"/>
                <a:gd name="T63" fmla="*/ 16 h 17"/>
                <a:gd name="T64" fmla="*/ 4 w 56"/>
                <a:gd name="T65" fmla="*/ 16 h 17"/>
                <a:gd name="T66" fmla="*/ 4 w 56"/>
                <a:gd name="T67" fmla="*/ 16 h 17"/>
                <a:gd name="T68" fmla="*/ 4 w 56"/>
                <a:gd name="T69" fmla="*/ 17 h 17"/>
                <a:gd name="T70" fmla="*/ 5 w 56"/>
                <a:gd name="T71" fmla="*/ 17 h 17"/>
                <a:gd name="T72" fmla="*/ 7 w 56"/>
                <a:gd name="T73" fmla="*/ 17 h 17"/>
                <a:gd name="T74" fmla="*/ 7 w 56"/>
                <a:gd name="T75" fmla="*/ 17 h 17"/>
                <a:gd name="T76" fmla="*/ 7 w 56"/>
                <a:gd name="T77" fmla="*/ 17 h 17"/>
                <a:gd name="T78" fmla="*/ 11 w 56"/>
                <a:gd name="T79" fmla="*/ 17 h 17"/>
                <a:gd name="T80" fmla="*/ 14 w 56"/>
                <a:gd name="T81" fmla="*/ 17 h 17"/>
                <a:gd name="T82" fmla="*/ 33 w 56"/>
                <a:gd name="T83" fmla="*/ 15 h 17"/>
                <a:gd name="T84" fmla="*/ 48 w 56"/>
                <a:gd name="T85" fmla="*/ 9 h 17"/>
                <a:gd name="T86" fmla="*/ 55 w 56"/>
                <a:gd name="T87" fmla="*/ 4 h 17"/>
                <a:gd name="T88" fmla="*/ 55 w 56"/>
                <a:gd name="T89" fmla="*/ 4 h 17"/>
                <a:gd name="T90" fmla="*/ 55 w 56"/>
                <a:gd name="T91" fmla="*/ 5 h 17"/>
                <a:gd name="T92" fmla="*/ 50 w 56"/>
                <a:gd name="T93" fmla="*/ 2 h 17"/>
                <a:gd name="T94" fmla="*/ 42 w 56"/>
                <a:gd name="T95" fmla="*/ 1 h 17"/>
                <a:gd name="T96" fmla="*/ 39 w 56"/>
                <a:gd name="T97" fmla="*/ 1 h 17"/>
                <a:gd name="T98" fmla="*/ 38 w 56"/>
                <a:gd name="T99" fmla="*/ 1 h 17"/>
                <a:gd name="T100" fmla="*/ 38 w 56"/>
                <a:gd name="T101" fmla="*/ 1 h 17"/>
                <a:gd name="T102" fmla="*/ 38 w 56"/>
                <a:gd name="T103" fmla="*/ 1 h 17"/>
                <a:gd name="T104" fmla="*/ 37 w 56"/>
                <a:gd name="T10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" h="17">
                  <a:moveTo>
                    <a:pt x="37" y="0"/>
                  </a:moveTo>
                  <a:cubicBezTo>
                    <a:pt x="36" y="0"/>
                    <a:pt x="35" y="1"/>
                    <a:pt x="35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4" y="2"/>
                    <a:pt x="34" y="1"/>
                    <a:pt x="34" y="1"/>
                  </a:cubicBez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9" y="1"/>
                    <a:pt x="26" y="2"/>
                    <a:pt x="25" y="2"/>
                  </a:cubicBezTo>
                  <a:cubicBezTo>
                    <a:pt x="26" y="2"/>
                    <a:pt x="24" y="3"/>
                    <a:pt x="23" y="3"/>
                  </a:cubicBezTo>
                  <a:cubicBezTo>
                    <a:pt x="22" y="3"/>
                    <a:pt x="23" y="4"/>
                    <a:pt x="24" y="4"/>
                  </a:cubicBezTo>
                  <a:cubicBezTo>
                    <a:pt x="24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4"/>
                    <a:pt x="23" y="5"/>
                    <a:pt x="17" y="5"/>
                  </a:cubicBezTo>
                  <a:cubicBezTo>
                    <a:pt x="10" y="5"/>
                    <a:pt x="6" y="5"/>
                    <a:pt x="7" y="6"/>
                  </a:cubicBezTo>
                  <a:cubicBezTo>
                    <a:pt x="8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6"/>
                    <a:pt x="7" y="7"/>
                  </a:cubicBezTo>
                  <a:cubicBezTo>
                    <a:pt x="9" y="7"/>
                    <a:pt x="9" y="7"/>
                    <a:pt x="7" y="8"/>
                  </a:cubicBezTo>
                  <a:cubicBezTo>
                    <a:pt x="5" y="8"/>
                    <a:pt x="7" y="9"/>
                    <a:pt x="10" y="9"/>
                  </a:cubicBezTo>
                  <a:cubicBezTo>
                    <a:pt x="14" y="10"/>
                    <a:pt x="14" y="10"/>
                    <a:pt x="11" y="11"/>
                  </a:cubicBezTo>
                  <a:cubicBezTo>
                    <a:pt x="9" y="12"/>
                    <a:pt x="8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2"/>
                    <a:pt x="14" y="12"/>
                  </a:cubicBezTo>
                  <a:cubicBezTo>
                    <a:pt x="15" y="12"/>
                    <a:pt x="16" y="12"/>
                    <a:pt x="17" y="12"/>
                  </a:cubicBezTo>
                  <a:cubicBezTo>
                    <a:pt x="18" y="12"/>
                    <a:pt x="15" y="13"/>
                    <a:pt x="12" y="13"/>
                  </a:cubicBezTo>
                  <a:cubicBezTo>
                    <a:pt x="9" y="14"/>
                    <a:pt x="4" y="14"/>
                    <a:pt x="2" y="14"/>
                  </a:cubicBezTo>
                  <a:cubicBezTo>
                    <a:pt x="0" y="14"/>
                    <a:pt x="0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4" y="15"/>
                    <a:pt x="2" y="15"/>
                  </a:cubicBezTo>
                  <a:cubicBezTo>
                    <a:pt x="0" y="15"/>
                    <a:pt x="1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6"/>
                    <a:pt x="6" y="16"/>
                    <a:pt x="4" y="16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8" y="17"/>
                    <a:pt x="8" y="17"/>
                    <a:pt x="7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7" y="17"/>
                    <a:pt x="8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9" y="17"/>
                    <a:pt x="27" y="16"/>
                    <a:pt x="33" y="15"/>
                  </a:cubicBezTo>
                  <a:cubicBezTo>
                    <a:pt x="40" y="15"/>
                    <a:pt x="47" y="12"/>
                    <a:pt x="48" y="9"/>
                  </a:cubicBezTo>
                  <a:cubicBezTo>
                    <a:pt x="49" y="6"/>
                    <a:pt x="54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5"/>
                    <a:pt x="55" y="5"/>
                  </a:cubicBezTo>
                  <a:cubicBezTo>
                    <a:pt x="56" y="5"/>
                    <a:pt x="56" y="3"/>
                    <a:pt x="50" y="2"/>
                  </a:cubicBezTo>
                  <a:cubicBezTo>
                    <a:pt x="47" y="1"/>
                    <a:pt x="44" y="1"/>
                    <a:pt x="42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8" y="1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143"/>
            <p:cNvSpPr>
              <a:spLocks/>
            </p:cNvSpPr>
            <p:nvPr/>
          </p:nvSpPr>
          <p:spPr bwMode="auto">
            <a:xfrm>
              <a:off x="10282238" y="5208588"/>
              <a:ext cx="49213" cy="14287"/>
            </a:xfrm>
            <a:custGeom>
              <a:avLst/>
              <a:gdLst>
                <a:gd name="T0" fmla="*/ 4 w 18"/>
                <a:gd name="T1" fmla="*/ 0 h 5"/>
                <a:gd name="T2" fmla="*/ 0 w 18"/>
                <a:gd name="T3" fmla="*/ 1 h 5"/>
                <a:gd name="T4" fmla="*/ 3 w 18"/>
                <a:gd name="T5" fmla="*/ 3 h 5"/>
                <a:gd name="T6" fmla="*/ 12 w 18"/>
                <a:gd name="T7" fmla="*/ 5 h 5"/>
                <a:gd name="T8" fmla="*/ 13 w 18"/>
                <a:gd name="T9" fmla="*/ 5 h 5"/>
                <a:gd name="T10" fmla="*/ 14 w 18"/>
                <a:gd name="T11" fmla="*/ 2 h 5"/>
                <a:gd name="T12" fmla="*/ 4 w 1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5" y="4"/>
                    <a:pt x="9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6" y="5"/>
                    <a:pt x="18" y="4"/>
                    <a:pt x="14" y="2"/>
                  </a:cubicBezTo>
                  <a:cubicBezTo>
                    <a:pt x="12" y="1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144"/>
            <p:cNvSpPr>
              <a:spLocks/>
            </p:cNvSpPr>
            <p:nvPr/>
          </p:nvSpPr>
          <p:spPr bwMode="auto">
            <a:xfrm>
              <a:off x="10194925" y="5216525"/>
              <a:ext cx="44450" cy="11112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3 h 4"/>
                <a:gd name="T4" fmla="*/ 6 w 16"/>
                <a:gd name="T5" fmla="*/ 4 h 4"/>
                <a:gd name="T6" fmla="*/ 12 w 16"/>
                <a:gd name="T7" fmla="*/ 3 h 4"/>
                <a:gd name="T8" fmla="*/ 10 w 16"/>
                <a:gd name="T9" fmla="*/ 1 h 4"/>
                <a:gd name="T10" fmla="*/ 5 w 16"/>
                <a:gd name="T11" fmla="*/ 0 h 4"/>
                <a:gd name="T12" fmla="*/ 2 w 16"/>
                <a:gd name="T13" fmla="*/ 0 h 4"/>
                <a:gd name="T14" fmla="*/ 1 w 16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0" y="0"/>
                    <a:pt x="0" y="1"/>
                    <a:pt x="1" y="3"/>
                  </a:cubicBezTo>
                  <a:cubicBezTo>
                    <a:pt x="1" y="3"/>
                    <a:pt x="4" y="4"/>
                    <a:pt x="6" y="4"/>
                  </a:cubicBezTo>
                  <a:cubicBezTo>
                    <a:pt x="8" y="4"/>
                    <a:pt x="10" y="4"/>
                    <a:pt x="12" y="3"/>
                  </a:cubicBezTo>
                  <a:cubicBezTo>
                    <a:pt x="16" y="2"/>
                    <a:pt x="14" y="1"/>
                    <a:pt x="10" y="1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145"/>
            <p:cNvSpPr>
              <a:spLocks/>
            </p:cNvSpPr>
            <p:nvPr/>
          </p:nvSpPr>
          <p:spPr bwMode="auto">
            <a:xfrm>
              <a:off x="10266363" y="5410200"/>
              <a:ext cx="96838" cy="14287"/>
            </a:xfrm>
            <a:custGeom>
              <a:avLst/>
              <a:gdLst>
                <a:gd name="T0" fmla="*/ 26 w 36"/>
                <a:gd name="T1" fmla="*/ 0 h 5"/>
                <a:gd name="T2" fmla="*/ 14 w 36"/>
                <a:gd name="T3" fmla="*/ 1 h 5"/>
                <a:gd name="T4" fmla="*/ 5 w 36"/>
                <a:gd name="T5" fmla="*/ 5 h 5"/>
                <a:gd name="T6" fmla="*/ 7 w 36"/>
                <a:gd name="T7" fmla="*/ 5 h 5"/>
                <a:gd name="T8" fmla="*/ 17 w 36"/>
                <a:gd name="T9" fmla="*/ 3 h 5"/>
                <a:gd name="T10" fmla="*/ 31 w 36"/>
                <a:gd name="T11" fmla="*/ 2 h 5"/>
                <a:gd name="T12" fmla="*/ 26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26" y="0"/>
                  </a:moveTo>
                  <a:cubicBezTo>
                    <a:pt x="23" y="0"/>
                    <a:pt x="19" y="0"/>
                    <a:pt x="14" y="1"/>
                  </a:cubicBezTo>
                  <a:cubicBezTo>
                    <a:pt x="1" y="2"/>
                    <a:pt x="0" y="5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11" y="5"/>
                    <a:pt x="14" y="4"/>
                    <a:pt x="17" y="3"/>
                  </a:cubicBezTo>
                  <a:cubicBezTo>
                    <a:pt x="22" y="3"/>
                    <a:pt x="26" y="2"/>
                    <a:pt x="31" y="2"/>
                  </a:cubicBezTo>
                  <a:cubicBezTo>
                    <a:pt x="36" y="1"/>
                    <a:pt x="33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146"/>
            <p:cNvSpPr>
              <a:spLocks/>
            </p:cNvSpPr>
            <p:nvPr/>
          </p:nvSpPr>
          <p:spPr bwMode="auto">
            <a:xfrm>
              <a:off x="10563225" y="5699125"/>
              <a:ext cx="38100" cy="4762"/>
            </a:xfrm>
            <a:custGeom>
              <a:avLst/>
              <a:gdLst>
                <a:gd name="T0" fmla="*/ 6 w 14"/>
                <a:gd name="T1" fmla="*/ 0 h 2"/>
                <a:gd name="T2" fmla="*/ 5 w 14"/>
                <a:gd name="T3" fmla="*/ 0 h 2"/>
                <a:gd name="T4" fmla="*/ 6 w 14"/>
                <a:gd name="T5" fmla="*/ 2 h 2"/>
                <a:gd name="T6" fmla="*/ 6 w 14"/>
                <a:gd name="T7" fmla="*/ 2 h 2"/>
                <a:gd name="T8" fmla="*/ 14 w 14"/>
                <a:gd name="T9" fmla="*/ 1 h 2"/>
                <a:gd name="T10" fmla="*/ 6 w 1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0" y="1"/>
                    <a:pt x="1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1" y="2"/>
                    <a:pt x="14" y="2"/>
                    <a:pt x="14" y="1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147"/>
            <p:cNvSpPr>
              <a:spLocks/>
            </p:cNvSpPr>
            <p:nvPr/>
          </p:nvSpPr>
          <p:spPr bwMode="auto">
            <a:xfrm>
              <a:off x="10745788" y="5757863"/>
              <a:ext cx="15875" cy="3175"/>
            </a:xfrm>
            <a:custGeom>
              <a:avLst/>
              <a:gdLst>
                <a:gd name="T0" fmla="*/ 5 w 6"/>
                <a:gd name="T1" fmla="*/ 0 h 1"/>
                <a:gd name="T2" fmla="*/ 2 w 6"/>
                <a:gd name="T3" fmla="*/ 0 h 1"/>
                <a:gd name="T4" fmla="*/ 5 w 6"/>
                <a:gd name="T5" fmla="*/ 1 h 1"/>
                <a:gd name="T6" fmla="*/ 6 w 6"/>
                <a:gd name="T7" fmla="*/ 0 h 1"/>
                <a:gd name="T8" fmla="*/ 5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5" y="0"/>
                  </a:moveTo>
                  <a:cubicBezTo>
                    <a:pt x="4" y="0"/>
                    <a:pt x="2" y="0"/>
                    <a:pt x="2" y="0"/>
                  </a:cubicBezTo>
                  <a:cubicBezTo>
                    <a:pt x="0" y="1"/>
                    <a:pt x="4" y="1"/>
                    <a:pt x="5" y="1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148"/>
            <p:cNvSpPr>
              <a:spLocks/>
            </p:cNvSpPr>
            <p:nvPr/>
          </p:nvSpPr>
          <p:spPr bwMode="auto">
            <a:xfrm>
              <a:off x="10210800" y="5241925"/>
              <a:ext cx="157163" cy="31750"/>
            </a:xfrm>
            <a:custGeom>
              <a:avLst/>
              <a:gdLst>
                <a:gd name="T0" fmla="*/ 42 w 58"/>
                <a:gd name="T1" fmla="*/ 0 h 12"/>
                <a:gd name="T2" fmla="*/ 41 w 58"/>
                <a:gd name="T3" fmla="*/ 0 h 12"/>
                <a:gd name="T4" fmla="*/ 40 w 58"/>
                <a:gd name="T5" fmla="*/ 1 h 12"/>
                <a:gd name="T6" fmla="*/ 40 w 58"/>
                <a:gd name="T7" fmla="*/ 0 h 12"/>
                <a:gd name="T8" fmla="*/ 38 w 58"/>
                <a:gd name="T9" fmla="*/ 1 h 12"/>
                <a:gd name="T10" fmla="*/ 34 w 58"/>
                <a:gd name="T11" fmla="*/ 2 h 12"/>
                <a:gd name="T12" fmla="*/ 26 w 58"/>
                <a:gd name="T13" fmla="*/ 4 h 12"/>
                <a:gd name="T14" fmla="*/ 25 w 58"/>
                <a:gd name="T15" fmla="*/ 4 h 12"/>
                <a:gd name="T16" fmla="*/ 20 w 58"/>
                <a:gd name="T17" fmla="*/ 4 h 12"/>
                <a:gd name="T18" fmla="*/ 14 w 58"/>
                <a:gd name="T19" fmla="*/ 3 h 12"/>
                <a:gd name="T20" fmla="*/ 7 w 58"/>
                <a:gd name="T21" fmla="*/ 4 h 12"/>
                <a:gd name="T22" fmla="*/ 2 w 58"/>
                <a:gd name="T23" fmla="*/ 7 h 12"/>
                <a:gd name="T24" fmla="*/ 3 w 58"/>
                <a:gd name="T25" fmla="*/ 7 h 12"/>
                <a:gd name="T26" fmla="*/ 8 w 58"/>
                <a:gd name="T27" fmla="*/ 7 h 12"/>
                <a:gd name="T28" fmla="*/ 9 w 58"/>
                <a:gd name="T29" fmla="*/ 7 h 12"/>
                <a:gd name="T30" fmla="*/ 9 w 58"/>
                <a:gd name="T31" fmla="*/ 7 h 12"/>
                <a:gd name="T32" fmla="*/ 12 w 58"/>
                <a:gd name="T33" fmla="*/ 6 h 12"/>
                <a:gd name="T34" fmla="*/ 14 w 58"/>
                <a:gd name="T35" fmla="*/ 6 h 12"/>
                <a:gd name="T36" fmla="*/ 15 w 58"/>
                <a:gd name="T37" fmla="*/ 6 h 12"/>
                <a:gd name="T38" fmla="*/ 17 w 58"/>
                <a:gd name="T39" fmla="*/ 6 h 12"/>
                <a:gd name="T40" fmla="*/ 17 w 58"/>
                <a:gd name="T41" fmla="*/ 6 h 12"/>
                <a:gd name="T42" fmla="*/ 19 w 58"/>
                <a:gd name="T43" fmla="*/ 6 h 12"/>
                <a:gd name="T44" fmla="*/ 23 w 58"/>
                <a:gd name="T45" fmla="*/ 7 h 12"/>
                <a:gd name="T46" fmla="*/ 28 w 58"/>
                <a:gd name="T47" fmla="*/ 11 h 12"/>
                <a:gd name="T48" fmla="*/ 41 w 58"/>
                <a:gd name="T49" fmla="*/ 12 h 12"/>
                <a:gd name="T50" fmla="*/ 42 w 58"/>
                <a:gd name="T51" fmla="*/ 12 h 12"/>
                <a:gd name="T52" fmla="*/ 46 w 58"/>
                <a:gd name="T53" fmla="*/ 10 h 12"/>
                <a:gd name="T54" fmla="*/ 50 w 58"/>
                <a:gd name="T55" fmla="*/ 8 h 12"/>
                <a:gd name="T56" fmla="*/ 51 w 58"/>
                <a:gd name="T57" fmla="*/ 9 h 12"/>
                <a:gd name="T58" fmla="*/ 52 w 58"/>
                <a:gd name="T59" fmla="*/ 9 h 12"/>
                <a:gd name="T60" fmla="*/ 56 w 58"/>
                <a:gd name="T61" fmla="*/ 4 h 12"/>
                <a:gd name="T62" fmla="*/ 42 w 58"/>
                <a:gd name="T6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" h="12">
                  <a:moveTo>
                    <a:pt x="4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4" y="1"/>
                    <a:pt x="34" y="2"/>
                  </a:cubicBezTo>
                  <a:cubicBezTo>
                    <a:pt x="34" y="3"/>
                    <a:pt x="30" y="3"/>
                    <a:pt x="26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8" y="3"/>
                    <a:pt x="16" y="3"/>
                    <a:pt x="14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1" y="7"/>
                    <a:pt x="12" y="6"/>
                  </a:cubicBezTo>
                  <a:cubicBezTo>
                    <a:pt x="13" y="6"/>
                    <a:pt x="13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2" y="6"/>
                    <a:pt x="23" y="7"/>
                  </a:cubicBezTo>
                  <a:cubicBezTo>
                    <a:pt x="26" y="7"/>
                    <a:pt x="23" y="10"/>
                    <a:pt x="28" y="11"/>
                  </a:cubicBezTo>
                  <a:cubicBezTo>
                    <a:pt x="34" y="12"/>
                    <a:pt x="42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5" y="12"/>
                    <a:pt x="46" y="10"/>
                  </a:cubicBezTo>
                  <a:cubicBezTo>
                    <a:pt x="47" y="9"/>
                    <a:pt x="48" y="8"/>
                    <a:pt x="50" y="8"/>
                  </a:cubicBezTo>
                  <a:cubicBezTo>
                    <a:pt x="50" y="8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5" y="9"/>
                    <a:pt x="58" y="7"/>
                    <a:pt x="56" y="4"/>
                  </a:cubicBezTo>
                  <a:cubicBezTo>
                    <a:pt x="54" y="1"/>
                    <a:pt x="46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149"/>
            <p:cNvSpPr>
              <a:spLocks/>
            </p:cNvSpPr>
            <p:nvPr/>
          </p:nvSpPr>
          <p:spPr bwMode="auto">
            <a:xfrm>
              <a:off x="10804525" y="5810250"/>
              <a:ext cx="6350" cy="3175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150"/>
            <p:cNvSpPr>
              <a:spLocks/>
            </p:cNvSpPr>
            <p:nvPr/>
          </p:nvSpPr>
          <p:spPr bwMode="auto">
            <a:xfrm>
              <a:off x="2252663" y="4433888"/>
              <a:ext cx="12700" cy="4762"/>
            </a:xfrm>
            <a:custGeom>
              <a:avLst/>
              <a:gdLst>
                <a:gd name="T0" fmla="*/ 1 w 5"/>
                <a:gd name="T1" fmla="*/ 0 h 2"/>
                <a:gd name="T2" fmla="*/ 1 w 5"/>
                <a:gd name="T3" fmla="*/ 0 h 2"/>
                <a:gd name="T4" fmla="*/ 0 w 5"/>
                <a:gd name="T5" fmla="*/ 1 h 2"/>
                <a:gd name="T6" fmla="*/ 4 w 5"/>
                <a:gd name="T7" fmla="*/ 2 h 2"/>
                <a:gd name="T8" fmla="*/ 4 w 5"/>
                <a:gd name="T9" fmla="*/ 2 h 2"/>
                <a:gd name="T10" fmla="*/ 4 w 5"/>
                <a:gd name="T11" fmla="*/ 1 h 2"/>
                <a:gd name="T12" fmla="*/ 1 w 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3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151"/>
            <p:cNvSpPr>
              <a:spLocks/>
            </p:cNvSpPr>
            <p:nvPr/>
          </p:nvSpPr>
          <p:spPr bwMode="auto">
            <a:xfrm>
              <a:off x="10220325" y="5227638"/>
              <a:ext cx="34925" cy="14287"/>
            </a:xfrm>
            <a:custGeom>
              <a:avLst/>
              <a:gdLst>
                <a:gd name="T0" fmla="*/ 7 w 13"/>
                <a:gd name="T1" fmla="*/ 0 h 5"/>
                <a:gd name="T2" fmla="*/ 0 w 13"/>
                <a:gd name="T3" fmla="*/ 4 h 5"/>
                <a:gd name="T4" fmla="*/ 5 w 13"/>
                <a:gd name="T5" fmla="*/ 5 h 5"/>
                <a:gd name="T6" fmla="*/ 5 w 13"/>
                <a:gd name="T7" fmla="*/ 5 h 5"/>
                <a:gd name="T8" fmla="*/ 9 w 13"/>
                <a:gd name="T9" fmla="*/ 0 h 5"/>
                <a:gd name="T10" fmla="*/ 7 w 1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7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" y="5"/>
                    <a:pt x="13" y="3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152"/>
            <p:cNvSpPr>
              <a:spLocks/>
            </p:cNvSpPr>
            <p:nvPr/>
          </p:nvSpPr>
          <p:spPr bwMode="auto">
            <a:xfrm>
              <a:off x="10118725" y="5407025"/>
              <a:ext cx="120650" cy="6350"/>
            </a:xfrm>
            <a:custGeom>
              <a:avLst/>
              <a:gdLst>
                <a:gd name="T0" fmla="*/ 18 w 44"/>
                <a:gd name="T1" fmla="*/ 0 h 2"/>
                <a:gd name="T2" fmla="*/ 2 w 44"/>
                <a:gd name="T3" fmla="*/ 0 h 2"/>
                <a:gd name="T4" fmla="*/ 15 w 44"/>
                <a:gd name="T5" fmla="*/ 2 h 2"/>
                <a:gd name="T6" fmla="*/ 34 w 44"/>
                <a:gd name="T7" fmla="*/ 1 h 2"/>
                <a:gd name="T8" fmla="*/ 41 w 44"/>
                <a:gd name="T9" fmla="*/ 1 h 2"/>
                <a:gd name="T10" fmla="*/ 23 w 44"/>
                <a:gd name="T11" fmla="*/ 0 h 2"/>
                <a:gd name="T12" fmla="*/ 18 w 4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">
                  <a:moveTo>
                    <a:pt x="18" y="0"/>
                  </a:moveTo>
                  <a:cubicBezTo>
                    <a:pt x="10" y="0"/>
                    <a:pt x="4" y="0"/>
                    <a:pt x="2" y="0"/>
                  </a:cubicBezTo>
                  <a:cubicBezTo>
                    <a:pt x="0" y="2"/>
                    <a:pt x="7" y="2"/>
                    <a:pt x="15" y="2"/>
                  </a:cubicBezTo>
                  <a:cubicBezTo>
                    <a:pt x="23" y="2"/>
                    <a:pt x="32" y="2"/>
                    <a:pt x="34" y="1"/>
                  </a:cubicBezTo>
                  <a:cubicBezTo>
                    <a:pt x="36" y="1"/>
                    <a:pt x="39" y="1"/>
                    <a:pt x="41" y="1"/>
                  </a:cubicBezTo>
                  <a:cubicBezTo>
                    <a:pt x="44" y="0"/>
                    <a:pt x="35" y="0"/>
                    <a:pt x="23" y="0"/>
                  </a:cubicBezTo>
                  <a:cubicBezTo>
                    <a:pt x="21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153"/>
            <p:cNvSpPr>
              <a:spLocks/>
            </p:cNvSpPr>
            <p:nvPr/>
          </p:nvSpPr>
          <p:spPr bwMode="auto">
            <a:xfrm>
              <a:off x="10102850" y="5318125"/>
              <a:ext cx="219075" cy="57150"/>
            </a:xfrm>
            <a:custGeom>
              <a:avLst/>
              <a:gdLst>
                <a:gd name="T0" fmla="*/ 75 w 81"/>
                <a:gd name="T1" fmla="*/ 0 h 21"/>
                <a:gd name="T2" fmla="*/ 45 w 81"/>
                <a:gd name="T3" fmla="*/ 1 h 21"/>
                <a:gd name="T4" fmla="*/ 18 w 81"/>
                <a:gd name="T5" fmla="*/ 2 h 21"/>
                <a:gd name="T6" fmla="*/ 0 w 81"/>
                <a:gd name="T7" fmla="*/ 15 h 21"/>
                <a:gd name="T8" fmla="*/ 1 w 81"/>
                <a:gd name="T9" fmla="*/ 18 h 21"/>
                <a:gd name="T10" fmla="*/ 9 w 81"/>
                <a:gd name="T11" fmla="*/ 21 h 21"/>
                <a:gd name="T12" fmla="*/ 16 w 81"/>
                <a:gd name="T13" fmla="*/ 18 h 21"/>
                <a:gd name="T14" fmla="*/ 22 w 81"/>
                <a:gd name="T15" fmla="*/ 15 h 21"/>
                <a:gd name="T16" fmla="*/ 27 w 81"/>
                <a:gd name="T17" fmla="*/ 16 h 21"/>
                <a:gd name="T18" fmla="*/ 37 w 81"/>
                <a:gd name="T19" fmla="*/ 20 h 21"/>
                <a:gd name="T20" fmla="*/ 41 w 81"/>
                <a:gd name="T21" fmla="*/ 21 h 21"/>
                <a:gd name="T22" fmla="*/ 41 w 81"/>
                <a:gd name="T23" fmla="*/ 16 h 21"/>
                <a:gd name="T24" fmla="*/ 47 w 81"/>
                <a:gd name="T25" fmla="*/ 9 h 21"/>
                <a:gd name="T26" fmla="*/ 44 w 81"/>
                <a:gd name="T27" fmla="*/ 8 h 21"/>
                <a:gd name="T28" fmla="*/ 32 w 81"/>
                <a:gd name="T29" fmla="*/ 8 h 21"/>
                <a:gd name="T30" fmla="*/ 25 w 81"/>
                <a:gd name="T31" fmla="*/ 8 h 21"/>
                <a:gd name="T32" fmla="*/ 14 w 81"/>
                <a:gd name="T33" fmla="*/ 5 h 21"/>
                <a:gd name="T34" fmla="*/ 36 w 81"/>
                <a:gd name="T35" fmla="*/ 3 h 21"/>
                <a:gd name="T36" fmla="*/ 48 w 81"/>
                <a:gd name="T37" fmla="*/ 3 h 21"/>
                <a:gd name="T38" fmla="*/ 60 w 81"/>
                <a:gd name="T39" fmla="*/ 3 h 21"/>
                <a:gd name="T40" fmla="*/ 73 w 81"/>
                <a:gd name="T41" fmla="*/ 3 h 21"/>
                <a:gd name="T42" fmla="*/ 75 w 8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21">
                  <a:moveTo>
                    <a:pt x="75" y="0"/>
                  </a:moveTo>
                  <a:cubicBezTo>
                    <a:pt x="68" y="0"/>
                    <a:pt x="54" y="1"/>
                    <a:pt x="45" y="1"/>
                  </a:cubicBezTo>
                  <a:cubicBezTo>
                    <a:pt x="37" y="1"/>
                    <a:pt x="26" y="1"/>
                    <a:pt x="18" y="2"/>
                  </a:cubicBezTo>
                  <a:cubicBezTo>
                    <a:pt x="4" y="3"/>
                    <a:pt x="0" y="10"/>
                    <a:pt x="0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2" y="20"/>
                    <a:pt x="6" y="21"/>
                    <a:pt x="9" y="21"/>
                  </a:cubicBezTo>
                  <a:cubicBezTo>
                    <a:pt x="13" y="21"/>
                    <a:pt x="16" y="20"/>
                    <a:pt x="16" y="18"/>
                  </a:cubicBezTo>
                  <a:cubicBezTo>
                    <a:pt x="17" y="16"/>
                    <a:pt x="18" y="15"/>
                    <a:pt x="22" y="15"/>
                  </a:cubicBezTo>
                  <a:cubicBezTo>
                    <a:pt x="23" y="15"/>
                    <a:pt x="25" y="15"/>
                    <a:pt x="27" y="16"/>
                  </a:cubicBezTo>
                  <a:cubicBezTo>
                    <a:pt x="36" y="18"/>
                    <a:pt x="34" y="20"/>
                    <a:pt x="37" y="20"/>
                  </a:cubicBezTo>
                  <a:cubicBezTo>
                    <a:pt x="38" y="20"/>
                    <a:pt x="40" y="21"/>
                    <a:pt x="41" y="21"/>
                  </a:cubicBezTo>
                  <a:cubicBezTo>
                    <a:pt x="46" y="21"/>
                    <a:pt x="45" y="18"/>
                    <a:pt x="41" y="16"/>
                  </a:cubicBezTo>
                  <a:cubicBezTo>
                    <a:pt x="38" y="13"/>
                    <a:pt x="39" y="11"/>
                    <a:pt x="47" y="9"/>
                  </a:cubicBezTo>
                  <a:cubicBezTo>
                    <a:pt x="52" y="8"/>
                    <a:pt x="51" y="8"/>
                    <a:pt x="44" y="8"/>
                  </a:cubicBezTo>
                  <a:cubicBezTo>
                    <a:pt x="41" y="8"/>
                    <a:pt x="37" y="8"/>
                    <a:pt x="32" y="8"/>
                  </a:cubicBezTo>
                  <a:cubicBezTo>
                    <a:pt x="29" y="8"/>
                    <a:pt x="27" y="8"/>
                    <a:pt x="25" y="8"/>
                  </a:cubicBezTo>
                  <a:cubicBezTo>
                    <a:pt x="16" y="8"/>
                    <a:pt x="11" y="8"/>
                    <a:pt x="14" y="5"/>
                  </a:cubicBezTo>
                  <a:cubicBezTo>
                    <a:pt x="17" y="3"/>
                    <a:pt x="26" y="3"/>
                    <a:pt x="36" y="3"/>
                  </a:cubicBezTo>
                  <a:cubicBezTo>
                    <a:pt x="40" y="3"/>
                    <a:pt x="44" y="3"/>
                    <a:pt x="48" y="3"/>
                  </a:cubicBezTo>
                  <a:cubicBezTo>
                    <a:pt x="52" y="3"/>
                    <a:pt x="56" y="3"/>
                    <a:pt x="60" y="3"/>
                  </a:cubicBezTo>
                  <a:cubicBezTo>
                    <a:pt x="65" y="3"/>
                    <a:pt x="70" y="3"/>
                    <a:pt x="73" y="3"/>
                  </a:cubicBezTo>
                  <a:cubicBezTo>
                    <a:pt x="81" y="0"/>
                    <a:pt x="80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154"/>
            <p:cNvSpPr>
              <a:spLocks/>
            </p:cNvSpPr>
            <p:nvPr/>
          </p:nvSpPr>
          <p:spPr bwMode="auto">
            <a:xfrm>
              <a:off x="6964363" y="4624388"/>
              <a:ext cx="7938" cy="1587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3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155"/>
            <p:cNvSpPr>
              <a:spLocks/>
            </p:cNvSpPr>
            <p:nvPr/>
          </p:nvSpPr>
          <p:spPr bwMode="auto">
            <a:xfrm>
              <a:off x="7907338" y="4575175"/>
              <a:ext cx="22225" cy="3175"/>
            </a:xfrm>
            <a:custGeom>
              <a:avLst/>
              <a:gdLst>
                <a:gd name="T0" fmla="*/ 2 w 8"/>
                <a:gd name="T1" fmla="*/ 0 h 1"/>
                <a:gd name="T2" fmla="*/ 3 w 8"/>
                <a:gd name="T3" fmla="*/ 1 h 1"/>
                <a:gd name="T4" fmla="*/ 4 w 8"/>
                <a:gd name="T5" fmla="*/ 1 h 1"/>
                <a:gd name="T6" fmla="*/ 6 w 8"/>
                <a:gd name="T7" fmla="*/ 0 h 1"/>
                <a:gd name="T8" fmla="*/ 6 w 8"/>
                <a:gd name="T9" fmla="*/ 0 h 1"/>
                <a:gd name="T10" fmla="*/ 5 w 8"/>
                <a:gd name="T11" fmla="*/ 0 h 1"/>
                <a:gd name="T12" fmla="*/ 3 w 8"/>
                <a:gd name="T13" fmla="*/ 0 h 1"/>
                <a:gd name="T14" fmla="*/ 3 w 8"/>
                <a:gd name="T15" fmla="*/ 0 h 1"/>
                <a:gd name="T16" fmla="*/ 2 w 8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">
                  <a:moveTo>
                    <a:pt x="2" y="0"/>
                  </a:moveTo>
                  <a:cubicBezTo>
                    <a:pt x="1" y="0"/>
                    <a:pt x="0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6" y="1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156"/>
            <p:cNvSpPr>
              <a:spLocks/>
            </p:cNvSpPr>
            <p:nvPr/>
          </p:nvSpPr>
          <p:spPr bwMode="auto">
            <a:xfrm>
              <a:off x="8105775" y="4403725"/>
              <a:ext cx="9525" cy="3175"/>
            </a:xfrm>
            <a:custGeom>
              <a:avLst/>
              <a:gdLst>
                <a:gd name="T0" fmla="*/ 1 w 4"/>
                <a:gd name="T1" fmla="*/ 0 h 1"/>
                <a:gd name="T2" fmla="*/ 0 w 4"/>
                <a:gd name="T3" fmla="*/ 0 h 1"/>
                <a:gd name="T4" fmla="*/ 0 w 4"/>
                <a:gd name="T5" fmla="*/ 1 h 1"/>
                <a:gd name="T6" fmla="*/ 3 w 4"/>
                <a:gd name="T7" fmla="*/ 0 h 1"/>
                <a:gd name="T8" fmla="*/ 1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157"/>
            <p:cNvSpPr>
              <a:spLocks/>
            </p:cNvSpPr>
            <p:nvPr/>
          </p:nvSpPr>
          <p:spPr bwMode="auto">
            <a:xfrm>
              <a:off x="8186738" y="4487863"/>
              <a:ext cx="4763" cy="7937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1 w 2"/>
                <a:gd name="T7" fmla="*/ 1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158"/>
            <p:cNvSpPr>
              <a:spLocks/>
            </p:cNvSpPr>
            <p:nvPr/>
          </p:nvSpPr>
          <p:spPr bwMode="auto">
            <a:xfrm>
              <a:off x="10748963" y="5772150"/>
              <a:ext cx="130175" cy="41275"/>
            </a:xfrm>
            <a:custGeom>
              <a:avLst/>
              <a:gdLst>
                <a:gd name="T0" fmla="*/ 9 w 48"/>
                <a:gd name="T1" fmla="*/ 0 h 15"/>
                <a:gd name="T2" fmla="*/ 4 w 48"/>
                <a:gd name="T3" fmla="*/ 4 h 15"/>
                <a:gd name="T4" fmla="*/ 5 w 48"/>
                <a:gd name="T5" fmla="*/ 9 h 15"/>
                <a:gd name="T6" fmla="*/ 4 w 48"/>
                <a:gd name="T7" fmla="*/ 9 h 15"/>
                <a:gd name="T8" fmla="*/ 4 w 48"/>
                <a:gd name="T9" fmla="*/ 9 h 15"/>
                <a:gd name="T10" fmla="*/ 7 w 48"/>
                <a:gd name="T11" fmla="*/ 14 h 15"/>
                <a:gd name="T12" fmla="*/ 13 w 48"/>
                <a:gd name="T13" fmla="*/ 15 h 15"/>
                <a:gd name="T14" fmla="*/ 22 w 48"/>
                <a:gd name="T15" fmla="*/ 14 h 15"/>
                <a:gd name="T16" fmla="*/ 22 w 48"/>
                <a:gd name="T17" fmla="*/ 14 h 15"/>
                <a:gd name="T18" fmla="*/ 22 w 48"/>
                <a:gd name="T19" fmla="*/ 14 h 15"/>
                <a:gd name="T20" fmla="*/ 22 w 48"/>
                <a:gd name="T21" fmla="*/ 14 h 15"/>
                <a:gd name="T22" fmla="*/ 23 w 48"/>
                <a:gd name="T23" fmla="*/ 14 h 15"/>
                <a:gd name="T24" fmla="*/ 28 w 48"/>
                <a:gd name="T25" fmla="*/ 13 h 15"/>
                <a:gd name="T26" fmla="*/ 29 w 48"/>
                <a:gd name="T27" fmla="*/ 13 h 15"/>
                <a:gd name="T28" fmla="*/ 30 w 48"/>
                <a:gd name="T29" fmla="*/ 13 h 15"/>
                <a:gd name="T30" fmla="*/ 30 w 48"/>
                <a:gd name="T31" fmla="*/ 13 h 15"/>
                <a:gd name="T32" fmla="*/ 36 w 48"/>
                <a:gd name="T33" fmla="*/ 11 h 15"/>
                <a:gd name="T34" fmla="*/ 41 w 48"/>
                <a:gd name="T35" fmla="*/ 9 h 15"/>
                <a:gd name="T36" fmla="*/ 42 w 48"/>
                <a:gd name="T37" fmla="*/ 9 h 15"/>
                <a:gd name="T38" fmla="*/ 42 w 48"/>
                <a:gd name="T39" fmla="*/ 9 h 15"/>
                <a:gd name="T40" fmla="*/ 46 w 48"/>
                <a:gd name="T41" fmla="*/ 6 h 15"/>
                <a:gd name="T42" fmla="*/ 46 w 48"/>
                <a:gd name="T43" fmla="*/ 2 h 15"/>
                <a:gd name="T44" fmla="*/ 28 w 48"/>
                <a:gd name="T45" fmla="*/ 3 h 15"/>
                <a:gd name="T46" fmla="*/ 28 w 48"/>
                <a:gd name="T47" fmla="*/ 3 h 15"/>
                <a:gd name="T48" fmla="*/ 9 w 48"/>
                <a:gd name="T49" fmla="*/ 0 h 15"/>
                <a:gd name="T50" fmla="*/ 9 w 48"/>
                <a:gd name="T5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15">
                  <a:moveTo>
                    <a:pt x="9" y="0"/>
                  </a:moveTo>
                  <a:cubicBezTo>
                    <a:pt x="7" y="0"/>
                    <a:pt x="4" y="2"/>
                    <a:pt x="4" y="4"/>
                  </a:cubicBezTo>
                  <a:cubicBezTo>
                    <a:pt x="4" y="7"/>
                    <a:pt x="6" y="9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0" y="11"/>
                    <a:pt x="7" y="14"/>
                  </a:cubicBezTo>
                  <a:cubicBezTo>
                    <a:pt x="9" y="15"/>
                    <a:pt x="11" y="15"/>
                    <a:pt x="13" y="15"/>
                  </a:cubicBezTo>
                  <a:cubicBezTo>
                    <a:pt x="16" y="15"/>
                    <a:pt x="19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5" y="14"/>
                    <a:pt x="27" y="13"/>
                    <a:pt x="28" y="13"/>
                  </a:cubicBezTo>
                  <a:cubicBezTo>
                    <a:pt x="28" y="13"/>
                    <a:pt x="29" y="13"/>
                    <a:pt x="29" y="13"/>
                  </a:cubicBezTo>
                  <a:cubicBezTo>
                    <a:pt x="30" y="13"/>
                    <a:pt x="31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4" y="13"/>
                    <a:pt x="36" y="11"/>
                  </a:cubicBezTo>
                  <a:cubicBezTo>
                    <a:pt x="38" y="10"/>
                    <a:pt x="41" y="9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3" y="9"/>
                    <a:pt x="44" y="7"/>
                    <a:pt x="46" y="6"/>
                  </a:cubicBezTo>
                  <a:cubicBezTo>
                    <a:pt x="47" y="4"/>
                    <a:pt x="48" y="3"/>
                    <a:pt x="46" y="2"/>
                  </a:cubicBezTo>
                  <a:cubicBezTo>
                    <a:pt x="40" y="2"/>
                    <a:pt x="34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18" y="3"/>
                    <a:pt x="12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Freeform 159"/>
            <p:cNvSpPr>
              <a:spLocks noEditPoints="1"/>
            </p:cNvSpPr>
            <p:nvPr/>
          </p:nvSpPr>
          <p:spPr bwMode="auto">
            <a:xfrm>
              <a:off x="9807575" y="5434013"/>
              <a:ext cx="1420813" cy="315912"/>
            </a:xfrm>
            <a:custGeom>
              <a:avLst/>
              <a:gdLst>
                <a:gd name="T0" fmla="*/ 495 w 524"/>
                <a:gd name="T1" fmla="*/ 43 h 116"/>
                <a:gd name="T2" fmla="*/ 272 w 524"/>
                <a:gd name="T3" fmla="*/ 0 h 116"/>
                <a:gd name="T4" fmla="*/ 240 w 524"/>
                <a:gd name="T5" fmla="*/ 9 h 116"/>
                <a:gd name="T6" fmla="*/ 240 w 524"/>
                <a:gd name="T7" fmla="*/ 13 h 116"/>
                <a:gd name="T8" fmla="*/ 238 w 524"/>
                <a:gd name="T9" fmla="*/ 14 h 116"/>
                <a:gd name="T10" fmla="*/ 224 w 524"/>
                <a:gd name="T11" fmla="*/ 13 h 116"/>
                <a:gd name="T12" fmla="*/ 215 w 524"/>
                <a:gd name="T13" fmla="*/ 15 h 116"/>
                <a:gd name="T14" fmla="*/ 191 w 524"/>
                <a:gd name="T15" fmla="*/ 11 h 116"/>
                <a:gd name="T16" fmla="*/ 187 w 524"/>
                <a:gd name="T17" fmla="*/ 11 h 116"/>
                <a:gd name="T18" fmla="*/ 177 w 524"/>
                <a:gd name="T19" fmla="*/ 15 h 116"/>
                <a:gd name="T20" fmla="*/ 171 w 524"/>
                <a:gd name="T21" fmla="*/ 19 h 116"/>
                <a:gd name="T22" fmla="*/ 163 w 524"/>
                <a:gd name="T23" fmla="*/ 19 h 116"/>
                <a:gd name="T24" fmla="*/ 161 w 524"/>
                <a:gd name="T25" fmla="*/ 22 h 116"/>
                <a:gd name="T26" fmla="*/ 149 w 524"/>
                <a:gd name="T27" fmla="*/ 20 h 116"/>
                <a:gd name="T28" fmla="*/ 95 w 524"/>
                <a:gd name="T29" fmla="*/ 32 h 116"/>
                <a:gd name="T30" fmla="*/ 30 w 524"/>
                <a:gd name="T31" fmla="*/ 39 h 116"/>
                <a:gd name="T32" fmla="*/ 21 w 524"/>
                <a:gd name="T33" fmla="*/ 48 h 116"/>
                <a:gd name="T34" fmla="*/ 15 w 524"/>
                <a:gd name="T35" fmla="*/ 53 h 116"/>
                <a:gd name="T36" fmla="*/ 15 w 524"/>
                <a:gd name="T37" fmla="*/ 56 h 116"/>
                <a:gd name="T38" fmla="*/ 20 w 524"/>
                <a:gd name="T39" fmla="*/ 63 h 116"/>
                <a:gd name="T40" fmla="*/ 36 w 524"/>
                <a:gd name="T41" fmla="*/ 91 h 116"/>
                <a:gd name="T42" fmla="*/ 195 w 524"/>
                <a:gd name="T43" fmla="*/ 78 h 116"/>
                <a:gd name="T44" fmla="*/ 267 w 524"/>
                <a:gd name="T45" fmla="*/ 93 h 116"/>
                <a:gd name="T46" fmla="*/ 298 w 524"/>
                <a:gd name="T47" fmla="*/ 87 h 116"/>
                <a:gd name="T48" fmla="*/ 295 w 524"/>
                <a:gd name="T49" fmla="*/ 94 h 116"/>
                <a:gd name="T50" fmla="*/ 304 w 524"/>
                <a:gd name="T51" fmla="*/ 97 h 116"/>
                <a:gd name="T52" fmla="*/ 311 w 524"/>
                <a:gd name="T53" fmla="*/ 104 h 116"/>
                <a:gd name="T54" fmla="*/ 357 w 524"/>
                <a:gd name="T55" fmla="*/ 113 h 116"/>
                <a:gd name="T56" fmla="*/ 372 w 524"/>
                <a:gd name="T57" fmla="*/ 112 h 116"/>
                <a:gd name="T58" fmla="*/ 374 w 524"/>
                <a:gd name="T59" fmla="*/ 112 h 116"/>
                <a:gd name="T60" fmla="*/ 383 w 524"/>
                <a:gd name="T61" fmla="*/ 116 h 116"/>
                <a:gd name="T62" fmla="*/ 403 w 524"/>
                <a:gd name="T63" fmla="*/ 112 h 116"/>
                <a:gd name="T64" fmla="*/ 431 w 524"/>
                <a:gd name="T65" fmla="*/ 109 h 116"/>
                <a:gd name="T66" fmla="*/ 483 w 524"/>
                <a:gd name="T67" fmla="*/ 87 h 116"/>
                <a:gd name="T68" fmla="*/ 512 w 524"/>
                <a:gd name="T69" fmla="*/ 53 h 116"/>
                <a:gd name="T70" fmla="*/ 494 w 524"/>
                <a:gd name="T71" fmla="*/ 43 h 116"/>
                <a:gd name="T72" fmla="*/ 487 w 524"/>
                <a:gd name="T73" fmla="*/ 42 h 116"/>
                <a:gd name="T74" fmla="*/ 459 w 524"/>
                <a:gd name="T75" fmla="*/ 32 h 116"/>
                <a:gd name="T76" fmla="*/ 419 w 524"/>
                <a:gd name="T77" fmla="*/ 7 h 116"/>
                <a:gd name="T78" fmla="*/ 401 w 524"/>
                <a:gd name="T79" fmla="*/ 2 h 116"/>
                <a:gd name="T80" fmla="*/ 372 w 524"/>
                <a:gd name="T81" fmla="*/ 23 h 116"/>
                <a:gd name="T82" fmla="*/ 328 w 524"/>
                <a:gd name="T83" fmla="*/ 6 h 116"/>
                <a:gd name="T84" fmla="*/ 328 w 524"/>
                <a:gd name="T85" fmla="*/ 3 h 116"/>
                <a:gd name="T86" fmla="*/ 319 w 524"/>
                <a:gd name="T87" fmla="*/ 3 h 116"/>
                <a:gd name="T88" fmla="*/ 313 w 524"/>
                <a:gd name="T89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4" h="116">
                  <a:moveTo>
                    <a:pt x="495" y="43"/>
                  </a:moveTo>
                  <a:cubicBezTo>
                    <a:pt x="495" y="43"/>
                    <a:pt x="495" y="43"/>
                    <a:pt x="495" y="43"/>
                  </a:cubicBezTo>
                  <a:cubicBezTo>
                    <a:pt x="495" y="43"/>
                    <a:pt x="495" y="43"/>
                    <a:pt x="495" y="43"/>
                  </a:cubicBezTo>
                  <a:cubicBezTo>
                    <a:pt x="495" y="43"/>
                    <a:pt x="495" y="43"/>
                    <a:pt x="495" y="43"/>
                  </a:cubicBezTo>
                  <a:moveTo>
                    <a:pt x="272" y="0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3" y="1"/>
                    <a:pt x="282" y="3"/>
                    <a:pt x="273" y="3"/>
                  </a:cubicBezTo>
                  <a:cubicBezTo>
                    <a:pt x="263" y="4"/>
                    <a:pt x="252" y="5"/>
                    <a:pt x="250" y="6"/>
                  </a:cubicBezTo>
                  <a:cubicBezTo>
                    <a:pt x="248" y="7"/>
                    <a:pt x="244" y="8"/>
                    <a:pt x="240" y="9"/>
                  </a:cubicBezTo>
                  <a:cubicBezTo>
                    <a:pt x="236" y="10"/>
                    <a:pt x="235" y="11"/>
                    <a:pt x="237" y="12"/>
                  </a:cubicBezTo>
                  <a:cubicBezTo>
                    <a:pt x="238" y="12"/>
                    <a:pt x="236" y="12"/>
                    <a:pt x="238" y="13"/>
                  </a:cubicBezTo>
                  <a:cubicBezTo>
                    <a:pt x="240" y="13"/>
                    <a:pt x="241" y="13"/>
                    <a:pt x="240" y="13"/>
                  </a:cubicBezTo>
                  <a:cubicBezTo>
                    <a:pt x="240" y="13"/>
                    <a:pt x="239" y="13"/>
                    <a:pt x="239" y="13"/>
                  </a:cubicBezTo>
                  <a:cubicBezTo>
                    <a:pt x="239" y="13"/>
                    <a:pt x="238" y="13"/>
                    <a:pt x="238" y="13"/>
                  </a:cubicBezTo>
                  <a:cubicBezTo>
                    <a:pt x="237" y="13"/>
                    <a:pt x="237" y="13"/>
                    <a:pt x="238" y="14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8" y="14"/>
                    <a:pt x="237" y="14"/>
                    <a:pt x="236" y="14"/>
                  </a:cubicBezTo>
                  <a:cubicBezTo>
                    <a:pt x="234" y="14"/>
                    <a:pt x="229" y="13"/>
                    <a:pt x="224" y="13"/>
                  </a:cubicBezTo>
                  <a:cubicBezTo>
                    <a:pt x="224" y="13"/>
                    <a:pt x="223" y="13"/>
                    <a:pt x="223" y="13"/>
                  </a:cubicBezTo>
                  <a:cubicBezTo>
                    <a:pt x="219" y="13"/>
                    <a:pt x="218" y="15"/>
                    <a:pt x="216" y="15"/>
                  </a:cubicBezTo>
                  <a:cubicBezTo>
                    <a:pt x="216" y="15"/>
                    <a:pt x="216" y="15"/>
                    <a:pt x="215" y="15"/>
                  </a:cubicBezTo>
                  <a:cubicBezTo>
                    <a:pt x="214" y="15"/>
                    <a:pt x="222" y="13"/>
                    <a:pt x="213" y="11"/>
                  </a:cubicBezTo>
                  <a:cubicBezTo>
                    <a:pt x="208" y="10"/>
                    <a:pt x="204" y="10"/>
                    <a:pt x="200" y="10"/>
                  </a:cubicBezTo>
                  <a:cubicBezTo>
                    <a:pt x="195" y="10"/>
                    <a:pt x="192" y="11"/>
                    <a:pt x="191" y="11"/>
                  </a:cubicBezTo>
                  <a:cubicBezTo>
                    <a:pt x="190" y="12"/>
                    <a:pt x="189" y="12"/>
                    <a:pt x="189" y="12"/>
                  </a:cubicBezTo>
                  <a:cubicBezTo>
                    <a:pt x="188" y="12"/>
                    <a:pt x="188" y="12"/>
                    <a:pt x="188" y="12"/>
                  </a:cubicBezTo>
                  <a:cubicBezTo>
                    <a:pt x="188" y="11"/>
                    <a:pt x="188" y="11"/>
                    <a:pt x="187" y="11"/>
                  </a:cubicBezTo>
                  <a:cubicBezTo>
                    <a:pt x="187" y="11"/>
                    <a:pt x="186" y="12"/>
                    <a:pt x="184" y="12"/>
                  </a:cubicBezTo>
                  <a:cubicBezTo>
                    <a:pt x="182" y="13"/>
                    <a:pt x="183" y="14"/>
                    <a:pt x="180" y="14"/>
                  </a:cubicBezTo>
                  <a:cubicBezTo>
                    <a:pt x="178" y="14"/>
                    <a:pt x="176" y="15"/>
                    <a:pt x="177" y="15"/>
                  </a:cubicBezTo>
                  <a:cubicBezTo>
                    <a:pt x="179" y="15"/>
                    <a:pt x="178" y="15"/>
                    <a:pt x="175" y="15"/>
                  </a:cubicBezTo>
                  <a:cubicBezTo>
                    <a:pt x="172" y="15"/>
                    <a:pt x="172" y="16"/>
                    <a:pt x="171" y="17"/>
                  </a:cubicBezTo>
                  <a:cubicBezTo>
                    <a:pt x="169" y="18"/>
                    <a:pt x="170" y="18"/>
                    <a:pt x="171" y="19"/>
                  </a:cubicBezTo>
                  <a:cubicBezTo>
                    <a:pt x="172" y="19"/>
                    <a:pt x="172" y="19"/>
                    <a:pt x="171" y="19"/>
                  </a:cubicBezTo>
                  <a:cubicBezTo>
                    <a:pt x="171" y="19"/>
                    <a:pt x="170" y="19"/>
                    <a:pt x="170" y="19"/>
                  </a:cubicBezTo>
                  <a:cubicBezTo>
                    <a:pt x="168" y="19"/>
                    <a:pt x="166" y="19"/>
                    <a:pt x="163" y="19"/>
                  </a:cubicBezTo>
                  <a:cubicBezTo>
                    <a:pt x="163" y="19"/>
                    <a:pt x="162" y="19"/>
                    <a:pt x="161" y="19"/>
                  </a:cubicBezTo>
                  <a:cubicBezTo>
                    <a:pt x="159" y="19"/>
                    <a:pt x="159" y="19"/>
                    <a:pt x="160" y="19"/>
                  </a:cubicBezTo>
                  <a:cubicBezTo>
                    <a:pt x="161" y="20"/>
                    <a:pt x="162" y="21"/>
                    <a:pt x="161" y="22"/>
                  </a:cubicBezTo>
                  <a:cubicBezTo>
                    <a:pt x="160" y="22"/>
                    <a:pt x="160" y="22"/>
                    <a:pt x="159" y="22"/>
                  </a:cubicBezTo>
                  <a:cubicBezTo>
                    <a:pt x="158" y="22"/>
                    <a:pt x="156" y="22"/>
                    <a:pt x="154" y="21"/>
                  </a:cubicBezTo>
                  <a:cubicBezTo>
                    <a:pt x="153" y="20"/>
                    <a:pt x="151" y="20"/>
                    <a:pt x="149" y="20"/>
                  </a:cubicBezTo>
                  <a:cubicBezTo>
                    <a:pt x="146" y="20"/>
                    <a:pt x="142" y="21"/>
                    <a:pt x="140" y="22"/>
                  </a:cubicBezTo>
                  <a:cubicBezTo>
                    <a:pt x="138" y="23"/>
                    <a:pt x="136" y="25"/>
                    <a:pt x="133" y="26"/>
                  </a:cubicBezTo>
                  <a:cubicBezTo>
                    <a:pt x="121" y="31"/>
                    <a:pt x="114" y="30"/>
                    <a:pt x="95" y="32"/>
                  </a:cubicBezTo>
                  <a:cubicBezTo>
                    <a:pt x="85" y="33"/>
                    <a:pt x="69" y="33"/>
                    <a:pt x="55" y="35"/>
                  </a:cubicBezTo>
                  <a:cubicBezTo>
                    <a:pt x="40" y="37"/>
                    <a:pt x="32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9"/>
                    <a:pt x="21" y="41"/>
                    <a:pt x="21" y="45"/>
                  </a:cubicBezTo>
                  <a:cubicBezTo>
                    <a:pt x="21" y="46"/>
                    <a:pt x="21" y="47"/>
                    <a:pt x="21" y="48"/>
                  </a:cubicBezTo>
                  <a:cubicBezTo>
                    <a:pt x="23" y="52"/>
                    <a:pt x="20" y="54"/>
                    <a:pt x="18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4"/>
                    <a:pt x="15" y="53"/>
                    <a:pt x="15" y="53"/>
                  </a:cubicBezTo>
                  <a:cubicBezTo>
                    <a:pt x="15" y="53"/>
                    <a:pt x="15" y="54"/>
                    <a:pt x="16" y="54"/>
                  </a:cubicBezTo>
                  <a:cubicBezTo>
                    <a:pt x="17" y="55"/>
                    <a:pt x="17" y="56"/>
                    <a:pt x="16" y="56"/>
                  </a:cubicBezTo>
                  <a:cubicBezTo>
                    <a:pt x="16" y="56"/>
                    <a:pt x="15" y="56"/>
                    <a:pt x="15" y="56"/>
                  </a:cubicBezTo>
                  <a:cubicBezTo>
                    <a:pt x="13" y="55"/>
                    <a:pt x="12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5"/>
                    <a:pt x="19" y="58"/>
                    <a:pt x="20" y="63"/>
                  </a:cubicBezTo>
                  <a:cubicBezTo>
                    <a:pt x="22" y="67"/>
                    <a:pt x="20" y="72"/>
                    <a:pt x="26" y="76"/>
                  </a:cubicBezTo>
                  <a:cubicBezTo>
                    <a:pt x="37" y="82"/>
                    <a:pt x="0" y="84"/>
                    <a:pt x="21" y="89"/>
                  </a:cubicBezTo>
                  <a:cubicBezTo>
                    <a:pt x="26" y="91"/>
                    <a:pt x="31" y="91"/>
                    <a:pt x="36" y="91"/>
                  </a:cubicBezTo>
                  <a:cubicBezTo>
                    <a:pt x="44" y="91"/>
                    <a:pt x="52" y="90"/>
                    <a:pt x="60" y="89"/>
                  </a:cubicBezTo>
                  <a:cubicBezTo>
                    <a:pt x="74" y="87"/>
                    <a:pt x="92" y="87"/>
                    <a:pt x="107" y="87"/>
                  </a:cubicBezTo>
                  <a:cubicBezTo>
                    <a:pt x="130" y="86"/>
                    <a:pt x="161" y="79"/>
                    <a:pt x="195" y="78"/>
                  </a:cubicBezTo>
                  <a:cubicBezTo>
                    <a:pt x="196" y="78"/>
                    <a:pt x="198" y="78"/>
                    <a:pt x="199" y="78"/>
                  </a:cubicBezTo>
                  <a:cubicBezTo>
                    <a:pt x="217" y="78"/>
                    <a:pt x="249" y="81"/>
                    <a:pt x="263" y="84"/>
                  </a:cubicBezTo>
                  <a:cubicBezTo>
                    <a:pt x="275" y="88"/>
                    <a:pt x="265" y="93"/>
                    <a:pt x="267" y="93"/>
                  </a:cubicBezTo>
                  <a:cubicBezTo>
                    <a:pt x="267" y="93"/>
                    <a:pt x="268" y="93"/>
                    <a:pt x="268" y="93"/>
                  </a:cubicBezTo>
                  <a:cubicBezTo>
                    <a:pt x="271" y="93"/>
                    <a:pt x="277" y="91"/>
                    <a:pt x="288" y="88"/>
                  </a:cubicBezTo>
                  <a:cubicBezTo>
                    <a:pt x="292" y="87"/>
                    <a:pt x="296" y="87"/>
                    <a:pt x="298" y="87"/>
                  </a:cubicBezTo>
                  <a:cubicBezTo>
                    <a:pt x="301" y="87"/>
                    <a:pt x="302" y="88"/>
                    <a:pt x="298" y="90"/>
                  </a:cubicBezTo>
                  <a:cubicBezTo>
                    <a:pt x="293" y="93"/>
                    <a:pt x="290" y="95"/>
                    <a:pt x="292" y="95"/>
                  </a:cubicBezTo>
                  <a:cubicBezTo>
                    <a:pt x="293" y="95"/>
                    <a:pt x="294" y="95"/>
                    <a:pt x="295" y="94"/>
                  </a:cubicBezTo>
                  <a:cubicBezTo>
                    <a:pt x="298" y="93"/>
                    <a:pt x="301" y="93"/>
                    <a:pt x="303" y="93"/>
                  </a:cubicBezTo>
                  <a:cubicBezTo>
                    <a:pt x="304" y="93"/>
                    <a:pt x="305" y="93"/>
                    <a:pt x="304" y="94"/>
                  </a:cubicBezTo>
                  <a:cubicBezTo>
                    <a:pt x="303" y="96"/>
                    <a:pt x="301" y="97"/>
                    <a:pt x="304" y="97"/>
                  </a:cubicBezTo>
                  <a:cubicBezTo>
                    <a:pt x="305" y="97"/>
                    <a:pt x="305" y="97"/>
                    <a:pt x="305" y="97"/>
                  </a:cubicBezTo>
                  <a:cubicBezTo>
                    <a:pt x="305" y="97"/>
                    <a:pt x="305" y="97"/>
                    <a:pt x="305" y="97"/>
                  </a:cubicBezTo>
                  <a:cubicBezTo>
                    <a:pt x="310" y="97"/>
                    <a:pt x="305" y="100"/>
                    <a:pt x="311" y="104"/>
                  </a:cubicBezTo>
                  <a:cubicBezTo>
                    <a:pt x="316" y="107"/>
                    <a:pt x="324" y="110"/>
                    <a:pt x="331" y="111"/>
                  </a:cubicBezTo>
                  <a:cubicBezTo>
                    <a:pt x="340" y="113"/>
                    <a:pt x="343" y="113"/>
                    <a:pt x="347" y="113"/>
                  </a:cubicBezTo>
                  <a:cubicBezTo>
                    <a:pt x="350" y="113"/>
                    <a:pt x="353" y="113"/>
                    <a:pt x="357" y="113"/>
                  </a:cubicBezTo>
                  <a:cubicBezTo>
                    <a:pt x="362" y="113"/>
                    <a:pt x="366" y="112"/>
                    <a:pt x="368" y="111"/>
                  </a:cubicBezTo>
                  <a:cubicBezTo>
                    <a:pt x="369" y="111"/>
                    <a:pt x="369" y="111"/>
                    <a:pt x="370" y="111"/>
                  </a:cubicBezTo>
                  <a:cubicBezTo>
                    <a:pt x="371" y="111"/>
                    <a:pt x="372" y="111"/>
                    <a:pt x="372" y="112"/>
                  </a:cubicBezTo>
                  <a:cubicBezTo>
                    <a:pt x="372" y="112"/>
                    <a:pt x="373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376" y="112"/>
                    <a:pt x="376" y="114"/>
                    <a:pt x="378" y="115"/>
                  </a:cubicBezTo>
                  <a:cubicBezTo>
                    <a:pt x="379" y="116"/>
                    <a:pt x="381" y="116"/>
                    <a:pt x="382" y="116"/>
                  </a:cubicBezTo>
                  <a:cubicBezTo>
                    <a:pt x="383" y="116"/>
                    <a:pt x="383" y="116"/>
                    <a:pt x="383" y="116"/>
                  </a:cubicBezTo>
                  <a:cubicBezTo>
                    <a:pt x="383" y="116"/>
                    <a:pt x="389" y="115"/>
                    <a:pt x="395" y="114"/>
                  </a:cubicBezTo>
                  <a:cubicBezTo>
                    <a:pt x="401" y="113"/>
                    <a:pt x="404" y="112"/>
                    <a:pt x="403" y="112"/>
                  </a:cubicBezTo>
                  <a:cubicBezTo>
                    <a:pt x="403" y="112"/>
                    <a:pt x="403" y="112"/>
                    <a:pt x="403" y="112"/>
                  </a:cubicBezTo>
                  <a:cubicBezTo>
                    <a:pt x="403" y="112"/>
                    <a:pt x="403" y="112"/>
                    <a:pt x="403" y="112"/>
                  </a:cubicBezTo>
                  <a:cubicBezTo>
                    <a:pt x="403" y="112"/>
                    <a:pt x="403" y="112"/>
                    <a:pt x="402" y="112"/>
                  </a:cubicBezTo>
                  <a:cubicBezTo>
                    <a:pt x="401" y="111"/>
                    <a:pt x="417" y="112"/>
                    <a:pt x="431" y="109"/>
                  </a:cubicBezTo>
                  <a:cubicBezTo>
                    <a:pt x="437" y="108"/>
                    <a:pt x="438" y="106"/>
                    <a:pt x="447" y="101"/>
                  </a:cubicBezTo>
                  <a:cubicBezTo>
                    <a:pt x="452" y="99"/>
                    <a:pt x="457" y="96"/>
                    <a:pt x="464" y="93"/>
                  </a:cubicBezTo>
                  <a:cubicBezTo>
                    <a:pt x="473" y="89"/>
                    <a:pt x="484" y="87"/>
                    <a:pt x="483" y="87"/>
                  </a:cubicBezTo>
                  <a:cubicBezTo>
                    <a:pt x="482" y="87"/>
                    <a:pt x="493" y="84"/>
                    <a:pt x="501" y="80"/>
                  </a:cubicBezTo>
                  <a:cubicBezTo>
                    <a:pt x="512" y="75"/>
                    <a:pt x="520" y="69"/>
                    <a:pt x="517" y="66"/>
                  </a:cubicBezTo>
                  <a:cubicBezTo>
                    <a:pt x="514" y="62"/>
                    <a:pt x="524" y="55"/>
                    <a:pt x="512" y="53"/>
                  </a:cubicBezTo>
                  <a:cubicBezTo>
                    <a:pt x="507" y="51"/>
                    <a:pt x="502" y="50"/>
                    <a:pt x="499" y="48"/>
                  </a:cubicBezTo>
                  <a:cubicBezTo>
                    <a:pt x="495" y="45"/>
                    <a:pt x="495" y="43"/>
                    <a:pt x="495" y="43"/>
                  </a:cubicBezTo>
                  <a:cubicBezTo>
                    <a:pt x="495" y="43"/>
                    <a:pt x="494" y="43"/>
                    <a:pt x="494" y="43"/>
                  </a:cubicBezTo>
                  <a:cubicBezTo>
                    <a:pt x="493" y="43"/>
                    <a:pt x="492" y="43"/>
                    <a:pt x="491" y="42"/>
                  </a:cubicBezTo>
                  <a:cubicBezTo>
                    <a:pt x="490" y="42"/>
                    <a:pt x="489" y="42"/>
                    <a:pt x="488" y="42"/>
                  </a:cubicBezTo>
                  <a:cubicBezTo>
                    <a:pt x="487" y="42"/>
                    <a:pt x="487" y="42"/>
                    <a:pt x="487" y="42"/>
                  </a:cubicBezTo>
                  <a:cubicBezTo>
                    <a:pt x="487" y="42"/>
                    <a:pt x="487" y="42"/>
                    <a:pt x="487" y="42"/>
                  </a:cubicBezTo>
                  <a:cubicBezTo>
                    <a:pt x="486" y="42"/>
                    <a:pt x="482" y="40"/>
                    <a:pt x="477" y="36"/>
                  </a:cubicBezTo>
                  <a:cubicBezTo>
                    <a:pt x="473" y="32"/>
                    <a:pt x="458" y="32"/>
                    <a:pt x="459" y="32"/>
                  </a:cubicBezTo>
                  <a:cubicBezTo>
                    <a:pt x="460" y="31"/>
                    <a:pt x="445" y="30"/>
                    <a:pt x="443" y="25"/>
                  </a:cubicBezTo>
                  <a:cubicBezTo>
                    <a:pt x="441" y="21"/>
                    <a:pt x="444" y="16"/>
                    <a:pt x="439" y="13"/>
                  </a:cubicBezTo>
                  <a:cubicBezTo>
                    <a:pt x="429" y="9"/>
                    <a:pt x="422" y="14"/>
                    <a:pt x="419" y="7"/>
                  </a:cubicBezTo>
                  <a:cubicBezTo>
                    <a:pt x="418" y="6"/>
                    <a:pt x="417" y="4"/>
                    <a:pt x="415" y="3"/>
                  </a:cubicBezTo>
                  <a:cubicBezTo>
                    <a:pt x="413" y="2"/>
                    <a:pt x="409" y="1"/>
                    <a:pt x="406" y="1"/>
                  </a:cubicBezTo>
                  <a:cubicBezTo>
                    <a:pt x="404" y="1"/>
                    <a:pt x="402" y="1"/>
                    <a:pt x="401" y="2"/>
                  </a:cubicBezTo>
                  <a:cubicBezTo>
                    <a:pt x="398" y="4"/>
                    <a:pt x="397" y="6"/>
                    <a:pt x="396" y="7"/>
                  </a:cubicBezTo>
                  <a:cubicBezTo>
                    <a:pt x="396" y="8"/>
                    <a:pt x="392" y="12"/>
                    <a:pt x="389" y="17"/>
                  </a:cubicBezTo>
                  <a:cubicBezTo>
                    <a:pt x="387" y="20"/>
                    <a:pt x="384" y="23"/>
                    <a:pt x="372" y="23"/>
                  </a:cubicBezTo>
                  <a:cubicBezTo>
                    <a:pt x="368" y="23"/>
                    <a:pt x="364" y="23"/>
                    <a:pt x="359" y="22"/>
                  </a:cubicBezTo>
                  <a:cubicBezTo>
                    <a:pt x="350" y="21"/>
                    <a:pt x="334" y="19"/>
                    <a:pt x="325" y="17"/>
                  </a:cubicBezTo>
                  <a:cubicBezTo>
                    <a:pt x="313" y="13"/>
                    <a:pt x="323" y="8"/>
                    <a:pt x="328" y="6"/>
                  </a:cubicBezTo>
                  <a:cubicBezTo>
                    <a:pt x="334" y="5"/>
                    <a:pt x="334" y="4"/>
                    <a:pt x="332" y="3"/>
                  </a:cubicBezTo>
                  <a:cubicBezTo>
                    <a:pt x="331" y="3"/>
                    <a:pt x="330" y="3"/>
                    <a:pt x="329" y="3"/>
                  </a:cubicBezTo>
                  <a:cubicBezTo>
                    <a:pt x="328" y="3"/>
                    <a:pt x="328" y="3"/>
                    <a:pt x="328" y="3"/>
                  </a:cubicBezTo>
                  <a:cubicBezTo>
                    <a:pt x="327" y="4"/>
                    <a:pt x="325" y="4"/>
                    <a:pt x="323" y="4"/>
                  </a:cubicBezTo>
                  <a:cubicBezTo>
                    <a:pt x="323" y="4"/>
                    <a:pt x="323" y="4"/>
                    <a:pt x="322" y="4"/>
                  </a:cubicBezTo>
                  <a:cubicBezTo>
                    <a:pt x="320" y="4"/>
                    <a:pt x="318" y="4"/>
                    <a:pt x="319" y="3"/>
                  </a:cubicBezTo>
                  <a:cubicBezTo>
                    <a:pt x="319" y="3"/>
                    <a:pt x="319" y="3"/>
                    <a:pt x="318" y="3"/>
                  </a:cubicBezTo>
                  <a:cubicBezTo>
                    <a:pt x="318" y="3"/>
                    <a:pt x="317" y="3"/>
                    <a:pt x="316" y="3"/>
                  </a:cubicBezTo>
                  <a:cubicBezTo>
                    <a:pt x="315" y="3"/>
                    <a:pt x="314" y="3"/>
                    <a:pt x="313" y="3"/>
                  </a:cubicBezTo>
                  <a:cubicBezTo>
                    <a:pt x="309" y="3"/>
                    <a:pt x="302" y="3"/>
                    <a:pt x="295" y="2"/>
                  </a:cubicBezTo>
                  <a:cubicBezTo>
                    <a:pt x="283" y="1"/>
                    <a:pt x="274" y="0"/>
                    <a:pt x="2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160"/>
            <p:cNvSpPr>
              <a:spLocks/>
            </p:cNvSpPr>
            <p:nvPr/>
          </p:nvSpPr>
          <p:spPr bwMode="auto">
            <a:xfrm>
              <a:off x="11095038" y="439261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10880725" y="5768975"/>
              <a:ext cx="15875" cy="3175"/>
            </a:xfrm>
            <a:custGeom>
              <a:avLst/>
              <a:gdLst>
                <a:gd name="T0" fmla="*/ 0 w 6"/>
                <a:gd name="T1" fmla="*/ 0 h 1"/>
                <a:gd name="T2" fmla="*/ 2 w 6"/>
                <a:gd name="T3" fmla="*/ 1 h 1"/>
                <a:gd name="T4" fmla="*/ 3 w 6"/>
                <a:gd name="T5" fmla="*/ 1 h 1"/>
                <a:gd name="T6" fmla="*/ 4 w 6"/>
                <a:gd name="T7" fmla="*/ 0 h 1"/>
                <a:gd name="T8" fmla="*/ 4 w 6"/>
                <a:gd name="T9" fmla="*/ 0 h 1"/>
                <a:gd name="T10" fmla="*/ 3 w 6"/>
                <a:gd name="T11" fmla="*/ 0 h 1"/>
                <a:gd name="T12" fmla="*/ 2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6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162"/>
            <p:cNvSpPr>
              <a:spLocks/>
            </p:cNvSpPr>
            <p:nvPr/>
          </p:nvSpPr>
          <p:spPr bwMode="auto">
            <a:xfrm>
              <a:off x="7524750" y="4549775"/>
              <a:ext cx="14288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1 w 5"/>
                <a:gd name="T5" fmla="*/ 0 h 1"/>
                <a:gd name="T6" fmla="*/ 1 w 5"/>
                <a:gd name="T7" fmla="*/ 0 h 1"/>
                <a:gd name="T8" fmla="*/ 1 w 5"/>
                <a:gd name="T9" fmla="*/ 1 h 1"/>
                <a:gd name="T10" fmla="*/ 3 w 5"/>
                <a:gd name="T11" fmla="*/ 0 h 1"/>
                <a:gd name="T12" fmla="*/ 4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163"/>
            <p:cNvSpPr>
              <a:spLocks noEditPoints="1"/>
            </p:cNvSpPr>
            <p:nvPr/>
          </p:nvSpPr>
          <p:spPr bwMode="auto">
            <a:xfrm>
              <a:off x="5391150" y="4294188"/>
              <a:ext cx="5894388" cy="1355725"/>
            </a:xfrm>
            <a:custGeom>
              <a:avLst/>
              <a:gdLst>
                <a:gd name="T0" fmla="*/ 839 w 2174"/>
                <a:gd name="T1" fmla="*/ 210 h 498"/>
                <a:gd name="T2" fmla="*/ 318 w 2174"/>
                <a:gd name="T3" fmla="*/ 182 h 498"/>
                <a:gd name="T4" fmla="*/ 1021 w 2174"/>
                <a:gd name="T5" fmla="*/ 29 h 498"/>
                <a:gd name="T6" fmla="*/ 1021 w 2174"/>
                <a:gd name="T7" fmla="*/ 72 h 498"/>
                <a:gd name="T8" fmla="*/ 979 w 2174"/>
                <a:gd name="T9" fmla="*/ 86 h 498"/>
                <a:gd name="T10" fmla="*/ 908 w 2174"/>
                <a:gd name="T11" fmla="*/ 92 h 498"/>
                <a:gd name="T12" fmla="*/ 744 w 2174"/>
                <a:gd name="T13" fmla="*/ 96 h 498"/>
                <a:gd name="T14" fmla="*/ 592 w 2174"/>
                <a:gd name="T15" fmla="*/ 121 h 498"/>
                <a:gd name="T16" fmla="*/ 551 w 2174"/>
                <a:gd name="T17" fmla="*/ 96 h 498"/>
                <a:gd name="T18" fmla="*/ 493 w 2174"/>
                <a:gd name="T19" fmla="*/ 88 h 498"/>
                <a:gd name="T20" fmla="*/ 449 w 2174"/>
                <a:gd name="T21" fmla="*/ 87 h 498"/>
                <a:gd name="T22" fmla="*/ 394 w 2174"/>
                <a:gd name="T23" fmla="*/ 99 h 498"/>
                <a:gd name="T24" fmla="*/ 363 w 2174"/>
                <a:gd name="T25" fmla="*/ 108 h 498"/>
                <a:gd name="T26" fmla="*/ 319 w 2174"/>
                <a:gd name="T27" fmla="*/ 129 h 498"/>
                <a:gd name="T28" fmla="*/ 297 w 2174"/>
                <a:gd name="T29" fmla="*/ 136 h 498"/>
                <a:gd name="T30" fmla="*/ 276 w 2174"/>
                <a:gd name="T31" fmla="*/ 146 h 498"/>
                <a:gd name="T32" fmla="*/ 276 w 2174"/>
                <a:gd name="T33" fmla="*/ 151 h 498"/>
                <a:gd name="T34" fmla="*/ 314 w 2174"/>
                <a:gd name="T35" fmla="*/ 156 h 498"/>
                <a:gd name="T36" fmla="*/ 407 w 2174"/>
                <a:gd name="T37" fmla="*/ 153 h 498"/>
                <a:gd name="T38" fmla="*/ 465 w 2174"/>
                <a:gd name="T39" fmla="*/ 151 h 498"/>
                <a:gd name="T40" fmla="*/ 447 w 2174"/>
                <a:gd name="T41" fmla="*/ 167 h 498"/>
                <a:gd name="T42" fmla="*/ 324 w 2174"/>
                <a:gd name="T43" fmla="*/ 168 h 498"/>
                <a:gd name="T44" fmla="*/ 255 w 2174"/>
                <a:gd name="T45" fmla="*/ 192 h 498"/>
                <a:gd name="T46" fmla="*/ 150 w 2174"/>
                <a:gd name="T47" fmla="*/ 225 h 498"/>
                <a:gd name="T48" fmla="*/ 272 w 2174"/>
                <a:gd name="T49" fmla="*/ 226 h 498"/>
                <a:gd name="T50" fmla="*/ 407 w 2174"/>
                <a:gd name="T51" fmla="*/ 225 h 498"/>
                <a:gd name="T52" fmla="*/ 498 w 2174"/>
                <a:gd name="T53" fmla="*/ 248 h 498"/>
                <a:gd name="T54" fmla="*/ 589 w 2174"/>
                <a:gd name="T55" fmla="*/ 212 h 498"/>
                <a:gd name="T56" fmla="*/ 662 w 2174"/>
                <a:gd name="T57" fmla="*/ 215 h 498"/>
                <a:gd name="T58" fmla="*/ 536 w 2174"/>
                <a:gd name="T59" fmla="*/ 245 h 498"/>
                <a:gd name="T60" fmla="*/ 617 w 2174"/>
                <a:gd name="T61" fmla="*/ 273 h 498"/>
                <a:gd name="T62" fmla="*/ 341 w 2174"/>
                <a:gd name="T63" fmla="*/ 252 h 498"/>
                <a:gd name="T64" fmla="*/ 8 w 2174"/>
                <a:gd name="T65" fmla="*/ 337 h 498"/>
                <a:gd name="T66" fmla="*/ 344 w 2174"/>
                <a:gd name="T67" fmla="*/ 390 h 498"/>
                <a:gd name="T68" fmla="*/ 658 w 2174"/>
                <a:gd name="T69" fmla="*/ 458 h 498"/>
                <a:gd name="T70" fmla="*/ 746 w 2174"/>
                <a:gd name="T71" fmla="*/ 333 h 498"/>
                <a:gd name="T72" fmla="*/ 731 w 2174"/>
                <a:gd name="T73" fmla="*/ 313 h 498"/>
                <a:gd name="T74" fmla="*/ 814 w 2174"/>
                <a:gd name="T75" fmla="*/ 277 h 498"/>
                <a:gd name="T76" fmla="*/ 1104 w 2174"/>
                <a:gd name="T77" fmla="*/ 301 h 498"/>
                <a:gd name="T78" fmla="*/ 1340 w 2174"/>
                <a:gd name="T79" fmla="*/ 305 h 498"/>
                <a:gd name="T80" fmla="*/ 1383 w 2174"/>
                <a:gd name="T81" fmla="*/ 308 h 498"/>
                <a:gd name="T82" fmla="*/ 1427 w 2174"/>
                <a:gd name="T83" fmla="*/ 325 h 498"/>
                <a:gd name="T84" fmla="*/ 1543 w 2174"/>
                <a:gd name="T85" fmla="*/ 368 h 498"/>
                <a:gd name="T86" fmla="*/ 1579 w 2174"/>
                <a:gd name="T87" fmla="*/ 344 h 498"/>
                <a:gd name="T88" fmla="*/ 1656 w 2174"/>
                <a:gd name="T89" fmla="*/ 301 h 498"/>
                <a:gd name="T90" fmla="*/ 1727 w 2174"/>
                <a:gd name="T91" fmla="*/ 282 h 498"/>
                <a:gd name="T92" fmla="*/ 1698 w 2174"/>
                <a:gd name="T93" fmla="*/ 252 h 498"/>
                <a:gd name="T94" fmla="*/ 1746 w 2174"/>
                <a:gd name="T95" fmla="*/ 227 h 498"/>
                <a:gd name="T96" fmla="*/ 1836 w 2174"/>
                <a:gd name="T97" fmla="*/ 209 h 498"/>
                <a:gd name="T98" fmla="*/ 1838 w 2174"/>
                <a:gd name="T99" fmla="*/ 112 h 498"/>
                <a:gd name="T100" fmla="*/ 1959 w 2174"/>
                <a:gd name="T101" fmla="*/ 85 h 498"/>
                <a:gd name="T102" fmla="*/ 2063 w 2174"/>
                <a:gd name="T103" fmla="*/ 138 h 498"/>
                <a:gd name="T104" fmla="*/ 2100 w 2174"/>
                <a:gd name="T105" fmla="*/ 84 h 498"/>
                <a:gd name="T106" fmla="*/ 2079 w 2174"/>
                <a:gd name="T107" fmla="*/ 46 h 498"/>
                <a:gd name="T108" fmla="*/ 2158 w 2174"/>
                <a:gd name="T109" fmla="*/ 32 h 498"/>
                <a:gd name="T110" fmla="*/ 2109 w 2174"/>
                <a:gd name="T111" fmla="*/ 12 h 498"/>
                <a:gd name="T112" fmla="*/ 1979 w 2174"/>
                <a:gd name="T113" fmla="*/ 8 h 498"/>
                <a:gd name="T114" fmla="*/ 1754 w 2174"/>
                <a:gd name="T115" fmla="*/ 16 h 498"/>
                <a:gd name="T116" fmla="*/ 1609 w 2174"/>
                <a:gd name="T117" fmla="*/ 18 h 498"/>
                <a:gd name="T118" fmla="*/ 1556 w 2174"/>
                <a:gd name="T119" fmla="*/ 31 h 498"/>
                <a:gd name="T120" fmla="*/ 1438 w 2174"/>
                <a:gd name="T121" fmla="*/ 26 h 498"/>
                <a:gd name="T122" fmla="*/ 1270 w 2174"/>
                <a:gd name="T123" fmla="*/ 30 h 498"/>
                <a:gd name="T124" fmla="*/ 1187 w 2174"/>
                <a:gd name="T125" fmla="*/ 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74" h="498">
                  <a:moveTo>
                    <a:pt x="1550" y="375"/>
                  </a:moveTo>
                  <a:cubicBezTo>
                    <a:pt x="1550" y="375"/>
                    <a:pt x="1550" y="375"/>
                    <a:pt x="1550" y="375"/>
                  </a:cubicBezTo>
                  <a:cubicBezTo>
                    <a:pt x="1550" y="375"/>
                    <a:pt x="1550" y="375"/>
                    <a:pt x="1550" y="375"/>
                  </a:cubicBezTo>
                  <a:cubicBezTo>
                    <a:pt x="1550" y="375"/>
                    <a:pt x="1550" y="375"/>
                    <a:pt x="1550" y="375"/>
                  </a:cubicBezTo>
                  <a:moveTo>
                    <a:pt x="810" y="242"/>
                  </a:moveTo>
                  <a:cubicBezTo>
                    <a:pt x="810" y="242"/>
                    <a:pt x="810" y="242"/>
                    <a:pt x="810" y="242"/>
                  </a:cubicBezTo>
                  <a:cubicBezTo>
                    <a:pt x="810" y="242"/>
                    <a:pt x="810" y="242"/>
                    <a:pt x="810" y="242"/>
                  </a:cubicBezTo>
                  <a:cubicBezTo>
                    <a:pt x="810" y="242"/>
                    <a:pt x="810" y="242"/>
                    <a:pt x="810" y="242"/>
                  </a:cubicBezTo>
                  <a:moveTo>
                    <a:pt x="554" y="484"/>
                  </a:moveTo>
                  <a:cubicBezTo>
                    <a:pt x="550" y="484"/>
                    <a:pt x="547" y="483"/>
                    <a:pt x="548" y="481"/>
                  </a:cubicBezTo>
                  <a:cubicBezTo>
                    <a:pt x="548" y="479"/>
                    <a:pt x="558" y="477"/>
                    <a:pt x="566" y="477"/>
                  </a:cubicBezTo>
                  <a:cubicBezTo>
                    <a:pt x="571" y="477"/>
                    <a:pt x="575" y="478"/>
                    <a:pt x="574" y="480"/>
                  </a:cubicBezTo>
                  <a:cubicBezTo>
                    <a:pt x="572" y="481"/>
                    <a:pt x="561" y="484"/>
                    <a:pt x="554" y="484"/>
                  </a:cubicBezTo>
                  <a:moveTo>
                    <a:pt x="479" y="246"/>
                  </a:moveTo>
                  <a:cubicBezTo>
                    <a:pt x="480" y="246"/>
                    <a:pt x="481" y="246"/>
                    <a:pt x="481" y="246"/>
                  </a:cubicBezTo>
                  <a:cubicBezTo>
                    <a:pt x="482" y="246"/>
                    <a:pt x="483" y="246"/>
                    <a:pt x="483" y="246"/>
                  </a:cubicBezTo>
                  <a:cubicBezTo>
                    <a:pt x="483" y="246"/>
                    <a:pt x="483" y="246"/>
                    <a:pt x="482" y="246"/>
                  </a:cubicBezTo>
                  <a:cubicBezTo>
                    <a:pt x="481" y="246"/>
                    <a:pt x="481" y="246"/>
                    <a:pt x="480" y="246"/>
                  </a:cubicBezTo>
                  <a:cubicBezTo>
                    <a:pt x="480" y="246"/>
                    <a:pt x="479" y="246"/>
                    <a:pt x="479" y="246"/>
                  </a:cubicBezTo>
                  <a:moveTo>
                    <a:pt x="790" y="212"/>
                  </a:moveTo>
                  <a:cubicBezTo>
                    <a:pt x="791" y="212"/>
                    <a:pt x="792" y="211"/>
                    <a:pt x="792" y="211"/>
                  </a:cubicBezTo>
                  <a:cubicBezTo>
                    <a:pt x="791" y="210"/>
                    <a:pt x="798" y="210"/>
                    <a:pt x="807" y="209"/>
                  </a:cubicBezTo>
                  <a:cubicBezTo>
                    <a:pt x="813" y="209"/>
                    <a:pt x="819" y="208"/>
                    <a:pt x="823" y="208"/>
                  </a:cubicBezTo>
                  <a:cubicBezTo>
                    <a:pt x="823" y="208"/>
                    <a:pt x="823" y="208"/>
                    <a:pt x="824" y="208"/>
                  </a:cubicBezTo>
                  <a:cubicBezTo>
                    <a:pt x="836" y="208"/>
                    <a:pt x="838" y="209"/>
                    <a:pt x="839" y="210"/>
                  </a:cubicBezTo>
                  <a:cubicBezTo>
                    <a:pt x="842" y="213"/>
                    <a:pt x="837" y="214"/>
                    <a:pt x="827" y="215"/>
                  </a:cubicBezTo>
                  <a:cubicBezTo>
                    <a:pt x="818" y="216"/>
                    <a:pt x="824" y="218"/>
                    <a:pt x="820" y="219"/>
                  </a:cubicBezTo>
                  <a:cubicBezTo>
                    <a:pt x="815" y="219"/>
                    <a:pt x="817" y="220"/>
                    <a:pt x="820" y="221"/>
                  </a:cubicBezTo>
                  <a:cubicBezTo>
                    <a:pt x="822" y="222"/>
                    <a:pt x="823" y="223"/>
                    <a:pt x="826" y="224"/>
                  </a:cubicBezTo>
                  <a:cubicBezTo>
                    <a:pt x="828" y="225"/>
                    <a:pt x="844" y="225"/>
                    <a:pt x="845" y="226"/>
                  </a:cubicBezTo>
                  <a:cubicBezTo>
                    <a:pt x="849" y="227"/>
                    <a:pt x="850" y="230"/>
                    <a:pt x="851" y="232"/>
                  </a:cubicBezTo>
                  <a:cubicBezTo>
                    <a:pt x="852" y="236"/>
                    <a:pt x="861" y="238"/>
                    <a:pt x="863" y="238"/>
                  </a:cubicBezTo>
                  <a:cubicBezTo>
                    <a:pt x="865" y="239"/>
                    <a:pt x="864" y="239"/>
                    <a:pt x="862" y="240"/>
                  </a:cubicBezTo>
                  <a:cubicBezTo>
                    <a:pt x="861" y="240"/>
                    <a:pt x="870" y="242"/>
                    <a:pt x="872" y="245"/>
                  </a:cubicBezTo>
                  <a:cubicBezTo>
                    <a:pt x="874" y="247"/>
                    <a:pt x="875" y="249"/>
                    <a:pt x="876" y="251"/>
                  </a:cubicBezTo>
                  <a:cubicBezTo>
                    <a:pt x="859" y="250"/>
                    <a:pt x="833" y="250"/>
                    <a:pt x="818" y="248"/>
                  </a:cubicBezTo>
                  <a:cubicBezTo>
                    <a:pt x="804" y="246"/>
                    <a:pt x="809" y="242"/>
                    <a:pt x="809" y="242"/>
                  </a:cubicBezTo>
                  <a:cubicBezTo>
                    <a:pt x="810" y="242"/>
                    <a:pt x="810" y="242"/>
                    <a:pt x="810" y="242"/>
                  </a:cubicBezTo>
                  <a:cubicBezTo>
                    <a:pt x="810" y="241"/>
                    <a:pt x="810" y="240"/>
                    <a:pt x="812" y="238"/>
                  </a:cubicBezTo>
                  <a:cubicBezTo>
                    <a:pt x="815" y="236"/>
                    <a:pt x="810" y="234"/>
                    <a:pt x="799" y="231"/>
                  </a:cubicBezTo>
                  <a:cubicBezTo>
                    <a:pt x="797" y="230"/>
                    <a:pt x="796" y="230"/>
                    <a:pt x="794" y="229"/>
                  </a:cubicBezTo>
                  <a:cubicBezTo>
                    <a:pt x="784" y="226"/>
                    <a:pt x="769" y="221"/>
                    <a:pt x="771" y="217"/>
                  </a:cubicBezTo>
                  <a:cubicBezTo>
                    <a:pt x="773" y="214"/>
                    <a:pt x="785" y="213"/>
                    <a:pt x="787" y="213"/>
                  </a:cubicBezTo>
                  <a:cubicBezTo>
                    <a:pt x="787" y="213"/>
                    <a:pt x="787" y="213"/>
                    <a:pt x="787" y="213"/>
                  </a:cubicBezTo>
                  <a:cubicBezTo>
                    <a:pt x="787" y="213"/>
                    <a:pt x="787" y="213"/>
                    <a:pt x="787" y="213"/>
                  </a:cubicBezTo>
                  <a:cubicBezTo>
                    <a:pt x="789" y="213"/>
                    <a:pt x="790" y="212"/>
                    <a:pt x="788" y="212"/>
                  </a:cubicBezTo>
                  <a:cubicBezTo>
                    <a:pt x="787" y="212"/>
                    <a:pt x="787" y="212"/>
                    <a:pt x="788" y="212"/>
                  </a:cubicBezTo>
                  <a:cubicBezTo>
                    <a:pt x="789" y="212"/>
                    <a:pt x="789" y="212"/>
                    <a:pt x="789" y="212"/>
                  </a:cubicBezTo>
                  <a:cubicBezTo>
                    <a:pt x="789" y="212"/>
                    <a:pt x="790" y="212"/>
                    <a:pt x="790" y="212"/>
                  </a:cubicBezTo>
                  <a:moveTo>
                    <a:pt x="318" y="182"/>
                  </a:moveTo>
                  <a:cubicBezTo>
                    <a:pt x="318" y="182"/>
                    <a:pt x="317" y="182"/>
                    <a:pt x="316" y="182"/>
                  </a:cubicBezTo>
                  <a:cubicBezTo>
                    <a:pt x="318" y="182"/>
                    <a:pt x="319" y="182"/>
                    <a:pt x="318" y="182"/>
                  </a:cubicBezTo>
                  <a:moveTo>
                    <a:pt x="1108" y="0"/>
                  </a:moveTo>
                  <a:cubicBezTo>
                    <a:pt x="1107" y="0"/>
                    <a:pt x="1105" y="0"/>
                    <a:pt x="1103" y="0"/>
                  </a:cubicBezTo>
                  <a:cubicBezTo>
                    <a:pt x="1095" y="1"/>
                    <a:pt x="1091" y="4"/>
                    <a:pt x="1091" y="7"/>
                  </a:cubicBezTo>
                  <a:cubicBezTo>
                    <a:pt x="1092" y="11"/>
                    <a:pt x="1102" y="15"/>
                    <a:pt x="1107" y="15"/>
                  </a:cubicBezTo>
                  <a:cubicBezTo>
                    <a:pt x="1113" y="16"/>
                    <a:pt x="1111" y="16"/>
                    <a:pt x="1102" y="16"/>
                  </a:cubicBezTo>
                  <a:cubicBezTo>
                    <a:pt x="1092" y="16"/>
                    <a:pt x="1093" y="17"/>
                    <a:pt x="1099" y="19"/>
                  </a:cubicBezTo>
                  <a:cubicBezTo>
                    <a:pt x="1101" y="19"/>
                    <a:pt x="1102" y="19"/>
                    <a:pt x="1102" y="19"/>
                  </a:cubicBezTo>
                  <a:cubicBezTo>
                    <a:pt x="1101" y="19"/>
                    <a:pt x="1100" y="19"/>
                    <a:pt x="1098" y="19"/>
                  </a:cubicBezTo>
                  <a:cubicBezTo>
                    <a:pt x="1096" y="19"/>
                    <a:pt x="1094" y="19"/>
                    <a:pt x="1091" y="19"/>
                  </a:cubicBezTo>
                  <a:cubicBezTo>
                    <a:pt x="1083" y="21"/>
                    <a:pt x="1077" y="22"/>
                    <a:pt x="1075" y="22"/>
                  </a:cubicBezTo>
                  <a:cubicBezTo>
                    <a:pt x="1074" y="22"/>
                    <a:pt x="1074" y="22"/>
                    <a:pt x="1074" y="22"/>
                  </a:cubicBezTo>
                  <a:cubicBezTo>
                    <a:pt x="1074" y="22"/>
                    <a:pt x="1073" y="22"/>
                    <a:pt x="1073" y="22"/>
                  </a:cubicBezTo>
                  <a:cubicBezTo>
                    <a:pt x="1072" y="22"/>
                    <a:pt x="1072" y="22"/>
                    <a:pt x="1071" y="23"/>
                  </a:cubicBezTo>
                  <a:cubicBezTo>
                    <a:pt x="1071" y="23"/>
                    <a:pt x="1071" y="23"/>
                    <a:pt x="1071" y="23"/>
                  </a:cubicBezTo>
                  <a:cubicBezTo>
                    <a:pt x="1070" y="23"/>
                    <a:pt x="1068" y="21"/>
                    <a:pt x="1060" y="21"/>
                  </a:cubicBezTo>
                  <a:cubicBezTo>
                    <a:pt x="1060" y="21"/>
                    <a:pt x="1060" y="21"/>
                    <a:pt x="1059" y="21"/>
                  </a:cubicBezTo>
                  <a:cubicBezTo>
                    <a:pt x="1051" y="21"/>
                    <a:pt x="1045" y="22"/>
                    <a:pt x="1046" y="22"/>
                  </a:cubicBezTo>
                  <a:cubicBezTo>
                    <a:pt x="1047" y="22"/>
                    <a:pt x="1043" y="23"/>
                    <a:pt x="1042" y="23"/>
                  </a:cubicBezTo>
                  <a:cubicBezTo>
                    <a:pt x="1042" y="24"/>
                    <a:pt x="1043" y="25"/>
                    <a:pt x="1046" y="25"/>
                  </a:cubicBezTo>
                  <a:cubicBezTo>
                    <a:pt x="1046" y="25"/>
                    <a:pt x="1047" y="25"/>
                    <a:pt x="1047" y="25"/>
                  </a:cubicBezTo>
                  <a:cubicBezTo>
                    <a:pt x="1047" y="25"/>
                    <a:pt x="1048" y="25"/>
                    <a:pt x="1048" y="25"/>
                  </a:cubicBezTo>
                  <a:cubicBezTo>
                    <a:pt x="1049" y="25"/>
                    <a:pt x="1045" y="26"/>
                    <a:pt x="1037" y="27"/>
                  </a:cubicBezTo>
                  <a:cubicBezTo>
                    <a:pt x="1031" y="28"/>
                    <a:pt x="1026" y="28"/>
                    <a:pt x="1021" y="29"/>
                  </a:cubicBezTo>
                  <a:cubicBezTo>
                    <a:pt x="1019" y="30"/>
                    <a:pt x="1016" y="31"/>
                    <a:pt x="1012" y="33"/>
                  </a:cubicBezTo>
                  <a:cubicBezTo>
                    <a:pt x="1008" y="34"/>
                    <a:pt x="1004" y="35"/>
                    <a:pt x="1007" y="35"/>
                  </a:cubicBezTo>
                  <a:cubicBezTo>
                    <a:pt x="1009" y="35"/>
                    <a:pt x="1010" y="36"/>
                    <a:pt x="1009" y="37"/>
                  </a:cubicBezTo>
                  <a:cubicBezTo>
                    <a:pt x="1008" y="38"/>
                    <a:pt x="1006" y="38"/>
                    <a:pt x="1004" y="38"/>
                  </a:cubicBezTo>
                  <a:cubicBezTo>
                    <a:pt x="1003" y="38"/>
                    <a:pt x="1002" y="38"/>
                    <a:pt x="1001" y="38"/>
                  </a:cubicBezTo>
                  <a:cubicBezTo>
                    <a:pt x="1001" y="38"/>
                    <a:pt x="1000" y="38"/>
                    <a:pt x="1000" y="38"/>
                  </a:cubicBezTo>
                  <a:cubicBezTo>
                    <a:pt x="998" y="38"/>
                    <a:pt x="998" y="39"/>
                    <a:pt x="1003" y="40"/>
                  </a:cubicBezTo>
                  <a:cubicBezTo>
                    <a:pt x="1009" y="41"/>
                    <a:pt x="1012" y="41"/>
                    <a:pt x="1009" y="41"/>
                  </a:cubicBezTo>
                  <a:cubicBezTo>
                    <a:pt x="1006" y="41"/>
                    <a:pt x="1008" y="42"/>
                    <a:pt x="1013" y="43"/>
                  </a:cubicBezTo>
                  <a:cubicBezTo>
                    <a:pt x="1017" y="43"/>
                    <a:pt x="1019" y="43"/>
                    <a:pt x="1022" y="44"/>
                  </a:cubicBezTo>
                  <a:cubicBezTo>
                    <a:pt x="1030" y="45"/>
                    <a:pt x="1027" y="46"/>
                    <a:pt x="1024" y="47"/>
                  </a:cubicBezTo>
                  <a:cubicBezTo>
                    <a:pt x="1021" y="48"/>
                    <a:pt x="1020" y="49"/>
                    <a:pt x="1019" y="49"/>
                  </a:cubicBezTo>
                  <a:cubicBezTo>
                    <a:pt x="1019" y="49"/>
                    <a:pt x="1019" y="49"/>
                    <a:pt x="1018" y="48"/>
                  </a:cubicBezTo>
                  <a:cubicBezTo>
                    <a:pt x="1018" y="47"/>
                    <a:pt x="1016" y="47"/>
                    <a:pt x="1012" y="47"/>
                  </a:cubicBezTo>
                  <a:cubicBezTo>
                    <a:pt x="1008" y="47"/>
                    <a:pt x="1002" y="47"/>
                    <a:pt x="994" y="48"/>
                  </a:cubicBezTo>
                  <a:cubicBezTo>
                    <a:pt x="979" y="49"/>
                    <a:pt x="969" y="54"/>
                    <a:pt x="977" y="57"/>
                  </a:cubicBezTo>
                  <a:cubicBezTo>
                    <a:pt x="986" y="60"/>
                    <a:pt x="1009" y="62"/>
                    <a:pt x="1021" y="65"/>
                  </a:cubicBezTo>
                  <a:cubicBezTo>
                    <a:pt x="1023" y="66"/>
                    <a:pt x="1025" y="67"/>
                    <a:pt x="1027" y="67"/>
                  </a:cubicBezTo>
                  <a:cubicBezTo>
                    <a:pt x="1038" y="71"/>
                    <a:pt x="1041" y="76"/>
                    <a:pt x="1055" y="77"/>
                  </a:cubicBezTo>
                  <a:cubicBezTo>
                    <a:pt x="1064" y="77"/>
                    <a:pt x="1069" y="78"/>
                    <a:pt x="1068" y="78"/>
                  </a:cubicBezTo>
                  <a:cubicBezTo>
                    <a:pt x="1068" y="78"/>
                    <a:pt x="1067" y="78"/>
                    <a:pt x="1065" y="77"/>
                  </a:cubicBezTo>
                  <a:cubicBezTo>
                    <a:pt x="1057" y="77"/>
                    <a:pt x="1046" y="78"/>
                    <a:pt x="1036" y="76"/>
                  </a:cubicBezTo>
                  <a:cubicBezTo>
                    <a:pt x="1028" y="74"/>
                    <a:pt x="1025" y="72"/>
                    <a:pt x="1023" y="72"/>
                  </a:cubicBezTo>
                  <a:cubicBezTo>
                    <a:pt x="1023" y="72"/>
                    <a:pt x="1023" y="72"/>
                    <a:pt x="1022" y="72"/>
                  </a:cubicBezTo>
                  <a:cubicBezTo>
                    <a:pt x="1022" y="72"/>
                    <a:pt x="1022" y="72"/>
                    <a:pt x="1021" y="72"/>
                  </a:cubicBezTo>
                  <a:cubicBezTo>
                    <a:pt x="1020" y="72"/>
                    <a:pt x="1020" y="70"/>
                    <a:pt x="1019" y="68"/>
                  </a:cubicBezTo>
                  <a:cubicBezTo>
                    <a:pt x="1018" y="66"/>
                    <a:pt x="1015" y="64"/>
                    <a:pt x="1007" y="64"/>
                  </a:cubicBezTo>
                  <a:cubicBezTo>
                    <a:pt x="1006" y="64"/>
                    <a:pt x="1004" y="64"/>
                    <a:pt x="1003" y="64"/>
                  </a:cubicBezTo>
                  <a:cubicBezTo>
                    <a:pt x="1003" y="64"/>
                    <a:pt x="1002" y="64"/>
                    <a:pt x="1001" y="64"/>
                  </a:cubicBezTo>
                  <a:cubicBezTo>
                    <a:pt x="994" y="64"/>
                    <a:pt x="985" y="63"/>
                    <a:pt x="977" y="61"/>
                  </a:cubicBezTo>
                  <a:cubicBezTo>
                    <a:pt x="974" y="61"/>
                    <a:pt x="972" y="61"/>
                    <a:pt x="970" y="61"/>
                  </a:cubicBezTo>
                  <a:cubicBezTo>
                    <a:pt x="964" y="61"/>
                    <a:pt x="966" y="64"/>
                    <a:pt x="959" y="64"/>
                  </a:cubicBezTo>
                  <a:cubicBezTo>
                    <a:pt x="949" y="65"/>
                    <a:pt x="947" y="68"/>
                    <a:pt x="960" y="69"/>
                  </a:cubicBezTo>
                  <a:cubicBezTo>
                    <a:pt x="972" y="70"/>
                    <a:pt x="973" y="71"/>
                    <a:pt x="965" y="71"/>
                  </a:cubicBezTo>
                  <a:cubicBezTo>
                    <a:pt x="964" y="71"/>
                    <a:pt x="963" y="71"/>
                    <a:pt x="961" y="71"/>
                  </a:cubicBezTo>
                  <a:cubicBezTo>
                    <a:pt x="952" y="71"/>
                    <a:pt x="944" y="71"/>
                    <a:pt x="940" y="70"/>
                  </a:cubicBezTo>
                  <a:cubicBezTo>
                    <a:pt x="936" y="69"/>
                    <a:pt x="935" y="67"/>
                    <a:pt x="933" y="64"/>
                  </a:cubicBezTo>
                  <a:cubicBezTo>
                    <a:pt x="932" y="63"/>
                    <a:pt x="931" y="62"/>
                    <a:pt x="931" y="62"/>
                  </a:cubicBezTo>
                  <a:cubicBezTo>
                    <a:pt x="930" y="62"/>
                    <a:pt x="929" y="64"/>
                    <a:pt x="926" y="65"/>
                  </a:cubicBezTo>
                  <a:cubicBezTo>
                    <a:pt x="923" y="67"/>
                    <a:pt x="919" y="69"/>
                    <a:pt x="922" y="71"/>
                  </a:cubicBezTo>
                  <a:cubicBezTo>
                    <a:pt x="923" y="73"/>
                    <a:pt x="937" y="74"/>
                    <a:pt x="940" y="75"/>
                  </a:cubicBezTo>
                  <a:cubicBezTo>
                    <a:pt x="944" y="77"/>
                    <a:pt x="939" y="80"/>
                    <a:pt x="943" y="82"/>
                  </a:cubicBezTo>
                  <a:cubicBezTo>
                    <a:pt x="948" y="85"/>
                    <a:pt x="955" y="85"/>
                    <a:pt x="963" y="85"/>
                  </a:cubicBezTo>
                  <a:cubicBezTo>
                    <a:pt x="965" y="85"/>
                    <a:pt x="968" y="85"/>
                    <a:pt x="971" y="85"/>
                  </a:cubicBezTo>
                  <a:cubicBezTo>
                    <a:pt x="973" y="85"/>
                    <a:pt x="976" y="85"/>
                    <a:pt x="979" y="85"/>
                  </a:cubicBezTo>
                  <a:cubicBezTo>
                    <a:pt x="996" y="85"/>
                    <a:pt x="997" y="92"/>
                    <a:pt x="1004" y="93"/>
                  </a:cubicBezTo>
                  <a:cubicBezTo>
                    <a:pt x="1007" y="94"/>
                    <a:pt x="1008" y="95"/>
                    <a:pt x="1006" y="95"/>
                  </a:cubicBezTo>
                  <a:cubicBezTo>
                    <a:pt x="1005" y="95"/>
                    <a:pt x="1003" y="94"/>
                    <a:pt x="1001" y="93"/>
                  </a:cubicBezTo>
                  <a:cubicBezTo>
                    <a:pt x="998" y="92"/>
                    <a:pt x="997" y="90"/>
                    <a:pt x="991" y="89"/>
                  </a:cubicBezTo>
                  <a:cubicBezTo>
                    <a:pt x="988" y="88"/>
                    <a:pt x="984" y="86"/>
                    <a:pt x="979" y="86"/>
                  </a:cubicBezTo>
                  <a:cubicBezTo>
                    <a:pt x="978" y="86"/>
                    <a:pt x="976" y="86"/>
                    <a:pt x="975" y="86"/>
                  </a:cubicBezTo>
                  <a:cubicBezTo>
                    <a:pt x="960" y="90"/>
                    <a:pt x="970" y="89"/>
                    <a:pt x="970" y="92"/>
                  </a:cubicBezTo>
                  <a:cubicBezTo>
                    <a:pt x="970" y="95"/>
                    <a:pt x="972" y="103"/>
                    <a:pt x="962" y="105"/>
                  </a:cubicBezTo>
                  <a:cubicBezTo>
                    <a:pt x="959" y="105"/>
                    <a:pt x="956" y="105"/>
                    <a:pt x="952" y="105"/>
                  </a:cubicBezTo>
                  <a:cubicBezTo>
                    <a:pt x="949" y="105"/>
                    <a:pt x="945" y="105"/>
                    <a:pt x="941" y="105"/>
                  </a:cubicBezTo>
                  <a:cubicBezTo>
                    <a:pt x="930" y="104"/>
                    <a:pt x="920" y="104"/>
                    <a:pt x="919" y="104"/>
                  </a:cubicBezTo>
                  <a:cubicBezTo>
                    <a:pt x="918" y="104"/>
                    <a:pt x="923" y="103"/>
                    <a:pt x="930" y="103"/>
                  </a:cubicBezTo>
                  <a:cubicBezTo>
                    <a:pt x="931" y="103"/>
                    <a:pt x="932" y="103"/>
                    <a:pt x="933" y="103"/>
                  </a:cubicBezTo>
                  <a:cubicBezTo>
                    <a:pt x="939" y="103"/>
                    <a:pt x="943" y="103"/>
                    <a:pt x="941" y="103"/>
                  </a:cubicBezTo>
                  <a:cubicBezTo>
                    <a:pt x="940" y="103"/>
                    <a:pt x="942" y="104"/>
                    <a:pt x="944" y="104"/>
                  </a:cubicBezTo>
                  <a:cubicBezTo>
                    <a:pt x="945" y="104"/>
                    <a:pt x="946" y="104"/>
                    <a:pt x="947" y="103"/>
                  </a:cubicBezTo>
                  <a:cubicBezTo>
                    <a:pt x="950" y="103"/>
                    <a:pt x="961" y="99"/>
                    <a:pt x="955" y="94"/>
                  </a:cubicBezTo>
                  <a:cubicBezTo>
                    <a:pt x="950" y="89"/>
                    <a:pt x="933" y="83"/>
                    <a:pt x="927" y="79"/>
                  </a:cubicBezTo>
                  <a:cubicBezTo>
                    <a:pt x="925" y="77"/>
                    <a:pt x="918" y="74"/>
                    <a:pt x="916" y="73"/>
                  </a:cubicBezTo>
                  <a:cubicBezTo>
                    <a:pt x="911" y="70"/>
                    <a:pt x="913" y="69"/>
                    <a:pt x="909" y="66"/>
                  </a:cubicBezTo>
                  <a:cubicBezTo>
                    <a:pt x="905" y="63"/>
                    <a:pt x="901" y="62"/>
                    <a:pt x="895" y="61"/>
                  </a:cubicBezTo>
                  <a:cubicBezTo>
                    <a:pt x="892" y="61"/>
                    <a:pt x="890" y="61"/>
                    <a:pt x="888" y="61"/>
                  </a:cubicBezTo>
                  <a:cubicBezTo>
                    <a:pt x="878" y="61"/>
                    <a:pt x="870" y="63"/>
                    <a:pt x="871" y="66"/>
                  </a:cubicBezTo>
                  <a:cubicBezTo>
                    <a:pt x="872" y="68"/>
                    <a:pt x="873" y="70"/>
                    <a:pt x="872" y="71"/>
                  </a:cubicBezTo>
                  <a:cubicBezTo>
                    <a:pt x="871" y="73"/>
                    <a:pt x="866" y="75"/>
                    <a:pt x="865" y="76"/>
                  </a:cubicBezTo>
                  <a:cubicBezTo>
                    <a:pt x="861" y="79"/>
                    <a:pt x="875" y="81"/>
                    <a:pt x="874" y="81"/>
                  </a:cubicBezTo>
                  <a:cubicBezTo>
                    <a:pt x="874" y="82"/>
                    <a:pt x="873" y="84"/>
                    <a:pt x="875" y="85"/>
                  </a:cubicBezTo>
                  <a:cubicBezTo>
                    <a:pt x="876" y="86"/>
                    <a:pt x="880" y="86"/>
                    <a:pt x="884" y="86"/>
                  </a:cubicBezTo>
                  <a:cubicBezTo>
                    <a:pt x="887" y="86"/>
                    <a:pt x="890" y="88"/>
                    <a:pt x="896" y="89"/>
                  </a:cubicBezTo>
                  <a:cubicBezTo>
                    <a:pt x="902" y="90"/>
                    <a:pt x="909" y="91"/>
                    <a:pt x="908" y="92"/>
                  </a:cubicBezTo>
                  <a:cubicBezTo>
                    <a:pt x="908" y="93"/>
                    <a:pt x="906" y="93"/>
                    <a:pt x="905" y="93"/>
                  </a:cubicBezTo>
                  <a:cubicBezTo>
                    <a:pt x="901" y="93"/>
                    <a:pt x="894" y="92"/>
                    <a:pt x="885" y="91"/>
                  </a:cubicBezTo>
                  <a:cubicBezTo>
                    <a:pt x="872" y="89"/>
                    <a:pt x="852" y="87"/>
                    <a:pt x="838" y="86"/>
                  </a:cubicBezTo>
                  <a:cubicBezTo>
                    <a:pt x="834" y="86"/>
                    <a:pt x="829" y="85"/>
                    <a:pt x="825" y="85"/>
                  </a:cubicBezTo>
                  <a:cubicBezTo>
                    <a:pt x="820" y="85"/>
                    <a:pt x="816" y="86"/>
                    <a:pt x="813" y="86"/>
                  </a:cubicBezTo>
                  <a:cubicBezTo>
                    <a:pt x="810" y="87"/>
                    <a:pt x="813" y="89"/>
                    <a:pt x="817" y="90"/>
                  </a:cubicBezTo>
                  <a:cubicBezTo>
                    <a:pt x="823" y="92"/>
                    <a:pt x="825" y="93"/>
                    <a:pt x="821" y="94"/>
                  </a:cubicBezTo>
                  <a:cubicBezTo>
                    <a:pt x="818" y="94"/>
                    <a:pt x="814" y="96"/>
                    <a:pt x="811" y="96"/>
                  </a:cubicBezTo>
                  <a:cubicBezTo>
                    <a:pt x="811" y="96"/>
                    <a:pt x="810" y="96"/>
                    <a:pt x="809" y="96"/>
                  </a:cubicBezTo>
                  <a:cubicBezTo>
                    <a:pt x="807" y="95"/>
                    <a:pt x="803" y="94"/>
                    <a:pt x="798" y="94"/>
                  </a:cubicBezTo>
                  <a:cubicBezTo>
                    <a:pt x="796" y="94"/>
                    <a:pt x="793" y="94"/>
                    <a:pt x="790" y="94"/>
                  </a:cubicBezTo>
                  <a:cubicBezTo>
                    <a:pt x="790" y="95"/>
                    <a:pt x="790" y="95"/>
                    <a:pt x="789" y="95"/>
                  </a:cubicBezTo>
                  <a:cubicBezTo>
                    <a:pt x="789" y="95"/>
                    <a:pt x="789" y="95"/>
                    <a:pt x="788" y="95"/>
                  </a:cubicBezTo>
                  <a:cubicBezTo>
                    <a:pt x="788" y="95"/>
                    <a:pt x="788" y="95"/>
                    <a:pt x="788" y="95"/>
                  </a:cubicBezTo>
                  <a:cubicBezTo>
                    <a:pt x="788" y="95"/>
                    <a:pt x="788" y="95"/>
                    <a:pt x="788" y="95"/>
                  </a:cubicBezTo>
                  <a:cubicBezTo>
                    <a:pt x="787" y="95"/>
                    <a:pt x="786" y="95"/>
                    <a:pt x="785" y="95"/>
                  </a:cubicBezTo>
                  <a:cubicBezTo>
                    <a:pt x="773" y="96"/>
                    <a:pt x="766" y="98"/>
                    <a:pt x="764" y="99"/>
                  </a:cubicBezTo>
                  <a:cubicBezTo>
                    <a:pt x="763" y="99"/>
                    <a:pt x="762" y="99"/>
                    <a:pt x="760" y="99"/>
                  </a:cubicBezTo>
                  <a:cubicBezTo>
                    <a:pt x="759" y="99"/>
                    <a:pt x="757" y="99"/>
                    <a:pt x="756" y="99"/>
                  </a:cubicBezTo>
                  <a:cubicBezTo>
                    <a:pt x="753" y="99"/>
                    <a:pt x="754" y="98"/>
                    <a:pt x="755" y="97"/>
                  </a:cubicBezTo>
                  <a:cubicBezTo>
                    <a:pt x="756" y="95"/>
                    <a:pt x="752" y="95"/>
                    <a:pt x="754" y="94"/>
                  </a:cubicBezTo>
                  <a:cubicBezTo>
                    <a:pt x="755" y="94"/>
                    <a:pt x="756" y="94"/>
                    <a:pt x="755" y="94"/>
                  </a:cubicBezTo>
                  <a:cubicBezTo>
                    <a:pt x="755" y="94"/>
                    <a:pt x="753" y="94"/>
                    <a:pt x="750" y="95"/>
                  </a:cubicBezTo>
                  <a:cubicBezTo>
                    <a:pt x="746" y="95"/>
                    <a:pt x="745" y="96"/>
                    <a:pt x="744" y="96"/>
                  </a:cubicBezTo>
                  <a:cubicBezTo>
                    <a:pt x="744" y="96"/>
                    <a:pt x="744" y="96"/>
                    <a:pt x="744" y="96"/>
                  </a:cubicBezTo>
                  <a:cubicBezTo>
                    <a:pt x="743" y="96"/>
                    <a:pt x="743" y="96"/>
                    <a:pt x="743" y="96"/>
                  </a:cubicBezTo>
                  <a:cubicBezTo>
                    <a:pt x="743" y="96"/>
                    <a:pt x="742" y="97"/>
                    <a:pt x="741" y="97"/>
                  </a:cubicBezTo>
                  <a:cubicBezTo>
                    <a:pt x="740" y="98"/>
                    <a:pt x="739" y="98"/>
                    <a:pt x="738" y="98"/>
                  </a:cubicBezTo>
                  <a:cubicBezTo>
                    <a:pt x="738" y="98"/>
                    <a:pt x="738" y="98"/>
                    <a:pt x="738" y="98"/>
                  </a:cubicBezTo>
                  <a:cubicBezTo>
                    <a:pt x="737" y="98"/>
                    <a:pt x="737" y="98"/>
                    <a:pt x="736" y="98"/>
                  </a:cubicBezTo>
                  <a:cubicBezTo>
                    <a:pt x="733" y="98"/>
                    <a:pt x="727" y="98"/>
                    <a:pt x="721" y="99"/>
                  </a:cubicBezTo>
                  <a:cubicBezTo>
                    <a:pt x="714" y="101"/>
                    <a:pt x="707" y="102"/>
                    <a:pt x="709" y="103"/>
                  </a:cubicBezTo>
                  <a:cubicBezTo>
                    <a:pt x="710" y="103"/>
                    <a:pt x="708" y="104"/>
                    <a:pt x="705" y="104"/>
                  </a:cubicBezTo>
                  <a:cubicBezTo>
                    <a:pt x="702" y="104"/>
                    <a:pt x="699" y="109"/>
                    <a:pt x="688" y="109"/>
                  </a:cubicBezTo>
                  <a:cubicBezTo>
                    <a:pt x="687" y="109"/>
                    <a:pt x="685" y="108"/>
                    <a:pt x="682" y="108"/>
                  </a:cubicBezTo>
                  <a:cubicBezTo>
                    <a:pt x="667" y="106"/>
                    <a:pt x="681" y="100"/>
                    <a:pt x="669" y="99"/>
                  </a:cubicBezTo>
                  <a:cubicBezTo>
                    <a:pt x="666" y="99"/>
                    <a:pt x="664" y="99"/>
                    <a:pt x="662" y="99"/>
                  </a:cubicBezTo>
                  <a:cubicBezTo>
                    <a:pt x="657" y="99"/>
                    <a:pt x="657" y="100"/>
                    <a:pt x="658" y="102"/>
                  </a:cubicBezTo>
                  <a:cubicBezTo>
                    <a:pt x="658" y="104"/>
                    <a:pt x="656" y="105"/>
                    <a:pt x="658" y="107"/>
                  </a:cubicBezTo>
                  <a:cubicBezTo>
                    <a:pt x="659" y="108"/>
                    <a:pt x="662" y="109"/>
                    <a:pt x="665" y="111"/>
                  </a:cubicBezTo>
                  <a:cubicBezTo>
                    <a:pt x="668" y="113"/>
                    <a:pt x="667" y="114"/>
                    <a:pt x="665" y="114"/>
                  </a:cubicBezTo>
                  <a:cubicBezTo>
                    <a:pt x="665" y="114"/>
                    <a:pt x="665" y="114"/>
                    <a:pt x="665" y="114"/>
                  </a:cubicBezTo>
                  <a:cubicBezTo>
                    <a:pt x="663" y="114"/>
                    <a:pt x="656" y="113"/>
                    <a:pt x="649" y="113"/>
                  </a:cubicBezTo>
                  <a:cubicBezTo>
                    <a:pt x="647" y="113"/>
                    <a:pt x="645" y="113"/>
                    <a:pt x="643" y="113"/>
                  </a:cubicBezTo>
                  <a:cubicBezTo>
                    <a:pt x="638" y="114"/>
                    <a:pt x="633" y="115"/>
                    <a:pt x="631" y="116"/>
                  </a:cubicBezTo>
                  <a:cubicBezTo>
                    <a:pt x="628" y="118"/>
                    <a:pt x="629" y="119"/>
                    <a:pt x="631" y="121"/>
                  </a:cubicBezTo>
                  <a:cubicBezTo>
                    <a:pt x="632" y="122"/>
                    <a:pt x="627" y="123"/>
                    <a:pt x="620" y="123"/>
                  </a:cubicBezTo>
                  <a:cubicBezTo>
                    <a:pt x="617" y="123"/>
                    <a:pt x="614" y="123"/>
                    <a:pt x="611" y="122"/>
                  </a:cubicBezTo>
                  <a:cubicBezTo>
                    <a:pt x="604" y="122"/>
                    <a:pt x="598" y="121"/>
                    <a:pt x="595" y="121"/>
                  </a:cubicBezTo>
                  <a:cubicBezTo>
                    <a:pt x="593" y="121"/>
                    <a:pt x="592" y="121"/>
                    <a:pt x="592" y="121"/>
                  </a:cubicBezTo>
                  <a:cubicBezTo>
                    <a:pt x="591" y="122"/>
                    <a:pt x="594" y="124"/>
                    <a:pt x="602" y="125"/>
                  </a:cubicBezTo>
                  <a:cubicBezTo>
                    <a:pt x="607" y="125"/>
                    <a:pt x="612" y="126"/>
                    <a:pt x="612" y="127"/>
                  </a:cubicBezTo>
                  <a:cubicBezTo>
                    <a:pt x="612" y="128"/>
                    <a:pt x="610" y="129"/>
                    <a:pt x="607" y="129"/>
                  </a:cubicBezTo>
                  <a:cubicBezTo>
                    <a:pt x="600" y="129"/>
                    <a:pt x="588" y="126"/>
                    <a:pt x="586" y="126"/>
                  </a:cubicBezTo>
                  <a:cubicBezTo>
                    <a:pt x="580" y="125"/>
                    <a:pt x="577" y="122"/>
                    <a:pt x="573" y="119"/>
                  </a:cubicBezTo>
                  <a:cubicBezTo>
                    <a:pt x="567" y="116"/>
                    <a:pt x="553" y="115"/>
                    <a:pt x="555" y="115"/>
                  </a:cubicBezTo>
                  <a:cubicBezTo>
                    <a:pt x="556" y="114"/>
                    <a:pt x="556" y="114"/>
                    <a:pt x="554" y="114"/>
                  </a:cubicBezTo>
                  <a:cubicBezTo>
                    <a:pt x="553" y="114"/>
                    <a:pt x="554" y="114"/>
                    <a:pt x="552" y="114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49" y="114"/>
                    <a:pt x="548" y="114"/>
                    <a:pt x="549" y="113"/>
                  </a:cubicBezTo>
                  <a:cubicBezTo>
                    <a:pt x="550" y="113"/>
                    <a:pt x="548" y="113"/>
                    <a:pt x="545" y="112"/>
                  </a:cubicBezTo>
                  <a:cubicBezTo>
                    <a:pt x="543" y="111"/>
                    <a:pt x="543" y="111"/>
                    <a:pt x="545" y="111"/>
                  </a:cubicBezTo>
                  <a:cubicBezTo>
                    <a:pt x="546" y="111"/>
                    <a:pt x="548" y="111"/>
                    <a:pt x="551" y="112"/>
                  </a:cubicBezTo>
                  <a:cubicBezTo>
                    <a:pt x="557" y="112"/>
                    <a:pt x="564" y="112"/>
                    <a:pt x="563" y="113"/>
                  </a:cubicBezTo>
                  <a:cubicBezTo>
                    <a:pt x="562" y="113"/>
                    <a:pt x="576" y="114"/>
                    <a:pt x="593" y="115"/>
                  </a:cubicBezTo>
                  <a:cubicBezTo>
                    <a:pt x="597" y="115"/>
                    <a:pt x="600" y="115"/>
                    <a:pt x="604" y="115"/>
                  </a:cubicBezTo>
                  <a:cubicBezTo>
                    <a:pt x="610" y="115"/>
                    <a:pt x="616" y="115"/>
                    <a:pt x="622" y="114"/>
                  </a:cubicBezTo>
                  <a:cubicBezTo>
                    <a:pt x="636" y="112"/>
                    <a:pt x="636" y="110"/>
                    <a:pt x="631" y="108"/>
                  </a:cubicBezTo>
                  <a:cubicBezTo>
                    <a:pt x="623" y="104"/>
                    <a:pt x="612" y="102"/>
                    <a:pt x="611" y="102"/>
                  </a:cubicBezTo>
                  <a:cubicBezTo>
                    <a:pt x="611" y="102"/>
                    <a:pt x="611" y="102"/>
                    <a:pt x="611" y="102"/>
                  </a:cubicBezTo>
                  <a:cubicBezTo>
                    <a:pt x="612" y="102"/>
                    <a:pt x="611" y="103"/>
                    <a:pt x="610" y="103"/>
                  </a:cubicBezTo>
                  <a:cubicBezTo>
                    <a:pt x="609" y="103"/>
                    <a:pt x="608" y="103"/>
                    <a:pt x="607" y="102"/>
                  </a:cubicBezTo>
                  <a:cubicBezTo>
                    <a:pt x="603" y="102"/>
                    <a:pt x="592" y="100"/>
                    <a:pt x="577" y="98"/>
                  </a:cubicBezTo>
                  <a:cubicBezTo>
                    <a:pt x="567" y="97"/>
                    <a:pt x="558" y="96"/>
                    <a:pt x="551" y="96"/>
                  </a:cubicBezTo>
                  <a:cubicBezTo>
                    <a:pt x="548" y="96"/>
                    <a:pt x="546" y="96"/>
                    <a:pt x="545" y="97"/>
                  </a:cubicBezTo>
                  <a:cubicBezTo>
                    <a:pt x="543" y="97"/>
                    <a:pt x="542" y="97"/>
                    <a:pt x="542" y="97"/>
                  </a:cubicBezTo>
                  <a:cubicBezTo>
                    <a:pt x="542" y="97"/>
                    <a:pt x="542" y="97"/>
                    <a:pt x="542" y="97"/>
                  </a:cubicBezTo>
                  <a:cubicBezTo>
                    <a:pt x="543" y="97"/>
                    <a:pt x="542" y="96"/>
                    <a:pt x="540" y="96"/>
                  </a:cubicBezTo>
                  <a:cubicBezTo>
                    <a:pt x="540" y="96"/>
                    <a:pt x="540" y="96"/>
                    <a:pt x="539" y="96"/>
                  </a:cubicBezTo>
                  <a:cubicBezTo>
                    <a:pt x="538" y="96"/>
                    <a:pt x="538" y="96"/>
                    <a:pt x="537" y="96"/>
                  </a:cubicBezTo>
                  <a:cubicBezTo>
                    <a:pt x="536" y="96"/>
                    <a:pt x="535" y="96"/>
                    <a:pt x="533" y="96"/>
                  </a:cubicBezTo>
                  <a:cubicBezTo>
                    <a:pt x="531" y="96"/>
                    <a:pt x="527" y="96"/>
                    <a:pt x="528" y="95"/>
                  </a:cubicBezTo>
                  <a:cubicBezTo>
                    <a:pt x="528" y="95"/>
                    <a:pt x="529" y="94"/>
                    <a:pt x="531" y="94"/>
                  </a:cubicBezTo>
                  <a:cubicBezTo>
                    <a:pt x="532" y="94"/>
                    <a:pt x="532" y="94"/>
                    <a:pt x="533" y="95"/>
                  </a:cubicBezTo>
                  <a:cubicBezTo>
                    <a:pt x="534" y="95"/>
                    <a:pt x="534" y="95"/>
                    <a:pt x="534" y="95"/>
                  </a:cubicBezTo>
                  <a:cubicBezTo>
                    <a:pt x="536" y="95"/>
                    <a:pt x="535" y="94"/>
                    <a:pt x="532" y="94"/>
                  </a:cubicBezTo>
                  <a:cubicBezTo>
                    <a:pt x="531" y="93"/>
                    <a:pt x="530" y="93"/>
                    <a:pt x="529" y="93"/>
                  </a:cubicBezTo>
                  <a:cubicBezTo>
                    <a:pt x="526" y="93"/>
                    <a:pt x="524" y="94"/>
                    <a:pt x="523" y="94"/>
                  </a:cubicBezTo>
                  <a:cubicBezTo>
                    <a:pt x="522" y="95"/>
                    <a:pt x="521" y="95"/>
                    <a:pt x="519" y="95"/>
                  </a:cubicBezTo>
                  <a:cubicBezTo>
                    <a:pt x="518" y="95"/>
                    <a:pt x="517" y="95"/>
                    <a:pt x="515" y="94"/>
                  </a:cubicBezTo>
                  <a:cubicBezTo>
                    <a:pt x="513" y="94"/>
                    <a:pt x="512" y="94"/>
                    <a:pt x="510" y="94"/>
                  </a:cubicBezTo>
                  <a:cubicBezTo>
                    <a:pt x="510" y="94"/>
                    <a:pt x="509" y="94"/>
                    <a:pt x="509" y="94"/>
                  </a:cubicBezTo>
                  <a:cubicBezTo>
                    <a:pt x="509" y="94"/>
                    <a:pt x="509" y="94"/>
                    <a:pt x="508" y="94"/>
                  </a:cubicBezTo>
                  <a:cubicBezTo>
                    <a:pt x="508" y="94"/>
                    <a:pt x="507" y="94"/>
                    <a:pt x="506" y="94"/>
                  </a:cubicBezTo>
                  <a:cubicBezTo>
                    <a:pt x="505" y="94"/>
                    <a:pt x="501" y="94"/>
                    <a:pt x="498" y="93"/>
                  </a:cubicBezTo>
                  <a:cubicBezTo>
                    <a:pt x="494" y="93"/>
                    <a:pt x="498" y="93"/>
                    <a:pt x="506" y="92"/>
                  </a:cubicBezTo>
                  <a:cubicBezTo>
                    <a:pt x="515" y="91"/>
                    <a:pt x="516" y="89"/>
                    <a:pt x="512" y="89"/>
                  </a:cubicBezTo>
                  <a:cubicBezTo>
                    <a:pt x="508" y="89"/>
                    <a:pt x="505" y="88"/>
                    <a:pt x="502" y="88"/>
                  </a:cubicBezTo>
                  <a:cubicBezTo>
                    <a:pt x="500" y="88"/>
                    <a:pt x="496" y="88"/>
                    <a:pt x="493" y="88"/>
                  </a:cubicBezTo>
                  <a:cubicBezTo>
                    <a:pt x="492" y="88"/>
                    <a:pt x="491" y="88"/>
                    <a:pt x="491" y="88"/>
                  </a:cubicBezTo>
                  <a:cubicBezTo>
                    <a:pt x="489" y="89"/>
                    <a:pt x="488" y="90"/>
                    <a:pt x="485" y="90"/>
                  </a:cubicBezTo>
                  <a:cubicBezTo>
                    <a:pt x="485" y="90"/>
                    <a:pt x="485" y="90"/>
                    <a:pt x="484" y="90"/>
                  </a:cubicBezTo>
                  <a:cubicBezTo>
                    <a:pt x="483" y="90"/>
                    <a:pt x="482" y="90"/>
                    <a:pt x="484" y="89"/>
                  </a:cubicBezTo>
                  <a:cubicBezTo>
                    <a:pt x="485" y="89"/>
                    <a:pt x="485" y="89"/>
                    <a:pt x="484" y="89"/>
                  </a:cubicBezTo>
                  <a:cubicBezTo>
                    <a:pt x="484" y="89"/>
                    <a:pt x="484" y="89"/>
                    <a:pt x="484" y="89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483" y="89"/>
                    <a:pt x="484" y="88"/>
                    <a:pt x="483" y="88"/>
                  </a:cubicBezTo>
                  <a:cubicBezTo>
                    <a:pt x="482" y="88"/>
                    <a:pt x="489" y="86"/>
                    <a:pt x="485" y="86"/>
                  </a:cubicBezTo>
                  <a:cubicBezTo>
                    <a:pt x="484" y="86"/>
                    <a:pt x="483" y="86"/>
                    <a:pt x="483" y="86"/>
                  </a:cubicBezTo>
                  <a:cubicBezTo>
                    <a:pt x="481" y="86"/>
                    <a:pt x="480" y="86"/>
                    <a:pt x="479" y="86"/>
                  </a:cubicBezTo>
                  <a:cubicBezTo>
                    <a:pt x="478" y="86"/>
                    <a:pt x="477" y="86"/>
                    <a:pt x="476" y="86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75" y="86"/>
                    <a:pt x="476" y="88"/>
                    <a:pt x="474" y="89"/>
                  </a:cubicBezTo>
                  <a:cubicBezTo>
                    <a:pt x="473" y="90"/>
                    <a:pt x="471" y="90"/>
                    <a:pt x="470" y="90"/>
                  </a:cubicBezTo>
                  <a:cubicBezTo>
                    <a:pt x="469" y="90"/>
                    <a:pt x="468" y="89"/>
                    <a:pt x="467" y="89"/>
                  </a:cubicBezTo>
                  <a:cubicBezTo>
                    <a:pt x="467" y="88"/>
                    <a:pt x="467" y="88"/>
                    <a:pt x="466" y="88"/>
                  </a:cubicBezTo>
                  <a:cubicBezTo>
                    <a:pt x="465" y="88"/>
                    <a:pt x="464" y="89"/>
                    <a:pt x="462" y="90"/>
                  </a:cubicBezTo>
                  <a:cubicBezTo>
                    <a:pt x="460" y="91"/>
                    <a:pt x="459" y="91"/>
                    <a:pt x="458" y="91"/>
                  </a:cubicBezTo>
                  <a:cubicBezTo>
                    <a:pt x="457" y="91"/>
                    <a:pt x="457" y="91"/>
                    <a:pt x="458" y="90"/>
                  </a:cubicBezTo>
                  <a:cubicBezTo>
                    <a:pt x="458" y="89"/>
                    <a:pt x="456" y="87"/>
                    <a:pt x="455" y="87"/>
                  </a:cubicBezTo>
                  <a:cubicBezTo>
                    <a:pt x="455" y="87"/>
                    <a:pt x="455" y="87"/>
                    <a:pt x="455" y="87"/>
                  </a:cubicBezTo>
                  <a:cubicBezTo>
                    <a:pt x="455" y="88"/>
                    <a:pt x="455" y="88"/>
                    <a:pt x="454" y="88"/>
                  </a:cubicBezTo>
                  <a:cubicBezTo>
                    <a:pt x="453" y="88"/>
                    <a:pt x="451" y="88"/>
                    <a:pt x="449" y="87"/>
                  </a:cubicBezTo>
                  <a:cubicBezTo>
                    <a:pt x="449" y="87"/>
                    <a:pt x="449" y="87"/>
                    <a:pt x="449" y="87"/>
                  </a:cubicBezTo>
                  <a:cubicBezTo>
                    <a:pt x="446" y="87"/>
                    <a:pt x="446" y="88"/>
                    <a:pt x="447" y="89"/>
                  </a:cubicBezTo>
                  <a:cubicBezTo>
                    <a:pt x="448" y="89"/>
                    <a:pt x="443" y="90"/>
                    <a:pt x="440" y="91"/>
                  </a:cubicBezTo>
                  <a:cubicBezTo>
                    <a:pt x="438" y="92"/>
                    <a:pt x="437" y="92"/>
                    <a:pt x="434" y="92"/>
                  </a:cubicBezTo>
                  <a:cubicBezTo>
                    <a:pt x="433" y="92"/>
                    <a:pt x="431" y="92"/>
                    <a:pt x="429" y="92"/>
                  </a:cubicBezTo>
                  <a:cubicBezTo>
                    <a:pt x="428" y="92"/>
                    <a:pt x="427" y="92"/>
                    <a:pt x="426" y="92"/>
                  </a:cubicBezTo>
                  <a:cubicBezTo>
                    <a:pt x="422" y="92"/>
                    <a:pt x="420" y="93"/>
                    <a:pt x="422" y="94"/>
                  </a:cubicBezTo>
                  <a:cubicBezTo>
                    <a:pt x="423" y="95"/>
                    <a:pt x="424" y="95"/>
                    <a:pt x="423" y="95"/>
                  </a:cubicBezTo>
                  <a:cubicBezTo>
                    <a:pt x="423" y="95"/>
                    <a:pt x="423" y="95"/>
                    <a:pt x="422" y="95"/>
                  </a:cubicBezTo>
                  <a:cubicBezTo>
                    <a:pt x="421" y="95"/>
                    <a:pt x="420" y="94"/>
                    <a:pt x="418" y="94"/>
                  </a:cubicBezTo>
                  <a:cubicBezTo>
                    <a:pt x="416" y="94"/>
                    <a:pt x="414" y="95"/>
                    <a:pt x="414" y="95"/>
                  </a:cubicBezTo>
                  <a:cubicBezTo>
                    <a:pt x="414" y="96"/>
                    <a:pt x="413" y="97"/>
                    <a:pt x="411" y="97"/>
                  </a:cubicBezTo>
                  <a:cubicBezTo>
                    <a:pt x="410" y="97"/>
                    <a:pt x="410" y="98"/>
                    <a:pt x="410" y="98"/>
                  </a:cubicBezTo>
                  <a:cubicBezTo>
                    <a:pt x="408" y="98"/>
                    <a:pt x="408" y="97"/>
                    <a:pt x="408" y="96"/>
                  </a:cubicBezTo>
                  <a:cubicBezTo>
                    <a:pt x="408" y="96"/>
                    <a:pt x="408" y="95"/>
                    <a:pt x="408" y="95"/>
                  </a:cubicBezTo>
                  <a:cubicBezTo>
                    <a:pt x="407" y="95"/>
                    <a:pt x="407" y="96"/>
                    <a:pt x="406" y="96"/>
                  </a:cubicBezTo>
                  <a:cubicBezTo>
                    <a:pt x="405" y="97"/>
                    <a:pt x="403" y="97"/>
                    <a:pt x="403" y="97"/>
                  </a:cubicBezTo>
                  <a:cubicBezTo>
                    <a:pt x="403" y="97"/>
                    <a:pt x="402" y="97"/>
                    <a:pt x="402" y="96"/>
                  </a:cubicBezTo>
                  <a:cubicBezTo>
                    <a:pt x="402" y="96"/>
                    <a:pt x="402" y="96"/>
                    <a:pt x="402" y="96"/>
                  </a:cubicBezTo>
                  <a:cubicBezTo>
                    <a:pt x="402" y="96"/>
                    <a:pt x="401" y="97"/>
                    <a:pt x="401" y="97"/>
                  </a:cubicBezTo>
                  <a:cubicBezTo>
                    <a:pt x="400" y="98"/>
                    <a:pt x="400" y="99"/>
                    <a:pt x="399" y="99"/>
                  </a:cubicBezTo>
                  <a:cubicBezTo>
                    <a:pt x="399" y="99"/>
                    <a:pt x="398" y="98"/>
                    <a:pt x="397" y="98"/>
                  </a:cubicBezTo>
                  <a:cubicBezTo>
                    <a:pt x="396" y="98"/>
                    <a:pt x="394" y="98"/>
                    <a:pt x="394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6" y="98"/>
                    <a:pt x="395" y="98"/>
                    <a:pt x="394" y="99"/>
                  </a:cubicBezTo>
                  <a:cubicBezTo>
                    <a:pt x="393" y="99"/>
                    <a:pt x="393" y="99"/>
                    <a:pt x="393" y="99"/>
                  </a:cubicBezTo>
                  <a:cubicBezTo>
                    <a:pt x="393" y="99"/>
                    <a:pt x="393" y="99"/>
                    <a:pt x="392" y="99"/>
                  </a:cubicBezTo>
                  <a:cubicBezTo>
                    <a:pt x="391" y="98"/>
                    <a:pt x="391" y="98"/>
                    <a:pt x="390" y="98"/>
                  </a:cubicBezTo>
                  <a:cubicBezTo>
                    <a:pt x="389" y="98"/>
                    <a:pt x="389" y="98"/>
                    <a:pt x="389" y="99"/>
                  </a:cubicBezTo>
                  <a:cubicBezTo>
                    <a:pt x="389" y="99"/>
                    <a:pt x="387" y="100"/>
                    <a:pt x="385" y="100"/>
                  </a:cubicBezTo>
                  <a:cubicBezTo>
                    <a:pt x="384" y="100"/>
                    <a:pt x="384" y="100"/>
                    <a:pt x="385" y="100"/>
                  </a:cubicBezTo>
                  <a:cubicBezTo>
                    <a:pt x="385" y="100"/>
                    <a:pt x="385" y="100"/>
                    <a:pt x="385" y="100"/>
                  </a:cubicBezTo>
                  <a:cubicBezTo>
                    <a:pt x="385" y="100"/>
                    <a:pt x="385" y="100"/>
                    <a:pt x="385" y="100"/>
                  </a:cubicBezTo>
                  <a:cubicBezTo>
                    <a:pt x="386" y="100"/>
                    <a:pt x="383" y="102"/>
                    <a:pt x="379" y="102"/>
                  </a:cubicBezTo>
                  <a:cubicBezTo>
                    <a:pt x="376" y="103"/>
                    <a:pt x="375" y="104"/>
                    <a:pt x="378" y="104"/>
                  </a:cubicBezTo>
                  <a:cubicBezTo>
                    <a:pt x="378" y="104"/>
                    <a:pt x="378" y="104"/>
                    <a:pt x="378" y="104"/>
                  </a:cubicBezTo>
                  <a:cubicBezTo>
                    <a:pt x="379" y="104"/>
                    <a:pt x="379" y="104"/>
                    <a:pt x="380" y="104"/>
                  </a:cubicBezTo>
                  <a:cubicBezTo>
                    <a:pt x="382" y="104"/>
                    <a:pt x="384" y="104"/>
                    <a:pt x="383" y="105"/>
                  </a:cubicBezTo>
                  <a:cubicBezTo>
                    <a:pt x="383" y="105"/>
                    <a:pt x="381" y="105"/>
                    <a:pt x="380" y="105"/>
                  </a:cubicBezTo>
                  <a:cubicBezTo>
                    <a:pt x="379" y="105"/>
                    <a:pt x="378" y="105"/>
                    <a:pt x="377" y="105"/>
                  </a:cubicBezTo>
                  <a:cubicBezTo>
                    <a:pt x="377" y="105"/>
                    <a:pt x="377" y="105"/>
                    <a:pt x="377" y="105"/>
                  </a:cubicBezTo>
                  <a:cubicBezTo>
                    <a:pt x="374" y="105"/>
                    <a:pt x="373" y="105"/>
                    <a:pt x="373" y="106"/>
                  </a:cubicBezTo>
                  <a:cubicBezTo>
                    <a:pt x="373" y="106"/>
                    <a:pt x="372" y="106"/>
                    <a:pt x="372" y="106"/>
                  </a:cubicBezTo>
                  <a:cubicBezTo>
                    <a:pt x="371" y="106"/>
                    <a:pt x="370" y="106"/>
                    <a:pt x="368" y="106"/>
                  </a:cubicBezTo>
                  <a:cubicBezTo>
                    <a:pt x="368" y="106"/>
                    <a:pt x="367" y="106"/>
                    <a:pt x="367" y="106"/>
                  </a:cubicBezTo>
                  <a:cubicBezTo>
                    <a:pt x="365" y="106"/>
                    <a:pt x="364" y="106"/>
                    <a:pt x="366" y="106"/>
                  </a:cubicBezTo>
                  <a:cubicBezTo>
                    <a:pt x="368" y="106"/>
                    <a:pt x="367" y="107"/>
                    <a:pt x="364" y="107"/>
                  </a:cubicBezTo>
                  <a:cubicBezTo>
                    <a:pt x="362" y="107"/>
                    <a:pt x="361" y="108"/>
                    <a:pt x="361" y="108"/>
                  </a:cubicBezTo>
                  <a:cubicBezTo>
                    <a:pt x="361" y="108"/>
                    <a:pt x="361" y="109"/>
                    <a:pt x="362" y="109"/>
                  </a:cubicBezTo>
                  <a:cubicBezTo>
                    <a:pt x="362" y="109"/>
                    <a:pt x="362" y="108"/>
                    <a:pt x="363" y="108"/>
                  </a:cubicBezTo>
                  <a:cubicBezTo>
                    <a:pt x="363" y="108"/>
                    <a:pt x="364" y="108"/>
                    <a:pt x="364" y="108"/>
                  </a:cubicBezTo>
                  <a:cubicBezTo>
                    <a:pt x="365" y="108"/>
                    <a:pt x="366" y="109"/>
                    <a:pt x="366" y="109"/>
                  </a:cubicBezTo>
                  <a:cubicBezTo>
                    <a:pt x="367" y="110"/>
                    <a:pt x="364" y="110"/>
                    <a:pt x="361" y="110"/>
                  </a:cubicBezTo>
                  <a:cubicBezTo>
                    <a:pt x="358" y="110"/>
                    <a:pt x="359" y="111"/>
                    <a:pt x="362" y="112"/>
                  </a:cubicBezTo>
                  <a:cubicBezTo>
                    <a:pt x="364" y="112"/>
                    <a:pt x="362" y="112"/>
                    <a:pt x="357" y="112"/>
                  </a:cubicBezTo>
                  <a:cubicBezTo>
                    <a:pt x="352" y="113"/>
                    <a:pt x="348" y="114"/>
                    <a:pt x="350" y="114"/>
                  </a:cubicBezTo>
                  <a:cubicBezTo>
                    <a:pt x="351" y="114"/>
                    <a:pt x="350" y="114"/>
                    <a:pt x="348" y="115"/>
                  </a:cubicBezTo>
                  <a:cubicBezTo>
                    <a:pt x="346" y="115"/>
                    <a:pt x="346" y="115"/>
                    <a:pt x="346" y="115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8" y="116"/>
                    <a:pt x="347" y="116"/>
                    <a:pt x="346" y="116"/>
                  </a:cubicBezTo>
                  <a:cubicBezTo>
                    <a:pt x="346" y="116"/>
                    <a:pt x="346" y="116"/>
                    <a:pt x="346" y="116"/>
                  </a:cubicBezTo>
                  <a:cubicBezTo>
                    <a:pt x="346" y="116"/>
                    <a:pt x="345" y="116"/>
                    <a:pt x="345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7"/>
                    <a:pt x="345" y="117"/>
                    <a:pt x="347" y="117"/>
                  </a:cubicBezTo>
                  <a:cubicBezTo>
                    <a:pt x="350" y="117"/>
                    <a:pt x="351" y="117"/>
                    <a:pt x="350" y="118"/>
                  </a:cubicBezTo>
                  <a:cubicBezTo>
                    <a:pt x="350" y="118"/>
                    <a:pt x="348" y="118"/>
                    <a:pt x="345" y="118"/>
                  </a:cubicBezTo>
                  <a:cubicBezTo>
                    <a:pt x="343" y="118"/>
                    <a:pt x="342" y="119"/>
                    <a:pt x="344" y="119"/>
                  </a:cubicBezTo>
                  <a:cubicBezTo>
                    <a:pt x="346" y="119"/>
                    <a:pt x="343" y="120"/>
                    <a:pt x="342" y="120"/>
                  </a:cubicBezTo>
                  <a:cubicBezTo>
                    <a:pt x="342" y="121"/>
                    <a:pt x="342" y="121"/>
                    <a:pt x="341" y="121"/>
                  </a:cubicBezTo>
                  <a:cubicBezTo>
                    <a:pt x="341" y="121"/>
                    <a:pt x="341" y="121"/>
                    <a:pt x="341" y="121"/>
                  </a:cubicBezTo>
                  <a:cubicBezTo>
                    <a:pt x="341" y="121"/>
                    <a:pt x="341" y="121"/>
                    <a:pt x="341" y="121"/>
                  </a:cubicBezTo>
                  <a:cubicBezTo>
                    <a:pt x="340" y="121"/>
                    <a:pt x="340" y="121"/>
                    <a:pt x="341" y="122"/>
                  </a:cubicBezTo>
                  <a:cubicBezTo>
                    <a:pt x="342" y="122"/>
                    <a:pt x="338" y="122"/>
                    <a:pt x="340" y="123"/>
                  </a:cubicBezTo>
                  <a:cubicBezTo>
                    <a:pt x="341" y="123"/>
                    <a:pt x="339" y="124"/>
                    <a:pt x="335" y="125"/>
                  </a:cubicBezTo>
                  <a:cubicBezTo>
                    <a:pt x="331" y="126"/>
                    <a:pt x="324" y="127"/>
                    <a:pt x="319" y="129"/>
                  </a:cubicBezTo>
                  <a:cubicBezTo>
                    <a:pt x="315" y="130"/>
                    <a:pt x="313" y="132"/>
                    <a:pt x="313" y="132"/>
                  </a:cubicBezTo>
                  <a:cubicBezTo>
                    <a:pt x="313" y="132"/>
                    <a:pt x="313" y="132"/>
                    <a:pt x="314" y="132"/>
                  </a:cubicBezTo>
                  <a:cubicBezTo>
                    <a:pt x="314" y="132"/>
                    <a:pt x="314" y="132"/>
                    <a:pt x="314" y="132"/>
                  </a:cubicBezTo>
                  <a:cubicBezTo>
                    <a:pt x="315" y="132"/>
                    <a:pt x="315" y="132"/>
                    <a:pt x="315" y="133"/>
                  </a:cubicBezTo>
                  <a:cubicBezTo>
                    <a:pt x="314" y="133"/>
                    <a:pt x="315" y="133"/>
                    <a:pt x="315" y="133"/>
                  </a:cubicBezTo>
                  <a:cubicBezTo>
                    <a:pt x="317" y="133"/>
                    <a:pt x="320" y="133"/>
                    <a:pt x="323" y="132"/>
                  </a:cubicBezTo>
                  <a:cubicBezTo>
                    <a:pt x="326" y="131"/>
                    <a:pt x="328" y="131"/>
                    <a:pt x="328" y="131"/>
                  </a:cubicBezTo>
                  <a:cubicBezTo>
                    <a:pt x="328" y="131"/>
                    <a:pt x="328" y="131"/>
                    <a:pt x="328" y="131"/>
                  </a:cubicBezTo>
                  <a:cubicBezTo>
                    <a:pt x="328" y="131"/>
                    <a:pt x="328" y="131"/>
                    <a:pt x="328" y="131"/>
                  </a:cubicBezTo>
                  <a:cubicBezTo>
                    <a:pt x="328" y="131"/>
                    <a:pt x="328" y="131"/>
                    <a:pt x="328" y="131"/>
                  </a:cubicBezTo>
                  <a:cubicBezTo>
                    <a:pt x="328" y="132"/>
                    <a:pt x="328" y="132"/>
                    <a:pt x="327" y="133"/>
                  </a:cubicBezTo>
                  <a:cubicBezTo>
                    <a:pt x="326" y="134"/>
                    <a:pt x="322" y="135"/>
                    <a:pt x="319" y="135"/>
                  </a:cubicBezTo>
                  <a:cubicBezTo>
                    <a:pt x="318" y="135"/>
                    <a:pt x="318" y="135"/>
                    <a:pt x="317" y="135"/>
                  </a:cubicBezTo>
                  <a:cubicBezTo>
                    <a:pt x="315" y="135"/>
                    <a:pt x="313" y="134"/>
                    <a:pt x="312" y="134"/>
                  </a:cubicBezTo>
                  <a:cubicBezTo>
                    <a:pt x="311" y="134"/>
                    <a:pt x="310" y="133"/>
                    <a:pt x="310" y="133"/>
                  </a:cubicBezTo>
                  <a:cubicBezTo>
                    <a:pt x="308" y="133"/>
                    <a:pt x="307" y="134"/>
                    <a:pt x="308" y="134"/>
                  </a:cubicBezTo>
                  <a:cubicBezTo>
                    <a:pt x="309" y="134"/>
                    <a:pt x="307" y="134"/>
                    <a:pt x="305" y="134"/>
                  </a:cubicBezTo>
                  <a:cubicBezTo>
                    <a:pt x="302" y="134"/>
                    <a:pt x="301" y="135"/>
                    <a:pt x="302" y="135"/>
                  </a:cubicBezTo>
                  <a:cubicBezTo>
                    <a:pt x="302" y="135"/>
                    <a:pt x="302" y="135"/>
                    <a:pt x="302" y="135"/>
                  </a:cubicBezTo>
                  <a:cubicBezTo>
                    <a:pt x="302" y="135"/>
                    <a:pt x="302" y="135"/>
                    <a:pt x="302" y="135"/>
                  </a:cubicBezTo>
                  <a:cubicBezTo>
                    <a:pt x="303" y="135"/>
                    <a:pt x="302" y="135"/>
                    <a:pt x="300" y="136"/>
                  </a:cubicBezTo>
                  <a:cubicBezTo>
                    <a:pt x="298" y="136"/>
                    <a:pt x="299" y="136"/>
                    <a:pt x="300" y="136"/>
                  </a:cubicBezTo>
                  <a:cubicBezTo>
                    <a:pt x="302" y="136"/>
                    <a:pt x="302" y="137"/>
                    <a:pt x="301" y="137"/>
                  </a:cubicBezTo>
                  <a:cubicBezTo>
                    <a:pt x="301" y="137"/>
                    <a:pt x="300" y="137"/>
                    <a:pt x="299" y="136"/>
                  </a:cubicBezTo>
                  <a:cubicBezTo>
                    <a:pt x="298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8" y="137"/>
                  </a:cubicBezTo>
                  <a:cubicBezTo>
                    <a:pt x="299" y="137"/>
                    <a:pt x="299" y="137"/>
                    <a:pt x="298" y="137"/>
                  </a:cubicBezTo>
                  <a:cubicBezTo>
                    <a:pt x="297" y="137"/>
                    <a:pt x="296" y="137"/>
                    <a:pt x="293" y="137"/>
                  </a:cubicBezTo>
                  <a:cubicBezTo>
                    <a:pt x="291" y="137"/>
                    <a:pt x="288" y="136"/>
                    <a:pt x="286" y="136"/>
                  </a:cubicBezTo>
                  <a:cubicBezTo>
                    <a:pt x="285" y="136"/>
                    <a:pt x="285" y="136"/>
                    <a:pt x="284" y="137"/>
                  </a:cubicBezTo>
                  <a:cubicBezTo>
                    <a:pt x="284" y="137"/>
                    <a:pt x="285" y="137"/>
                    <a:pt x="288" y="137"/>
                  </a:cubicBezTo>
                  <a:cubicBezTo>
                    <a:pt x="291" y="138"/>
                    <a:pt x="290" y="138"/>
                    <a:pt x="284" y="138"/>
                  </a:cubicBezTo>
                  <a:cubicBezTo>
                    <a:pt x="279" y="138"/>
                    <a:pt x="277" y="139"/>
                    <a:pt x="280" y="139"/>
                  </a:cubicBezTo>
                  <a:cubicBezTo>
                    <a:pt x="282" y="140"/>
                    <a:pt x="283" y="140"/>
                    <a:pt x="282" y="140"/>
                  </a:cubicBezTo>
                  <a:cubicBezTo>
                    <a:pt x="282" y="140"/>
                    <a:pt x="281" y="140"/>
                    <a:pt x="281" y="140"/>
                  </a:cubicBezTo>
                  <a:cubicBezTo>
                    <a:pt x="281" y="140"/>
                    <a:pt x="280" y="140"/>
                    <a:pt x="279" y="140"/>
                  </a:cubicBezTo>
                  <a:cubicBezTo>
                    <a:pt x="276" y="140"/>
                    <a:pt x="274" y="141"/>
                    <a:pt x="272" y="141"/>
                  </a:cubicBezTo>
                  <a:cubicBezTo>
                    <a:pt x="272" y="141"/>
                    <a:pt x="272" y="141"/>
                    <a:pt x="272" y="141"/>
                  </a:cubicBezTo>
                  <a:cubicBezTo>
                    <a:pt x="271" y="140"/>
                    <a:pt x="271" y="140"/>
                    <a:pt x="270" y="140"/>
                  </a:cubicBezTo>
                  <a:cubicBezTo>
                    <a:pt x="269" y="140"/>
                    <a:pt x="269" y="141"/>
                    <a:pt x="269" y="141"/>
                  </a:cubicBezTo>
                  <a:cubicBezTo>
                    <a:pt x="269" y="141"/>
                    <a:pt x="269" y="141"/>
                    <a:pt x="268" y="141"/>
                  </a:cubicBezTo>
                  <a:cubicBezTo>
                    <a:pt x="267" y="141"/>
                    <a:pt x="266" y="141"/>
                    <a:pt x="266" y="141"/>
                  </a:cubicBezTo>
                  <a:cubicBezTo>
                    <a:pt x="265" y="141"/>
                    <a:pt x="265" y="141"/>
                    <a:pt x="265" y="141"/>
                  </a:cubicBezTo>
                  <a:cubicBezTo>
                    <a:pt x="265" y="141"/>
                    <a:pt x="267" y="141"/>
                    <a:pt x="272" y="142"/>
                  </a:cubicBezTo>
                  <a:cubicBezTo>
                    <a:pt x="277" y="142"/>
                    <a:pt x="277" y="142"/>
                    <a:pt x="272" y="142"/>
                  </a:cubicBezTo>
                  <a:cubicBezTo>
                    <a:pt x="267" y="143"/>
                    <a:pt x="264" y="143"/>
                    <a:pt x="267" y="144"/>
                  </a:cubicBezTo>
                  <a:cubicBezTo>
                    <a:pt x="270" y="144"/>
                    <a:pt x="270" y="144"/>
                    <a:pt x="268" y="144"/>
                  </a:cubicBezTo>
                  <a:cubicBezTo>
                    <a:pt x="266" y="144"/>
                    <a:pt x="264" y="145"/>
                    <a:pt x="265" y="145"/>
                  </a:cubicBezTo>
                  <a:cubicBezTo>
                    <a:pt x="266" y="145"/>
                    <a:pt x="269" y="146"/>
                    <a:pt x="275" y="146"/>
                  </a:cubicBezTo>
                  <a:cubicBezTo>
                    <a:pt x="275" y="146"/>
                    <a:pt x="276" y="146"/>
                    <a:pt x="276" y="146"/>
                  </a:cubicBezTo>
                  <a:cubicBezTo>
                    <a:pt x="282" y="146"/>
                    <a:pt x="286" y="145"/>
                    <a:pt x="287" y="145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5"/>
                    <a:pt x="287" y="145"/>
                    <a:pt x="288" y="145"/>
                  </a:cubicBezTo>
                  <a:cubicBezTo>
                    <a:pt x="288" y="145"/>
                    <a:pt x="289" y="145"/>
                    <a:pt x="289" y="145"/>
                  </a:cubicBezTo>
                  <a:cubicBezTo>
                    <a:pt x="289" y="145"/>
                    <a:pt x="289" y="145"/>
                    <a:pt x="290" y="145"/>
                  </a:cubicBezTo>
                  <a:cubicBezTo>
                    <a:pt x="290" y="145"/>
                    <a:pt x="290" y="145"/>
                    <a:pt x="288" y="146"/>
                  </a:cubicBezTo>
                  <a:cubicBezTo>
                    <a:pt x="287" y="147"/>
                    <a:pt x="285" y="147"/>
                    <a:pt x="284" y="147"/>
                  </a:cubicBezTo>
                  <a:cubicBezTo>
                    <a:pt x="284" y="147"/>
                    <a:pt x="284" y="147"/>
                    <a:pt x="284" y="147"/>
                  </a:cubicBezTo>
                  <a:cubicBezTo>
                    <a:pt x="285" y="146"/>
                    <a:pt x="281" y="146"/>
                    <a:pt x="276" y="146"/>
                  </a:cubicBezTo>
                  <a:cubicBezTo>
                    <a:pt x="275" y="146"/>
                    <a:pt x="274" y="146"/>
                    <a:pt x="273" y="146"/>
                  </a:cubicBezTo>
                  <a:cubicBezTo>
                    <a:pt x="268" y="146"/>
                    <a:pt x="264" y="147"/>
                    <a:pt x="264" y="147"/>
                  </a:cubicBezTo>
                  <a:cubicBezTo>
                    <a:pt x="264" y="147"/>
                    <a:pt x="264" y="147"/>
                    <a:pt x="265" y="147"/>
                  </a:cubicBezTo>
                  <a:cubicBezTo>
                    <a:pt x="265" y="147"/>
                    <a:pt x="266" y="147"/>
                    <a:pt x="266" y="147"/>
                  </a:cubicBezTo>
                  <a:cubicBezTo>
                    <a:pt x="266" y="147"/>
                    <a:pt x="267" y="147"/>
                    <a:pt x="267" y="147"/>
                  </a:cubicBezTo>
                  <a:cubicBezTo>
                    <a:pt x="268" y="147"/>
                    <a:pt x="268" y="148"/>
                    <a:pt x="267" y="148"/>
                  </a:cubicBezTo>
                  <a:cubicBezTo>
                    <a:pt x="266" y="148"/>
                    <a:pt x="266" y="148"/>
                    <a:pt x="269" y="148"/>
                  </a:cubicBezTo>
                  <a:cubicBezTo>
                    <a:pt x="271" y="148"/>
                    <a:pt x="271" y="149"/>
                    <a:pt x="271" y="150"/>
                  </a:cubicBezTo>
                  <a:cubicBezTo>
                    <a:pt x="272" y="150"/>
                    <a:pt x="272" y="151"/>
                    <a:pt x="273" y="151"/>
                  </a:cubicBezTo>
                  <a:cubicBezTo>
                    <a:pt x="274" y="151"/>
                    <a:pt x="276" y="150"/>
                    <a:pt x="277" y="150"/>
                  </a:cubicBezTo>
                  <a:cubicBezTo>
                    <a:pt x="280" y="150"/>
                    <a:pt x="281" y="150"/>
                    <a:pt x="282" y="150"/>
                  </a:cubicBezTo>
                  <a:cubicBezTo>
                    <a:pt x="282" y="150"/>
                    <a:pt x="282" y="150"/>
                    <a:pt x="282" y="150"/>
                  </a:cubicBezTo>
                  <a:cubicBezTo>
                    <a:pt x="282" y="150"/>
                    <a:pt x="281" y="151"/>
                    <a:pt x="280" y="151"/>
                  </a:cubicBezTo>
                  <a:cubicBezTo>
                    <a:pt x="280" y="151"/>
                    <a:pt x="280" y="151"/>
                    <a:pt x="280" y="151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78" y="151"/>
                    <a:pt x="277" y="151"/>
                    <a:pt x="276" y="151"/>
                  </a:cubicBezTo>
                  <a:cubicBezTo>
                    <a:pt x="275" y="152"/>
                    <a:pt x="274" y="152"/>
                    <a:pt x="276" y="152"/>
                  </a:cubicBezTo>
                  <a:cubicBezTo>
                    <a:pt x="278" y="152"/>
                    <a:pt x="273" y="152"/>
                    <a:pt x="269" y="154"/>
                  </a:cubicBezTo>
                  <a:cubicBezTo>
                    <a:pt x="267" y="154"/>
                    <a:pt x="270" y="155"/>
                    <a:pt x="271" y="155"/>
                  </a:cubicBezTo>
                  <a:cubicBezTo>
                    <a:pt x="272" y="155"/>
                    <a:pt x="272" y="155"/>
                    <a:pt x="272" y="155"/>
                  </a:cubicBezTo>
                  <a:cubicBezTo>
                    <a:pt x="272" y="155"/>
                    <a:pt x="273" y="155"/>
                    <a:pt x="273" y="155"/>
                  </a:cubicBezTo>
                  <a:cubicBezTo>
                    <a:pt x="274" y="155"/>
                    <a:pt x="276" y="155"/>
                    <a:pt x="276" y="156"/>
                  </a:cubicBezTo>
                  <a:cubicBezTo>
                    <a:pt x="277" y="156"/>
                    <a:pt x="277" y="157"/>
                    <a:pt x="278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7"/>
                    <a:pt x="279" y="157"/>
                    <a:pt x="279" y="157"/>
                  </a:cubicBezTo>
                  <a:cubicBezTo>
                    <a:pt x="278" y="158"/>
                    <a:pt x="278" y="158"/>
                    <a:pt x="277" y="158"/>
                  </a:cubicBezTo>
                  <a:cubicBezTo>
                    <a:pt x="276" y="158"/>
                    <a:pt x="275" y="158"/>
                    <a:pt x="275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2" y="158"/>
                    <a:pt x="272" y="159"/>
                    <a:pt x="275" y="160"/>
                  </a:cubicBezTo>
                  <a:cubicBezTo>
                    <a:pt x="279" y="161"/>
                    <a:pt x="284" y="162"/>
                    <a:pt x="285" y="162"/>
                  </a:cubicBezTo>
                  <a:cubicBezTo>
                    <a:pt x="285" y="162"/>
                    <a:pt x="286" y="162"/>
                    <a:pt x="286" y="162"/>
                  </a:cubicBezTo>
                  <a:cubicBezTo>
                    <a:pt x="286" y="162"/>
                    <a:pt x="286" y="162"/>
                    <a:pt x="286" y="162"/>
                  </a:cubicBezTo>
                  <a:cubicBezTo>
                    <a:pt x="286" y="162"/>
                    <a:pt x="287" y="162"/>
                    <a:pt x="288" y="162"/>
                  </a:cubicBezTo>
                  <a:cubicBezTo>
                    <a:pt x="289" y="162"/>
                    <a:pt x="291" y="162"/>
                    <a:pt x="292" y="162"/>
                  </a:cubicBezTo>
                  <a:cubicBezTo>
                    <a:pt x="294" y="162"/>
                    <a:pt x="295" y="162"/>
                    <a:pt x="297" y="162"/>
                  </a:cubicBezTo>
                  <a:cubicBezTo>
                    <a:pt x="303" y="161"/>
                    <a:pt x="312" y="159"/>
                    <a:pt x="314" y="158"/>
                  </a:cubicBezTo>
                  <a:cubicBezTo>
                    <a:pt x="314" y="157"/>
                    <a:pt x="314" y="156"/>
                    <a:pt x="314" y="156"/>
                  </a:cubicBezTo>
                  <a:cubicBezTo>
                    <a:pt x="313" y="156"/>
                    <a:pt x="313" y="156"/>
                    <a:pt x="313" y="156"/>
                  </a:cubicBezTo>
                  <a:cubicBezTo>
                    <a:pt x="313" y="156"/>
                    <a:pt x="313" y="156"/>
                    <a:pt x="314" y="156"/>
                  </a:cubicBezTo>
                  <a:cubicBezTo>
                    <a:pt x="314" y="156"/>
                    <a:pt x="314" y="156"/>
                    <a:pt x="314" y="156"/>
                  </a:cubicBezTo>
                  <a:cubicBezTo>
                    <a:pt x="316" y="157"/>
                    <a:pt x="318" y="157"/>
                    <a:pt x="319" y="157"/>
                  </a:cubicBezTo>
                  <a:cubicBezTo>
                    <a:pt x="319" y="157"/>
                    <a:pt x="319" y="157"/>
                    <a:pt x="319" y="157"/>
                  </a:cubicBezTo>
                  <a:cubicBezTo>
                    <a:pt x="320" y="157"/>
                    <a:pt x="324" y="156"/>
                    <a:pt x="325" y="154"/>
                  </a:cubicBezTo>
                  <a:cubicBezTo>
                    <a:pt x="326" y="154"/>
                    <a:pt x="326" y="153"/>
                    <a:pt x="327" y="153"/>
                  </a:cubicBezTo>
                  <a:cubicBezTo>
                    <a:pt x="328" y="153"/>
                    <a:pt x="329" y="154"/>
                    <a:pt x="330" y="154"/>
                  </a:cubicBezTo>
                  <a:cubicBezTo>
                    <a:pt x="332" y="156"/>
                    <a:pt x="335" y="157"/>
                    <a:pt x="336" y="159"/>
                  </a:cubicBezTo>
                  <a:cubicBezTo>
                    <a:pt x="336" y="160"/>
                    <a:pt x="337" y="161"/>
                    <a:pt x="337" y="161"/>
                  </a:cubicBezTo>
                  <a:cubicBezTo>
                    <a:pt x="337" y="161"/>
                    <a:pt x="337" y="160"/>
                    <a:pt x="337" y="160"/>
                  </a:cubicBezTo>
                  <a:cubicBezTo>
                    <a:pt x="337" y="160"/>
                    <a:pt x="337" y="160"/>
                    <a:pt x="337" y="160"/>
                  </a:cubicBezTo>
                  <a:cubicBezTo>
                    <a:pt x="338" y="160"/>
                    <a:pt x="340" y="163"/>
                    <a:pt x="345" y="165"/>
                  </a:cubicBezTo>
                  <a:cubicBezTo>
                    <a:pt x="350" y="168"/>
                    <a:pt x="352" y="174"/>
                    <a:pt x="362" y="174"/>
                  </a:cubicBezTo>
                  <a:cubicBezTo>
                    <a:pt x="362" y="174"/>
                    <a:pt x="362" y="174"/>
                    <a:pt x="363" y="174"/>
                  </a:cubicBezTo>
                  <a:cubicBezTo>
                    <a:pt x="373" y="173"/>
                    <a:pt x="390" y="171"/>
                    <a:pt x="393" y="168"/>
                  </a:cubicBezTo>
                  <a:cubicBezTo>
                    <a:pt x="395" y="165"/>
                    <a:pt x="393" y="162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5" y="162"/>
                    <a:pt x="395" y="162"/>
                    <a:pt x="395" y="162"/>
                  </a:cubicBezTo>
                  <a:cubicBezTo>
                    <a:pt x="396" y="162"/>
                    <a:pt x="396" y="161"/>
                    <a:pt x="395" y="161"/>
                  </a:cubicBezTo>
                  <a:cubicBezTo>
                    <a:pt x="394" y="160"/>
                    <a:pt x="393" y="160"/>
                    <a:pt x="395" y="160"/>
                  </a:cubicBezTo>
                  <a:cubicBezTo>
                    <a:pt x="396" y="160"/>
                    <a:pt x="397" y="159"/>
                    <a:pt x="395" y="159"/>
                  </a:cubicBezTo>
                  <a:cubicBezTo>
                    <a:pt x="394" y="159"/>
                    <a:pt x="395" y="158"/>
                    <a:pt x="398" y="158"/>
                  </a:cubicBezTo>
                  <a:cubicBezTo>
                    <a:pt x="400" y="157"/>
                    <a:pt x="403" y="157"/>
                    <a:pt x="404" y="157"/>
                  </a:cubicBezTo>
                  <a:cubicBezTo>
                    <a:pt x="404" y="157"/>
                    <a:pt x="404" y="157"/>
                    <a:pt x="404" y="157"/>
                  </a:cubicBezTo>
                  <a:cubicBezTo>
                    <a:pt x="404" y="157"/>
                    <a:pt x="404" y="157"/>
                    <a:pt x="404" y="157"/>
                  </a:cubicBezTo>
                  <a:cubicBezTo>
                    <a:pt x="405" y="157"/>
                    <a:pt x="410" y="155"/>
                    <a:pt x="402" y="155"/>
                  </a:cubicBezTo>
                  <a:cubicBezTo>
                    <a:pt x="393" y="154"/>
                    <a:pt x="395" y="153"/>
                    <a:pt x="407" y="153"/>
                  </a:cubicBezTo>
                  <a:cubicBezTo>
                    <a:pt x="411" y="153"/>
                    <a:pt x="412" y="153"/>
                    <a:pt x="406" y="149"/>
                  </a:cubicBezTo>
                  <a:cubicBezTo>
                    <a:pt x="404" y="148"/>
                    <a:pt x="396" y="147"/>
                    <a:pt x="394" y="144"/>
                  </a:cubicBezTo>
                  <a:cubicBezTo>
                    <a:pt x="392" y="143"/>
                    <a:pt x="394" y="143"/>
                    <a:pt x="395" y="141"/>
                  </a:cubicBezTo>
                  <a:cubicBezTo>
                    <a:pt x="395" y="140"/>
                    <a:pt x="402" y="137"/>
                    <a:pt x="410" y="135"/>
                  </a:cubicBezTo>
                  <a:cubicBezTo>
                    <a:pt x="418" y="133"/>
                    <a:pt x="427" y="130"/>
                    <a:pt x="430" y="129"/>
                  </a:cubicBezTo>
                  <a:cubicBezTo>
                    <a:pt x="434" y="128"/>
                    <a:pt x="435" y="127"/>
                    <a:pt x="433" y="126"/>
                  </a:cubicBezTo>
                  <a:cubicBezTo>
                    <a:pt x="431" y="126"/>
                    <a:pt x="431" y="125"/>
                    <a:pt x="431" y="124"/>
                  </a:cubicBezTo>
                  <a:cubicBezTo>
                    <a:pt x="431" y="123"/>
                    <a:pt x="431" y="122"/>
                    <a:pt x="432" y="122"/>
                  </a:cubicBezTo>
                  <a:cubicBezTo>
                    <a:pt x="432" y="122"/>
                    <a:pt x="432" y="122"/>
                    <a:pt x="432" y="122"/>
                  </a:cubicBezTo>
                  <a:cubicBezTo>
                    <a:pt x="432" y="122"/>
                    <a:pt x="432" y="122"/>
                    <a:pt x="433" y="122"/>
                  </a:cubicBezTo>
                  <a:cubicBezTo>
                    <a:pt x="433" y="122"/>
                    <a:pt x="434" y="122"/>
                    <a:pt x="434" y="122"/>
                  </a:cubicBezTo>
                  <a:cubicBezTo>
                    <a:pt x="433" y="122"/>
                    <a:pt x="433" y="122"/>
                    <a:pt x="435" y="121"/>
                  </a:cubicBezTo>
                  <a:cubicBezTo>
                    <a:pt x="436" y="121"/>
                    <a:pt x="437" y="121"/>
                    <a:pt x="436" y="121"/>
                  </a:cubicBezTo>
                  <a:cubicBezTo>
                    <a:pt x="435" y="120"/>
                    <a:pt x="442" y="119"/>
                    <a:pt x="452" y="119"/>
                  </a:cubicBezTo>
                  <a:cubicBezTo>
                    <a:pt x="455" y="119"/>
                    <a:pt x="457" y="119"/>
                    <a:pt x="460" y="119"/>
                  </a:cubicBezTo>
                  <a:cubicBezTo>
                    <a:pt x="473" y="120"/>
                    <a:pt x="476" y="124"/>
                    <a:pt x="474" y="124"/>
                  </a:cubicBezTo>
                  <a:cubicBezTo>
                    <a:pt x="474" y="124"/>
                    <a:pt x="474" y="124"/>
                    <a:pt x="474" y="124"/>
                  </a:cubicBezTo>
                  <a:cubicBezTo>
                    <a:pt x="474" y="124"/>
                    <a:pt x="474" y="124"/>
                    <a:pt x="474" y="124"/>
                  </a:cubicBezTo>
                  <a:cubicBezTo>
                    <a:pt x="473" y="124"/>
                    <a:pt x="473" y="124"/>
                    <a:pt x="474" y="124"/>
                  </a:cubicBezTo>
                  <a:cubicBezTo>
                    <a:pt x="475" y="124"/>
                    <a:pt x="466" y="125"/>
                    <a:pt x="460" y="127"/>
                  </a:cubicBezTo>
                  <a:cubicBezTo>
                    <a:pt x="454" y="129"/>
                    <a:pt x="450" y="132"/>
                    <a:pt x="445" y="133"/>
                  </a:cubicBezTo>
                  <a:cubicBezTo>
                    <a:pt x="441" y="133"/>
                    <a:pt x="434" y="137"/>
                    <a:pt x="437" y="141"/>
                  </a:cubicBezTo>
                  <a:cubicBezTo>
                    <a:pt x="440" y="145"/>
                    <a:pt x="445" y="148"/>
                    <a:pt x="451" y="148"/>
                  </a:cubicBezTo>
                  <a:cubicBezTo>
                    <a:pt x="456" y="148"/>
                    <a:pt x="460" y="149"/>
                    <a:pt x="461" y="150"/>
                  </a:cubicBezTo>
                  <a:cubicBezTo>
                    <a:pt x="462" y="151"/>
                    <a:pt x="463" y="151"/>
                    <a:pt x="465" y="151"/>
                  </a:cubicBezTo>
                  <a:cubicBezTo>
                    <a:pt x="468" y="151"/>
                    <a:pt x="472" y="150"/>
                    <a:pt x="476" y="150"/>
                  </a:cubicBezTo>
                  <a:cubicBezTo>
                    <a:pt x="482" y="149"/>
                    <a:pt x="488" y="149"/>
                    <a:pt x="489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49"/>
                    <a:pt x="491" y="149"/>
                    <a:pt x="492" y="148"/>
                  </a:cubicBezTo>
                  <a:cubicBezTo>
                    <a:pt x="492" y="148"/>
                    <a:pt x="493" y="148"/>
                    <a:pt x="495" y="148"/>
                  </a:cubicBezTo>
                  <a:cubicBezTo>
                    <a:pt x="496" y="148"/>
                    <a:pt x="496" y="148"/>
                    <a:pt x="497" y="148"/>
                  </a:cubicBezTo>
                  <a:cubicBezTo>
                    <a:pt x="497" y="148"/>
                    <a:pt x="498" y="148"/>
                    <a:pt x="499" y="148"/>
                  </a:cubicBezTo>
                  <a:cubicBezTo>
                    <a:pt x="500" y="148"/>
                    <a:pt x="501" y="148"/>
                    <a:pt x="502" y="148"/>
                  </a:cubicBezTo>
                  <a:cubicBezTo>
                    <a:pt x="507" y="148"/>
                    <a:pt x="514" y="147"/>
                    <a:pt x="518" y="147"/>
                  </a:cubicBezTo>
                  <a:cubicBezTo>
                    <a:pt x="520" y="147"/>
                    <a:pt x="521" y="147"/>
                    <a:pt x="521" y="147"/>
                  </a:cubicBezTo>
                  <a:cubicBezTo>
                    <a:pt x="522" y="147"/>
                    <a:pt x="522" y="147"/>
                    <a:pt x="523" y="147"/>
                  </a:cubicBezTo>
                  <a:cubicBezTo>
                    <a:pt x="525" y="148"/>
                    <a:pt x="524" y="148"/>
                    <a:pt x="528" y="149"/>
                  </a:cubicBezTo>
                  <a:cubicBezTo>
                    <a:pt x="533" y="150"/>
                    <a:pt x="532" y="151"/>
                    <a:pt x="527" y="151"/>
                  </a:cubicBezTo>
                  <a:cubicBezTo>
                    <a:pt x="522" y="152"/>
                    <a:pt x="518" y="152"/>
                    <a:pt x="518" y="153"/>
                  </a:cubicBezTo>
                  <a:cubicBezTo>
                    <a:pt x="519" y="153"/>
                    <a:pt x="516" y="153"/>
                    <a:pt x="513" y="153"/>
                  </a:cubicBezTo>
                  <a:cubicBezTo>
                    <a:pt x="511" y="153"/>
                    <a:pt x="508" y="153"/>
                    <a:pt x="505" y="153"/>
                  </a:cubicBezTo>
                  <a:cubicBezTo>
                    <a:pt x="502" y="153"/>
                    <a:pt x="499" y="153"/>
                    <a:pt x="495" y="153"/>
                  </a:cubicBezTo>
                  <a:cubicBezTo>
                    <a:pt x="489" y="153"/>
                    <a:pt x="481" y="153"/>
                    <a:pt x="476" y="154"/>
                  </a:cubicBezTo>
                  <a:cubicBezTo>
                    <a:pt x="468" y="155"/>
                    <a:pt x="472" y="158"/>
                    <a:pt x="473" y="159"/>
                  </a:cubicBezTo>
                  <a:cubicBezTo>
                    <a:pt x="474" y="160"/>
                    <a:pt x="484" y="162"/>
                    <a:pt x="477" y="165"/>
                  </a:cubicBezTo>
                  <a:cubicBezTo>
                    <a:pt x="475" y="166"/>
                    <a:pt x="472" y="166"/>
                    <a:pt x="469" y="166"/>
                  </a:cubicBezTo>
                  <a:cubicBezTo>
                    <a:pt x="466" y="166"/>
                    <a:pt x="464" y="166"/>
                    <a:pt x="461" y="166"/>
                  </a:cubicBezTo>
                  <a:cubicBezTo>
                    <a:pt x="459" y="166"/>
                    <a:pt x="456" y="166"/>
                    <a:pt x="454" y="166"/>
                  </a:cubicBezTo>
                  <a:cubicBezTo>
                    <a:pt x="451" y="166"/>
                    <a:pt x="448" y="166"/>
                    <a:pt x="447" y="167"/>
                  </a:cubicBezTo>
                  <a:cubicBezTo>
                    <a:pt x="444" y="170"/>
                    <a:pt x="453" y="173"/>
                    <a:pt x="459" y="174"/>
                  </a:cubicBezTo>
                  <a:cubicBezTo>
                    <a:pt x="464" y="174"/>
                    <a:pt x="469" y="175"/>
                    <a:pt x="469" y="176"/>
                  </a:cubicBezTo>
                  <a:cubicBezTo>
                    <a:pt x="470" y="177"/>
                    <a:pt x="460" y="178"/>
                    <a:pt x="450" y="178"/>
                  </a:cubicBezTo>
                  <a:cubicBezTo>
                    <a:pt x="442" y="178"/>
                    <a:pt x="436" y="178"/>
                    <a:pt x="433" y="178"/>
                  </a:cubicBezTo>
                  <a:cubicBezTo>
                    <a:pt x="431" y="178"/>
                    <a:pt x="430" y="178"/>
                    <a:pt x="431" y="178"/>
                  </a:cubicBezTo>
                  <a:cubicBezTo>
                    <a:pt x="432" y="178"/>
                    <a:pt x="432" y="178"/>
                    <a:pt x="431" y="178"/>
                  </a:cubicBezTo>
                  <a:cubicBezTo>
                    <a:pt x="430" y="178"/>
                    <a:pt x="430" y="178"/>
                    <a:pt x="430" y="178"/>
                  </a:cubicBezTo>
                  <a:cubicBezTo>
                    <a:pt x="429" y="178"/>
                    <a:pt x="429" y="178"/>
                    <a:pt x="428" y="178"/>
                  </a:cubicBezTo>
                  <a:cubicBezTo>
                    <a:pt x="428" y="178"/>
                    <a:pt x="427" y="178"/>
                    <a:pt x="427" y="178"/>
                  </a:cubicBezTo>
                  <a:cubicBezTo>
                    <a:pt x="422" y="178"/>
                    <a:pt x="420" y="177"/>
                    <a:pt x="421" y="177"/>
                  </a:cubicBezTo>
                  <a:cubicBezTo>
                    <a:pt x="422" y="177"/>
                    <a:pt x="419" y="177"/>
                    <a:pt x="413" y="177"/>
                  </a:cubicBezTo>
                  <a:cubicBezTo>
                    <a:pt x="410" y="177"/>
                    <a:pt x="405" y="177"/>
                    <a:pt x="401" y="177"/>
                  </a:cubicBezTo>
                  <a:cubicBezTo>
                    <a:pt x="394" y="178"/>
                    <a:pt x="387" y="179"/>
                    <a:pt x="379" y="180"/>
                  </a:cubicBezTo>
                  <a:cubicBezTo>
                    <a:pt x="372" y="181"/>
                    <a:pt x="374" y="181"/>
                    <a:pt x="373" y="181"/>
                  </a:cubicBezTo>
                  <a:cubicBezTo>
                    <a:pt x="373" y="181"/>
                    <a:pt x="371" y="181"/>
                    <a:pt x="367" y="181"/>
                  </a:cubicBezTo>
                  <a:cubicBezTo>
                    <a:pt x="363" y="181"/>
                    <a:pt x="361" y="180"/>
                    <a:pt x="359" y="180"/>
                  </a:cubicBezTo>
                  <a:cubicBezTo>
                    <a:pt x="355" y="179"/>
                    <a:pt x="352" y="179"/>
                    <a:pt x="352" y="179"/>
                  </a:cubicBezTo>
                  <a:cubicBezTo>
                    <a:pt x="350" y="179"/>
                    <a:pt x="348" y="180"/>
                    <a:pt x="343" y="180"/>
                  </a:cubicBezTo>
                  <a:cubicBezTo>
                    <a:pt x="341" y="180"/>
                    <a:pt x="339" y="181"/>
                    <a:pt x="338" y="181"/>
                  </a:cubicBezTo>
                  <a:cubicBezTo>
                    <a:pt x="334" y="181"/>
                    <a:pt x="332" y="180"/>
                    <a:pt x="334" y="180"/>
                  </a:cubicBezTo>
                  <a:cubicBezTo>
                    <a:pt x="335" y="180"/>
                    <a:pt x="333" y="179"/>
                    <a:pt x="330" y="179"/>
                  </a:cubicBezTo>
                  <a:cubicBezTo>
                    <a:pt x="330" y="179"/>
                    <a:pt x="330" y="179"/>
                    <a:pt x="330" y="179"/>
                  </a:cubicBezTo>
                  <a:cubicBezTo>
                    <a:pt x="330" y="179"/>
                    <a:pt x="330" y="179"/>
                    <a:pt x="330" y="179"/>
                  </a:cubicBezTo>
                  <a:cubicBezTo>
                    <a:pt x="327" y="179"/>
                    <a:pt x="315" y="177"/>
                    <a:pt x="319" y="174"/>
                  </a:cubicBezTo>
                  <a:cubicBezTo>
                    <a:pt x="323" y="171"/>
                    <a:pt x="330" y="169"/>
                    <a:pt x="324" y="168"/>
                  </a:cubicBezTo>
                  <a:cubicBezTo>
                    <a:pt x="322" y="168"/>
                    <a:pt x="320" y="168"/>
                    <a:pt x="319" y="168"/>
                  </a:cubicBezTo>
                  <a:cubicBezTo>
                    <a:pt x="316" y="168"/>
                    <a:pt x="314" y="168"/>
                    <a:pt x="315" y="168"/>
                  </a:cubicBezTo>
                  <a:cubicBezTo>
                    <a:pt x="316" y="169"/>
                    <a:pt x="316" y="169"/>
                    <a:pt x="315" y="169"/>
                  </a:cubicBezTo>
                  <a:cubicBezTo>
                    <a:pt x="315" y="169"/>
                    <a:pt x="315" y="169"/>
                    <a:pt x="314" y="169"/>
                  </a:cubicBezTo>
                  <a:cubicBezTo>
                    <a:pt x="313" y="169"/>
                    <a:pt x="312" y="169"/>
                    <a:pt x="312" y="169"/>
                  </a:cubicBezTo>
                  <a:cubicBezTo>
                    <a:pt x="312" y="169"/>
                    <a:pt x="311" y="168"/>
                    <a:pt x="310" y="168"/>
                  </a:cubicBezTo>
                  <a:cubicBezTo>
                    <a:pt x="309" y="168"/>
                    <a:pt x="308" y="169"/>
                    <a:pt x="306" y="169"/>
                  </a:cubicBezTo>
                  <a:cubicBezTo>
                    <a:pt x="304" y="169"/>
                    <a:pt x="304" y="170"/>
                    <a:pt x="303" y="172"/>
                  </a:cubicBezTo>
                  <a:cubicBezTo>
                    <a:pt x="302" y="173"/>
                    <a:pt x="304" y="175"/>
                    <a:pt x="307" y="176"/>
                  </a:cubicBezTo>
                  <a:cubicBezTo>
                    <a:pt x="310" y="177"/>
                    <a:pt x="311" y="179"/>
                    <a:pt x="310" y="179"/>
                  </a:cubicBezTo>
                  <a:cubicBezTo>
                    <a:pt x="308" y="179"/>
                    <a:pt x="310" y="180"/>
                    <a:pt x="315" y="181"/>
                  </a:cubicBezTo>
                  <a:cubicBezTo>
                    <a:pt x="316" y="182"/>
                    <a:pt x="316" y="182"/>
                    <a:pt x="316" y="182"/>
                  </a:cubicBezTo>
                  <a:cubicBezTo>
                    <a:pt x="316" y="182"/>
                    <a:pt x="315" y="182"/>
                    <a:pt x="314" y="182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06" y="182"/>
                    <a:pt x="307" y="184"/>
                    <a:pt x="306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5" y="183"/>
                    <a:pt x="304" y="183"/>
                    <a:pt x="304" y="183"/>
                  </a:cubicBezTo>
                  <a:cubicBezTo>
                    <a:pt x="303" y="183"/>
                    <a:pt x="303" y="183"/>
                    <a:pt x="303" y="183"/>
                  </a:cubicBezTo>
                  <a:cubicBezTo>
                    <a:pt x="303" y="183"/>
                    <a:pt x="303" y="183"/>
                    <a:pt x="303" y="183"/>
                  </a:cubicBezTo>
                  <a:cubicBezTo>
                    <a:pt x="302" y="183"/>
                    <a:pt x="299" y="183"/>
                    <a:pt x="295" y="182"/>
                  </a:cubicBezTo>
                  <a:cubicBezTo>
                    <a:pt x="294" y="182"/>
                    <a:pt x="293" y="182"/>
                    <a:pt x="292" y="182"/>
                  </a:cubicBezTo>
                  <a:cubicBezTo>
                    <a:pt x="287" y="182"/>
                    <a:pt x="279" y="183"/>
                    <a:pt x="268" y="185"/>
                  </a:cubicBezTo>
                  <a:cubicBezTo>
                    <a:pt x="256" y="187"/>
                    <a:pt x="260" y="191"/>
                    <a:pt x="258" y="192"/>
                  </a:cubicBezTo>
                  <a:cubicBezTo>
                    <a:pt x="256" y="192"/>
                    <a:pt x="257" y="192"/>
                    <a:pt x="256" y="192"/>
                  </a:cubicBezTo>
                  <a:cubicBezTo>
                    <a:pt x="256" y="192"/>
                    <a:pt x="255" y="192"/>
                    <a:pt x="255" y="192"/>
                  </a:cubicBezTo>
                  <a:cubicBezTo>
                    <a:pt x="254" y="192"/>
                    <a:pt x="254" y="192"/>
                    <a:pt x="253" y="192"/>
                  </a:cubicBezTo>
                  <a:cubicBezTo>
                    <a:pt x="253" y="192"/>
                    <a:pt x="253" y="192"/>
                    <a:pt x="255" y="192"/>
                  </a:cubicBezTo>
                  <a:cubicBezTo>
                    <a:pt x="257" y="193"/>
                    <a:pt x="246" y="193"/>
                    <a:pt x="235" y="196"/>
                  </a:cubicBezTo>
                  <a:cubicBezTo>
                    <a:pt x="225" y="198"/>
                    <a:pt x="214" y="201"/>
                    <a:pt x="207" y="201"/>
                  </a:cubicBezTo>
                  <a:cubicBezTo>
                    <a:pt x="206" y="201"/>
                    <a:pt x="206" y="201"/>
                    <a:pt x="206" y="201"/>
                  </a:cubicBezTo>
                  <a:cubicBezTo>
                    <a:pt x="203" y="201"/>
                    <a:pt x="201" y="201"/>
                    <a:pt x="199" y="201"/>
                  </a:cubicBezTo>
                  <a:cubicBezTo>
                    <a:pt x="196" y="201"/>
                    <a:pt x="195" y="201"/>
                    <a:pt x="196" y="202"/>
                  </a:cubicBezTo>
                  <a:cubicBezTo>
                    <a:pt x="197" y="203"/>
                    <a:pt x="190" y="204"/>
                    <a:pt x="180" y="204"/>
                  </a:cubicBezTo>
                  <a:cubicBezTo>
                    <a:pt x="180" y="204"/>
                    <a:pt x="179" y="204"/>
                    <a:pt x="179" y="204"/>
                  </a:cubicBezTo>
                  <a:cubicBezTo>
                    <a:pt x="179" y="204"/>
                    <a:pt x="178" y="204"/>
                    <a:pt x="178" y="204"/>
                  </a:cubicBezTo>
                  <a:cubicBezTo>
                    <a:pt x="168" y="204"/>
                    <a:pt x="161" y="205"/>
                    <a:pt x="163" y="205"/>
                  </a:cubicBezTo>
                  <a:cubicBezTo>
                    <a:pt x="164" y="205"/>
                    <a:pt x="165" y="205"/>
                    <a:pt x="164" y="205"/>
                  </a:cubicBezTo>
                  <a:cubicBezTo>
                    <a:pt x="164" y="205"/>
                    <a:pt x="164" y="205"/>
                    <a:pt x="164" y="205"/>
                  </a:cubicBezTo>
                  <a:cubicBezTo>
                    <a:pt x="164" y="205"/>
                    <a:pt x="164" y="205"/>
                    <a:pt x="164" y="205"/>
                  </a:cubicBezTo>
                  <a:cubicBezTo>
                    <a:pt x="163" y="205"/>
                    <a:pt x="162" y="206"/>
                    <a:pt x="163" y="206"/>
                  </a:cubicBezTo>
                  <a:cubicBezTo>
                    <a:pt x="164" y="206"/>
                    <a:pt x="165" y="206"/>
                    <a:pt x="164" y="207"/>
                  </a:cubicBezTo>
                  <a:cubicBezTo>
                    <a:pt x="162" y="207"/>
                    <a:pt x="163" y="207"/>
                    <a:pt x="164" y="207"/>
                  </a:cubicBezTo>
                  <a:cubicBezTo>
                    <a:pt x="165" y="208"/>
                    <a:pt x="172" y="208"/>
                    <a:pt x="181" y="208"/>
                  </a:cubicBezTo>
                  <a:cubicBezTo>
                    <a:pt x="189" y="209"/>
                    <a:pt x="193" y="213"/>
                    <a:pt x="199" y="215"/>
                  </a:cubicBezTo>
                  <a:cubicBezTo>
                    <a:pt x="204" y="217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05" y="218"/>
                    <a:pt x="205" y="222"/>
                    <a:pt x="191" y="225"/>
                  </a:cubicBezTo>
                  <a:cubicBezTo>
                    <a:pt x="187" y="225"/>
                    <a:pt x="183" y="226"/>
                    <a:pt x="176" y="226"/>
                  </a:cubicBezTo>
                  <a:cubicBezTo>
                    <a:pt x="170" y="226"/>
                    <a:pt x="161" y="225"/>
                    <a:pt x="150" y="225"/>
                  </a:cubicBezTo>
                  <a:cubicBezTo>
                    <a:pt x="149" y="225"/>
                    <a:pt x="146" y="225"/>
                    <a:pt x="144" y="225"/>
                  </a:cubicBezTo>
                  <a:cubicBezTo>
                    <a:pt x="138" y="225"/>
                    <a:pt x="131" y="225"/>
                    <a:pt x="124" y="225"/>
                  </a:cubicBezTo>
                  <a:cubicBezTo>
                    <a:pt x="110" y="226"/>
                    <a:pt x="110" y="232"/>
                    <a:pt x="108" y="237"/>
                  </a:cubicBezTo>
                  <a:cubicBezTo>
                    <a:pt x="106" y="241"/>
                    <a:pt x="104" y="244"/>
                    <a:pt x="105" y="244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6" y="244"/>
                    <a:pt x="107" y="244"/>
                    <a:pt x="107" y="244"/>
                  </a:cubicBezTo>
                  <a:cubicBezTo>
                    <a:pt x="108" y="244"/>
                    <a:pt x="108" y="244"/>
                    <a:pt x="108" y="244"/>
                  </a:cubicBezTo>
                  <a:cubicBezTo>
                    <a:pt x="108" y="244"/>
                    <a:pt x="108" y="245"/>
                    <a:pt x="107" y="245"/>
                  </a:cubicBezTo>
                  <a:cubicBezTo>
                    <a:pt x="106" y="245"/>
                    <a:pt x="106" y="245"/>
                    <a:pt x="107" y="245"/>
                  </a:cubicBezTo>
                  <a:cubicBezTo>
                    <a:pt x="107" y="245"/>
                    <a:pt x="107" y="245"/>
                    <a:pt x="108" y="245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110" y="245"/>
                    <a:pt x="110" y="247"/>
                    <a:pt x="109" y="248"/>
                  </a:cubicBezTo>
                  <a:cubicBezTo>
                    <a:pt x="109" y="250"/>
                    <a:pt x="114" y="251"/>
                    <a:pt x="123" y="251"/>
                  </a:cubicBezTo>
                  <a:cubicBezTo>
                    <a:pt x="128" y="251"/>
                    <a:pt x="132" y="251"/>
                    <a:pt x="138" y="252"/>
                  </a:cubicBezTo>
                  <a:cubicBezTo>
                    <a:pt x="140" y="252"/>
                    <a:pt x="142" y="255"/>
                    <a:pt x="149" y="255"/>
                  </a:cubicBezTo>
                  <a:cubicBezTo>
                    <a:pt x="149" y="255"/>
                    <a:pt x="149" y="255"/>
                    <a:pt x="149" y="255"/>
                  </a:cubicBezTo>
                  <a:cubicBezTo>
                    <a:pt x="152" y="255"/>
                    <a:pt x="159" y="252"/>
                    <a:pt x="163" y="252"/>
                  </a:cubicBezTo>
                  <a:cubicBezTo>
                    <a:pt x="178" y="251"/>
                    <a:pt x="185" y="252"/>
                    <a:pt x="195" y="251"/>
                  </a:cubicBezTo>
                  <a:cubicBezTo>
                    <a:pt x="201" y="250"/>
                    <a:pt x="204" y="249"/>
                    <a:pt x="207" y="248"/>
                  </a:cubicBezTo>
                  <a:cubicBezTo>
                    <a:pt x="213" y="246"/>
                    <a:pt x="209" y="242"/>
                    <a:pt x="216" y="239"/>
                  </a:cubicBezTo>
                  <a:cubicBezTo>
                    <a:pt x="221" y="237"/>
                    <a:pt x="228" y="236"/>
                    <a:pt x="232" y="235"/>
                  </a:cubicBezTo>
                  <a:cubicBezTo>
                    <a:pt x="236" y="234"/>
                    <a:pt x="244" y="232"/>
                    <a:pt x="248" y="231"/>
                  </a:cubicBezTo>
                  <a:cubicBezTo>
                    <a:pt x="253" y="229"/>
                    <a:pt x="247" y="226"/>
                    <a:pt x="258" y="225"/>
                  </a:cubicBezTo>
                  <a:cubicBezTo>
                    <a:pt x="259" y="225"/>
                    <a:pt x="260" y="225"/>
                    <a:pt x="260" y="225"/>
                  </a:cubicBezTo>
                  <a:cubicBezTo>
                    <a:pt x="264" y="225"/>
                    <a:pt x="268" y="225"/>
                    <a:pt x="272" y="226"/>
                  </a:cubicBezTo>
                  <a:cubicBezTo>
                    <a:pt x="276" y="227"/>
                    <a:pt x="279" y="227"/>
                    <a:pt x="282" y="227"/>
                  </a:cubicBezTo>
                  <a:cubicBezTo>
                    <a:pt x="282" y="227"/>
                    <a:pt x="282" y="227"/>
                    <a:pt x="282" y="227"/>
                  </a:cubicBezTo>
                  <a:cubicBezTo>
                    <a:pt x="292" y="227"/>
                    <a:pt x="298" y="224"/>
                    <a:pt x="309" y="223"/>
                  </a:cubicBezTo>
                  <a:cubicBezTo>
                    <a:pt x="312" y="223"/>
                    <a:pt x="315" y="223"/>
                    <a:pt x="318" y="223"/>
                  </a:cubicBezTo>
                  <a:cubicBezTo>
                    <a:pt x="333" y="223"/>
                    <a:pt x="338" y="226"/>
                    <a:pt x="350" y="229"/>
                  </a:cubicBezTo>
                  <a:cubicBezTo>
                    <a:pt x="363" y="233"/>
                    <a:pt x="374" y="235"/>
                    <a:pt x="386" y="237"/>
                  </a:cubicBezTo>
                  <a:cubicBezTo>
                    <a:pt x="401" y="239"/>
                    <a:pt x="399" y="241"/>
                    <a:pt x="406" y="245"/>
                  </a:cubicBezTo>
                  <a:cubicBezTo>
                    <a:pt x="407" y="245"/>
                    <a:pt x="398" y="248"/>
                    <a:pt x="405" y="248"/>
                  </a:cubicBezTo>
                  <a:cubicBezTo>
                    <a:pt x="406" y="248"/>
                    <a:pt x="407" y="248"/>
                    <a:pt x="408" y="248"/>
                  </a:cubicBezTo>
                  <a:cubicBezTo>
                    <a:pt x="414" y="248"/>
                    <a:pt x="418" y="243"/>
                    <a:pt x="419" y="242"/>
                  </a:cubicBezTo>
                  <a:cubicBezTo>
                    <a:pt x="421" y="241"/>
                    <a:pt x="408" y="240"/>
                    <a:pt x="417" y="238"/>
                  </a:cubicBezTo>
                  <a:cubicBezTo>
                    <a:pt x="417" y="237"/>
                    <a:pt x="418" y="237"/>
                    <a:pt x="419" y="237"/>
                  </a:cubicBezTo>
                  <a:cubicBezTo>
                    <a:pt x="421" y="237"/>
                    <a:pt x="424" y="238"/>
                    <a:pt x="426" y="238"/>
                  </a:cubicBezTo>
                  <a:cubicBezTo>
                    <a:pt x="427" y="238"/>
                    <a:pt x="428" y="238"/>
                    <a:pt x="428" y="238"/>
                  </a:cubicBezTo>
                  <a:cubicBezTo>
                    <a:pt x="431" y="238"/>
                    <a:pt x="430" y="237"/>
                    <a:pt x="421" y="236"/>
                  </a:cubicBezTo>
                  <a:cubicBezTo>
                    <a:pt x="409" y="234"/>
                    <a:pt x="391" y="231"/>
                    <a:pt x="378" y="228"/>
                  </a:cubicBezTo>
                  <a:cubicBezTo>
                    <a:pt x="371" y="226"/>
                    <a:pt x="365" y="224"/>
                    <a:pt x="361" y="222"/>
                  </a:cubicBezTo>
                  <a:cubicBezTo>
                    <a:pt x="357" y="219"/>
                    <a:pt x="364" y="218"/>
                    <a:pt x="369" y="218"/>
                  </a:cubicBezTo>
                  <a:cubicBezTo>
                    <a:pt x="372" y="218"/>
                    <a:pt x="374" y="218"/>
                    <a:pt x="375" y="219"/>
                  </a:cubicBezTo>
                  <a:cubicBezTo>
                    <a:pt x="375" y="219"/>
                    <a:pt x="375" y="219"/>
                    <a:pt x="376" y="219"/>
                  </a:cubicBezTo>
                  <a:cubicBezTo>
                    <a:pt x="377" y="219"/>
                    <a:pt x="378" y="219"/>
                    <a:pt x="379" y="219"/>
                  </a:cubicBezTo>
                  <a:cubicBezTo>
                    <a:pt x="380" y="219"/>
                    <a:pt x="381" y="218"/>
                    <a:pt x="383" y="218"/>
                  </a:cubicBezTo>
                  <a:cubicBezTo>
                    <a:pt x="384" y="218"/>
                    <a:pt x="386" y="219"/>
                    <a:pt x="388" y="219"/>
                  </a:cubicBezTo>
                  <a:cubicBezTo>
                    <a:pt x="395" y="221"/>
                    <a:pt x="397" y="223"/>
                    <a:pt x="395" y="223"/>
                  </a:cubicBezTo>
                  <a:cubicBezTo>
                    <a:pt x="393" y="223"/>
                    <a:pt x="399" y="224"/>
                    <a:pt x="407" y="225"/>
                  </a:cubicBezTo>
                  <a:cubicBezTo>
                    <a:pt x="415" y="226"/>
                    <a:pt x="419" y="227"/>
                    <a:pt x="420" y="227"/>
                  </a:cubicBezTo>
                  <a:cubicBezTo>
                    <a:pt x="420" y="227"/>
                    <a:pt x="420" y="227"/>
                    <a:pt x="420" y="227"/>
                  </a:cubicBezTo>
                  <a:cubicBezTo>
                    <a:pt x="421" y="227"/>
                    <a:pt x="426" y="228"/>
                    <a:pt x="431" y="229"/>
                  </a:cubicBezTo>
                  <a:cubicBezTo>
                    <a:pt x="434" y="229"/>
                    <a:pt x="437" y="230"/>
                    <a:pt x="441" y="231"/>
                  </a:cubicBezTo>
                  <a:cubicBezTo>
                    <a:pt x="443" y="232"/>
                    <a:pt x="446" y="239"/>
                    <a:pt x="449" y="239"/>
                  </a:cubicBezTo>
                  <a:cubicBezTo>
                    <a:pt x="455" y="239"/>
                    <a:pt x="462" y="244"/>
                    <a:pt x="468" y="245"/>
                  </a:cubicBezTo>
                  <a:cubicBezTo>
                    <a:pt x="471" y="246"/>
                    <a:pt x="475" y="246"/>
                    <a:pt x="479" y="246"/>
                  </a:cubicBezTo>
                  <a:cubicBezTo>
                    <a:pt x="477" y="246"/>
                    <a:pt x="475" y="247"/>
                    <a:pt x="473" y="248"/>
                  </a:cubicBezTo>
                  <a:cubicBezTo>
                    <a:pt x="469" y="250"/>
                    <a:pt x="479" y="252"/>
                    <a:pt x="481" y="252"/>
                  </a:cubicBezTo>
                  <a:cubicBezTo>
                    <a:pt x="481" y="252"/>
                    <a:pt x="481" y="252"/>
                    <a:pt x="481" y="252"/>
                  </a:cubicBezTo>
                  <a:cubicBezTo>
                    <a:pt x="481" y="252"/>
                    <a:pt x="481" y="252"/>
                    <a:pt x="482" y="252"/>
                  </a:cubicBezTo>
                  <a:cubicBezTo>
                    <a:pt x="482" y="252"/>
                    <a:pt x="483" y="252"/>
                    <a:pt x="485" y="252"/>
                  </a:cubicBezTo>
                  <a:cubicBezTo>
                    <a:pt x="485" y="253"/>
                    <a:pt x="486" y="253"/>
                    <a:pt x="487" y="253"/>
                  </a:cubicBezTo>
                  <a:cubicBezTo>
                    <a:pt x="487" y="253"/>
                    <a:pt x="488" y="253"/>
                    <a:pt x="488" y="253"/>
                  </a:cubicBezTo>
                  <a:cubicBezTo>
                    <a:pt x="488" y="253"/>
                    <a:pt x="489" y="252"/>
                    <a:pt x="490" y="252"/>
                  </a:cubicBezTo>
                  <a:cubicBezTo>
                    <a:pt x="490" y="252"/>
                    <a:pt x="491" y="252"/>
                    <a:pt x="492" y="253"/>
                  </a:cubicBezTo>
                  <a:cubicBezTo>
                    <a:pt x="493" y="253"/>
                    <a:pt x="493" y="253"/>
                    <a:pt x="493" y="253"/>
                  </a:cubicBezTo>
                  <a:cubicBezTo>
                    <a:pt x="494" y="253"/>
                    <a:pt x="494" y="252"/>
                    <a:pt x="493" y="251"/>
                  </a:cubicBezTo>
                  <a:cubicBezTo>
                    <a:pt x="492" y="250"/>
                    <a:pt x="492" y="250"/>
                    <a:pt x="494" y="250"/>
                  </a:cubicBezTo>
                  <a:cubicBezTo>
                    <a:pt x="494" y="250"/>
                    <a:pt x="494" y="250"/>
                    <a:pt x="494" y="250"/>
                  </a:cubicBezTo>
                  <a:cubicBezTo>
                    <a:pt x="495" y="250"/>
                    <a:pt x="495" y="250"/>
                    <a:pt x="495" y="250"/>
                  </a:cubicBezTo>
                  <a:cubicBezTo>
                    <a:pt x="497" y="250"/>
                    <a:pt x="497" y="250"/>
                    <a:pt x="495" y="249"/>
                  </a:cubicBezTo>
                  <a:cubicBezTo>
                    <a:pt x="494" y="249"/>
                    <a:pt x="495" y="248"/>
                    <a:pt x="497" y="248"/>
                  </a:cubicBezTo>
                  <a:cubicBezTo>
                    <a:pt x="498" y="248"/>
                    <a:pt x="498" y="248"/>
                    <a:pt x="498" y="248"/>
                  </a:cubicBezTo>
                  <a:cubicBezTo>
                    <a:pt x="498" y="248"/>
                    <a:pt x="498" y="248"/>
                    <a:pt x="498" y="248"/>
                  </a:cubicBezTo>
                  <a:cubicBezTo>
                    <a:pt x="502" y="248"/>
                    <a:pt x="503" y="247"/>
                    <a:pt x="498" y="246"/>
                  </a:cubicBezTo>
                  <a:cubicBezTo>
                    <a:pt x="493" y="244"/>
                    <a:pt x="491" y="244"/>
                    <a:pt x="490" y="243"/>
                  </a:cubicBezTo>
                  <a:cubicBezTo>
                    <a:pt x="489" y="243"/>
                    <a:pt x="490" y="242"/>
                    <a:pt x="490" y="242"/>
                  </a:cubicBezTo>
                  <a:cubicBezTo>
                    <a:pt x="491" y="242"/>
                    <a:pt x="491" y="242"/>
                    <a:pt x="491" y="242"/>
                  </a:cubicBezTo>
                  <a:cubicBezTo>
                    <a:pt x="491" y="242"/>
                    <a:pt x="488" y="241"/>
                    <a:pt x="486" y="240"/>
                  </a:cubicBezTo>
                  <a:cubicBezTo>
                    <a:pt x="485" y="239"/>
                    <a:pt x="488" y="238"/>
                    <a:pt x="490" y="238"/>
                  </a:cubicBezTo>
                  <a:cubicBezTo>
                    <a:pt x="491" y="238"/>
                    <a:pt x="492" y="238"/>
                    <a:pt x="493" y="238"/>
                  </a:cubicBezTo>
                  <a:cubicBezTo>
                    <a:pt x="494" y="238"/>
                    <a:pt x="495" y="239"/>
                    <a:pt x="496" y="239"/>
                  </a:cubicBezTo>
                  <a:cubicBezTo>
                    <a:pt x="495" y="239"/>
                    <a:pt x="496" y="239"/>
                    <a:pt x="497" y="239"/>
                  </a:cubicBezTo>
                  <a:cubicBezTo>
                    <a:pt x="497" y="239"/>
                    <a:pt x="498" y="239"/>
                    <a:pt x="498" y="239"/>
                  </a:cubicBezTo>
                  <a:cubicBezTo>
                    <a:pt x="499" y="239"/>
                    <a:pt x="500" y="239"/>
                    <a:pt x="500" y="239"/>
                  </a:cubicBezTo>
                  <a:cubicBezTo>
                    <a:pt x="501" y="239"/>
                    <a:pt x="502" y="239"/>
                    <a:pt x="501" y="238"/>
                  </a:cubicBezTo>
                  <a:cubicBezTo>
                    <a:pt x="500" y="238"/>
                    <a:pt x="501" y="238"/>
                    <a:pt x="502" y="238"/>
                  </a:cubicBezTo>
                  <a:cubicBezTo>
                    <a:pt x="502" y="238"/>
                    <a:pt x="502" y="238"/>
                    <a:pt x="503" y="238"/>
                  </a:cubicBezTo>
                  <a:cubicBezTo>
                    <a:pt x="503" y="238"/>
                    <a:pt x="503" y="238"/>
                    <a:pt x="503" y="238"/>
                  </a:cubicBezTo>
                  <a:cubicBezTo>
                    <a:pt x="505" y="238"/>
                    <a:pt x="505" y="238"/>
                    <a:pt x="503" y="237"/>
                  </a:cubicBezTo>
                  <a:cubicBezTo>
                    <a:pt x="500" y="237"/>
                    <a:pt x="506" y="235"/>
                    <a:pt x="517" y="235"/>
                  </a:cubicBezTo>
                  <a:cubicBezTo>
                    <a:pt x="527" y="235"/>
                    <a:pt x="534" y="237"/>
                    <a:pt x="533" y="237"/>
                  </a:cubicBezTo>
                  <a:cubicBezTo>
                    <a:pt x="532" y="237"/>
                    <a:pt x="532" y="238"/>
                    <a:pt x="532" y="238"/>
                  </a:cubicBezTo>
                  <a:cubicBezTo>
                    <a:pt x="533" y="238"/>
                    <a:pt x="537" y="237"/>
                    <a:pt x="544" y="236"/>
                  </a:cubicBezTo>
                  <a:cubicBezTo>
                    <a:pt x="553" y="235"/>
                    <a:pt x="556" y="234"/>
                    <a:pt x="551" y="232"/>
                  </a:cubicBezTo>
                  <a:cubicBezTo>
                    <a:pt x="545" y="230"/>
                    <a:pt x="549" y="226"/>
                    <a:pt x="556" y="222"/>
                  </a:cubicBezTo>
                  <a:cubicBezTo>
                    <a:pt x="563" y="219"/>
                    <a:pt x="570" y="214"/>
                    <a:pt x="578" y="212"/>
                  </a:cubicBezTo>
                  <a:cubicBezTo>
                    <a:pt x="582" y="211"/>
                    <a:pt x="586" y="211"/>
                    <a:pt x="588" y="211"/>
                  </a:cubicBezTo>
                  <a:cubicBezTo>
                    <a:pt x="590" y="211"/>
                    <a:pt x="591" y="211"/>
                    <a:pt x="589" y="212"/>
                  </a:cubicBezTo>
                  <a:cubicBezTo>
                    <a:pt x="585" y="212"/>
                    <a:pt x="588" y="213"/>
                    <a:pt x="597" y="213"/>
                  </a:cubicBezTo>
                  <a:cubicBezTo>
                    <a:pt x="605" y="214"/>
                    <a:pt x="607" y="215"/>
                    <a:pt x="604" y="216"/>
                  </a:cubicBezTo>
                  <a:cubicBezTo>
                    <a:pt x="601" y="216"/>
                    <a:pt x="606" y="217"/>
                    <a:pt x="609" y="218"/>
                  </a:cubicBezTo>
                  <a:cubicBezTo>
                    <a:pt x="611" y="219"/>
                    <a:pt x="612" y="220"/>
                    <a:pt x="620" y="220"/>
                  </a:cubicBezTo>
                  <a:cubicBezTo>
                    <a:pt x="620" y="220"/>
                    <a:pt x="620" y="220"/>
                    <a:pt x="620" y="220"/>
                  </a:cubicBezTo>
                  <a:cubicBezTo>
                    <a:pt x="624" y="220"/>
                    <a:pt x="630" y="219"/>
                    <a:pt x="635" y="218"/>
                  </a:cubicBezTo>
                  <a:cubicBezTo>
                    <a:pt x="642" y="217"/>
                    <a:pt x="640" y="217"/>
                    <a:pt x="632" y="216"/>
                  </a:cubicBezTo>
                  <a:cubicBezTo>
                    <a:pt x="630" y="216"/>
                    <a:pt x="628" y="216"/>
                    <a:pt x="627" y="216"/>
                  </a:cubicBezTo>
                  <a:cubicBezTo>
                    <a:pt x="627" y="216"/>
                    <a:pt x="627" y="216"/>
                    <a:pt x="626" y="216"/>
                  </a:cubicBezTo>
                  <a:cubicBezTo>
                    <a:pt x="625" y="216"/>
                    <a:pt x="624" y="216"/>
                    <a:pt x="621" y="215"/>
                  </a:cubicBezTo>
                  <a:cubicBezTo>
                    <a:pt x="616" y="214"/>
                    <a:pt x="614" y="213"/>
                    <a:pt x="619" y="213"/>
                  </a:cubicBezTo>
                  <a:cubicBezTo>
                    <a:pt x="621" y="212"/>
                    <a:pt x="624" y="212"/>
                    <a:pt x="625" y="212"/>
                  </a:cubicBezTo>
                  <a:cubicBezTo>
                    <a:pt x="626" y="212"/>
                    <a:pt x="626" y="212"/>
                    <a:pt x="626" y="212"/>
                  </a:cubicBezTo>
                  <a:cubicBezTo>
                    <a:pt x="626" y="213"/>
                    <a:pt x="626" y="213"/>
                    <a:pt x="626" y="213"/>
                  </a:cubicBezTo>
                  <a:cubicBezTo>
                    <a:pt x="626" y="213"/>
                    <a:pt x="627" y="212"/>
                    <a:pt x="628" y="212"/>
                  </a:cubicBezTo>
                  <a:cubicBezTo>
                    <a:pt x="629" y="211"/>
                    <a:pt x="638" y="211"/>
                    <a:pt x="648" y="210"/>
                  </a:cubicBezTo>
                  <a:cubicBezTo>
                    <a:pt x="657" y="209"/>
                    <a:pt x="663" y="208"/>
                    <a:pt x="664" y="208"/>
                  </a:cubicBezTo>
                  <a:cubicBezTo>
                    <a:pt x="664" y="208"/>
                    <a:pt x="664" y="208"/>
                    <a:pt x="664" y="208"/>
                  </a:cubicBezTo>
                  <a:cubicBezTo>
                    <a:pt x="664" y="208"/>
                    <a:pt x="666" y="208"/>
                    <a:pt x="668" y="208"/>
                  </a:cubicBezTo>
                  <a:cubicBezTo>
                    <a:pt x="668" y="208"/>
                    <a:pt x="669" y="208"/>
                    <a:pt x="669" y="208"/>
                  </a:cubicBezTo>
                  <a:cubicBezTo>
                    <a:pt x="669" y="208"/>
                    <a:pt x="669" y="208"/>
                    <a:pt x="669" y="208"/>
                  </a:cubicBezTo>
                  <a:cubicBezTo>
                    <a:pt x="672" y="208"/>
                    <a:pt x="672" y="209"/>
                    <a:pt x="670" y="210"/>
                  </a:cubicBezTo>
                  <a:cubicBezTo>
                    <a:pt x="667" y="210"/>
                    <a:pt x="665" y="211"/>
                    <a:pt x="662" y="211"/>
                  </a:cubicBezTo>
                  <a:cubicBezTo>
                    <a:pt x="660" y="211"/>
                    <a:pt x="660" y="211"/>
                    <a:pt x="662" y="212"/>
                  </a:cubicBezTo>
                  <a:cubicBezTo>
                    <a:pt x="664" y="213"/>
                    <a:pt x="664" y="214"/>
                    <a:pt x="662" y="215"/>
                  </a:cubicBezTo>
                  <a:cubicBezTo>
                    <a:pt x="660" y="216"/>
                    <a:pt x="657" y="216"/>
                    <a:pt x="655" y="216"/>
                  </a:cubicBezTo>
                  <a:cubicBezTo>
                    <a:pt x="655" y="216"/>
                    <a:pt x="655" y="216"/>
                    <a:pt x="655" y="216"/>
                  </a:cubicBezTo>
                  <a:cubicBezTo>
                    <a:pt x="654" y="216"/>
                    <a:pt x="654" y="216"/>
                    <a:pt x="653" y="216"/>
                  </a:cubicBezTo>
                  <a:cubicBezTo>
                    <a:pt x="652" y="216"/>
                    <a:pt x="651" y="216"/>
                    <a:pt x="650" y="217"/>
                  </a:cubicBezTo>
                  <a:cubicBezTo>
                    <a:pt x="650" y="217"/>
                    <a:pt x="660" y="219"/>
                    <a:pt x="675" y="222"/>
                  </a:cubicBezTo>
                  <a:cubicBezTo>
                    <a:pt x="705" y="227"/>
                    <a:pt x="736" y="233"/>
                    <a:pt x="683" y="234"/>
                  </a:cubicBezTo>
                  <a:cubicBezTo>
                    <a:pt x="682" y="234"/>
                    <a:pt x="681" y="234"/>
                    <a:pt x="680" y="234"/>
                  </a:cubicBezTo>
                  <a:cubicBezTo>
                    <a:pt x="657" y="234"/>
                    <a:pt x="645" y="231"/>
                    <a:pt x="628" y="231"/>
                  </a:cubicBezTo>
                  <a:cubicBezTo>
                    <a:pt x="614" y="231"/>
                    <a:pt x="605" y="232"/>
                    <a:pt x="593" y="233"/>
                  </a:cubicBezTo>
                  <a:cubicBezTo>
                    <a:pt x="589" y="233"/>
                    <a:pt x="584" y="233"/>
                    <a:pt x="578" y="234"/>
                  </a:cubicBezTo>
                  <a:cubicBezTo>
                    <a:pt x="570" y="234"/>
                    <a:pt x="565" y="235"/>
                    <a:pt x="567" y="235"/>
                  </a:cubicBezTo>
                  <a:cubicBezTo>
                    <a:pt x="569" y="236"/>
                    <a:pt x="569" y="236"/>
                    <a:pt x="565" y="237"/>
                  </a:cubicBezTo>
                  <a:cubicBezTo>
                    <a:pt x="562" y="237"/>
                    <a:pt x="561" y="237"/>
                    <a:pt x="562" y="237"/>
                  </a:cubicBezTo>
                  <a:cubicBezTo>
                    <a:pt x="562" y="237"/>
                    <a:pt x="562" y="237"/>
                    <a:pt x="561" y="237"/>
                  </a:cubicBezTo>
                  <a:cubicBezTo>
                    <a:pt x="561" y="237"/>
                    <a:pt x="560" y="237"/>
                    <a:pt x="560" y="237"/>
                  </a:cubicBezTo>
                  <a:cubicBezTo>
                    <a:pt x="559" y="237"/>
                    <a:pt x="559" y="237"/>
                    <a:pt x="559" y="237"/>
                  </a:cubicBezTo>
                  <a:cubicBezTo>
                    <a:pt x="555" y="237"/>
                    <a:pt x="549" y="237"/>
                    <a:pt x="542" y="238"/>
                  </a:cubicBezTo>
                  <a:cubicBezTo>
                    <a:pt x="530" y="238"/>
                    <a:pt x="532" y="241"/>
                    <a:pt x="535" y="241"/>
                  </a:cubicBezTo>
                  <a:cubicBezTo>
                    <a:pt x="535" y="241"/>
                    <a:pt x="535" y="241"/>
                    <a:pt x="535" y="241"/>
                  </a:cubicBezTo>
                  <a:cubicBezTo>
                    <a:pt x="535" y="241"/>
                    <a:pt x="536" y="241"/>
                    <a:pt x="536" y="241"/>
                  </a:cubicBezTo>
                  <a:cubicBezTo>
                    <a:pt x="538" y="241"/>
                    <a:pt x="540" y="242"/>
                    <a:pt x="540" y="242"/>
                  </a:cubicBezTo>
                  <a:cubicBezTo>
                    <a:pt x="541" y="243"/>
                    <a:pt x="541" y="244"/>
                    <a:pt x="540" y="244"/>
                  </a:cubicBezTo>
                  <a:cubicBezTo>
                    <a:pt x="538" y="244"/>
                    <a:pt x="538" y="245"/>
                    <a:pt x="538" y="245"/>
                  </a:cubicBezTo>
                  <a:cubicBezTo>
                    <a:pt x="539" y="245"/>
                    <a:pt x="539" y="245"/>
                    <a:pt x="538" y="245"/>
                  </a:cubicBezTo>
                  <a:cubicBezTo>
                    <a:pt x="538" y="245"/>
                    <a:pt x="537" y="245"/>
                    <a:pt x="536" y="245"/>
                  </a:cubicBezTo>
                  <a:cubicBezTo>
                    <a:pt x="536" y="245"/>
                    <a:pt x="535" y="245"/>
                    <a:pt x="535" y="245"/>
                  </a:cubicBezTo>
                  <a:cubicBezTo>
                    <a:pt x="535" y="245"/>
                    <a:pt x="535" y="245"/>
                    <a:pt x="535" y="245"/>
                  </a:cubicBezTo>
                  <a:cubicBezTo>
                    <a:pt x="535" y="245"/>
                    <a:pt x="536" y="246"/>
                    <a:pt x="540" y="248"/>
                  </a:cubicBezTo>
                  <a:cubicBezTo>
                    <a:pt x="545" y="249"/>
                    <a:pt x="548" y="251"/>
                    <a:pt x="547" y="251"/>
                  </a:cubicBezTo>
                  <a:cubicBezTo>
                    <a:pt x="546" y="251"/>
                    <a:pt x="547" y="251"/>
                    <a:pt x="550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550" y="251"/>
                    <a:pt x="551" y="251"/>
                    <a:pt x="551" y="251"/>
                  </a:cubicBezTo>
                  <a:cubicBezTo>
                    <a:pt x="553" y="251"/>
                    <a:pt x="553" y="252"/>
                    <a:pt x="551" y="252"/>
                  </a:cubicBezTo>
                  <a:cubicBezTo>
                    <a:pt x="548" y="252"/>
                    <a:pt x="548" y="252"/>
                    <a:pt x="550" y="252"/>
                  </a:cubicBezTo>
                  <a:cubicBezTo>
                    <a:pt x="551" y="252"/>
                    <a:pt x="551" y="252"/>
                    <a:pt x="551" y="252"/>
                  </a:cubicBezTo>
                  <a:cubicBezTo>
                    <a:pt x="554" y="252"/>
                    <a:pt x="558" y="252"/>
                    <a:pt x="561" y="252"/>
                  </a:cubicBezTo>
                  <a:cubicBezTo>
                    <a:pt x="561" y="252"/>
                    <a:pt x="561" y="252"/>
                    <a:pt x="561" y="252"/>
                  </a:cubicBezTo>
                  <a:cubicBezTo>
                    <a:pt x="563" y="252"/>
                    <a:pt x="566" y="253"/>
                    <a:pt x="569" y="253"/>
                  </a:cubicBezTo>
                  <a:cubicBezTo>
                    <a:pt x="572" y="253"/>
                    <a:pt x="576" y="254"/>
                    <a:pt x="580" y="254"/>
                  </a:cubicBezTo>
                  <a:cubicBezTo>
                    <a:pt x="582" y="254"/>
                    <a:pt x="583" y="254"/>
                    <a:pt x="584" y="254"/>
                  </a:cubicBezTo>
                  <a:cubicBezTo>
                    <a:pt x="591" y="253"/>
                    <a:pt x="598" y="253"/>
                    <a:pt x="603" y="253"/>
                  </a:cubicBezTo>
                  <a:cubicBezTo>
                    <a:pt x="603" y="253"/>
                    <a:pt x="603" y="253"/>
                    <a:pt x="603" y="253"/>
                  </a:cubicBezTo>
                  <a:cubicBezTo>
                    <a:pt x="610" y="253"/>
                    <a:pt x="618" y="254"/>
                    <a:pt x="627" y="254"/>
                  </a:cubicBezTo>
                  <a:cubicBezTo>
                    <a:pt x="629" y="254"/>
                    <a:pt x="630" y="254"/>
                    <a:pt x="631" y="254"/>
                  </a:cubicBezTo>
                  <a:cubicBezTo>
                    <a:pt x="634" y="254"/>
                    <a:pt x="639" y="253"/>
                    <a:pt x="643" y="252"/>
                  </a:cubicBezTo>
                  <a:cubicBezTo>
                    <a:pt x="644" y="252"/>
                    <a:pt x="645" y="252"/>
                    <a:pt x="645" y="252"/>
                  </a:cubicBezTo>
                  <a:cubicBezTo>
                    <a:pt x="651" y="252"/>
                    <a:pt x="653" y="255"/>
                    <a:pt x="651" y="260"/>
                  </a:cubicBezTo>
                  <a:cubicBezTo>
                    <a:pt x="649" y="264"/>
                    <a:pt x="647" y="268"/>
                    <a:pt x="640" y="270"/>
                  </a:cubicBezTo>
                  <a:cubicBezTo>
                    <a:pt x="635" y="272"/>
                    <a:pt x="629" y="273"/>
                    <a:pt x="623" y="273"/>
                  </a:cubicBezTo>
                  <a:cubicBezTo>
                    <a:pt x="620" y="273"/>
                    <a:pt x="618" y="273"/>
                    <a:pt x="617" y="273"/>
                  </a:cubicBezTo>
                  <a:cubicBezTo>
                    <a:pt x="615" y="273"/>
                    <a:pt x="614" y="273"/>
                    <a:pt x="613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2" y="273"/>
                    <a:pt x="611" y="272"/>
                    <a:pt x="607" y="272"/>
                  </a:cubicBezTo>
                  <a:cubicBezTo>
                    <a:pt x="603" y="271"/>
                    <a:pt x="600" y="271"/>
                    <a:pt x="600" y="271"/>
                  </a:cubicBezTo>
                  <a:cubicBezTo>
                    <a:pt x="600" y="271"/>
                    <a:pt x="600" y="271"/>
                    <a:pt x="600" y="271"/>
                  </a:cubicBezTo>
                  <a:cubicBezTo>
                    <a:pt x="601" y="271"/>
                    <a:pt x="599" y="271"/>
                    <a:pt x="596" y="271"/>
                  </a:cubicBezTo>
                  <a:cubicBezTo>
                    <a:pt x="596" y="271"/>
                    <a:pt x="596" y="271"/>
                    <a:pt x="596" y="271"/>
                  </a:cubicBezTo>
                  <a:cubicBezTo>
                    <a:pt x="594" y="271"/>
                    <a:pt x="594" y="271"/>
                    <a:pt x="594" y="271"/>
                  </a:cubicBezTo>
                  <a:cubicBezTo>
                    <a:pt x="592" y="272"/>
                    <a:pt x="581" y="273"/>
                    <a:pt x="567" y="273"/>
                  </a:cubicBezTo>
                  <a:cubicBezTo>
                    <a:pt x="566" y="273"/>
                    <a:pt x="566" y="273"/>
                    <a:pt x="565" y="273"/>
                  </a:cubicBezTo>
                  <a:cubicBezTo>
                    <a:pt x="546" y="272"/>
                    <a:pt x="526" y="271"/>
                    <a:pt x="508" y="269"/>
                  </a:cubicBezTo>
                  <a:cubicBezTo>
                    <a:pt x="496" y="268"/>
                    <a:pt x="491" y="267"/>
                    <a:pt x="479" y="267"/>
                  </a:cubicBezTo>
                  <a:cubicBezTo>
                    <a:pt x="477" y="267"/>
                    <a:pt x="475" y="267"/>
                    <a:pt x="473" y="267"/>
                  </a:cubicBezTo>
                  <a:cubicBezTo>
                    <a:pt x="446" y="268"/>
                    <a:pt x="473" y="275"/>
                    <a:pt x="451" y="277"/>
                  </a:cubicBezTo>
                  <a:cubicBezTo>
                    <a:pt x="450" y="277"/>
                    <a:pt x="450" y="277"/>
                    <a:pt x="449" y="277"/>
                  </a:cubicBezTo>
                  <a:cubicBezTo>
                    <a:pt x="438" y="277"/>
                    <a:pt x="409" y="271"/>
                    <a:pt x="402" y="270"/>
                  </a:cubicBezTo>
                  <a:cubicBezTo>
                    <a:pt x="389" y="268"/>
                    <a:pt x="371" y="268"/>
                    <a:pt x="354" y="266"/>
                  </a:cubicBezTo>
                  <a:cubicBezTo>
                    <a:pt x="353" y="266"/>
                    <a:pt x="351" y="265"/>
                    <a:pt x="349" y="265"/>
                  </a:cubicBezTo>
                  <a:cubicBezTo>
                    <a:pt x="346" y="265"/>
                    <a:pt x="339" y="264"/>
                    <a:pt x="340" y="262"/>
                  </a:cubicBezTo>
                  <a:cubicBezTo>
                    <a:pt x="341" y="262"/>
                    <a:pt x="344" y="262"/>
                    <a:pt x="343" y="260"/>
                  </a:cubicBezTo>
                  <a:cubicBezTo>
                    <a:pt x="343" y="259"/>
                    <a:pt x="342" y="258"/>
                    <a:pt x="343" y="256"/>
                  </a:cubicBezTo>
                  <a:cubicBezTo>
                    <a:pt x="343" y="253"/>
                    <a:pt x="343" y="252"/>
                    <a:pt x="342" y="252"/>
                  </a:cubicBezTo>
                  <a:cubicBezTo>
                    <a:pt x="342" y="252"/>
                    <a:pt x="342" y="252"/>
                    <a:pt x="342" y="252"/>
                  </a:cubicBezTo>
                  <a:cubicBezTo>
                    <a:pt x="342" y="252"/>
                    <a:pt x="341" y="252"/>
                    <a:pt x="341" y="252"/>
                  </a:cubicBezTo>
                  <a:cubicBezTo>
                    <a:pt x="339" y="252"/>
                    <a:pt x="335" y="252"/>
                    <a:pt x="331" y="252"/>
                  </a:cubicBezTo>
                  <a:cubicBezTo>
                    <a:pt x="326" y="251"/>
                    <a:pt x="319" y="251"/>
                    <a:pt x="312" y="251"/>
                  </a:cubicBezTo>
                  <a:cubicBezTo>
                    <a:pt x="311" y="251"/>
                    <a:pt x="310" y="251"/>
                    <a:pt x="309" y="251"/>
                  </a:cubicBezTo>
                  <a:cubicBezTo>
                    <a:pt x="286" y="251"/>
                    <a:pt x="258" y="253"/>
                    <a:pt x="248" y="253"/>
                  </a:cubicBezTo>
                  <a:cubicBezTo>
                    <a:pt x="235" y="254"/>
                    <a:pt x="203" y="258"/>
                    <a:pt x="179" y="258"/>
                  </a:cubicBezTo>
                  <a:cubicBezTo>
                    <a:pt x="177" y="258"/>
                    <a:pt x="175" y="259"/>
                    <a:pt x="174" y="259"/>
                  </a:cubicBezTo>
                  <a:cubicBezTo>
                    <a:pt x="168" y="259"/>
                    <a:pt x="163" y="258"/>
                    <a:pt x="159" y="258"/>
                  </a:cubicBezTo>
                  <a:cubicBezTo>
                    <a:pt x="155" y="258"/>
                    <a:pt x="151" y="258"/>
                    <a:pt x="149" y="258"/>
                  </a:cubicBezTo>
                  <a:cubicBezTo>
                    <a:pt x="146" y="258"/>
                    <a:pt x="144" y="258"/>
                    <a:pt x="144" y="258"/>
                  </a:cubicBezTo>
                  <a:cubicBezTo>
                    <a:pt x="143" y="259"/>
                    <a:pt x="142" y="260"/>
                    <a:pt x="138" y="262"/>
                  </a:cubicBezTo>
                  <a:cubicBezTo>
                    <a:pt x="131" y="264"/>
                    <a:pt x="121" y="264"/>
                    <a:pt x="114" y="266"/>
                  </a:cubicBezTo>
                  <a:cubicBezTo>
                    <a:pt x="95" y="270"/>
                    <a:pt x="105" y="276"/>
                    <a:pt x="87" y="281"/>
                  </a:cubicBezTo>
                  <a:cubicBezTo>
                    <a:pt x="78" y="284"/>
                    <a:pt x="63" y="285"/>
                    <a:pt x="52" y="287"/>
                  </a:cubicBezTo>
                  <a:cubicBezTo>
                    <a:pt x="42" y="290"/>
                    <a:pt x="38" y="292"/>
                    <a:pt x="29" y="296"/>
                  </a:cubicBezTo>
                  <a:cubicBezTo>
                    <a:pt x="24" y="298"/>
                    <a:pt x="17" y="300"/>
                    <a:pt x="12" y="302"/>
                  </a:cubicBezTo>
                  <a:cubicBezTo>
                    <a:pt x="3" y="306"/>
                    <a:pt x="14" y="312"/>
                    <a:pt x="14" y="317"/>
                  </a:cubicBezTo>
                  <a:cubicBezTo>
                    <a:pt x="14" y="319"/>
                    <a:pt x="13" y="321"/>
                    <a:pt x="12" y="322"/>
                  </a:cubicBezTo>
                  <a:cubicBezTo>
                    <a:pt x="8" y="327"/>
                    <a:pt x="0" y="331"/>
                    <a:pt x="4" y="332"/>
                  </a:cubicBezTo>
                  <a:cubicBezTo>
                    <a:pt x="8" y="334"/>
                    <a:pt x="12" y="335"/>
                    <a:pt x="9" y="335"/>
                  </a:cubicBezTo>
                  <a:cubicBezTo>
                    <a:pt x="7" y="335"/>
                    <a:pt x="5" y="335"/>
                    <a:pt x="5" y="335"/>
                  </a:cubicBezTo>
                  <a:cubicBezTo>
                    <a:pt x="5" y="336"/>
                    <a:pt x="6" y="337"/>
                    <a:pt x="7" y="337"/>
                  </a:cubicBezTo>
                  <a:cubicBezTo>
                    <a:pt x="8" y="337"/>
                    <a:pt x="8" y="337"/>
                    <a:pt x="8" y="337"/>
                  </a:cubicBezTo>
                  <a:cubicBezTo>
                    <a:pt x="8" y="337"/>
                    <a:pt x="8" y="337"/>
                    <a:pt x="9" y="337"/>
                  </a:cubicBezTo>
                  <a:cubicBezTo>
                    <a:pt x="9" y="337"/>
                    <a:pt x="10" y="337"/>
                    <a:pt x="10" y="337"/>
                  </a:cubicBezTo>
                  <a:cubicBezTo>
                    <a:pt x="10" y="337"/>
                    <a:pt x="9" y="337"/>
                    <a:pt x="8" y="337"/>
                  </a:cubicBezTo>
                  <a:cubicBezTo>
                    <a:pt x="8" y="337"/>
                    <a:pt x="8" y="337"/>
                    <a:pt x="8" y="337"/>
                  </a:cubicBezTo>
                  <a:cubicBezTo>
                    <a:pt x="7" y="337"/>
                    <a:pt x="7" y="339"/>
                    <a:pt x="14" y="339"/>
                  </a:cubicBezTo>
                  <a:cubicBezTo>
                    <a:pt x="21" y="340"/>
                    <a:pt x="26" y="340"/>
                    <a:pt x="24" y="340"/>
                  </a:cubicBezTo>
                  <a:cubicBezTo>
                    <a:pt x="22" y="340"/>
                    <a:pt x="21" y="341"/>
                    <a:pt x="24" y="341"/>
                  </a:cubicBezTo>
                  <a:cubicBezTo>
                    <a:pt x="26" y="341"/>
                    <a:pt x="28" y="342"/>
                    <a:pt x="33" y="344"/>
                  </a:cubicBezTo>
                  <a:cubicBezTo>
                    <a:pt x="37" y="345"/>
                    <a:pt x="52" y="348"/>
                    <a:pt x="61" y="352"/>
                  </a:cubicBezTo>
                  <a:cubicBezTo>
                    <a:pt x="66" y="355"/>
                    <a:pt x="72" y="357"/>
                    <a:pt x="85" y="359"/>
                  </a:cubicBezTo>
                  <a:cubicBezTo>
                    <a:pt x="96" y="361"/>
                    <a:pt x="104" y="363"/>
                    <a:pt x="117" y="364"/>
                  </a:cubicBezTo>
                  <a:cubicBezTo>
                    <a:pt x="119" y="365"/>
                    <a:pt x="121" y="365"/>
                    <a:pt x="123" y="365"/>
                  </a:cubicBezTo>
                  <a:cubicBezTo>
                    <a:pt x="131" y="365"/>
                    <a:pt x="135" y="363"/>
                    <a:pt x="144" y="362"/>
                  </a:cubicBezTo>
                  <a:cubicBezTo>
                    <a:pt x="153" y="362"/>
                    <a:pt x="160" y="362"/>
                    <a:pt x="166" y="362"/>
                  </a:cubicBezTo>
                  <a:cubicBezTo>
                    <a:pt x="171" y="362"/>
                    <a:pt x="175" y="362"/>
                    <a:pt x="179" y="362"/>
                  </a:cubicBezTo>
                  <a:cubicBezTo>
                    <a:pt x="184" y="362"/>
                    <a:pt x="188" y="362"/>
                    <a:pt x="193" y="362"/>
                  </a:cubicBezTo>
                  <a:cubicBezTo>
                    <a:pt x="197" y="362"/>
                    <a:pt x="202" y="362"/>
                    <a:pt x="208" y="362"/>
                  </a:cubicBezTo>
                  <a:cubicBezTo>
                    <a:pt x="222" y="362"/>
                    <a:pt x="240" y="357"/>
                    <a:pt x="256" y="357"/>
                  </a:cubicBezTo>
                  <a:cubicBezTo>
                    <a:pt x="259" y="357"/>
                    <a:pt x="261" y="358"/>
                    <a:pt x="263" y="358"/>
                  </a:cubicBezTo>
                  <a:cubicBezTo>
                    <a:pt x="284" y="360"/>
                    <a:pt x="280" y="366"/>
                    <a:pt x="298" y="366"/>
                  </a:cubicBezTo>
                  <a:cubicBezTo>
                    <a:pt x="302" y="366"/>
                    <a:pt x="306" y="365"/>
                    <a:pt x="312" y="365"/>
                  </a:cubicBezTo>
                  <a:cubicBezTo>
                    <a:pt x="317" y="364"/>
                    <a:pt x="321" y="364"/>
                    <a:pt x="324" y="364"/>
                  </a:cubicBezTo>
                  <a:cubicBezTo>
                    <a:pt x="337" y="364"/>
                    <a:pt x="338" y="367"/>
                    <a:pt x="337" y="371"/>
                  </a:cubicBezTo>
                  <a:cubicBezTo>
                    <a:pt x="336" y="375"/>
                    <a:pt x="337" y="379"/>
                    <a:pt x="335" y="379"/>
                  </a:cubicBezTo>
                  <a:cubicBezTo>
                    <a:pt x="335" y="379"/>
                    <a:pt x="335" y="379"/>
                    <a:pt x="335" y="379"/>
                  </a:cubicBezTo>
                  <a:cubicBezTo>
                    <a:pt x="335" y="379"/>
                    <a:pt x="335" y="379"/>
                    <a:pt x="335" y="379"/>
                  </a:cubicBezTo>
                  <a:cubicBezTo>
                    <a:pt x="333" y="379"/>
                    <a:pt x="326" y="382"/>
                    <a:pt x="330" y="385"/>
                  </a:cubicBezTo>
                  <a:cubicBezTo>
                    <a:pt x="332" y="387"/>
                    <a:pt x="337" y="388"/>
                    <a:pt x="344" y="390"/>
                  </a:cubicBezTo>
                  <a:cubicBezTo>
                    <a:pt x="350" y="391"/>
                    <a:pt x="355" y="393"/>
                    <a:pt x="359" y="395"/>
                  </a:cubicBezTo>
                  <a:cubicBezTo>
                    <a:pt x="366" y="398"/>
                    <a:pt x="374" y="402"/>
                    <a:pt x="376" y="406"/>
                  </a:cubicBezTo>
                  <a:cubicBezTo>
                    <a:pt x="378" y="408"/>
                    <a:pt x="379" y="410"/>
                    <a:pt x="380" y="411"/>
                  </a:cubicBezTo>
                  <a:cubicBezTo>
                    <a:pt x="382" y="414"/>
                    <a:pt x="391" y="416"/>
                    <a:pt x="388" y="419"/>
                  </a:cubicBezTo>
                  <a:cubicBezTo>
                    <a:pt x="386" y="422"/>
                    <a:pt x="369" y="423"/>
                    <a:pt x="369" y="425"/>
                  </a:cubicBezTo>
                  <a:cubicBezTo>
                    <a:pt x="368" y="429"/>
                    <a:pt x="362" y="433"/>
                    <a:pt x="360" y="437"/>
                  </a:cubicBezTo>
                  <a:cubicBezTo>
                    <a:pt x="356" y="442"/>
                    <a:pt x="386" y="450"/>
                    <a:pt x="392" y="455"/>
                  </a:cubicBezTo>
                  <a:cubicBezTo>
                    <a:pt x="396" y="459"/>
                    <a:pt x="394" y="465"/>
                    <a:pt x="398" y="468"/>
                  </a:cubicBezTo>
                  <a:cubicBezTo>
                    <a:pt x="400" y="470"/>
                    <a:pt x="414" y="475"/>
                    <a:pt x="416" y="477"/>
                  </a:cubicBezTo>
                  <a:cubicBezTo>
                    <a:pt x="418" y="481"/>
                    <a:pt x="430" y="486"/>
                    <a:pt x="435" y="489"/>
                  </a:cubicBezTo>
                  <a:cubicBezTo>
                    <a:pt x="435" y="490"/>
                    <a:pt x="436" y="492"/>
                    <a:pt x="436" y="494"/>
                  </a:cubicBezTo>
                  <a:cubicBezTo>
                    <a:pt x="436" y="496"/>
                    <a:pt x="445" y="498"/>
                    <a:pt x="456" y="498"/>
                  </a:cubicBezTo>
                  <a:cubicBezTo>
                    <a:pt x="459" y="498"/>
                    <a:pt x="462" y="498"/>
                    <a:pt x="464" y="498"/>
                  </a:cubicBezTo>
                  <a:cubicBezTo>
                    <a:pt x="469" y="498"/>
                    <a:pt x="473" y="498"/>
                    <a:pt x="477" y="498"/>
                  </a:cubicBezTo>
                  <a:cubicBezTo>
                    <a:pt x="485" y="497"/>
                    <a:pt x="493" y="497"/>
                    <a:pt x="501" y="497"/>
                  </a:cubicBezTo>
                  <a:cubicBezTo>
                    <a:pt x="515" y="497"/>
                    <a:pt x="531" y="496"/>
                    <a:pt x="539" y="495"/>
                  </a:cubicBezTo>
                  <a:cubicBezTo>
                    <a:pt x="544" y="494"/>
                    <a:pt x="549" y="494"/>
                    <a:pt x="554" y="493"/>
                  </a:cubicBezTo>
                  <a:cubicBezTo>
                    <a:pt x="570" y="490"/>
                    <a:pt x="579" y="486"/>
                    <a:pt x="591" y="483"/>
                  </a:cubicBezTo>
                  <a:cubicBezTo>
                    <a:pt x="599" y="480"/>
                    <a:pt x="607" y="478"/>
                    <a:pt x="612" y="476"/>
                  </a:cubicBezTo>
                  <a:cubicBezTo>
                    <a:pt x="621" y="472"/>
                    <a:pt x="622" y="468"/>
                    <a:pt x="622" y="468"/>
                  </a:cubicBezTo>
                  <a:cubicBezTo>
                    <a:pt x="621" y="468"/>
                    <a:pt x="621" y="468"/>
                    <a:pt x="621" y="468"/>
                  </a:cubicBezTo>
                  <a:cubicBezTo>
                    <a:pt x="621" y="468"/>
                    <a:pt x="621" y="468"/>
                    <a:pt x="621" y="468"/>
                  </a:cubicBezTo>
                  <a:cubicBezTo>
                    <a:pt x="620" y="468"/>
                    <a:pt x="621" y="466"/>
                    <a:pt x="633" y="465"/>
                  </a:cubicBezTo>
                  <a:cubicBezTo>
                    <a:pt x="640" y="464"/>
                    <a:pt x="648" y="464"/>
                    <a:pt x="653" y="462"/>
                  </a:cubicBezTo>
                  <a:cubicBezTo>
                    <a:pt x="656" y="461"/>
                    <a:pt x="657" y="460"/>
                    <a:pt x="658" y="458"/>
                  </a:cubicBezTo>
                  <a:cubicBezTo>
                    <a:pt x="658" y="456"/>
                    <a:pt x="658" y="454"/>
                    <a:pt x="658" y="454"/>
                  </a:cubicBezTo>
                  <a:cubicBezTo>
                    <a:pt x="658" y="454"/>
                    <a:pt x="658" y="454"/>
                    <a:pt x="658" y="454"/>
                  </a:cubicBezTo>
                  <a:cubicBezTo>
                    <a:pt x="658" y="454"/>
                    <a:pt x="658" y="454"/>
                    <a:pt x="657" y="454"/>
                  </a:cubicBezTo>
                  <a:cubicBezTo>
                    <a:pt x="657" y="454"/>
                    <a:pt x="657" y="455"/>
                    <a:pt x="657" y="455"/>
                  </a:cubicBezTo>
                  <a:cubicBezTo>
                    <a:pt x="657" y="455"/>
                    <a:pt x="655" y="453"/>
                    <a:pt x="653" y="450"/>
                  </a:cubicBezTo>
                  <a:cubicBezTo>
                    <a:pt x="651" y="448"/>
                    <a:pt x="664" y="444"/>
                    <a:pt x="679" y="442"/>
                  </a:cubicBezTo>
                  <a:cubicBezTo>
                    <a:pt x="687" y="440"/>
                    <a:pt x="697" y="438"/>
                    <a:pt x="704" y="437"/>
                  </a:cubicBezTo>
                  <a:cubicBezTo>
                    <a:pt x="718" y="434"/>
                    <a:pt x="730" y="427"/>
                    <a:pt x="731" y="423"/>
                  </a:cubicBezTo>
                  <a:cubicBezTo>
                    <a:pt x="732" y="420"/>
                    <a:pt x="732" y="416"/>
                    <a:pt x="730" y="415"/>
                  </a:cubicBezTo>
                  <a:cubicBezTo>
                    <a:pt x="727" y="411"/>
                    <a:pt x="716" y="409"/>
                    <a:pt x="715" y="405"/>
                  </a:cubicBezTo>
                  <a:cubicBezTo>
                    <a:pt x="715" y="403"/>
                    <a:pt x="713" y="402"/>
                    <a:pt x="712" y="400"/>
                  </a:cubicBezTo>
                  <a:cubicBezTo>
                    <a:pt x="710" y="397"/>
                    <a:pt x="722" y="393"/>
                    <a:pt x="729" y="391"/>
                  </a:cubicBezTo>
                  <a:cubicBezTo>
                    <a:pt x="734" y="389"/>
                    <a:pt x="739" y="388"/>
                    <a:pt x="742" y="387"/>
                  </a:cubicBezTo>
                  <a:cubicBezTo>
                    <a:pt x="757" y="383"/>
                    <a:pt x="772" y="378"/>
                    <a:pt x="790" y="374"/>
                  </a:cubicBezTo>
                  <a:cubicBezTo>
                    <a:pt x="815" y="368"/>
                    <a:pt x="831" y="364"/>
                    <a:pt x="845" y="357"/>
                  </a:cubicBezTo>
                  <a:cubicBezTo>
                    <a:pt x="849" y="355"/>
                    <a:pt x="853" y="353"/>
                    <a:pt x="857" y="351"/>
                  </a:cubicBezTo>
                  <a:cubicBezTo>
                    <a:pt x="863" y="348"/>
                    <a:pt x="867" y="344"/>
                    <a:pt x="867" y="343"/>
                  </a:cubicBezTo>
                  <a:cubicBezTo>
                    <a:pt x="868" y="342"/>
                    <a:pt x="862" y="341"/>
                    <a:pt x="853" y="341"/>
                  </a:cubicBezTo>
                  <a:cubicBezTo>
                    <a:pt x="850" y="341"/>
                    <a:pt x="847" y="341"/>
                    <a:pt x="844" y="341"/>
                  </a:cubicBezTo>
                  <a:cubicBezTo>
                    <a:pt x="836" y="342"/>
                    <a:pt x="827" y="342"/>
                    <a:pt x="819" y="343"/>
                  </a:cubicBezTo>
                  <a:cubicBezTo>
                    <a:pt x="813" y="343"/>
                    <a:pt x="794" y="345"/>
                    <a:pt x="788" y="345"/>
                  </a:cubicBezTo>
                  <a:cubicBezTo>
                    <a:pt x="788" y="345"/>
                    <a:pt x="788" y="345"/>
                    <a:pt x="787" y="345"/>
                  </a:cubicBezTo>
                  <a:cubicBezTo>
                    <a:pt x="781" y="345"/>
                    <a:pt x="777" y="344"/>
                    <a:pt x="772" y="343"/>
                  </a:cubicBezTo>
                  <a:cubicBezTo>
                    <a:pt x="765" y="341"/>
                    <a:pt x="766" y="337"/>
                    <a:pt x="753" y="334"/>
                  </a:cubicBezTo>
                  <a:cubicBezTo>
                    <a:pt x="751" y="334"/>
                    <a:pt x="748" y="333"/>
                    <a:pt x="746" y="333"/>
                  </a:cubicBezTo>
                  <a:cubicBezTo>
                    <a:pt x="733" y="330"/>
                    <a:pt x="723" y="328"/>
                    <a:pt x="721" y="328"/>
                  </a:cubicBezTo>
                  <a:cubicBezTo>
                    <a:pt x="721" y="328"/>
                    <a:pt x="721" y="328"/>
                    <a:pt x="721" y="328"/>
                  </a:cubicBezTo>
                  <a:cubicBezTo>
                    <a:pt x="721" y="328"/>
                    <a:pt x="721" y="328"/>
                    <a:pt x="720" y="328"/>
                  </a:cubicBezTo>
                  <a:cubicBezTo>
                    <a:pt x="719" y="328"/>
                    <a:pt x="712" y="326"/>
                    <a:pt x="704" y="322"/>
                  </a:cubicBezTo>
                  <a:cubicBezTo>
                    <a:pt x="700" y="320"/>
                    <a:pt x="696" y="318"/>
                    <a:pt x="693" y="316"/>
                  </a:cubicBezTo>
                  <a:cubicBezTo>
                    <a:pt x="686" y="312"/>
                    <a:pt x="683" y="308"/>
                    <a:pt x="683" y="308"/>
                  </a:cubicBezTo>
                  <a:cubicBezTo>
                    <a:pt x="684" y="308"/>
                    <a:pt x="684" y="308"/>
                    <a:pt x="684" y="308"/>
                  </a:cubicBezTo>
                  <a:cubicBezTo>
                    <a:pt x="684" y="308"/>
                    <a:pt x="684" y="308"/>
                    <a:pt x="684" y="308"/>
                  </a:cubicBezTo>
                  <a:cubicBezTo>
                    <a:pt x="684" y="308"/>
                    <a:pt x="680" y="306"/>
                    <a:pt x="671" y="304"/>
                  </a:cubicBezTo>
                  <a:cubicBezTo>
                    <a:pt x="661" y="301"/>
                    <a:pt x="661" y="299"/>
                    <a:pt x="662" y="299"/>
                  </a:cubicBezTo>
                  <a:cubicBezTo>
                    <a:pt x="662" y="299"/>
                    <a:pt x="662" y="299"/>
                    <a:pt x="662" y="299"/>
                  </a:cubicBezTo>
                  <a:cubicBezTo>
                    <a:pt x="662" y="299"/>
                    <a:pt x="662" y="299"/>
                    <a:pt x="662" y="299"/>
                  </a:cubicBezTo>
                  <a:cubicBezTo>
                    <a:pt x="663" y="299"/>
                    <a:pt x="655" y="296"/>
                    <a:pt x="645" y="292"/>
                  </a:cubicBezTo>
                  <a:cubicBezTo>
                    <a:pt x="639" y="290"/>
                    <a:pt x="634" y="288"/>
                    <a:pt x="629" y="285"/>
                  </a:cubicBezTo>
                  <a:cubicBezTo>
                    <a:pt x="621" y="281"/>
                    <a:pt x="618" y="278"/>
                    <a:pt x="619" y="278"/>
                  </a:cubicBezTo>
                  <a:cubicBezTo>
                    <a:pt x="619" y="278"/>
                    <a:pt x="619" y="278"/>
                    <a:pt x="619" y="278"/>
                  </a:cubicBezTo>
                  <a:cubicBezTo>
                    <a:pt x="619" y="278"/>
                    <a:pt x="623" y="280"/>
                    <a:pt x="629" y="282"/>
                  </a:cubicBezTo>
                  <a:cubicBezTo>
                    <a:pt x="632" y="283"/>
                    <a:pt x="636" y="283"/>
                    <a:pt x="639" y="283"/>
                  </a:cubicBezTo>
                  <a:cubicBezTo>
                    <a:pt x="642" y="283"/>
                    <a:pt x="645" y="283"/>
                    <a:pt x="646" y="282"/>
                  </a:cubicBezTo>
                  <a:cubicBezTo>
                    <a:pt x="647" y="281"/>
                    <a:pt x="648" y="280"/>
                    <a:pt x="648" y="280"/>
                  </a:cubicBezTo>
                  <a:cubicBezTo>
                    <a:pt x="648" y="280"/>
                    <a:pt x="648" y="280"/>
                    <a:pt x="648" y="281"/>
                  </a:cubicBezTo>
                  <a:cubicBezTo>
                    <a:pt x="648" y="282"/>
                    <a:pt x="659" y="285"/>
                    <a:pt x="666" y="288"/>
                  </a:cubicBezTo>
                  <a:cubicBezTo>
                    <a:pt x="671" y="290"/>
                    <a:pt x="675" y="292"/>
                    <a:pt x="680" y="294"/>
                  </a:cubicBezTo>
                  <a:cubicBezTo>
                    <a:pt x="687" y="296"/>
                    <a:pt x="703" y="299"/>
                    <a:pt x="705" y="303"/>
                  </a:cubicBezTo>
                  <a:cubicBezTo>
                    <a:pt x="709" y="309"/>
                    <a:pt x="718" y="309"/>
                    <a:pt x="731" y="313"/>
                  </a:cubicBezTo>
                  <a:cubicBezTo>
                    <a:pt x="735" y="314"/>
                    <a:pt x="743" y="317"/>
                    <a:pt x="749" y="320"/>
                  </a:cubicBezTo>
                  <a:cubicBezTo>
                    <a:pt x="757" y="324"/>
                    <a:pt x="760" y="330"/>
                    <a:pt x="766" y="334"/>
                  </a:cubicBezTo>
                  <a:cubicBezTo>
                    <a:pt x="768" y="336"/>
                    <a:pt x="771" y="336"/>
                    <a:pt x="778" y="336"/>
                  </a:cubicBezTo>
                  <a:cubicBezTo>
                    <a:pt x="781" y="336"/>
                    <a:pt x="785" y="336"/>
                    <a:pt x="791" y="336"/>
                  </a:cubicBezTo>
                  <a:cubicBezTo>
                    <a:pt x="809" y="335"/>
                    <a:pt x="826" y="332"/>
                    <a:pt x="843" y="330"/>
                  </a:cubicBezTo>
                  <a:cubicBezTo>
                    <a:pt x="872" y="327"/>
                    <a:pt x="883" y="325"/>
                    <a:pt x="907" y="322"/>
                  </a:cubicBezTo>
                  <a:cubicBezTo>
                    <a:pt x="913" y="322"/>
                    <a:pt x="919" y="320"/>
                    <a:pt x="926" y="318"/>
                  </a:cubicBezTo>
                  <a:cubicBezTo>
                    <a:pt x="936" y="316"/>
                    <a:pt x="945" y="314"/>
                    <a:pt x="946" y="312"/>
                  </a:cubicBezTo>
                  <a:cubicBezTo>
                    <a:pt x="947" y="311"/>
                    <a:pt x="951" y="310"/>
                    <a:pt x="952" y="310"/>
                  </a:cubicBezTo>
                  <a:cubicBezTo>
                    <a:pt x="953" y="310"/>
                    <a:pt x="953" y="310"/>
                    <a:pt x="953" y="310"/>
                  </a:cubicBezTo>
                  <a:cubicBezTo>
                    <a:pt x="953" y="310"/>
                    <a:pt x="953" y="310"/>
                    <a:pt x="953" y="310"/>
                  </a:cubicBezTo>
                  <a:cubicBezTo>
                    <a:pt x="955" y="310"/>
                    <a:pt x="965" y="307"/>
                    <a:pt x="965" y="303"/>
                  </a:cubicBezTo>
                  <a:cubicBezTo>
                    <a:pt x="965" y="301"/>
                    <a:pt x="960" y="299"/>
                    <a:pt x="945" y="298"/>
                  </a:cubicBezTo>
                  <a:cubicBezTo>
                    <a:pt x="936" y="298"/>
                    <a:pt x="929" y="297"/>
                    <a:pt x="925" y="295"/>
                  </a:cubicBezTo>
                  <a:cubicBezTo>
                    <a:pt x="922" y="294"/>
                    <a:pt x="919" y="293"/>
                    <a:pt x="915" y="293"/>
                  </a:cubicBezTo>
                  <a:cubicBezTo>
                    <a:pt x="911" y="293"/>
                    <a:pt x="907" y="294"/>
                    <a:pt x="900" y="295"/>
                  </a:cubicBezTo>
                  <a:cubicBezTo>
                    <a:pt x="894" y="297"/>
                    <a:pt x="887" y="298"/>
                    <a:pt x="879" y="298"/>
                  </a:cubicBezTo>
                  <a:cubicBezTo>
                    <a:pt x="874" y="298"/>
                    <a:pt x="869" y="298"/>
                    <a:pt x="864" y="297"/>
                  </a:cubicBezTo>
                  <a:cubicBezTo>
                    <a:pt x="864" y="296"/>
                    <a:pt x="859" y="293"/>
                    <a:pt x="855" y="292"/>
                  </a:cubicBezTo>
                  <a:cubicBezTo>
                    <a:pt x="854" y="291"/>
                    <a:pt x="852" y="290"/>
                    <a:pt x="851" y="290"/>
                  </a:cubicBezTo>
                  <a:cubicBezTo>
                    <a:pt x="850" y="290"/>
                    <a:pt x="849" y="291"/>
                    <a:pt x="848" y="291"/>
                  </a:cubicBezTo>
                  <a:cubicBezTo>
                    <a:pt x="847" y="291"/>
                    <a:pt x="847" y="291"/>
                    <a:pt x="846" y="291"/>
                  </a:cubicBezTo>
                  <a:cubicBezTo>
                    <a:pt x="844" y="291"/>
                    <a:pt x="843" y="291"/>
                    <a:pt x="842" y="290"/>
                  </a:cubicBezTo>
                  <a:cubicBezTo>
                    <a:pt x="837" y="287"/>
                    <a:pt x="825" y="284"/>
                    <a:pt x="820" y="282"/>
                  </a:cubicBezTo>
                  <a:cubicBezTo>
                    <a:pt x="814" y="280"/>
                    <a:pt x="811" y="278"/>
                    <a:pt x="814" y="277"/>
                  </a:cubicBezTo>
                  <a:cubicBezTo>
                    <a:pt x="816" y="276"/>
                    <a:pt x="817" y="276"/>
                    <a:pt x="819" y="276"/>
                  </a:cubicBezTo>
                  <a:cubicBezTo>
                    <a:pt x="819" y="276"/>
                    <a:pt x="819" y="276"/>
                    <a:pt x="819" y="276"/>
                  </a:cubicBezTo>
                  <a:cubicBezTo>
                    <a:pt x="820" y="276"/>
                    <a:pt x="820" y="276"/>
                    <a:pt x="820" y="276"/>
                  </a:cubicBezTo>
                  <a:cubicBezTo>
                    <a:pt x="822" y="276"/>
                    <a:pt x="823" y="276"/>
                    <a:pt x="823" y="275"/>
                  </a:cubicBezTo>
                  <a:cubicBezTo>
                    <a:pt x="823" y="275"/>
                    <a:pt x="823" y="275"/>
                    <a:pt x="824" y="275"/>
                  </a:cubicBezTo>
                  <a:cubicBezTo>
                    <a:pt x="824" y="275"/>
                    <a:pt x="824" y="275"/>
                    <a:pt x="824" y="275"/>
                  </a:cubicBezTo>
                  <a:cubicBezTo>
                    <a:pt x="826" y="275"/>
                    <a:pt x="833" y="275"/>
                    <a:pt x="839" y="277"/>
                  </a:cubicBezTo>
                  <a:cubicBezTo>
                    <a:pt x="845" y="278"/>
                    <a:pt x="849" y="280"/>
                    <a:pt x="848" y="280"/>
                  </a:cubicBezTo>
                  <a:cubicBezTo>
                    <a:pt x="848" y="280"/>
                    <a:pt x="848" y="280"/>
                    <a:pt x="848" y="280"/>
                  </a:cubicBezTo>
                  <a:cubicBezTo>
                    <a:pt x="848" y="280"/>
                    <a:pt x="848" y="280"/>
                    <a:pt x="848" y="280"/>
                  </a:cubicBezTo>
                  <a:cubicBezTo>
                    <a:pt x="847" y="280"/>
                    <a:pt x="857" y="283"/>
                    <a:pt x="872" y="286"/>
                  </a:cubicBezTo>
                  <a:cubicBezTo>
                    <a:pt x="882" y="287"/>
                    <a:pt x="893" y="289"/>
                    <a:pt x="899" y="289"/>
                  </a:cubicBezTo>
                  <a:cubicBezTo>
                    <a:pt x="901" y="289"/>
                    <a:pt x="903" y="289"/>
                    <a:pt x="904" y="288"/>
                  </a:cubicBezTo>
                  <a:cubicBezTo>
                    <a:pt x="908" y="287"/>
                    <a:pt x="914" y="286"/>
                    <a:pt x="920" y="286"/>
                  </a:cubicBezTo>
                  <a:cubicBezTo>
                    <a:pt x="923" y="286"/>
                    <a:pt x="925" y="286"/>
                    <a:pt x="927" y="287"/>
                  </a:cubicBezTo>
                  <a:cubicBezTo>
                    <a:pt x="939" y="292"/>
                    <a:pt x="933" y="290"/>
                    <a:pt x="950" y="291"/>
                  </a:cubicBezTo>
                  <a:cubicBezTo>
                    <a:pt x="961" y="292"/>
                    <a:pt x="996" y="292"/>
                    <a:pt x="1022" y="292"/>
                  </a:cubicBezTo>
                  <a:cubicBezTo>
                    <a:pt x="1039" y="293"/>
                    <a:pt x="1052" y="294"/>
                    <a:pt x="1055" y="294"/>
                  </a:cubicBezTo>
                  <a:cubicBezTo>
                    <a:pt x="1055" y="294"/>
                    <a:pt x="1055" y="294"/>
                    <a:pt x="1056" y="294"/>
                  </a:cubicBezTo>
                  <a:cubicBezTo>
                    <a:pt x="1056" y="294"/>
                    <a:pt x="1056" y="294"/>
                    <a:pt x="1056" y="294"/>
                  </a:cubicBezTo>
                  <a:cubicBezTo>
                    <a:pt x="1057" y="294"/>
                    <a:pt x="1058" y="296"/>
                    <a:pt x="1066" y="298"/>
                  </a:cubicBezTo>
                  <a:cubicBezTo>
                    <a:pt x="1074" y="299"/>
                    <a:pt x="1077" y="300"/>
                    <a:pt x="1086" y="301"/>
                  </a:cubicBezTo>
                  <a:cubicBezTo>
                    <a:pt x="1088" y="301"/>
                    <a:pt x="1090" y="301"/>
                    <a:pt x="1092" y="301"/>
                  </a:cubicBezTo>
                  <a:cubicBezTo>
                    <a:pt x="1095" y="301"/>
                    <a:pt x="1098" y="301"/>
                    <a:pt x="1100" y="301"/>
                  </a:cubicBezTo>
                  <a:cubicBezTo>
                    <a:pt x="1102" y="301"/>
                    <a:pt x="1103" y="301"/>
                    <a:pt x="1104" y="301"/>
                  </a:cubicBezTo>
                  <a:cubicBezTo>
                    <a:pt x="1104" y="301"/>
                    <a:pt x="1104" y="301"/>
                    <a:pt x="1104" y="301"/>
                  </a:cubicBezTo>
                  <a:cubicBezTo>
                    <a:pt x="1105" y="301"/>
                    <a:pt x="1103" y="302"/>
                    <a:pt x="1097" y="303"/>
                  </a:cubicBezTo>
                  <a:cubicBezTo>
                    <a:pt x="1091" y="304"/>
                    <a:pt x="1093" y="306"/>
                    <a:pt x="1110" y="308"/>
                  </a:cubicBezTo>
                  <a:cubicBezTo>
                    <a:pt x="1112" y="308"/>
                    <a:pt x="1113" y="308"/>
                    <a:pt x="1115" y="308"/>
                  </a:cubicBezTo>
                  <a:cubicBezTo>
                    <a:pt x="1116" y="308"/>
                    <a:pt x="1116" y="308"/>
                    <a:pt x="1117" y="308"/>
                  </a:cubicBezTo>
                  <a:cubicBezTo>
                    <a:pt x="1132" y="308"/>
                    <a:pt x="1131" y="303"/>
                    <a:pt x="1133" y="303"/>
                  </a:cubicBezTo>
                  <a:cubicBezTo>
                    <a:pt x="1133" y="303"/>
                    <a:pt x="1133" y="303"/>
                    <a:pt x="1133" y="303"/>
                  </a:cubicBezTo>
                  <a:cubicBezTo>
                    <a:pt x="1135" y="303"/>
                    <a:pt x="1135" y="303"/>
                    <a:pt x="1133" y="304"/>
                  </a:cubicBezTo>
                  <a:cubicBezTo>
                    <a:pt x="1131" y="305"/>
                    <a:pt x="1131" y="309"/>
                    <a:pt x="1135" y="313"/>
                  </a:cubicBezTo>
                  <a:cubicBezTo>
                    <a:pt x="1140" y="320"/>
                    <a:pt x="1157" y="328"/>
                    <a:pt x="1166" y="333"/>
                  </a:cubicBezTo>
                  <a:cubicBezTo>
                    <a:pt x="1174" y="337"/>
                    <a:pt x="1186" y="342"/>
                    <a:pt x="1191" y="346"/>
                  </a:cubicBezTo>
                  <a:cubicBezTo>
                    <a:pt x="1196" y="351"/>
                    <a:pt x="1199" y="352"/>
                    <a:pt x="1203" y="352"/>
                  </a:cubicBezTo>
                  <a:cubicBezTo>
                    <a:pt x="1204" y="352"/>
                    <a:pt x="1204" y="352"/>
                    <a:pt x="1205" y="352"/>
                  </a:cubicBezTo>
                  <a:cubicBezTo>
                    <a:pt x="1219" y="351"/>
                    <a:pt x="1224" y="347"/>
                    <a:pt x="1230" y="346"/>
                  </a:cubicBezTo>
                  <a:cubicBezTo>
                    <a:pt x="1233" y="345"/>
                    <a:pt x="1237" y="345"/>
                    <a:pt x="1236" y="343"/>
                  </a:cubicBezTo>
                  <a:cubicBezTo>
                    <a:pt x="1234" y="338"/>
                    <a:pt x="1243" y="334"/>
                    <a:pt x="1237" y="329"/>
                  </a:cubicBezTo>
                  <a:cubicBezTo>
                    <a:pt x="1235" y="327"/>
                    <a:pt x="1256" y="323"/>
                    <a:pt x="1274" y="318"/>
                  </a:cubicBezTo>
                  <a:cubicBezTo>
                    <a:pt x="1287" y="315"/>
                    <a:pt x="1297" y="313"/>
                    <a:pt x="1296" y="313"/>
                  </a:cubicBezTo>
                  <a:cubicBezTo>
                    <a:pt x="1296" y="313"/>
                    <a:pt x="1296" y="313"/>
                    <a:pt x="1296" y="313"/>
                  </a:cubicBezTo>
                  <a:cubicBezTo>
                    <a:pt x="1296" y="313"/>
                    <a:pt x="1296" y="313"/>
                    <a:pt x="1296" y="313"/>
                  </a:cubicBezTo>
                  <a:cubicBezTo>
                    <a:pt x="1295" y="313"/>
                    <a:pt x="1305" y="311"/>
                    <a:pt x="1314" y="309"/>
                  </a:cubicBezTo>
                  <a:cubicBezTo>
                    <a:pt x="1323" y="306"/>
                    <a:pt x="1327" y="303"/>
                    <a:pt x="1330" y="303"/>
                  </a:cubicBezTo>
                  <a:cubicBezTo>
                    <a:pt x="1330" y="303"/>
                    <a:pt x="1331" y="303"/>
                    <a:pt x="1331" y="303"/>
                  </a:cubicBezTo>
                  <a:cubicBezTo>
                    <a:pt x="1333" y="304"/>
                    <a:pt x="1337" y="304"/>
                    <a:pt x="1338" y="305"/>
                  </a:cubicBezTo>
                  <a:cubicBezTo>
                    <a:pt x="1338" y="305"/>
                    <a:pt x="1339" y="305"/>
                    <a:pt x="1340" y="305"/>
                  </a:cubicBezTo>
                  <a:cubicBezTo>
                    <a:pt x="1341" y="305"/>
                    <a:pt x="1342" y="305"/>
                    <a:pt x="1342" y="305"/>
                  </a:cubicBezTo>
                  <a:cubicBezTo>
                    <a:pt x="1342" y="304"/>
                    <a:pt x="1341" y="304"/>
                    <a:pt x="1342" y="304"/>
                  </a:cubicBezTo>
                  <a:cubicBezTo>
                    <a:pt x="1342" y="304"/>
                    <a:pt x="1342" y="304"/>
                    <a:pt x="1342" y="304"/>
                  </a:cubicBezTo>
                  <a:cubicBezTo>
                    <a:pt x="1342" y="304"/>
                    <a:pt x="1343" y="304"/>
                    <a:pt x="1344" y="304"/>
                  </a:cubicBezTo>
                  <a:cubicBezTo>
                    <a:pt x="1345" y="304"/>
                    <a:pt x="1346" y="304"/>
                    <a:pt x="1347" y="304"/>
                  </a:cubicBezTo>
                  <a:cubicBezTo>
                    <a:pt x="1348" y="304"/>
                    <a:pt x="1349" y="304"/>
                    <a:pt x="1349" y="304"/>
                  </a:cubicBezTo>
                  <a:cubicBezTo>
                    <a:pt x="1350" y="303"/>
                    <a:pt x="1351" y="302"/>
                    <a:pt x="1351" y="302"/>
                  </a:cubicBezTo>
                  <a:cubicBezTo>
                    <a:pt x="1351" y="302"/>
                    <a:pt x="1351" y="302"/>
                    <a:pt x="1351" y="303"/>
                  </a:cubicBezTo>
                  <a:cubicBezTo>
                    <a:pt x="1352" y="303"/>
                    <a:pt x="1352" y="303"/>
                    <a:pt x="1352" y="303"/>
                  </a:cubicBezTo>
                  <a:cubicBezTo>
                    <a:pt x="1353" y="303"/>
                    <a:pt x="1353" y="303"/>
                    <a:pt x="1353" y="303"/>
                  </a:cubicBezTo>
                  <a:cubicBezTo>
                    <a:pt x="1353" y="303"/>
                    <a:pt x="1354" y="303"/>
                    <a:pt x="1354" y="303"/>
                  </a:cubicBezTo>
                  <a:cubicBezTo>
                    <a:pt x="1355" y="303"/>
                    <a:pt x="1355" y="303"/>
                    <a:pt x="1355" y="304"/>
                  </a:cubicBezTo>
                  <a:cubicBezTo>
                    <a:pt x="1355" y="304"/>
                    <a:pt x="1355" y="304"/>
                    <a:pt x="1355" y="304"/>
                  </a:cubicBezTo>
                  <a:cubicBezTo>
                    <a:pt x="1356" y="304"/>
                    <a:pt x="1357" y="303"/>
                    <a:pt x="1357" y="303"/>
                  </a:cubicBezTo>
                  <a:cubicBezTo>
                    <a:pt x="1358" y="302"/>
                    <a:pt x="1357" y="302"/>
                    <a:pt x="1356" y="301"/>
                  </a:cubicBezTo>
                  <a:cubicBezTo>
                    <a:pt x="1356" y="301"/>
                    <a:pt x="1357" y="301"/>
                    <a:pt x="1357" y="300"/>
                  </a:cubicBezTo>
                  <a:cubicBezTo>
                    <a:pt x="1357" y="300"/>
                    <a:pt x="1358" y="300"/>
                    <a:pt x="1359" y="300"/>
                  </a:cubicBezTo>
                  <a:cubicBezTo>
                    <a:pt x="1362" y="300"/>
                    <a:pt x="1367" y="300"/>
                    <a:pt x="1371" y="301"/>
                  </a:cubicBezTo>
                  <a:cubicBezTo>
                    <a:pt x="1378" y="303"/>
                    <a:pt x="1377" y="305"/>
                    <a:pt x="1378" y="305"/>
                  </a:cubicBezTo>
                  <a:cubicBezTo>
                    <a:pt x="1378" y="305"/>
                    <a:pt x="1378" y="305"/>
                    <a:pt x="1378" y="305"/>
                  </a:cubicBezTo>
                  <a:cubicBezTo>
                    <a:pt x="1378" y="305"/>
                    <a:pt x="1378" y="305"/>
                    <a:pt x="1378" y="305"/>
                  </a:cubicBezTo>
                  <a:cubicBezTo>
                    <a:pt x="1378" y="305"/>
                    <a:pt x="1379" y="306"/>
                    <a:pt x="1380" y="307"/>
                  </a:cubicBezTo>
                  <a:cubicBezTo>
                    <a:pt x="1381" y="307"/>
                    <a:pt x="1382" y="308"/>
                    <a:pt x="1383" y="308"/>
                  </a:cubicBezTo>
                  <a:cubicBezTo>
                    <a:pt x="1383" y="308"/>
                    <a:pt x="1383" y="308"/>
                    <a:pt x="1383" y="308"/>
                  </a:cubicBezTo>
                  <a:cubicBezTo>
                    <a:pt x="1383" y="308"/>
                    <a:pt x="1383" y="308"/>
                    <a:pt x="1383" y="308"/>
                  </a:cubicBezTo>
                  <a:cubicBezTo>
                    <a:pt x="1383" y="308"/>
                    <a:pt x="1385" y="308"/>
                    <a:pt x="1386" y="309"/>
                  </a:cubicBezTo>
                  <a:cubicBezTo>
                    <a:pt x="1388" y="309"/>
                    <a:pt x="1389" y="310"/>
                    <a:pt x="1390" y="310"/>
                  </a:cubicBezTo>
                  <a:cubicBezTo>
                    <a:pt x="1390" y="310"/>
                    <a:pt x="1390" y="310"/>
                    <a:pt x="1390" y="310"/>
                  </a:cubicBezTo>
                  <a:cubicBezTo>
                    <a:pt x="1389" y="310"/>
                    <a:pt x="1390" y="310"/>
                    <a:pt x="1390" y="310"/>
                  </a:cubicBezTo>
                  <a:cubicBezTo>
                    <a:pt x="1390" y="310"/>
                    <a:pt x="1391" y="310"/>
                    <a:pt x="1391" y="310"/>
                  </a:cubicBezTo>
                  <a:cubicBezTo>
                    <a:pt x="1393" y="310"/>
                    <a:pt x="1393" y="310"/>
                    <a:pt x="1392" y="310"/>
                  </a:cubicBezTo>
                  <a:cubicBezTo>
                    <a:pt x="1392" y="310"/>
                    <a:pt x="1396" y="310"/>
                    <a:pt x="1400" y="311"/>
                  </a:cubicBezTo>
                  <a:cubicBezTo>
                    <a:pt x="1403" y="312"/>
                    <a:pt x="1404" y="313"/>
                    <a:pt x="1403" y="313"/>
                  </a:cubicBezTo>
                  <a:cubicBezTo>
                    <a:pt x="1403" y="313"/>
                    <a:pt x="1403" y="313"/>
                    <a:pt x="1403" y="313"/>
                  </a:cubicBezTo>
                  <a:cubicBezTo>
                    <a:pt x="1402" y="313"/>
                    <a:pt x="1402" y="313"/>
                    <a:pt x="1402" y="313"/>
                  </a:cubicBezTo>
                  <a:cubicBezTo>
                    <a:pt x="1401" y="313"/>
                    <a:pt x="1401" y="313"/>
                    <a:pt x="1401" y="313"/>
                  </a:cubicBezTo>
                  <a:cubicBezTo>
                    <a:pt x="1402" y="313"/>
                    <a:pt x="1402" y="313"/>
                    <a:pt x="1401" y="313"/>
                  </a:cubicBezTo>
                  <a:cubicBezTo>
                    <a:pt x="1401" y="313"/>
                    <a:pt x="1400" y="313"/>
                    <a:pt x="1400" y="313"/>
                  </a:cubicBezTo>
                  <a:cubicBezTo>
                    <a:pt x="1399" y="313"/>
                    <a:pt x="1399" y="313"/>
                    <a:pt x="1399" y="313"/>
                  </a:cubicBezTo>
                  <a:cubicBezTo>
                    <a:pt x="1399" y="313"/>
                    <a:pt x="1400" y="313"/>
                    <a:pt x="1402" y="314"/>
                  </a:cubicBezTo>
                  <a:cubicBezTo>
                    <a:pt x="1403" y="314"/>
                    <a:pt x="1404" y="315"/>
                    <a:pt x="1405" y="315"/>
                  </a:cubicBezTo>
                  <a:cubicBezTo>
                    <a:pt x="1406" y="315"/>
                    <a:pt x="1406" y="314"/>
                    <a:pt x="1406" y="314"/>
                  </a:cubicBezTo>
                  <a:cubicBezTo>
                    <a:pt x="1406" y="314"/>
                    <a:pt x="1406" y="314"/>
                    <a:pt x="1406" y="314"/>
                  </a:cubicBezTo>
                  <a:cubicBezTo>
                    <a:pt x="1407" y="314"/>
                    <a:pt x="1414" y="316"/>
                    <a:pt x="1416" y="319"/>
                  </a:cubicBezTo>
                  <a:cubicBezTo>
                    <a:pt x="1418" y="322"/>
                    <a:pt x="1416" y="324"/>
                    <a:pt x="1417" y="324"/>
                  </a:cubicBezTo>
                  <a:cubicBezTo>
                    <a:pt x="1417" y="324"/>
                    <a:pt x="1417" y="324"/>
                    <a:pt x="1417" y="324"/>
                  </a:cubicBezTo>
                  <a:cubicBezTo>
                    <a:pt x="1418" y="324"/>
                    <a:pt x="1419" y="324"/>
                    <a:pt x="1419" y="324"/>
                  </a:cubicBezTo>
                  <a:cubicBezTo>
                    <a:pt x="1419" y="324"/>
                    <a:pt x="1419" y="324"/>
                    <a:pt x="1419" y="324"/>
                  </a:cubicBezTo>
                  <a:cubicBezTo>
                    <a:pt x="1418" y="325"/>
                    <a:pt x="1419" y="325"/>
                    <a:pt x="1422" y="325"/>
                  </a:cubicBezTo>
                  <a:cubicBezTo>
                    <a:pt x="1423" y="325"/>
                    <a:pt x="1425" y="325"/>
                    <a:pt x="1427" y="325"/>
                  </a:cubicBezTo>
                  <a:cubicBezTo>
                    <a:pt x="1430" y="325"/>
                    <a:pt x="1433" y="324"/>
                    <a:pt x="1436" y="324"/>
                  </a:cubicBezTo>
                  <a:cubicBezTo>
                    <a:pt x="1438" y="324"/>
                    <a:pt x="1440" y="324"/>
                    <a:pt x="1440" y="323"/>
                  </a:cubicBezTo>
                  <a:cubicBezTo>
                    <a:pt x="1441" y="323"/>
                    <a:pt x="1444" y="323"/>
                    <a:pt x="1445" y="322"/>
                  </a:cubicBezTo>
                  <a:cubicBezTo>
                    <a:pt x="1445" y="321"/>
                    <a:pt x="1446" y="321"/>
                    <a:pt x="1447" y="321"/>
                  </a:cubicBezTo>
                  <a:cubicBezTo>
                    <a:pt x="1448" y="321"/>
                    <a:pt x="1449" y="321"/>
                    <a:pt x="1451" y="321"/>
                  </a:cubicBezTo>
                  <a:cubicBezTo>
                    <a:pt x="1455" y="322"/>
                    <a:pt x="1459" y="325"/>
                    <a:pt x="1462" y="328"/>
                  </a:cubicBezTo>
                  <a:cubicBezTo>
                    <a:pt x="1465" y="331"/>
                    <a:pt x="1467" y="333"/>
                    <a:pt x="1468" y="333"/>
                  </a:cubicBezTo>
                  <a:cubicBezTo>
                    <a:pt x="1468" y="333"/>
                    <a:pt x="1468" y="333"/>
                    <a:pt x="1468" y="333"/>
                  </a:cubicBezTo>
                  <a:cubicBezTo>
                    <a:pt x="1468" y="333"/>
                    <a:pt x="1468" y="333"/>
                    <a:pt x="1468" y="333"/>
                  </a:cubicBezTo>
                  <a:cubicBezTo>
                    <a:pt x="1468" y="333"/>
                    <a:pt x="1474" y="336"/>
                    <a:pt x="1474" y="339"/>
                  </a:cubicBezTo>
                  <a:cubicBezTo>
                    <a:pt x="1475" y="343"/>
                    <a:pt x="1474" y="345"/>
                    <a:pt x="1475" y="345"/>
                  </a:cubicBezTo>
                  <a:cubicBezTo>
                    <a:pt x="1475" y="345"/>
                    <a:pt x="1475" y="345"/>
                    <a:pt x="1475" y="345"/>
                  </a:cubicBezTo>
                  <a:cubicBezTo>
                    <a:pt x="1475" y="345"/>
                    <a:pt x="1475" y="345"/>
                    <a:pt x="1475" y="345"/>
                  </a:cubicBezTo>
                  <a:cubicBezTo>
                    <a:pt x="1475" y="345"/>
                    <a:pt x="1475" y="347"/>
                    <a:pt x="1473" y="348"/>
                  </a:cubicBezTo>
                  <a:cubicBezTo>
                    <a:pt x="1472" y="350"/>
                    <a:pt x="1474" y="352"/>
                    <a:pt x="1475" y="352"/>
                  </a:cubicBezTo>
                  <a:cubicBezTo>
                    <a:pt x="1475" y="352"/>
                    <a:pt x="1475" y="352"/>
                    <a:pt x="1475" y="352"/>
                  </a:cubicBezTo>
                  <a:cubicBezTo>
                    <a:pt x="1475" y="352"/>
                    <a:pt x="1475" y="352"/>
                    <a:pt x="1475" y="352"/>
                  </a:cubicBezTo>
                  <a:cubicBezTo>
                    <a:pt x="1476" y="352"/>
                    <a:pt x="1485" y="355"/>
                    <a:pt x="1492" y="359"/>
                  </a:cubicBezTo>
                  <a:cubicBezTo>
                    <a:pt x="1496" y="361"/>
                    <a:pt x="1500" y="363"/>
                    <a:pt x="1505" y="366"/>
                  </a:cubicBezTo>
                  <a:cubicBezTo>
                    <a:pt x="1509" y="368"/>
                    <a:pt x="1515" y="371"/>
                    <a:pt x="1523" y="372"/>
                  </a:cubicBezTo>
                  <a:cubicBezTo>
                    <a:pt x="1533" y="375"/>
                    <a:pt x="1544" y="375"/>
                    <a:pt x="1548" y="375"/>
                  </a:cubicBezTo>
                  <a:cubicBezTo>
                    <a:pt x="1548" y="375"/>
                    <a:pt x="1549" y="375"/>
                    <a:pt x="1549" y="375"/>
                  </a:cubicBezTo>
                  <a:cubicBezTo>
                    <a:pt x="1549" y="375"/>
                    <a:pt x="1549" y="375"/>
                    <a:pt x="1549" y="375"/>
                  </a:cubicBezTo>
                  <a:cubicBezTo>
                    <a:pt x="1550" y="375"/>
                    <a:pt x="1550" y="375"/>
                    <a:pt x="1550" y="375"/>
                  </a:cubicBezTo>
                  <a:cubicBezTo>
                    <a:pt x="1550" y="374"/>
                    <a:pt x="1549" y="371"/>
                    <a:pt x="1543" y="368"/>
                  </a:cubicBezTo>
                  <a:cubicBezTo>
                    <a:pt x="1538" y="365"/>
                    <a:pt x="1532" y="362"/>
                    <a:pt x="1524" y="360"/>
                  </a:cubicBezTo>
                  <a:cubicBezTo>
                    <a:pt x="1512" y="356"/>
                    <a:pt x="1501" y="354"/>
                    <a:pt x="1499" y="353"/>
                  </a:cubicBezTo>
                  <a:cubicBezTo>
                    <a:pt x="1498" y="352"/>
                    <a:pt x="1495" y="350"/>
                    <a:pt x="1492" y="350"/>
                  </a:cubicBezTo>
                  <a:cubicBezTo>
                    <a:pt x="1488" y="349"/>
                    <a:pt x="1482" y="345"/>
                    <a:pt x="1487" y="341"/>
                  </a:cubicBezTo>
                  <a:cubicBezTo>
                    <a:pt x="1491" y="338"/>
                    <a:pt x="1495" y="334"/>
                    <a:pt x="1499" y="334"/>
                  </a:cubicBezTo>
                  <a:cubicBezTo>
                    <a:pt x="1499" y="334"/>
                    <a:pt x="1500" y="334"/>
                    <a:pt x="1500" y="334"/>
                  </a:cubicBezTo>
                  <a:cubicBezTo>
                    <a:pt x="1504" y="335"/>
                    <a:pt x="1513" y="336"/>
                    <a:pt x="1522" y="338"/>
                  </a:cubicBezTo>
                  <a:cubicBezTo>
                    <a:pt x="1531" y="340"/>
                    <a:pt x="1535" y="343"/>
                    <a:pt x="1537" y="343"/>
                  </a:cubicBezTo>
                  <a:cubicBezTo>
                    <a:pt x="1537" y="343"/>
                    <a:pt x="1537" y="343"/>
                    <a:pt x="1537" y="343"/>
                  </a:cubicBezTo>
                  <a:cubicBezTo>
                    <a:pt x="1538" y="342"/>
                    <a:pt x="1538" y="342"/>
                    <a:pt x="1539" y="342"/>
                  </a:cubicBezTo>
                  <a:cubicBezTo>
                    <a:pt x="1539" y="342"/>
                    <a:pt x="1540" y="343"/>
                    <a:pt x="1540" y="343"/>
                  </a:cubicBezTo>
                  <a:cubicBezTo>
                    <a:pt x="1540" y="344"/>
                    <a:pt x="1545" y="344"/>
                    <a:pt x="1551" y="345"/>
                  </a:cubicBezTo>
                  <a:cubicBezTo>
                    <a:pt x="1557" y="345"/>
                    <a:pt x="1560" y="346"/>
                    <a:pt x="1558" y="347"/>
                  </a:cubicBezTo>
                  <a:cubicBezTo>
                    <a:pt x="1556" y="349"/>
                    <a:pt x="1558" y="350"/>
                    <a:pt x="1556" y="350"/>
                  </a:cubicBezTo>
                  <a:cubicBezTo>
                    <a:pt x="1556" y="350"/>
                    <a:pt x="1556" y="350"/>
                    <a:pt x="1556" y="350"/>
                  </a:cubicBezTo>
                  <a:cubicBezTo>
                    <a:pt x="1557" y="350"/>
                    <a:pt x="1561" y="350"/>
                    <a:pt x="1565" y="349"/>
                  </a:cubicBezTo>
                  <a:cubicBezTo>
                    <a:pt x="1570" y="348"/>
                    <a:pt x="1577" y="347"/>
                    <a:pt x="1576" y="347"/>
                  </a:cubicBezTo>
                  <a:cubicBezTo>
                    <a:pt x="1575" y="346"/>
                    <a:pt x="1575" y="346"/>
                    <a:pt x="1576" y="346"/>
                  </a:cubicBezTo>
                  <a:cubicBezTo>
                    <a:pt x="1576" y="346"/>
                    <a:pt x="1576" y="346"/>
                    <a:pt x="1577" y="346"/>
                  </a:cubicBezTo>
                  <a:cubicBezTo>
                    <a:pt x="1577" y="346"/>
                    <a:pt x="1577" y="346"/>
                    <a:pt x="1577" y="346"/>
                  </a:cubicBezTo>
                  <a:cubicBezTo>
                    <a:pt x="1578" y="346"/>
                    <a:pt x="1578" y="346"/>
                    <a:pt x="1577" y="345"/>
                  </a:cubicBezTo>
                  <a:cubicBezTo>
                    <a:pt x="1576" y="345"/>
                    <a:pt x="1577" y="345"/>
                    <a:pt x="1578" y="345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8" y="345"/>
                    <a:pt x="1578" y="345"/>
                    <a:pt x="1578" y="345"/>
                  </a:cubicBezTo>
                  <a:cubicBezTo>
                    <a:pt x="1579" y="345"/>
                    <a:pt x="1578" y="344"/>
                    <a:pt x="1579" y="344"/>
                  </a:cubicBezTo>
                  <a:cubicBezTo>
                    <a:pt x="1579" y="344"/>
                    <a:pt x="1580" y="344"/>
                    <a:pt x="1580" y="344"/>
                  </a:cubicBezTo>
                  <a:cubicBezTo>
                    <a:pt x="1580" y="344"/>
                    <a:pt x="1581" y="344"/>
                    <a:pt x="1581" y="344"/>
                  </a:cubicBezTo>
                  <a:cubicBezTo>
                    <a:pt x="1582" y="344"/>
                    <a:pt x="1582" y="344"/>
                    <a:pt x="1583" y="344"/>
                  </a:cubicBezTo>
                  <a:cubicBezTo>
                    <a:pt x="1587" y="344"/>
                    <a:pt x="1595" y="344"/>
                    <a:pt x="1601" y="342"/>
                  </a:cubicBezTo>
                  <a:cubicBezTo>
                    <a:pt x="1609" y="339"/>
                    <a:pt x="1611" y="336"/>
                    <a:pt x="1611" y="336"/>
                  </a:cubicBezTo>
                  <a:cubicBezTo>
                    <a:pt x="1611" y="336"/>
                    <a:pt x="1611" y="336"/>
                    <a:pt x="1611" y="336"/>
                  </a:cubicBezTo>
                  <a:cubicBezTo>
                    <a:pt x="1611" y="336"/>
                    <a:pt x="1611" y="336"/>
                    <a:pt x="1611" y="336"/>
                  </a:cubicBezTo>
                  <a:cubicBezTo>
                    <a:pt x="1612" y="336"/>
                    <a:pt x="1609" y="333"/>
                    <a:pt x="1601" y="329"/>
                  </a:cubicBezTo>
                  <a:cubicBezTo>
                    <a:pt x="1596" y="326"/>
                    <a:pt x="1589" y="323"/>
                    <a:pt x="1581" y="320"/>
                  </a:cubicBezTo>
                  <a:cubicBezTo>
                    <a:pt x="1569" y="317"/>
                    <a:pt x="1556" y="313"/>
                    <a:pt x="1560" y="311"/>
                  </a:cubicBezTo>
                  <a:cubicBezTo>
                    <a:pt x="1564" y="309"/>
                    <a:pt x="1572" y="307"/>
                    <a:pt x="1578" y="305"/>
                  </a:cubicBezTo>
                  <a:cubicBezTo>
                    <a:pt x="1583" y="305"/>
                    <a:pt x="1589" y="304"/>
                    <a:pt x="1594" y="304"/>
                  </a:cubicBezTo>
                  <a:cubicBezTo>
                    <a:pt x="1595" y="304"/>
                    <a:pt x="1597" y="304"/>
                    <a:pt x="1598" y="304"/>
                  </a:cubicBezTo>
                  <a:cubicBezTo>
                    <a:pt x="1603" y="305"/>
                    <a:pt x="1604" y="306"/>
                    <a:pt x="1606" y="307"/>
                  </a:cubicBezTo>
                  <a:cubicBezTo>
                    <a:pt x="1607" y="308"/>
                    <a:pt x="1609" y="309"/>
                    <a:pt x="1611" y="309"/>
                  </a:cubicBezTo>
                  <a:cubicBezTo>
                    <a:pt x="1612" y="309"/>
                    <a:pt x="1612" y="309"/>
                    <a:pt x="1612" y="309"/>
                  </a:cubicBezTo>
                  <a:cubicBezTo>
                    <a:pt x="1614" y="308"/>
                    <a:pt x="1614" y="307"/>
                    <a:pt x="1614" y="306"/>
                  </a:cubicBezTo>
                  <a:cubicBezTo>
                    <a:pt x="1613" y="306"/>
                    <a:pt x="1613" y="305"/>
                    <a:pt x="1614" y="305"/>
                  </a:cubicBezTo>
                  <a:cubicBezTo>
                    <a:pt x="1614" y="305"/>
                    <a:pt x="1614" y="305"/>
                    <a:pt x="1614" y="305"/>
                  </a:cubicBezTo>
                  <a:cubicBezTo>
                    <a:pt x="1614" y="305"/>
                    <a:pt x="1615" y="305"/>
                    <a:pt x="1616" y="305"/>
                  </a:cubicBezTo>
                  <a:cubicBezTo>
                    <a:pt x="1616" y="305"/>
                    <a:pt x="1617" y="305"/>
                    <a:pt x="1618" y="305"/>
                  </a:cubicBezTo>
                  <a:cubicBezTo>
                    <a:pt x="1622" y="305"/>
                    <a:pt x="1629" y="305"/>
                    <a:pt x="1636" y="304"/>
                  </a:cubicBezTo>
                  <a:cubicBezTo>
                    <a:pt x="1646" y="302"/>
                    <a:pt x="1649" y="300"/>
                    <a:pt x="1652" y="300"/>
                  </a:cubicBezTo>
                  <a:cubicBezTo>
                    <a:pt x="1652" y="300"/>
                    <a:pt x="1652" y="300"/>
                    <a:pt x="1653" y="300"/>
                  </a:cubicBezTo>
                  <a:cubicBezTo>
                    <a:pt x="1655" y="300"/>
                    <a:pt x="1657" y="301"/>
                    <a:pt x="1656" y="301"/>
                  </a:cubicBezTo>
                  <a:cubicBezTo>
                    <a:pt x="1657" y="301"/>
                    <a:pt x="1665" y="300"/>
                    <a:pt x="1675" y="300"/>
                  </a:cubicBezTo>
                  <a:cubicBezTo>
                    <a:pt x="1686" y="299"/>
                    <a:pt x="1693" y="296"/>
                    <a:pt x="1698" y="295"/>
                  </a:cubicBezTo>
                  <a:cubicBezTo>
                    <a:pt x="1704" y="295"/>
                    <a:pt x="1705" y="293"/>
                    <a:pt x="1703" y="293"/>
                  </a:cubicBezTo>
                  <a:cubicBezTo>
                    <a:pt x="1701" y="293"/>
                    <a:pt x="1702" y="293"/>
                    <a:pt x="1705" y="293"/>
                  </a:cubicBezTo>
                  <a:cubicBezTo>
                    <a:pt x="1709" y="292"/>
                    <a:pt x="1711" y="292"/>
                    <a:pt x="1710" y="292"/>
                  </a:cubicBezTo>
                  <a:cubicBezTo>
                    <a:pt x="1710" y="292"/>
                    <a:pt x="1710" y="291"/>
                    <a:pt x="1710" y="291"/>
                  </a:cubicBezTo>
                  <a:cubicBezTo>
                    <a:pt x="1711" y="291"/>
                    <a:pt x="1711" y="291"/>
                    <a:pt x="1712" y="291"/>
                  </a:cubicBezTo>
                  <a:cubicBezTo>
                    <a:pt x="1712" y="291"/>
                    <a:pt x="1712" y="291"/>
                    <a:pt x="1712" y="291"/>
                  </a:cubicBezTo>
                  <a:cubicBezTo>
                    <a:pt x="1713" y="291"/>
                    <a:pt x="1713" y="291"/>
                    <a:pt x="1712" y="291"/>
                  </a:cubicBezTo>
                  <a:cubicBezTo>
                    <a:pt x="1711" y="290"/>
                    <a:pt x="1711" y="290"/>
                    <a:pt x="1712" y="290"/>
                  </a:cubicBezTo>
                  <a:cubicBezTo>
                    <a:pt x="1712" y="290"/>
                    <a:pt x="1712" y="290"/>
                    <a:pt x="1713" y="290"/>
                  </a:cubicBezTo>
                  <a:cubicBezTo>
                    <a:pt x="1713" y="290"/>
                    <a:pt x="1713" y="290"/>
                    <a:pt x="1714" y="290"/>
                  </a:cubicBezTo>
                  <a:cubicBezTo>
                    <a:pt x="1714" y="290"/>
                    <a:pt x="1715" y="290"/>
                    <a:pt x="1714" y="290"/>
                  </a:cubicBezTo>
                  <a:cubicBezTo>
                    <a:pt x="1713" y="289"/>
                    <a:pt x="1714" y="289"/>
                    <a:pt x="1714" y="289"/>
                  </a:cubicBezTo>
                  <a:cubicBezTo>
                    <a:pt x="1715" y="289"/>
                    <a:pt x="1715" y="289"/>
                    <a:pt x="1715" y="289"/>
                  </a:cubicBezTo>
                  <a:cubicBezTo>
                    <a:pt x="1716" y="289"/>
                    <a:pt x="1716" y="289"/>
                    <a:pt x="1717" y="289"/>
                  </a:cubicBezTo>
                  <a:cubicBezTo>
                    <a:pt x="1718" y="289"/>
                    <a:pt x="1718" y="290"/>
                    <a:pt x="1718" y="290"/>
                  </a:cubicBezTo>
                  <a:cubicBezTo>
                    <a:pt x="1718" y="290"/>
                    <a:pt x="1719" y="289"/>
                    <a:pt x="1719" y="289"/>
                  </a:cubicBezTo>
                  <a:cubicBezTo>
                    <a:pt x="1719" y="288"/>
                    <a:pt x="1720" y="287"/>
                    <a:pt x="1718" y="287"/>
                  </a:cubicBezTo>
                  <a:cubicBezTo>
                    <a:pt x="1718" y="287"/>
                    <a:pt x="1718" y="287"/>
                    <a:pt x="1718" y="287"/>
                  </a:cubicBezTo>
                  <a:cubicBezTo>
                    <a:pt x="1718" y="287"/>
                    <a:pt x="1718" y="287"/>
                    <a:pt x="1718" y="287"/>
                  </a:cubicBezTo>
                  <a:cubicBezTo>
                    <a:pt x="1717" y="287"/>
                    <a:pt x="1717" y="287"/>
                    <a:pt x="1719" y="286"/>
                  </a:cubicBezTo>
                  <a:cubicBezTo>
                    <a:pt x="1721" y="286"/>
                    <a:pt x="1721" y="285"/>
                    <a:pt x="1719" y="285"/>
                  </a:cubicBezTo>
                  <a:cubicBezTo>
                    <a:pt x="1718" y="284"/>
                    <a:pt x="1719" y="283"/>
                    <a:pt x="1722" y="283"/>
                  </a:cubicBezTo>
                  <a:cubicBezTo>
                    <a:pt x="1725" y="283"/>
                    <a:pt x="1728" y="282"/>
                    <a:pt x="1727" y="282"/>
                  </a:cubicBezTo>
                  <a:cubicBezTo>
                    <a:pt x="1727" y="282"/>
                    <a:pt x="1727" y="282"/>
                    <a:pt x="1726" y="282"/>
                  </a:cubicBezTo>
                  <a:cubicBezTo>
                    <a:pt x="1726" y="282"/>
                    <a:pt x="1726" y="282"/>
                    <a:pt x="1726" y="282"/>
                  </a:cubicBezTo>
                  <a:cubicBezTo>
                    <a:pt x="1725" y="282"/>
                    <a:pt x="1729" y="281"/>
                    <a:pt x="1728" y="280"/>
                  </a:cubicBezTo>
                  <a:cubicBezTo>
                    <a:pt x="1728" y="279"/>
                    <a:pt x="1729" y="278"/>
                    <a:pt x="1732" y="278"/>
                  </a:cubicBezTo>
                  <a:cubicBezTo>
                    <a:pt x="1735" y="278"/>
                    <a:pt x="1737" y="278"/>
                    <a:pt x="1737" y="277"/>
                  </a:cubicBezTo>
                  <a:cubicBezTo>
                    <a:pt x="1738" y="277"/>
                    <a:pt x="1739" y="277"/>
                    <a:pt x="1737" y="277"/>
                  </a:cubicBezTo>
                  <a:cubicBezTo>
                    <a:pt x="1735" y="276"/>
                    <a:pt x="1735" y="276"/>
                    <a:pt x="1737" y="275"/>
                  </a:cubicBezTo>
                  <a:cubicBezTo>
                    <a:pt x="1738" y="275"/>
                    <a:pt x="1738" y="274"/>
                    <a:pt x="1736" y="274"/>
                  </a:cubicBezTo>
                  <a:cubicBezTo>
                    <a:pt x="1736" y="274"/>
                    <a:pt x="1736" y="274"/>
                    <a:pt x="1736" y="274"/>
                  </a:cubicBezTo>
                  <a:cubicBezTo>
                    <a:pt x="1736" y="274"/>
                    <a:pt x="1736" y="274"/>
                    <a:pt x="1736" y="274"/>
                  </a:cubicBezTo>
                  <a:cubicBezTo>
                    <a:pt x="1735" y="274"/>
                    <a:pt x="1735" y="274"/>
                    <a:pt x="1737" y="274"/>
                  </a:cubicBezTo>
                  <a:cubicBezTo>
                    <a:pt x="1739" y="273"/>
                    <a:pt x="1742" y="273"/>
                    <a:pt x="1742" y="272"/>
                  </a:cubicBezTo>
                  <a:cubicBezTo>
                    <a:pt x="1741" y="272"/>
                    <a:pt x="1741" y="272"/>
                    <a:pt x="1740" y="272"/>
                  </a:cubicBezTo>
                  <a:cubicBezTo>
                    <a:pt x="1739" y="272"/>
                    <a:pt x="1738" y="272"/>
                    <a:pt x="1736" y="272"/>
                  </a:cubicBezTo>
                  <a:cubicBezTo>
                    <a:pt x="1736" y="272"/>
                    <a:pt x="1735" y="272"/>
                    <a:pt x="1735" y="272"/>
                  </a:cubicBezTo>
                  <a:cubicBezTo>
                    <a:pt x="1734" y="272"/>
                    <a:pt x="1735" y="272"/>
                    <a:pt x="1736" y="272"/>
                  </a:cubicBezTo>
                  <a:cubicBezTo>
                    <a:pt x="1739" y="271"/>
                    <a:pt x="1735" y="270"/>
                    <a:pt x="1728" y="269"/>
                  </a:cubicBezTo>
                  <a:cubicBezTo>
                    <a:pt x="1720" y="269"/>
                    <a:pt x="1721" y="269"/>
                    <a:pt x="1729" y="268"/>
                  </a:cubicBezTo>
                  <a:cubicBezTo>
                    <a:pt x="1733" y="267"/>
                    <a:pt x="1734" y="266"/>
                    <a:pt x="1726" y="264"/>
                  </a:cubicBezTo>
                  <a:cubicBezTo>
                    <a:pt x="1722" y="262"/>
                    <a:pt x="1716" y="262"/>
                    <a:pt x="1709" y="262"/>
                  </a:cubicBezTo>
                  <a:cubicBezTo>
                    <a:pt x="1702" y="261"/>
                    <a:pt x="1700" y="261"/>
                    <a:pt x="1705" y="261"/>
                  </a:cubicBezTo>
                  <a:cubicBezTo>
                    <a:pt x="1706" y="261"/>
                    <a:pt x="1709" y="261"/>
                    <a:pt x="1712" y="261"/>
                  </a:cubicBezTo>
                  <a:cubicBezTo>
                    <a:pt x="1713" y="261"/>
                    <a:pt x="1715" y="261"/>
                    <a:pt x="1716" y="261"/>
                  </a:cubicBezTo>
                  <a:cubicBezTo>
                    <a:pt x="1724" y="261"/>
                    <a:pt x="1722" y="260"/>
                    <a:pt x="1712" y="257"/>
                  </a:cubicBezTo>
                  <a:cubicBezTo>
                    <a:pt x="1707" y="255"/>
                    <a:pt x="1702" y="254"/>
                    <a:pt x="1698" y="252"/>
                  </a:cubicBezTo>
                  <a:cubicBezTo>
                    <a:pt x="1689" y="248"/>
                    <a:pt x="1699" y="245"/>
                    <a:pt x="1698" y="244"/>
                  </a:cubicBezTo>
                  <a:cubicBezTo>
                    <a:pt x="1697" y="244"/>
                    <a:pt x="1698" y="243"/>
                    <a:pt x="1701" y="243"/>
                  </a:cubicBezTo>
                  <a:cubicBezTo>
                    <a:pt x="1703" y="242"/>
                    <a:pt x="1709" y="241"/>
                    <a:pt x="1718" y="241"/>
                  </a:cubicBezTo>
                  <a:cubicBezTo>
                    <a:pt x="1727" y="240"/>
                    <a:pt x="1721" y="238"/>
                    <a:pt x="1714" y="237"/>
                  </a:cubicBezTo>
                  <a:cubicBezTo>
                    <a:pt x="1709" y="237"/>
                    <a:pt x="1705" y="236"/>
                    <a:pt x="1702" y="236"/>
                  </a:cubicBezTo>
                  <a:cubicBezTo>
                    <a:pt x="1702" y="236"/>
                    <a:pt x="1701" y="236"/>
                    <a:pt x="1701" y="236"/>
                  </a:cubicBezTo>
                  <a:cubicBezTo>
                    <a:pt x="1692" y="237"/>
                    <a:pt x="1689" y="240"/>
                    <a:pt x="1684" y="240"/>
                  </a:cubicBezTo>
                  <a:cubicBezTo>
                    <a:pt x="1684" y="240"/>
                    <a:pt x="1684" y="240"/>
                    <a:pt x="1684" y="240"/>
                  </a:cubicBezTo>
                  <a:cubicBezTo>
                    <a:pt x="1680" y="240"/>
                    <a:pt x="1672" y="238"/>
                    <a:pt x="1665" y="237"/>
                  </a:cubicBezTo>
                  <a:cubicBezTo>
                    <a:pt x="1657" y="234"/>
                    <a:pt x="1660" y="231"/>
                    <a:pt x="1664" y="230"/>
                  </a:cubicBezTo>
                  <a:cubicBezTo>
                    <a:pt x="1668" y="230"/>
                    <a:pt x="1675" y="228"/>
                    <a:pt x="1679" y="226"/>
                  </a:cubicBezTo>
                  <a:cubicBezTo>
                    <a:pt x="1682" y="225"/>
                    <a:pt x="1684" y="224"/>
                    <a:pt x="1687" y="223"/>
                  </a:cubicBezTo>
                  <a:cubicBezTo>
                    <a:pt x="1693" y="222"/>
                    <a:pt x="1697" y="222"/>
                    <a:pt x="1699" y="222"/>
                  </a:cubicBezTo>
                  <a:cubicBezTo>
                    <a:pt x="1703" y="222"/>
                    <a:pt x="1703" y="223"/>
                    <a:pt x="1703" y="224"/>
                  </a:cubicBezTo>
                  <a:cubicBezTo>
                    <a:pt x="1702" y="227"/>
                    <a:pt x="1704" y="229"/>
                    <a:pt x="1705" y="229"/>
                  </a:cubicBezTo>
                  <a:cubicBezTo>
                    <a:pt x="1705" y="229"/>
                    <a:pt x="1706" y="229"/>
                    <a:pt x="1706" y="229"/>
                  </a:cubicBezTo>
                  <a:cubicBezTo>
                    <a:pt x="1706" y="229"/>
                    <a:pt x="1706" y="229"/>
                    <a:pt x="1706" y="229"/>
                  </a:cubicBezTo>
                  <a:cubicBezTo>
                    <a:pt x="1707" y="229"/>
                    <a:pt x="1706" y="230"/>
                    <a:pt x="1704" y="230"/>
                  </a:cubicBezTo>
                  <a:cubicBezTo>
                    <a:pt x="1701" y="231"/>
                    <a:pt x="1699" y="232"/>
                    <a:pt x="1700" y="232"/>
                  </a:cubicBezTo>
                  <a:cubicBezTo>
                    <a:pt x="1700" y="232"/>
                    <a:pt x="1700" y="232"/>
                    <a:pt x="1700" y="232"/>
                  </a:cubicBezTo>
                  <a:cubicBezTo>
                    <a:pt x="1702" y="232"/>
                    <a:pt x="1709" y="231"/>
                    <a:pt x="1717" y="229"/>
                  </a:cubicBezTo>
                  <a:cubicBezTo>
                    <a:pt x="1725" y="227"/>
                    <a:pt x="1733" y="227"/>
                    <a:pt x="1736" y="227"/>
                  </a:cubicBezTo>
                  <a:cubicBezTo>
                    <a:pt x="1737" y="227"/>
                    <a:pt x="1738" y="227"/>
                    <a:pt x="1738" y="227"/>
                  </a:cubicBezTo>
                  <a:cubicBezTo>
                    <a:pt x="1738" y="227"/>
                    <a:pt x="1741" y="227"/>
                    <a:pt x="1743" y="227"/>
                  </a:cubicBezTo>
                  <a:cubicBezTo>
                    <a:pt x="1744" y="227"/>
                    <a:pt x="1745" y="227"/>
                    <a:pt x="1746" y="227"/>
                  </a:cubicBezTo>
                  <a:cubicBezTo>
                    <a:pt x="1746" y="227"/>
                    <a:pt x="1746" y="227"/>
                    <a:pt x="1746" y="227"/>
                  </a:cubicBezTo>
                  <a:cubicBezTo>
                    <a:pt x="1749" y="227"/>
                    <a:pt x="1748" y="228"/>
                    <a:pt x="1748" y="230"/>
                  </a:cubicBezTo>
                  <a:cubicBezTo>
                    <a:pt x="1748" y="232"/>
                    <a:pt x="1752" y="232"/>
                    <a:pt x="1751" y="233"/>
                  </a:cubicBezTo>
                  <a:cubicBezTo>
                    <a:pt x="1750" y="234"/>
                    <a:pt x="1749" y="235"/>
                    <a:pt x="1751" y="235"/>
                  </a:cubicBezTo>
                  <a:cubicBezTo>
                    <a:pt x="1751" y="235"/>
                    <a:pt x="1751" y="235"/>
                    <a:pt x="1751" y="235"/>
                  </a:cubicBezTo>
                  <a:cubicBezTo>
                    <a:pt x="1751" y="235"/>
                    <a:pt x="1751" y="235"/>
                    <a:pt x="1752" y="235"/>
                  </a:cubicBezTo>
                  <a:cubicBezTo>
                    <a:pt x="1753" y="235"/>
                    <a:pt x="1753" y="235"/>
                    <a:pt x="1752" y="236"/>
                  </a:cubicBezTo>
                  <a:cubicBezTo>
                    <a:pt x="1752" y="236"/>
                    <a:pt x="1752" y="236"/>
                    <a:pt x="1753" y="236"/>
                  </a:cubicBezTo>
                  <a:cubicBezTo>
                    <a:pt x="1754" y="236"/>
                    <a:pt x="1756" y="236"/>
                    <a:pt x="1757" y="236"/>
                  </a:cubicBezTo>
                  <a:cubicBezTo>
                    <a:pt x="1758" y="235"/>
                    <a:pt x="1760" y="235"/>
                    <a:pt x="1762" y="235"/>
                  </a:cubicBezTo>
                  <a:cubicBezTo>
                    <a:pt x="1763" y="235"/>
                    <a:pt x="1764" y="235"/>
                    <a:pt x="1764" y="235"/>
                  </a:cubicBezTo>
                  <a:cubicBezTo>
                    <a:pt x="1767" y="235"/>
                    <a:pt x="1772" y="236"/>
                    <a:pt x="1775" y="237"/>
                  </a:cubicBezTo>
                  <a:cubicBezTo>
                    <a:pt x="1778" y="239"/>
                    <a:pt x="1776" y="239"/>
                    <a:pt x="1774" y="240"/>
                  </a:cubicBezTo>
                  <a:cubicBezTo>
                    <a:pt x="1771" y="240"/>
                    <a:pt x="1779" y="242"/>
                    <a:pt x="1780" y="245"/>
                  </a:cubicBezTo>
                  <a:cubicBezTo>
                    <a:pt x="1781" y="247"/>
                    <a:pt x="1787" y="248"/>
                    <a:pt x="1794" y="248"/>
                  </a:cubicBezTo>
                  <a:cubicBezTo>
                    <a:pt x="1798" y="248"/>
                    <a:pt x="1801" y="248"/>
                    <a:pt x="1805" y="248"/>
                  </a:cubicBezTo>
                  <a:cubicBezTo>
                    <a:pt x="1817" y="246"/>
                    <a:pt x="1811" y="239"/>
                    <a:pt x="1800" y="236"/>
                  </a:cubicBezTo>
                  <a:cubicBezTo>
                    <a:pt x="1788" y="232"/>
                    <a:pt x="1774" y="229"/>
                    <a:pt x="1773" y="227"/>
                  </a:cubicBezTo>
                  <a:cubicBezTo>
                    <a:pt x="1773" y="225"/>
                    <a:pt x="1788" y="223"/>
                    <a:pt x="1791" y="221"/>
                  </a:cubicBezTo>
                  <a:cubicBezTo>
                    <a:pt x="1795" y="219"/>
                    <a:pt x="1787" y="217"/>
                    <a:pt x="1791" y="214"/>
                  </a:cubicBezTo>
                  <a:cubicBezTo>
                    <a:pt x="1794" y="212"/>
                    <a:pt x="1810" y="208"/>
                    <a:pt x="1815" y="207"/>
                  </a:cubicBezTo>
                  <a:cubicBezTo>
                    <a:pt x="1815" y="207"/>
                    <a:pt x="1816" y="207"/>
                    <a:pt x="1816" y="207"/>
                  </a:cubicBezTo>
                  <a:cubicBezTo>
                    <a:pt x="1818" y="207"/>
                    <a:pt x="1820" y="208"/>
                    <a:pt x="1824" y="208"/>
                  </a:cubicBezTo>
                  <a:cubicBezTo>
                    <a:pt x="1827" y="208"/>
                    <a:pt x="1830" y="209"/>
                    <a:pt x="1834" y="209"/>
                  </a:cubicBezTo>
                  <a:cubicBezTo>
                    <a:pt x="1834" y="209"/>
                    <a:pt x="1835" y="209"/>
                    <a:pt x="1836" y="209"/>
                  </a:cubicBezTo>
                  <a:cubicBezTo>
                    <a:pt x="1847" y="208"/>
                    <a:pt x="1855" y="202"/>
                    <a:pt x="1861" y="197"/>
                  </a:cubicBezTo>
                  <a:cubicBezTo>
                    <a:pt x="1870" y="191"/>
                    <a:pt x="1871" y="184"/>
                    <a:pt x="1871" y="177"/>
                  </a:cubicBezTo>
                  <a:cubicBezTo>
                    <a:pt x="1871" y="173"/>
                    <a:pt x="1862" y="167"/>
                    <a:pt x="1861" y="163"/>
                  </a:cubicBezTo>
                  <a:cubicBezTo>
                    <a:pt x="1861" y="160"/>
                    <a:pt x="1856" y="156"/>
                    <a:pt x="1853" y="153"/>
                  </a:cubicBezTo>
                  <a:cubicBezTo>
                    <a:pt x="1851" y="152"/>
                    <a:pt x="1849" y="151"/>
                    <a:pt x="1844" y="150"/>
                  </a:cubicBezTo>
                  <a:cubicBezTo>
                    <a:pt x="1839" y="149"/>
                    <a:pt x="1834" y="148"/>
                    <a:pt x="1828" y="147"/>
                  </a:cubicBezTo>
                  <a:cubicBezTo>
                    <a:pt x="1825" y="147"/>
                    <a:pt x="1823" y="147"/>
                    <a:pt x="1820" y="147"/>
                  </a:cubicBezTo>
                  <a:cubicBezTo>
                    <a:pt x="1814" y="147"/>
                    <a:pt x="1810" y="148"/>
                    <a:pt x="1810" y="149"/>
                  </a:cubicBezTo>
                  <a:cubicBezTo>
                    <a:pt x="1810" y="149"/>
                    <a:pt x="1811" y="150"/>
                    <a:pt x="1811" y="150"/>
                  </a:cubicBezTo>
                  <a:cubicBezTo>
                    <a:pt x="1811" y="150"/>
                    <a:pt x="1811" y="150"/>
                    <a:pt x="1810" y="150"/>
                  </a:cubicBezTo>
                  <a:cubicBezTo>
                    <a:pt x="1810" y="149"/>
                    <a:pt x="1810" y="149"/>
                    <a:pt x="1809" y="149"/>
                  </a:cubicBezTo>
                  <a:cubicBezTo>
                    <a:pt x="1808" y="149"/>
                    <a:pt x="1807" y="149"/>
                    <a:pt x="1805" y="150"/>
                  </a:cubicBezTo>
                  <a:cubicBezTo>
                    <a:pt x="1803" y="150"/>
                    <a:pt x="1802" y="150"/>
                    <a:pt x="1801" y="150"/>
                  </a:cubicBezTo>
                  <a:cubicBezTo>
                    <a:pt x="1801" y="150"/>
                    <a:pt x="1801" y="150"/>
                    <a:pt x="1801" y="150"/>
                  </a:cubicBezTo>
                  <a:cubicBezTo>
                    <a:pt x="1802" y="149"/>
                    <a:pt x="1802" y="149"/>
                    <a:pt x="1800" y="149"/>
                  </a:cubicBezTo>
                  <a:cubicBezTo>
                    <a:pt x="1799" y="149"/>
                    <a:pt x="1798" y="149"/>
                    <a:pt x="1797" y="149"/>
                  </a:cubicBezTo>
                  <a:cubicBezTo>
                    <a:pt x="1797" y="149"/>
                    <a:pt x="1796" y="149"/>
                    <a:pt x="1795" y="149"/>
                  </a:cubicBezTo>
                  <a:cubicBezTo>
                    <a:pt x="1792" y="149"/>
                    <a:pt x="1789" y="149"/>
                    <a:pt x="1787" y="148"/>
                  </a:cubicBezTo>
                  <a:cubicBezTo>
                    <a:pt x="1785" y="146"/>
                    <a:pt x="1766" y="146"/>
                    <a:pt x="1768" y="141"/>
                  </a:cubicBezTo>
                  <a:cubicBezTo>
                    <a:pt x="1771" y="137"/>
                    <a:pt x="1781" y="130"/>
                    <a:pt x="1787" y="129"/>
                  </a:cubicBezTo>
                  <a:cubicBezTo>
                    <a:pt x="1795" y="126"/>
                    <a:pt x="1794" y="121"/>
                    <a:pt x="1798" y="118"/>
                  </a:cubicBezTo>
                  <a:cubicBezTo>
                    <a:pt x="1802" y="115"/>
                    <a:pt x="1805" y="114"/>
                    <a:pt x="1811" y="113"/>
                  </a:cubicBezTo>
                  <a:cubicBezTo>
                    <a:pt x="1819" y="112"/>
                    <a:pt x="1827" y="111"/>
                    <a:pt x="1832" y="111"/>
                  </a:cubicBezTo>
                  <a:cubicBezTo>
                    <a:pt x="1834" y="111"/>
                    <a:pt x="1835" y="111"/>
                    <a:pt x="1836" y="111"/>
                  </a:cubicBezTo>
                  <a:cubicBezTo>
                    <a:pt x="1837" y="112"/>
                    <a:pt x="1838" y="112"/>
                    <a:pt x="1838" y="112"/>
                  </a:cubicBezTo>
                  <a:cubicBezTo>
                    <a:pt x="1839" y="112"/>
                    <a:pt x="1839" y="112"/>
                    <a:pt x="1839" y="112"/>
                  </a:cubicBezTo>
                  <a:cubicBezTo>
                    <a:pt x="1840" y="111"/>
                    <a:pt x="1841" y="111"/>
                    <a:pt x="1840" y="111"/>
                  </a:cubicBezTo>
                  <a:cubicBezTo>
                    <a:pt x="1839" y="111"/>
                    <a:pt x="1845" y="110"/>
                    <a:pt x="1854" y="110"/>
                  </a:cubicBezTo>
                  <a:cubicBezTo>
                    <a:pt x="1863" y="110"/>
                    <a:pt x="1869" y="109"/>
                    <a:pt x="1867" y="109"/>
                  </a:cubicBezTo>
                  <a:cubicBezTo>
                    <a:pt x="1866" y="108"/>
                    <a:pt x="1865" y="108"/>
                    <a:pt x="1867" y="108"/>
                  </a:cubicBezTo>
                  <a:cubicBezTo>
                    <a:pt x="1867" y="108"/>
                    <a:pt x="1867" y="108"/>
                    <a:pt x="1867" y="108"/>
                  </a:cubicBezTo>
                  <a:cubicBezTo>
                    <a:pt x="1867" y="108"/>
                    <a:pt x="1867" y="108"/>
                    <a:pt x="1867" y="108"/>
                  </a:cubicBezTo>
                  <a:cubicBezTo>
                    <a:pt x="1868" y="108"/>
                    <a:pt x="1870" y="107"/>
                    <a:pt x="1874" y="107"/>
                  </a:cubicBezTo>
                  <a:cubicBezTo>
                    <a:pt x="1877" y="106"/>
                    <a:pt x="1881" y="106"/>
                    <a:pt x="1886" y="106"/>
                  </a:cubicBezTo>
                  <a:cubicBezTo>
                    <a:pt x="1887" y="106"/>
                    <a:pt x="1888" y="106"/>
                    <a:pt x="1889" y="106"/>
                  </a:cubicBezTo>
                  <a:cubicBezTo>
                    <a:pt x="1901" y="106"/>
                    <a:pt x="1907" y="107"/>
                    <a:pt x="1904" y="108"/>
                  </a:cubicBezTo>
                  <a:cubicBezTo>
                    <a:pt x="1901" y="109"/>
                    <a:pt x="1902" y="110"/>
                    <a:pt x="1907" y="110"/>
                  </a:cubicBezTo>
                  <a:cubicBezTo>
                    <a:pt x="1907" y="110"/>
                    <a:pt x="1907" y="110"/>
                    <a:pt x="1907" y="110"/>
                  </a:cubicBezTo>
                  <a:cubicBezTo>
                    <a:pt x="1911" y="110"/>
                    <a:pt x="1913" y="109"/>
                    <a:pt x="1914" y="109"/>
                  </a:cubicBezTo>
                  <a:cubicBezTo>
                    <a:pt x="1914" y="109"/>
                    <a:pt x="1914" y="109"/>
                    <a:pt x="1915" y="109"/>
                  </a:cubicBezTo>
                  <a:cubicBezTo>
                    <a:pt x="1915" y="109"/>
                    <a:pt x="1915" y="109"/>
                    <a:pt x="1915" y="109"/>
                  </a:cubicBezTo>
                  <a:cubicBezTo>
                    <a:pt x="1917" y="109"/>
                    <a:pt x="1918" y="108"/>
                    <a:pt x="1922" y="107"/>
                  </a:cubicBezTo>
                  <a:cubicBezTo>
                    <a:pt x="1923" y="107"/>
                    <a:pt x="1925" y="107"/>
                    <a:pt x="1927" y="107"/>
                  </a:cubicBezTo>
                  <a:cubicBezTo>
                    <a:pt x="1928" y="107"/>
                    <a:pt x="1928" y="107"/>
                    <a:pt x="1929" y="107"/>
                  </a:cubicBezTo>
                  <a:cubicBezTo>
                    <a:pt x="1929" y="107"/>
                    <a:pt x="1930" y="107"/>
                    <a:pt x="1931" y="107"/>
                  </a:cubicBezTo>
                  <a:cubicBezTo>
                    <a:pt x="1932" y="107"/>
                    <a:pt x="1933" y="107"/>
                    <a:pt x="1934" y="107"/>
                  </a:cubicBezTo>
                  <a:cubicBezTo>
                    <a:pt x="1936" y="106"/>
                    <a:pt x="1938" y="104"/>
                    <a:pt x="1933" y="104"/>
                  </a:cubicBezTo>
                  <a:cubicBezTo>
                    <a:pt x="1928" y="104"/>
                    <a:pt x="1922" y="100"/>
                    <a:pt x="1925" y="96"/>
                  </a:cubicBezTo>
                  <a:cubicBezTo>
                    <a:pt x="1927" y="93"/>
                    <a:pt x="1929" y="91"/>
                    <a:pt x="1933" y="88"/>
                  </a:cubicBezTo>
                  <a:cubicBezTo>
                    <a:pt x="1940" y="84"/>
                    <a:pt x="1958" y="86"/>
                    <a:pt x="1959" y="85"/>
                  </a:cubicBezTo>
                  <a:cubicBezTo>
                    <a:pt x="1959" y="85"/>
                    <a:pt x="1960" y="85"/>
                    <a:pt x="1961" y="85"/>
                  </a:cubicBezTo>
                  <a:cubicBezTo>
                    <a:pt x="1963" y="85"/>
                    <a:pt x="1965" y="85"/>
                    <a:pt x="1966" y="87"/>
                  </a:cubicBezTo>
                  <a:cubicBezTo>
                    <a:pt x="1967" y="89"/>
                    <a:pt x="1969" y="90"/>
                    <a:pt x="1970" y="90"/>
                  </a:cubicBezTo>
                  <a:cubicBezTo>
                    <a:pt x="1970" y="91"/>
                    <a:pt x="1971" y="91"/>
                    <a:pt x="1972" y="91"/>
                  </a:cubicBezTo>
                  <a:cubicBezTo>
                    <a:pt x="1973" y="91"/>
                    <a:pt x="1974" y="91"/>
                    <a:pt x="1974" y="91"/>
                  </a:cubicBezTo>
                  <a:cubicBezTo>
                    <a:pt x="1975" y="91"/>
                    <a:pt x="1975" y="90"/>
                    <a:pt x="1976" y="90"/>
                  </a:cubicBezTo>
                  <a:cubicBezTo>
                    <a:pt x="1977" y="90"/>
                    <a:pt x="1978" y="91"/>
                    <a:pt x="1978" y="91"/>
                  </a:cubicBezTo>
                  <a:cubicBezTo>
                    <a:pt x="1978" y="91"/>
                    <a:pt x="1978" y="91"/>
                    <a:pt x="1979" y="91"/>
                  </a:cubicBezTo>
                  <a:cubicBezTo>
                    <a:pt x="1980" y="91"/>
                    <a:pt x="1983" y="90"/>
                    <a:pt x="1984" y="88"/>
                  </a:cubicBezTo>
                  <a:cubicBezTo>
                    <a:pt x="1986" y="85"/>
                    <a:pt x="1987" y="81"/>
                    <a:pt x="1985" y="77"/>
                  </a:cubicBezTo>
                  <a:cubicBezTo>
                    <a:pt x="1985" y="76"/>
                    <a:pt x="1986" y="75"/>
                    <a:pt x="1987" y="75"/>
                  </a:cubicBezTo>
                  <a:cubicBezTo>
                    <a:pt x="1991" y="75"/>
                    <a:pt x="1997" y="78"/>
                    <a:pt x="1999" y="80"/>
                  </a:cubicBezTo>
                  <a:cubicBezTo>
                    <a:pt x="2003" y="83"/>
                    <a:pt x="2007" y="86"/>
                    <a:pt x="2009" y="87"/>
                  </a:cubicBezTo>
                  <a:cubicBezTo>
                    <a:pt x="2012" y="88"/>
                    <a:pt x="2002" y="91"/>
                    <a:pt x="1998" y="96"/>
                  </a:cubicBezTo>
                  <a:cubicBezTo>
                    <a:pt x="1996" y="98"/>
                    <a:pt x="1996" y="101"/>
                    <a:pt x="1996" y="104"/>
                  </a:cubicBezTo>
                  <a:cubicBezTo>
                    <a:pt x="1996" y="108"/>
                    <a:pt x="1993" y="113"/>
                    <a:pt x="1989" y="113"/>
                  </a:cubicBezTo>
                  <a:cubicBezTo>
                    <a:pt x="1985" y="114"/>
                    <a:pt x="1987" y="117"/>
                    <a:pt x="1987" y="121"/>
                  </a:cubicBezTo>
                  <a:cubicBezTo>
                    <a:pt x="1988" y="123"/>
                    <a:pt x="1987" y="126"/>
                    <a:pt x="1989" y="128"/>
                  </a:cubicBezTo>
                  <a:cubicBezTo>
                    <a:pt x="1992" y="130"/>
                    <a:pt x="2004" y="138"/>
                    <a:pt x="2017" y="143"/>
                  </a:cubicBezTo>
                  <a:cubicBezTo>
                    <a:pt x="2027" y="147"/>
                    <a:pt x="2040" y="148"/>
                    <a:pt x="2039" y="149"/>
                  </a:cubicBezTo>
                  <a:cubicBezTo>
                    <a:pt x="2037" y="149"/>
                    <a:pt x="2040" y="151"/>
                    <a:pt x="2045" y="153"/>
                  </a:cubicBezTo>
                  <a:cubicBezTo>
                    <a:pt x="2047" y="154"/>
                    <a:pt x="2049" y="155"/>
                    <a:pt x="2052" y="155"/>
                  </a:cubicBezTo>
                  <a:cubicBezTo>
                    <a:pt x="2056" y="155"/>
                    <a:pt x="2060" y="153"/>
                    <a:pt x="2061" y="151"/>
                  </a:cubicBezTo>
                  <a:cubicBezTo>
                    <a:pt x="2062" y="147"/>
                    <a:pt x="2059" y="144"/>
                    <a:pt x="2064" y="143"/>
                  </a:cubicBezTo>
                  <a:cubicBezTo>
                    <a:pt x="2069" y="143"/>
                    <a:pt x="2065" y="141"/>
                    <a:pt x="2063" y="138"/>
                  </a:cubicBezTo>
                  <a:cubicBezTo>
                    <a:pt x="2061" y="135"/>
                    <a:pt x="2076" y="131"/>
                    <a:pt x="2069" y="126"/>
                  </a:cubicBezTo>
                  <a:cubicBezTo>
                    <a:pt x="2069" y="126"/>
                    <a:pt x="2069" y="126"/>
                    <a:pt x="2068" y="126"/>
                  </a:cubicBezTo>
                  <a:cubicBezTo>
                    <a:pt x="2062" y="121"/>
                    <a:pt x="2071" y="123"/>
                    <a:pt x="2072" y="120"/>
                  </a:cubicBezTo>
                  <a:cubicBezTo>
                    <a:pt x="2074" y="118"/>
                    <a:pt x="2065" y="116"/>
                    <a:pt x="2063" y="116"/>
                  </a:cubicBezTo>
                  <a:cubicBezTo>
                    <a:pt x="2063" y="116"/>
                    <a:pt x="2062" y="116"/>
                    <a:pt x="2062" y="116"/>
                  </a:cubicBezTo>
                  <a:cubicBezTo>
                    <a:pt x="2062" y="116"/>
                    <a:pt x="2062" y="117"/>
                    <a:pt x="2062" y="117"/>
                  </a:cubicBezTo>
                  <a:cubicBezTo>
                    <a:pt x="2061" y="117"/>
                    <a:pt x="2057" y="115"/>
                    <a:pt x="2056" y="112"/>
                  </a:cubicBezTo>
                  <a:cubicBezTo>
                    <a:pt x="2056" y="111"/>
                    <a:pt x="2051" y="110"/>
                    <a:pt x="2048" y="110"/>
                  </a:cubicBezTo>
                  <a:cubicBezTo>
                    <a:pt x="2046" y="110"/>
                    <a:pt x="2044" y="110"/>
                    <a:pt x="2045" y="111"/>
                  </a:cubicBezTo>
                  <a:cubicBezTo>
                    <a:pt x="2045" y="111"/>
                    <a:pt x="2045" y="111"/>
                    <a:pt x="2044" y="111"/>
                  </a:cubicBezTo>
                  <a:cubicBezTo>
                    <a:pt x="2042" y="111"/>
                    <a:pt x="2036" y="110"/>
                    <a:pt x="2034" y="107"/>
                  </a:cubicBezTo>
                  <a:cubicBezTo>
                    <a:pt x="2032" y="104"/>
                    <a:pt x="2031" y="101"/>
                    <a:pt x="2032" y="101"/>
                  </a:cubicBezTo>
                  <a:cubicBezTo>
                    <a:pt x="2032" y="101"/>
                    <a:pt x="2032" y="101"/>
                    <a:pt x="2032" y="101"/>
                  </a:cubicBezTo>
                  <a:cubicBezTo>
                    <a:pt x="2032" y="101"/>
                    <a:pt x="2032" y="101"/>
                    <a:pt x="2032" y="101"/>
                  </a:cubicBezTo>
                  <a:cubicBezTo>
                    <a:pt x="2033" y="101"/>
                    <a:pt x="2030" y="100"/>
                    <a:pt x="2028" y="98"/>
                  </a:cubicBezTo>
                  <a:cubicBezTo>
                    <a:pt x="2025" y="96"/>
                    <a:pt x="2030" y="94"/>
                    <a:pt x="2033" y="94"/>
                  </a:cubicBezTo>
                  <a:cubicBezTo>
                    <a:pt x="2037" y="94"/>
                    <a:pt x="2040" y="93"/>
                    <a:pt x="2042" y="92"/>
                  </a:cubicBezTo>
                  <a:cubicBezTo>
                    <a:pt x="2043" y="91"/>
                    <a:pt x="2045" y="91"/>
                    <a:pt x="2046" y="91"/>
                  </a:cubicBezTo>
                  <a:cubicBezTo>
                    <a:pt x="2048" y="91"/>
                    <a:pt x="2049" y="91"/>
                    <a:pt x="2050" y="92"/>
                  </a:cubicBezTo>
                  <a:cubicBezTo>
                    <a:pt x="2052" y="92"/>
                    <a:pt x="2053" y="93"/>
                    <a:pt x="2054" y="93"/>
                  </a:cubicBezTo>
                  <a:cubicBezTo>
                    <a:pt x="2055" y="93"/>
                    <a:pt x="2056" y="92"/>
                    <a:pt x="2056" y="92"/>
                  </a:cubicBezTo>
                  <a:cubicBezTo>
                    <a:pt x="2057" y="91"/>
                    <a:pt x="2064" y="87"/>
                    <a:pt x="2075" y="87"/>
                  </a:cubicBezTo>
                  <a:cubicBezTo>
                    <a:pt x="2076" y="87"/>
                    <a:pt x="2078" y="87"/>
                    <a:pt x="2079" y="88"/>
                  </a:cubicBezTo>
                  <a:cubicBezTo>
                    <a:pt x="2083" y="88"/>
                    <a:pt x="2085" y="88"/>
                    <a:pt x="2088" y="88"/>
                  </a:cubicBezTo>
                  <a:cubicBezTo>
                    <a:pt x="2095" y="88"/>
                    <a:pt x="2099" y="87"/>
                    <a:pt x="2100" y="84"/>
                  </a:cubicBezTo>
                  <a:cubicBezTo>
                    <a:pt x="2101" y="81"/>
                    <a:pt x="2105" y="78"/>
                    <a:pt x="2103" y="78"/>
                  </a:cubicBezTo>
                  <a:cubicBezTo>
                    <a:pt x="2102" y="78"/>
                    <a:pt x="2107" y="76"/>
                    <a:pt x="2112" y="74"/>
                  </a:cubicBezTo>
                  <a:cubicBezTo>
                    <a:pt x="2116" y="72"/>
                    <a:pt x="2121" y="69"/>
                    <a:pt x="2126" y="67"/>
                  </a:cubicBezTo>
                  <a:cubicBezTo>
                    <a:pt x="2130" y="66"/>
                    <a:pt x="2136" y="65"/>
                    <a:pt x="2142" y="65"/>
                  </a:cubicBezTo>
                  <a:cubicBezTo>
                    <a:pt x="2143" y="65"/>
                    <a:pt x="2144" y="65"/>
                    <a:pt x="2145" y="65"/>
                  </a:cubicBezTo>
                  <a:cubicBezTo>
                    <a:pt x="2145" y="65"/>
                    <a:pt x="2146" y="65"/>
                    <a:pt x="2146" y="65"/>
                  </a:cubicBezTo>
                  <a:cubicBezTo>
                    <a:pt x="2152" y="65"/>
                    <a:pt x="2155" y="63"/>
                    <a:pt x="2147" y="60"/>
                  </a:cubicBezTo>
                  <a:cubicBezTo>
                    <a:pt x="2141" y="58"/>
                    <a:pt x="2131" y="56"/>
                    <a:pt x="2127" y="56"/>
                  </a:cubicBezTo>
                  <a:cubicBezTo>
                    <a:pt x="2126" y="56"/>
                    <a:pt x="2126" y="57"/>
                    <a:pt x="2126" y="57"/>
                  </a:cubicBezTo>
                  <a:cubicBezTo>
                    <a:pt x="2125" y="57"/>
                    <a:pt x="2124" y="57"/>
                    <a:pt x="2124" y="57"/>
                  </a:cubicBezTo>
                  <a:cubicBezTo>
                    <a:pt x="2124" y="57"/>
                    <a:pt x="2124" y="57"/>
                    <a:pt x="2124" y="56"/>
                  </a:cubicBezTo>
                  <a:cubicBezTo>
                    <a:pt x="2125" y="56"/>
                    <a:pt x="2125" y="55"/>
                    <a:pt x="2123" y="54"/>
                  </a:cubicBezTo>
                  <a:cubicBezTo>
                    <a:pt x="2121" y="53"/>
                    <a:pt x="2119" y="53"/>
                    <a:pt x="2118" y="53"/>
                  </a:cubicBezTo>
                  <a:cubicBezTo>
                    <a:pt x="2118" y="53"/>
                    <a:pt x="2118" y="53"/>
                    <a:pt x="2118" y="53"/>
                  </a:cubicBezTo>
                  <a:cubicBezTo>
                    <a:pt x="2118" y="53"/>
                    <a:pt x="2118" y="53"/>
                    <a:pt x="2117" y="53"/>
                  </a:cubicBezTo>
                  <a:cubicBezTo>
                    <a:pt x="2117" y="53"/>
                    <a:pt x="2116" y="53"/>
                    <a:pt x="2115" y="53"/>
                  </a:cubicBezTo>
                  <a:cubicBezTo>
                    <a:pt x="2114" y="53"/>
                    <a:pt x="2112" y="52"/>
                    <a:pt x="2110" y="51"/>
                  </a:cubicBezTo>
                  <a:cubicBezTo>
                    <a:pt x="2107" y="51"/>
                    <a:pt x="2098" y="50"/>
                    <a:pt x="2090" y="49"/>
                  </a:cubicBezTo>
                  <a:cubicBezTo>
                    <a:pt x="2089" y="49"/>
                    <a:pt x="2088" y="49"/>
                    <a:pt x="2086" y="49"/>
                  </a:cubicBezTo>
                  <a:cubicBezTo>
                    <a:pt x="2084" y="49"/>
                    <a:pt x="2083" y="49"/>
                    <a:pt x="2081" y="49"/>
                  </a:cubicBezTo>
                  <a:cubicBezTo>
                    <a:pt x="2080" y="50"/>
                    <a:pt x="2079" y="50"/>
                    <a:pt x="2078" y="50"/>
                  </a:cubicBezTo>
                  <a:cubicBezTo>
                    <a:pt x="2077" y="50"/>
                    <a:pt x="2077" y="50"/>
                    <a:pt x="2076" y="50"/>
                  </a:cubicBezTo>
                  <a:cubicBezTo>
                    <a:pt x="2074" y="49"/>
                    <a:pt x="2075" y="48"/>
                    <a:pt x="2079" y="48"/>
                  </a:cubicBezTo>
                  <a:cubicBezTo>
                    <a:pt x="2082" y="47"/>
                    <a:pt x="2082" y="47"/>
                    <a:pt x="2078" y="47"/>
                  </a:cubicBezTo>
                  <a:cubicBezTo>
                    <a:pt x="2075" y="47"/>
                    <a:pt x="2076" y="46"/>
                    <a:pt x="2079" y="46"/>
                  </a:cubicBezTo>
                  <a:cubicBezTo>
                    <a:pt x="2081" y="46"/>
                    <a:pt x="2084" y="46"/>
                    <a:pt x="2087" y="47"/>
                  </a:cubicBezTo>
                  <a:cubicBezTo>
                    <a:pt x="2089" y="47"/>
                    <a:pt x="2090" y="47"/>
                    <a:pt x="2092" y="47"/>
                  </a:cubicBezTo>
                  <a:cubicBezTo>
                    <a:pt x="2101" y="47"/>
                    <a:pt x="2110" y="45"/>
                    <a:pt x="2110" y="42"/>
                  </a:cubicBezTo>
                  <a:cubicBezTo>
                    <a:pt x="2110" y="39"/>
                    <a:pt x="2104" y="37"/>
                    <a:pt x="2104" y="36"/>
                  </a:cubicBezTo>
                  <a:cubicBezTo>
                    <a:pt x="2103" y="36"/>
                    <a:pt x="2099" y="36"/>
                    <a:pt x="2095" y="35"/>
                  </a:cubicBezTo>
                  <a:cubicBezTo>
                    <a:pt x="2089" y="34"/>
                    <a:pt x="2085" y="33"/>
                    <a:pt x="2087" y="32"/>
                  </a:cubicBezTo>
                  <a:cubicBezTo>
                    <a:pt x="2089" y="32"/>
                    <a:pt x="2088" y="32"/>
                    <a:pt x="2085" y="31"/>
                  </a:cubicBezTo>
                  <a:cubicBezTo>
                    <a:pt x="2084" y="31"/>
                    <a:pt x="2085" y="30"/>
                    <a:pt x="2086" y="30"/>
                  </a:cubicBezTo>
                  <a:cubicBezTo>
                    <a:pt x="2087" y="30"/>
                    <a:pt x="2088" y="30"/>
                    <a:pt x="2088" y="31"/>
                  </a:cubicBezTo>
                  <a:cubicBezTo>
                    <a:pt x="2089" y="31"/>
                    <a:pt x="2089" y="31"/>
                    <a:pt x="2090" y="31"/>
                  </a:cubicBezTo>
                  <a:cubicBezTo>
                    <a:pt x="2091" y="31"/>
                    <a:pt x="2091" y="31"/>
                    <a:pt x="2091" y="30"/>
                  </a:cubicBezTo>
                  <a:cubicBezTo>
                    <a:pt x="2090" y="30"/>
                    <a:pt x="2091" y="30"/>
                    <a:pt x="2091" y="30"/>
                  </a:cubicBezTo>
                  <a:cubicBezTo>
                    <a:pt x="2091" y="30"/>
                    <a:pt x="2094" y="31"/>
                    <a:pt x="2098" y="32"/>
                  </a:cubicBezTo>
                  <a:cubicBezTo>
                    <a:pt x="2100" y="33"/>
                    <a:pt x="2104" y="33"/>
                    <a:pt x="2107" y="33"/>
                  </a:cubicBezTo>
                  <a:cubicBezTo>
                    <a:pt x="2110" y="33"/>
                    <a:pt x="2112" y="33"/>
                    <a:pt x="2113" y="32"/>
                  </a:cubicBezTo>
                  <a:cubicBezTo>
                    <a:pt x="2115" y="31"/>
                    <a:pt x="2115" y="30"/>
                    <a:pt x="2116" y="30"/>
                  </a:cubicBezTo>
                  <a:cubicBezTo>
                    <a:pt x="2116" y="30"/>
                    <a:pt x="2116" y="30"/>
                    <a:pt x="2116" y="30"/>
                  </a:cubicBezTo>
                  <a:cubicBezTo>
                    <a:pt x="2116" y="30"/>
                    <a:pt x="2116" y="30"/>
                    <a:pt x="2116" y="30"/>
                  </a:cubicBezTo>
                  <a:cubicBezTo>
                    <a:pt x="2117" y="30"/>
                    <a:pt x="2118" y="30"/>
                    <a:pt x="2119" y="30"/>
                  </a:cubicBezTo>
                  <a:cubicBezTo>
                    <a:pt x="2121" y="30"/>
                    <a:pt x="2122" y="30"/>
                    <a:pt x="2124" y="30"/>
                  </a:cubicBezTo>
                  <a:cubicBezTo>
                    <a:pt x="2126" y="30"/>
                    <a:pt x="2129" y="30"/>
                    <a:pt x="2131" y="30"/>
                  </a:cubicBezTo>
                  <a:cubicBezTo>
                    <a:pt x="2137" y="32"/>
                    <a:pt x="2142" y="32"/>
                    <a:pt x="2145" y="32"/>
                  </a:cubicBezTo>
                  <a:cubicBezTo>
                    <a:pt x="2146" y="32"/>
                    <a:pt x="2146" y="32"/>
                    <a:pt x="2146" y="32"/>
                  </a:cubicBezTo>
                  <a:cubicBezTo>
                    <a:pt x="2147" y="32"/>
                    <a:pt x="2148" y="32"/>
                    <a:pt x="2149" y="32"/>
                  </a:cubicBezTo>
                  <a:cubicBezTo>
                    <a:pt x="2151" y="32"/>
                    <a:pt x="2154" y="32"/>
                    <a:pt x="2158" y="32"/>
                  </a:cubicBezTo>
                  <a:cubicBezTo>
                    <a:pt x="2158" y="32"/>
                    <a:pt x="2159" y="32"/>
                    <a:pt x="2159" y="32"/>
                  </a:cubicBezTo>
                  <a:cubicBezTo>
                    <a:pt x="2161" y="32"/>
                    <a:pt x="2163" y="32"/>
                    <a:pt x="2165" y="32"/>
                  </a:cubicBezTo>
                  <a:cubicBezTo>
                    <a:pt x="2167" y="31"/>
                    <a:pt x="2168" y="31"/>
                    <a:pt x="2169" y="31"/>
                  </a:cubicBezTo>
                  <a:cubicBezTo>
                    <a:pt x="2169" y="31"/>
                    <a:pt x="2170" y="31"/>
                    <a:pt x="2170" y="31"/>
                  </a:cubicBezTo>
                  <a:cubicBezTo>
                    <a:pt x="2170" y="31"/>
                    <a:pt x="2170" y="31"/>
                    <a:pt x="2171" y="31"/>
                  </a:cubicBezTo>
                  <a:cubicBezTo>
                    <a:pt x="2172" y="31"/>
                    <a:pt x="2174" y="30"/>
                    <a:pt x="2172" y="30"/>
                  </a:cubicBezTo>
                  <a:cubicBezTo>
                    <a:pt x="2169" y="30"/>
                    <a:pt x="2169" y="29"/>
                    <a:pt x="2171" y="29"/>
                  </a:cubicBezTo>
                  <a:cubicBezTo>
                    <a:pt x="2174" y="29"/>
                    <a:pt x="2172" y="28"/>
                    <a:pt x="2170" y="28"/>
                  </a:cubicBezTo>
                  <a:cubicBezTo>
                    <a:pt x="2169" y="28"/>
                    <a:pt x="2169" y="28"/>
                    <a:pt x="2169" y="28"/>
                  </a:cubicBezTo>
                  <a:cubicBezTo>
                    <a:pt x="2168" y="28"/>
                    <a:pt x="2168" y="28"/>
                    <a:pt x="2167" y="28"/>
                  </a:cubicBezTo>
                  <a:cubicBezTo>
                    <a:pt x="2166" y="28"/>
                    <a:pt x="2166" y="28"/>
                    <a:pt x="2165" y="28"/>
                  </a:cubicBezTo>
                  <a:cubicBezTo>
                    <a:pt x="2165" y="28"/>
                    <a:pt x="2164" y="28"/>
                    <a:pt x="2163" y="28"/>
                  </a:cubicBezTo>
                  <a:cubicBezTo>
                    <a:pt x="2162" y="28"/>
                    <a:pt x="2164" y="27"/>
                    <a:pt x="2162" y="25"/>
                  </a:cubicBezTo>
                  <a:cubicBezTo>
                    <a:pt x="2160" y="23"/>
                    <a:pt x="2155" y="22"/>
                    <a:pt x="2150" y="21"/>
                  </a:cubicBezTo>
                  <a:cubicBezTo>
                    <a:pt x="2146" y="21"/>
                    <a:pt x="2147" y="21"/>
                    <a:pt x="2152" y="20"/>
                  </a:cubicBezTo>
                  <a:cubicBezTo>
                    <a:pt x="2158" y="19"/>
                    <a:pt x="2152" y="17"/>
                    <a:pt x="2155" y="17"/>
                  </a:cubicBezTo>
                  <a:cubicBezTo>
                    <a:pt x="2158" y="17"/>
                    <a:pt x="2154" y="16"/>
                    <a:pt x="2152" y="14"/>
                  </a:cubicBezTo>
                  <a:cubicBezTo>
                    <a:pt x="2150" y="12"/>
                    <a:pt x="2151" y="11"/>
                    <a:pt x="2149" y="11"/>
                  </a:cubicBezTo>
                  <a:cubicBezTo>
                    <a:pt x="2149" y="11"/>
                    <a:pt x="2149" y="11"/>
                    <a:pt x="2149" y="11"/>
                  </a:cubicBezTo>
                  <a:cubicBezTo>
                    <a:pt x="2149" y="11"/>
                    <a:pt x="2149" y="11"/>
                    <a:pt x="2148" y="11"/>
                  </a:cubicBezTo>
                  <a:cubicBezTo>
                    <a:pt x="2146" y="11"/>
                    <a:pt x="2138" y="10"/>
                    <a:pt x="2129" y="10"/>
                  </a:cubicBezTo>
                  <a:cubicBezTo>
                    <a:pt x="2128" y="9"/>
                    <a:pt x="2126" y="9"/>
                    <a:pt x="2125" y="9"/>
                  </a:cubicBezTo>
                  <a:cubicBezTo>
                    <a:pt x="2117" y="9"/>
                    <a:pt x="2111" y="11"/>
                    <a:pt x="2111" y="11"/>
                  </a:cubicBezTo>
                  <a:cubicBezTo>
                    <a:pt x="2111" y="12"/>
                    <a:pt x="2111" y="12"/>
                    <a:pt x="2110" y="12"/>
                  </a:cubicBezTo>
                  <a:cubicBezTo>
                    <a:pt x="2110" y="12"/>
                    <a:pt x="2110" y="12"/>
                    <a:pt x="2109" y="12"/>
                  </a:cubicBezTo>
                  <a:cubicBezTo>
                    <a:pt x="2109" y="12"/>
                    <a:pt x="2108" y="12"/>
                    <a:pt x="2107" y="12"/>
                  </a:cubicBezTo>
                  <a:cubicBezTo>
                    <a:pt x="2106" y="12"/>
                    <a:pt x="2104" y="12"/>
                    <a:pt x="2103" y="12"/>
                  </a:cubicBezTo>
                  <a:cubicBezTo>
                    <a:pt x="2100" y="13"/>
                    <a:pt x="2105" y="14"/>
                    <a:pt x="2108" y="15"/>
                  </a:cubicBezTo>
                  <a:cubicBezTo>
                    <a:pt x="2111" y="16"/>
                    <a:pt x="2116" y="17"/>
                    <a:pt x="2118" y="18"/>
                  </a:cubicBezTo>
                  <a:cubicBezTo>
                    <a:pt x="2120" y="18"/>
                    <a:pt x="2120" y="18"/>
                    <a:pt x="2120" y="18"/>
                  </a:cubicBezTo>
                  <a:cubicBezTo>
                    <a:pt x="2120" y="18"/>
                    <a:pt x="2120" y="18"/>
                    <a:pt x="2119" y="18"/>
                  </a:cubicBezTo>
                  <a:cubicBezTo>
                    <a:pt x="2119" y="18"/>
                    <a:pt x="2118" y="18"/>
                    <a:pt x="2117" y="18"/>
                  </a:cubicBezTo>
                  <a:cubicBezTo>
                    <a:pt x="2117" y="18"/>
                    <a:pt x="2116" y="18"/>
                    <a:pt x="2116" y="18"/>
                  </a:cubicBezTo>
                  <a:cubicBezTo>
                    <a:pt x="2116" y="18"/>
                    <a:pt x="2116" y="18"/>
                    <a:pt x="2115" y="18"/>
                  </a:cubicBezTo>
                  <a:cubicBezTo>
                    <a:pt x="2112" y="18"/>
                    <a:pt x="2105" y="18"/>
                    <a:pt x="2099" y="16"/>
                  </a:cubicBezTo>
                  <a:cubicBezTo>
                    <a:pt x="2092" y="14"/>
                    <a:pt x="2087" y="12"/>
                    <a:pt x="2087" y="12"/>
                  </a:cubicBezTo>
                  <a:cubicBezTo>
                    <a:pt x="2087" y="12"/>
                    <a:pt x="2087" y="12"/>
                    <a:pt x="2087" y="12"/>
                  </a:cubicBezTo>
                  <a:cubicBezTo>
                    <a:pt x="2087" y="12"/>
                    <a:pt x="2086" y="12"/>
                    <a:pt x="2086" y="12"/>
                  </a:cubicBezTo>
                  <a:cubicBezTo>
                    <a:pt x="2085" y="12"/>
                    <a:pt x="2083" y="12"/>
                    <a:pt x="2080" y="11"/>
                  </a:cubicBezTo>
                  <a:cubicBezTo>
                    <a:pt x="2079" y="11"/>
                    <a:pt x="2078" y="11"/>
                    <a:pt x="2077" y="11"/>
                  </a:cubicBezTo>
                  <a:cubicBezTo>
                    <a:pt x="2075" y="11"/>
                    <a:pt x="2075" y="11"/>
                    <a:pt x="2076" y="11"/>
                  </a:cubicBezTo>
                  <a:cubicBezTo>
                    <a:pt x="2078" y="11"/>
                    <a:pt x="2078" y="12"/>
                    <a:pt x="2077" y="12"/>
                  </a:cubicBezTo>
                  <a:cubicBezTo>
                    <a:pt x="2076" y="12"/>
                    <a:pt x="2075" y="11"/>
                    <a:pt x="2073" y="11"/>
                  </a:cubicBezTo>
                  <a:cubicBezTo>
                    <a:pt x="2069" y="11"/>
                    <a:pt x="2051" y="11"/>
                    <a:pt x="2034" y="10"/>
                  </a:cubicBezTo>
                  <a:cubicBezTo>
                    <a:pt x="2019" y="10"/>
                    <a:pt x="2008" y="10"/>
                    <a:pt x="2007" y="10"/>
                  </a:cubicBezTo>
                  <a:cubicBezTo>
                    <a:pt x="2007" y="10"/>
                    <a:pt x="2007" y="10"/>
                    <a:pt x="2007" y="10"/>
                  </a:cubicBezTo>
                  <a:cubicBezTo>
                    <a:pt x="2006" y="10"/>
                    <a:pt x="2006" y="10"/>
                    <a:pt x="2006" y="10"/>
                  </a:cubicBezTo>
                  <a:cubicBezTo>
                    <a:pt x="2006" y="10"/>
                    <a:pt x="2006" y="10"/>
                    <a:pt x="2006" y="10"/>
                  </a:cubicBezTo>
                  <a:cubicBezTo>
                    <a:pt x="2007" y="10"/>
                    <a:pt x="2007" y="10"/>
                    <a:pt x="2007" y="10"/>
                  </a:cubicBezTo>
                  <a:cubicBezTo>
                    <a:pt x="2006" y="10"/>
                    <a:pt x="1995" y="8"/>
                    <a:pt x="1979" y="8"/>
                  </a:cubicBezTo>
                  <a:cubicBezTo>
                    <a:pt x="1976" y="7"/>
                    <a:pt x="1972" y="7"/>
                    <a:pt x="1968" y="7"/>
                  </a:cubicBezTo>
                  <a:cubicBezTo>
                    <a:pt x="1955" y="7"/>
                    <a:pt x="1942" y="8"/>
                    <a:pt x="1928" y="9"/>
                  </a:cubicBezTo>
                  <a:cubicBezTo>
                    <a:pt x="1910" y="10"/>
                    <a:pt x="1898" y="11"/>
                    <a:pt x="1900" y="12"/>
                  </a:cubicBezTo>
                  <a:cubicBezTo>
                    <a:pt x="1903" y="14"/>
                    <a:pt x="1917" y="15"/>
                    <a:pt x="1924" y="18"/>
                  </a:cubicBezTo>
                  <a:cubicBezTo>
                    <a:pt x="1929" y="20"/>
                    <a:pt x="1927" y="22"/>
                    <a:pt x="1913" y="22"/>
                  </a:cubicBezTo>
                  <a:cubicBezTo>
                    <a:pt x="1913" y="22"/>
                    <a:pt x="1913" y="22"/>
                    <a:pt x="1913" y="22"/>
                  </a:cubicBezTo>
                  <a:cubicBezTo>
                    <a:pt x="1907" y="22"/>
                    <a:pt x="1898" y="20"/>
                    <a:pt x="1891" y="18"/>
                  </a:cubicBezTo>
                  <a:cubicBezTo>
                    <a:pt x="1887" y="17"/>
                    <a:pt x="1883" y="17"/>
                    <a:pt x="1879" y="17"/>
                  </a:cubicBezTo>
                  <a:cubicBezTo>
                    <a:pt x="1867" y="17"/>
                    <a:pt x="1853" y="19"/>
                    <a:pt x="1841" y="20"/>
                  </a:cubicBezTo>
                  <a:cubicBezTo>
                    <a:pt x="1839" y="20"/>
                    <a:pt x="1838" y="20"/>
                    <a:pt x="1836" y="21"/>
                  </a:cubicBezTo>
                  <a:cubicBezTo>
                    <a:pt x="1822" y="23"/>
                    <a:pt x="1828" y="27"/>
                    <a:pt x="1827" y="27"/>
                  </a:cubicBezTo>
                  <a:cubicBezTo>
                    <a:pt x="1827" y="27"/>
                    <a:pt x="1827" y="27"/>
                    <a:pt x="1826" y="27"/>
                  </a:cubicBezTo>
                  <a:cubicBezTo>
                    <a:pt x="1825" y="26"/>
                    <a:pt x="1824" y="26"/>
                    <a:pt x="1823" y="26"/>
                  </a:cubicBezTo>
                  <a:cubicBezTo>
                    <a:pt x="1822" y="26"/>
                    <a:pt x="1822" y="26"/>
                    <a:pt x="1823" y="27"/>
                  </a:cubicBezTo>
                  <a:cubicBezTo>
                    <a:pt x="1823" y="27"/>
                    <a:pt x="1823" y="27"/>
                    <a:pt x="1823" y="27"/>
                  </a:cubicBezTo>
                  <a:cubicBezTo>
                    <a:pt x="1823" y="27"/>
                    <a:pt x="1821" y="26"/>
                    <a:pt x="1818" y="26"/>
                  </a:cubicBezTo>
                  <a:cubicBezTo>
                    <a:pt x="1814" y="25"/>
                    <a:pt x="1812" y="24"/>
                    <a:pt x="1810" y="24"/>
                  </a:cubicBezTo>
                  <a:cubicBezTo>
                    <a:pt x="1810" y="24"/>
                    <a:pt x="1810" y="24"/>
                    <a:pt x="1810" y="24"/>
                  </a:cubicBezTo>
                  <a:cubicBezTo>
                    <a:pt x="1810" y="24"/>
                    <a:pt x="1810" y="24"/>
                    <a:pt x="1809" y="24"/>
                  </a:cubicBezTo>
                  <a:cubicBezTo>
                    <a:pt x="1809" y="24"/>
                    <a:pt x="1808" y="24"/>
                    <a:pt x="1807" y="24"/>
                  </a:cubicBezTo>
                  <a:cubicBezTo>
                    <a:pt x="1805" y="24"/>
                    <a:pt x="1804" y="24"/>
                    <a:pt x="1802" y="24"/>
                  </a:cubicBezTo>
                  <a:cubicBezTo>
                    <a:pt x="1802" y="24"/>
                    <a:pt x="1801" y="24"/>
                    <a:pt x="1801" y="24"/>
                  </a:cubicBezTo>
                  <a:cubicBezTo>
                    <a:pt x="1801" y="24"/>
                    <a:pt x="1801" y="24"/>
                    <a:pt x="1801" y="24"/>
                  </a:cubicBezTo>
                  <a:cubicBezTo>
                    <a:pt x="1795" y="24"/>
                    <a:pt x="1795" y="21"/>
                    <a:pt x="1780" y="18"/>
                  </a:cubicBezTo>
                  <a:cubicBezTo>
                    <a:pt x="1773" y="16"/>
                    <a:pt x="1763" y="16"/>
                    <a:pt x="1754" y="16"/>
                  </a:cubicBezTo>
                  <a:cubicBezTo>
                    <a:pt x="1751" y="16"/>
                    <a:pt x="1747" y="16"/>
                    <a:pt x="1744" y="16"/>
                  </a:cubicBezTo>
                  <a:cubicBezTo>
                    <a:pt x="1735" y="16"/>
                    <a:pt x="1726" y="18"/>
                    <a:pt x="1717" y="19"/>
                  </a:cubicBezTo>
                  <a:cubicBezTo>
                    <a:pt x="1712" y="20"/>
                    <a:pt x="1708" y="20"/>
                    <a:pt x="1705" y="20"/>
                  </a:cubicBezTo>
                  <a:cubicBezTo>
                    <a:pt x="1699" y="20"/>
                    <a:pt x="1695" y="19"/>
                    <a:pt x="1689" y="18"/>
                  </a:cubicBezTo>
                  <a:cubicBezTo>
                    <a:pt x="1687" y="18"/>
                    <a:pt x="1685" y="18"/>
                    <a:pt x="1684" y="18"/>
                  </a:cubicBezTo>
                  <a:cubicBezTo>
                    <a:pt x="1678" y="18"/>
                    <a:pt x="1673" y="19"/>
                    <a:pt x="1671" y="20"/>
                  </a:cubicBezTo>
                  <a:cubicBezTo>
                    <a:pt x="1671" y="20"/>
                    <a:pt x="1671" y="20"/>
                    <a:pt x="1671" y="20"/>
                  </a:cubicBezTo>
                  <a:cubicBezTo>
                    <a:pt x="1670" y="20"/>
                    <a:pt x="1670" y="19"/>
                    <a:pt x="1669" y="18"/>
                  </a:cubicBezTo>
                  <a:cubicBezTo>
                    <a:pt x="1668" y="18"/>
                    <a:pt x="1667" y="18"/>
                    <a:pt x="1667" y="18"/>
                  </a:cubicBezTo>
                  <a:cubicBezTo>
                    <a:pt x="1666" y="18"/>
                    <a:pt x="1665" y="18"/>
                    <a:pt x="1664" y="18"/>
                  </a:cubicBezTo>
                  <a:cubicBezTo>
                    <a:pt x="1663" y="18"/>
                    <a:pt x="1662" y="18"/>
                    <a:pt x="1661" y="18"/>
                  </a:cubicBezTo>
                  <a:cubicBezTo>
                    <a:pt x="1660" y="18"/>
                    <a:pt x="1660" y="18"/>
                    <a:pt x="1660" y="18"/>
                  </a:cubicBezTo>
                  <a:cubicBezTo>
                    <a:pt x="1659" y="17"/>
                    <a:pt x="1657" y="17"/>
                    <a:pt x="1654" y="17"/>
                  </a:cubicBezTo>
                  <a:cubicBezTo>
                    <a:pt x="1654" y="17"/>
                    <a:pt x="1653" y="17"/>
                    <a:pt x="1652" y="17"/>
                  </a:cubicBezTo>
                  <a:cubicBezTo>
                    <a:pt x="1651" y="17"/>
                    <a:pt x="1651" y="17"/>
                    <a:pt x="1650" y="17"/>
                  </a:cubicBezTo>
                  <a:cubicBezTo>
                    <a:pt x="1649" y="17"/>
                    <a:pt x="1648" y="17"/>
                    <a:pt x="1648" y="16"/>
                  </a:cubicBezTo>
                  <a:cubicBezTo>
                    <a:pt x="1648" y="16"/>
                    <a:pt x="1649" y="15"/>
                    <a:pt x="1650" y="15"/>
                  </a:cubicBezTo>
                  <a:cubicBezTo>
                    <a:pt x="1650" y="15"/>
                    <a:pt x="1651" y="15"/>
                    <a:pt x="1651" y="15"/>
                  </a:cubicBezTo>
                  <a:cubicBezTo>
                    <a:pt x="1651" y="15"/>
                    <a:pt x="1651" y="15"/>
                    <a:pt x="1651" y="15"/>
                  </a:cubicBezTo>
                  <a:cubicBezTo>
                    <a:pt x="1652" y="15"/>
                    <a:pt x="1649" y="13"/>
                    <a:pt x="1637" y="12"/>
                  </a:cubicBezTo>
                  <a:cubicBezTo>
                    <a:pt x="1636" y="12"/>
                    <a:pt x="1635" y="12"/>
                    <a:pt x="1634" y="12"/>
                  </a:cubicBezTo>
                  <a:cubicBezTo>
                    <a:pt x="1627" y="12"/>
                    <a:pt x="1621" y="13"/>
                    <a:pt x="1617" y="14"/>
                  </a:cubicBezTo>
                  <a:cubicBezTo>
                    <a:pt x="1614" y="15"/>
                    <a:pt x="1616" y="17"/>
                    <a:pt x="1616" y="19"/>
                  </a:cubicBezTo>
                  <a:cubicBezTo>
                    <a:pt x="1616" y="20"/>
                    <a:pt x="1616" y="20"/>
                    <a:pt x="1615" y="20"/>
                  </a:cubicBezTo>
                  <a:cubicBezTo>
                    <a:pt x="1613" y="20"/>
                    <a:pt x="1610" y="19"/>
                    <a:pt x="1609" y="18"/>
                  </a:cubicBezTo>
                  <a:cubicBezTo>
                    <a:pt x="1609" y="17"/>
                    <a:pt x="1608" y="16"/>
                    <a:pt x="1609" y="16"/>
                  </a:cubicBezTo>
                  <a:cubicBezTo>
                    <a:pt x="1610" y="16"/>
                    <a:pt x="1610" y="16"/>
                    <a:pt x="1610" y="16"/>
                  </a:cubicBezTo>
                  <a:cubicBezTo>
                    <a:pt x="1611" y="16"/>
                    <a:pt x="1612" y="16"/>
                    <a:pt x="1613" y="17"/>
                  </a:cubicBezTo>
                  <a:cubicBezTo>
                    <a:pt x="1613" y="17"/>
                    <a:pt x="1614" y="17"/>
                    <a:pt x="1614" y="17"/>
                  </a:cubicBezTo>
                  <a:cubicBezTo>
                    <a:pt x="1615" y="17"/>
                    <a:pt x="1615" y="17"/>
                    <a:pt x="1615" y="16"/>
                  </a:cubicBezTo>
                  <a:cubicBezTo>
                    <a:pt x="1615" y="16"/>
                    <a:pt x="1614" y="16"/>
                    <a:pt x="1611" y="16"/>
                  </a:cubicBezTo>
                  <a:cubicBezTo>
                    <a:pt x="1609" y="16"/>
                    <a:pt x="1606" y="16"/>
                    <a:pt x="1604" y="16"/>
                  </a:cubicBezTo>
                  <a:cubicBezTo>
                    <a:pt x="1600" y="17"/>
                    <a:pt x="1597" y="17"/>
                    <a:pt x="1595" y="17"/>
                  </a:cubicBezTo>
                  <a:cubicBezTo>
                    <a:pt x="1594" y="17"/>
                    <a:pt x="1593" y="17"/>
                    <a:pt x="1593" y="17"/>
                  </a:cubicBezTo>
                  <a:cubicBezTo>
                    <a:pt x="1593" y="16"/>
                    <a:pt x="1598" y="15"/>
                    <a:pt x="1604" y="15"/>
                  </a:cubicBezTo>
                  <a:cubicBezTo>
                    <a:pt x="1607" y="14"/>
                    <a:pt x="1603" y="14"/>
                    <a:pt x="1593" y="14"/>
                  </a:cubicBezTo>
                  <a:cubicBezTo>
                    <a:pt x="1589" y="14"/>
                    <a:pt x="1585" y="14"/>
                    <a:pt x="1580" y="14"/>
                  </a:cubicBezTo>
                  <a:cubicBezTo>
                    <a:pt x="1578" y="14"/>
                    <a:pt x="1576" y="14"/>
                    <a:pt x="1574" y="14"/>
                  </a:cubicBezTo>
                  <a:cubicBezTo>
                    <a:pt x="1556" y="15"/>
                    <a:pt x="1552" y="16"/>
                    <a:pt x="1550" y="19"/>
                  </a:cubicBezTo>
                  <a:cubicBezTo>
                    <a:pt x="1549" y="21"/>
                    <a:pt x="1552" y="21"/>
                    <a:pt x="1554" y="21"/>
                  </a:cubicBezTo>
                  <a:cubicBezTo>
                    <a:pt x="1554" y="21"/>
                    <a:pt x="1555" y="21"/>
                    <a:pt x="1555" y="21"/>
                  </a:cubicBezTo>
                  <a:cubicBezTo>
                    <a:pt x="1555" y="21"/>
                    <a:pt x="1555" y="21"/>
                    <a:pt x="1556" y="21"/>
                  </a:cubicBezTo>
                  <a:cubicBezTo>
                    <a:pt x="1556" y="21"/>
                    <a:pt x="1556" y="21"/>
                    <a:pt x="1556" y="21"/>
                  </a:cubicBezTo>
                  <a:cubicBezTo>
                    <a:pt x="1555" y="22"/>
                    <a:pt x="1552" y="22"/>
                    <a:pt x="1554" y="22"/>
                  </a:cubicBezTo>
                  <a:cubicBezTo>
                    <a:pt x="1556" y="23"/>
                    <a:pt x="1557" y="24"/>
                    <a:pt x="1561" y="25"/>
                  </a:cubicBezTo>
                  <a:cubicBezTo>
                    <a:pt x="1564" y="26"/>
                    <a:pt x="1564" y="28"/>
                    <a:pt x="1561" y="28"/>
                  </a:cubicBezTo>
                  <a:cubicBezTo>
                    <a:pt x="1561" y="28"/>
                    <a:pt x="1561" y="28"/>
                    <a:pt x="1560" y="28"/>
                  </a:cubicBezTo>
                  <a:cubicBezTo>
                    <a:pt x="1559" y="28"/>
                    <a:pt x="1558" y="27"/>
                    <a:pt x="1556" y="27"/>
                  </a:cubicBezTo>
                  <a:cubicBezTo>
                    <a:pt x="1553" y="27"/>
                    <a:pt x="1549" y="28"/>
                    <a:pt x="1551" y="29"/>
                  </a:cubicBezTo>
                  <a:cubicBezTo>
                    <a:pt x="1554" y="30"/>
                    <a:pt x="1558" y="31"/>
                    <a:pt x="1556" y="31"/>
                  </a:cubicBezTo>
                  <a:cubicBezTo>
                    <a:pt x="1554" y="31"/>
                    <a:pt x="1554" y="31"/>
                    <a:pt x="1555" y="31"/>
                  </a:cubicBezTo>
                  <a:cubicBezTo>
                    <a:pt x="1555" y="31"/>
                    <a:pt x="1555" y="31"/>
                    <a:pt x="1555" y="31"/>
                  </a:cubicBezTo>
                  <a:cubicBezTo>
                    <a:pt x="1554" y="31"/>
                    <a:pt x="1546" y="30"/>
                    <a:pt x="1534" y="29"/>
                  </a:cubicBezTo>
                  <a:cubicBezTo>
                    <a:pt x="1532" y="29"/>
                    <a:pt x="1531" y="29"/>
                    <a:pt x="1530" y="29"/>
                  </a:cubicBezTo>
                  <a:cubicBezTo>
                    <a:pt x="1525" y="29"/>
                    <a:pt x="1520" y="30"/>
                    <a:pt x="1516" y="31"/>
                  </a:cubicBezTo>
                  <a:cubicBezTo>
                    <a:pt x="1512" y="31"/>
                    <a:pt x="1508" y="32"/>
                    <a:pt x="1504" y="32"/>
                  </a:cubicBezTo>
                  <a:cubicBezTo>
                    <a:pt x="1504" y="32"/>
                    <a:pt x="1503" y="32"/>
                    <a:pt x="1502" y="32"/>
                  </a:cubicBezTo>
                  <a:cubicBezTo>
                    <a:pt x="1499" y="32"/>
                    <a:pt x="1497" y="32"/>
                    <a:pt x="1496" y="32"/>
                  </a:cubicBezTo>
                  <a:cubicBezTo>
                    <a:pt x="1491" y="32"/>
                    <a:pt x="1491" y="32"/>
                    <a:pt x="1494" y="35"/>
                  </a:cubicBezTo>
                  <a:cubicBezTo>
                    <a:pt x="1498" y="37"/>
                    <a:pt x="1497" y="40"/>
                    <a:pt x="1495" y="40"/>
                  </a:cubicBezTo>
                  <a:cubicBezTo>
                    <a:pt x="1495" y="40"/>
                    <a:pt x="1495" y="40"/>
                    <a:pt x="1495" y="40"/>
                  </a:cubicBezTo>
                  <a:cubicBezTo>
                    <a:pt x="1493" y="39"/>
                    <a:pt x="1484" y="39"/>
                    <a:pt x="1475" y="38"/>
                  </a:cubicBezTo>
                  <a:cubicBezTo>
                    <a:pt x="1465" y="36"/>
                    <a:pt x="1459" y="35"/>
                    <a:pt x="1461" y="34"/>
                  </a:cubicBezTo>
                  <a:cubicBezTo>
                    <a:pt x="1463" y="34"/>
                    <a:pt x="1463" y="34"/>
                    <a:pt x="1461" y="33"/>
                  </a:cubicBezTo>
                  <a:cubicBezTo>
                    <a:pt x="1460" y="33"/>
                    <a:pt x="1460" y="33"/>
                    <a:pt x="1460" y="33"/>
                  </a:cubicBezTo>
                  <a:cubicBezTo>
                    <a:pt x="1459" y="33"/>
                    <a:pt x="1458" y="34"/>
                    <a:pt x="1457" y="34"/>
                  </a:cubicBezTo>
                  <a:cubicBezTo>
                    <a:pt x="1456" y="34"/>
                    <a:pt x="1455" y="34"/>
                    <a:pt x="1453" y="34"/>
                  </a:cubicBezTo>
                  <a:cubicBezTo>
                    <a:pt x="1452" y="34"/>
                    <a:pt x="1451" y="34"/>
                    <a:pt x="1449" y="34"/>
                  </a:cubicBezTo>
                  <a:cubicBezTo>
                    <a:pt x="1442" y="33"/>
                    <a:pt x="1442" y="32"/>
                    <a:pt x="1447" y="32"/>
                  </a:cubicBezTo>
                  <a:cubicBezTo>
                    <a:pt x="1453" y="32"/>
                    <a:pt x="1453" y="30"/>
                    <a:pt x="1448" y="29"/>
                  </a:cubicBezTo>
                  <a:cubicBezTo>
                    <a:pt x="1443" y="29"/>
                    <a:pt x="1439" y="28"/>
                    <a:pt x="1440" y="27"/>
                  </a:cubicBezTo>
                  <a:cubicBezTo>
                    <a:pt x="1441" y="27"/>
                    <a:pt x="1441" y="27"/>
                    <a:pt x="1440" y="27"/>
                  </a:cubicBezTo>
                  <a:cubicBezTo>
                    <a:pt x="1439" y="27"/>
                    <a:pt x="1439" y="27"/>
                    <a:pt x="1439" y="27"/>
                  </a:cubicBezTo>
                  <a:cubicBezTo>
                    <a:pt x="1438" y="27"/>
                    <a:pt x="1438" y="27"/>
                    <a:pt x="1438" y="27"/>
                  </a:cubicBezTo>
                  <a:cubicBezTo>
                    <a:pt x="1437" y="27"/>
                    <a:pt x="1437" y="26"/>
                    <a:pt x="1438" y="26"/>
                  </a:cubicBezTo>
                  <a:cubicBezTo>
                    <a:pt x="1438" y="26"/>
                    <a:pt x="1434" y="25"/>
                    <a:pt x="1432" y="24"/>
                  </a:cubicBezTo>
                  <a:cubicBezTo>
                    <a:pt x="1431" y="24"/>
                    <a:pt x="1429" y="23"/>
                    <a:pt x="1428" y="23"/>
                  </a:cubicBezTo>
                  <a:cubicBezTo>
                    <a:pt x="1428" y="23"/>
                    <a:pt x="1428" y="23"/>
                    <a:pt x="1428" y="23"/>
                  </a:cubicBezTo>
                  <a:cubicBezTo>
                    <a:pt x="1427" y="23"/>
                    <a:pt x="1427" y="24"/>
                    <a:pt x="1427" y="24"/>
                  </a:cubicBezTo>
                  <a:cubicBezTo>
                    <a:pt x="1425" y="24"/>
                    <a:pt x="1424" y="23"/>
                    <a:pt x="1421" y="23"/>
                  </a:cubicBezTo>
                  <a:cubicBezTo>
                    <a:pt x="1418" y="22"/>
                    <a:pt x="1413" y="22"/>
                    <a:pt x="1409" y="22"/>
                  </a:cubicBezTo>
                  <a:cubicBezTo>
                    <a:pt x="1408" y="22"/>
                    <a:pt x="1407" y="22"/>
                    <a:pt x="1407" y="22"/>
                  </a:cubicBezTo>
                  <a:cubicBezTo>
                    <a:pt x="1404" y="22"/>
                    <a:pt x="1402" y="22"/>
                    <a:pt x="1402" y="22"/>
                  </a:cubicBezTo>
                  <a:cubicBezTo>
                    <a:pt x="1403" y="23"/>
                    <a:pt x="1401" y="23"/>
                    <a:pt x="1399" y="23"/>
                  </a:cubicBezTo>
                  <a:cubicBezTo>
                    <a:pt x="1399" y="23"/>
                    <a:pt x="1399" y="23"/>
                    <a:pt x="1398" y="23"/>
                  </a:cubicBezTo>
                  <a:cubicBezTo>
                    <a:pt x="1397" y="23"/>
                    <a:pt x="1396" y="23"/>
                    <a:pt x="1397" y="23"/>
                  </a:cubicBezTo>
                  <a:cubicBezTo>
                    <a:pt x="1398" y="22"/>
                    <a:pt x="1392" y="22"/>
                    <a:pt x="1385" y="22"/>
                  </a:cubicBezTo>
                  <a:cubicBezTo>
                    <a:pt x="1385" y="22"/>
                    <a:pt x="1384" y="22"/>
                    <a:pt x="1384" y="22"/>
                  </a:cubicBezTo>
                  <a:cubicBezTo>
                    <a:pt x="1378" y="22"/>
                    <a:pt x="1372" y="22"/>
                    <a:pt x="1372" y="22"/>
                  </a:cubicBezTo>
                  <a:cubicBezTo>
                    <a:pt x="1371" y="22"/>
                    <a:pt x="1370" y="24"/>
                    <a:pt x="1373" y="26"/>
                  </a:cubicBezTo>
                  <a:cubicBezTo>
                    <a:pt x="1376" y="28"/>
                    <a:pt x="1364" y="30"/>
                    <a:pt x="1346" y="31"/>
                  </a:cubicBezTo>
                  <a:cubicBezTo>
                    <a:pt x="1346" y="31"/>
                    <a:pt x="1345" y="31"/>
                    <a:pt x="1344" y="31"/>
                  </a:cubicBezTo>
                  <a:cubicBezTo>
                    <a:pt x="1336" y="31"/>
                    <a:pt x="1329" y="30"/>
                    <a:pt x="1323" y="29"/>
                  </a:cubicBezTo>
                  <a:cubicBezTo>
                    <a:pt x="1316" y="28"/>
                    <a:pt x="1310" y="27"/>
                    <a:pt x="1304" y="27"/>
                  </a:cubicBezTo>
                  <a:cubicBezTo>
                    <a:pt x="1302" y="27"/>
                    <a:pt x="1301" y="27"/>
                    <a:pt x="1300" y="28"/>
                  </a:cubicBezTo>
                  <a:cubicBezTo>
                    <a:pt x="1286" y="28"/>
                    <a:pt x="1277" y="31"/>
                    <a:pt x="1279" y="31"/>
                  </a:cubicBezTo>
                  <a:cubicBezTo>
                    <a:pt x="1282" y="32"/>
                    <a:pt x="1282" y="32"/>
                    <a:pt x="1280" y="32"/>
                  </a:cubicBezTo>
                  <a:cubicBezTo>
                    <a:pt x="1280" y="32"/>
                    <a:pt x="1280" y="32"/>
                    <a:pt x="1280" y="32"/>
                  </a:cubicBezTo>
                  <a:cubicBezTo>
                    <a:pt x="1278" y="32"/>
                    <a:pt x="1277" y="31"/>
                    <a:pt x="1273" y="30"/>
                  </a:cubicBezTo>
                  <a:cubicBezTo>
                    <a:pt x="1272" y="30"/>
                    <a:pt x="1271" y="30"/>
                    <a:pt x="1270" y="30"/>
                  </a:cubicBezTo>
                  <a:cubicBezTo>
                    <a:pt x="1269" y="30"/>
                    <a:pt x="1268" y="30"/>
                    <a:pt x="1267" y="30"/>
                  </a:cubicBezTo>
                  <a:cubicBezTo>
                    <a:pt x="1265" y="31"/>
                    <a:pt x="1263" y="31"/>
                    <a:pt x="1260" y="31"/>
                  </a:cubicBezTo>
                  <a:cubicBezTo>
                    <a:pt x="1260" y="31"/>
                    <a:pt x="1260" y="31"/>
                    <a:pt x="1259" y="31"/>
                  </a:cubicBezTo>
                  <a:cubicBezTo>
                    <a:pt x="1253" y="31"/>
                    <a:pt x="1247" y="30"/>
                    <a:pt x="1242" y="30"/>
                  </a:cubicBezTo>
                  <a:cubicBezTo>
                    <a:pt x="1240" y="30"/>
                    <a:pt x="1238" y="30"/>
                    <a:pt x="1237" y="31"/>
                  </a:cubicBezTo>
                  <a:cubicBezTo>
                    <a:pt x="1232" y="33"/>
                    <a:pt x="1245" y="32"/>
                    <a:pt x="1243" y="33"/>
                  </a:cubicBezTo>
                  <a:cubicBezTo>
                    <a:pt x="1241" y="34"/>
                    <a:pt x="1234" y="36"/>
                    <a:pt x="1225" y="38"/>
                  </a:cubicBezTo>
                  <a:cubicBezTo>
                    <a:pt x="1217" y="39"/>
                    <a:pt x="1221" y="42"/>
                    <a:pt x="1217" y="43"/>
                  </a:cubicBezTo>
                  <a:cubicBezTo>
                    <a:pt x="1217" y="43"/>
                    <a:pt x="1217" y="43"/>
                    <a:pt x="1216" y="43"/>
                  </a:cubicBezTo>
                  <a:cubicBezTo>
                    <a:pt x="1214" y="43"/>
                    <a:pt x="1217" y="40"/>
                    <a:pt x="1221" y="36"/>
                  </a:cubicBezTo>
                  <a:cubicBezTo>
                    <a:pt x="1221" y="36"/>
                    <a:pt x="1221" y="36"/>
                    <a:pt x="1221" y="35"/>
                  </a:cubicBezTo>
                  <a:cubicBezTo>
                    <a:pt x="1225" y="31"/>
                    <a:pt x="1226" y="27"/>
                    <a:pt x="1223" y="27"/>
                  </a:cubicBezTo>
                  <a:cubicBezTo>
                    <a:pt x="1221" y="27"/>
                    <a:pt x="1230" y="25"/>
                    <a:pt x="1234" y="20"/>
                  </a:cubicBezTo>
                  <a:cubicBezTo>
                    <a:pt x="1238" y="16"/>
                    <a:pt x="1225" y="14"/>
                    <a:pt x="1222" y="13"/>
                  </a:cubicBezTo>
                  <a:cubicBezTo>
                    <a:pt x="1221" y="13"/>
                    <a:pt x="1221" y="12"/>
                    <a:pt x="1223" y="12"/>
                  </a:cubicBezTo>
                  <a:cubicBezTo>
                    <a:pt x="1223" y="12"/>
                    <a:pt x="1224" y="12"/>
                    <a:pt x="1225" y="12"/>
                  </a:cubicBezTo>
                  <a:cubicBezTo>
                    <a:pt x="1226" y="12"/>
                    <a:pt x="1226" y="12"/>
                    <a:pt x="1226" y="12"/>
                  </a:cubicBezTo>
                  <a:cubicBezTo>
                    <a:pt x="1230" y="12"/>
                    <a:pt x="1229" y="11"/>
                    <a:pt x="1224" y="10"/>
                  </a:cubicBezTo>
                  <a:cubicBezTo>
                    <a:pt x="1220" y="9"/>
                    <a:pt x="1217" y="8"/>
                    <a:pt x="1215" y="8"/>
                  </a:cubicBezTo>
                  <a:cubicBezTo>
                    <a:pt x="1214" y="8"/>
                    <a:pt x="1214" y="9"/>
                    <a:pt x="1214" y="9"/>
                  </a:cubicBezTo>
                  <a:cubicBezTo>
                    <a:pt x="1214" y="9"/>
                    <a:pt x="1214" y="9"/>
                    <a:pt x="1214" y="9"/>
                  </a:cubicBezTo>
                  <a:cubicBezTo>
                    <a:pt x="1213" y="9"/>
                    <a:pt x="1211" y="8"/>
                    <a:pt x="1207" y="7"/>
                  </a:cubicBezTo>
                  <a:cubicBezTo>
                    <a:pt x="1203" y="6"/>
                    <a:pt x="1198" y="5"/>
                    <a:pt x="1189" y="5"/>
                  </a:cubicBezTo>
                  <a:cubicBezTo>
                    <a:pt x="1189" y="5"/>
                    <a:pt x="1189" y="5"/>
                    <a:pt x="1189" y="5"/>
                  </a:cubicBezTo>
                  <a:cubicBezTo>
                    <a:pt x="1188" y="5"/>
                    <a:pt x="1188" y="5"/>
                    <a:pt x="1187" y="5"/>
                  </a:cubicBezTo>
                  <a:cubicBezTo>
                    <a:pt x="1169" y="5"/>
                    <a:pt x="1163" y="9"/>
                    <a:pt x="1158" y="10"/>
                  </a:cubicBezTo>
                  <a:cubicBezTo>
                    <a:pt x="1158" y="11"/>
                    <a:pt x="1157" y="11"/>
                    <a:pt x="1156" y="11"/>
                  </a:cubicBezTo>
                  <a:cubicBezTo>
                    <a:pt x="1153" y="11"/>
                    <a:pt x="1152" y="8"/>
                    <a:pt x="1147" y="6"/>
                  </a:cubicBezTo>
                  <a:cubicBezTo>
                    <a:pt x="1145" y="5"/>
                    <a:pt x="1142" y="5"/>
                    <a:pt x="1139" y="5"/>
                  </a:cubicBezTo>
                  <a:cubicBezTo>
                    <a:pt x="1136" y="5"/>
                    <a:pt x="1134" y="5"/>
                    <a:pt x="1132" y="5"/>
                  </a:cubicBezTo>
                  <a:cubicBezTo>
                    <a:pt x="1130" y="5"/>
                    <a:pt x="1128" y="6"/>
                    <a:pt x="1128" y="6"/>
                  </a:cubicBezTo>
                  <a:cubicBezTo>
                    <a:pt x="1128" y="6"/>
                    <a:pt x="1128" y="6"/>
                    <a:pt x="1128" y="6"/>
                  </a:cubicBezTo>
                  <a:cubicBezTo>
                    <a:pt x="1128" y="5"/>
                    <a:pt x="1128" y="5"/>
                    <a:pt x="1127" y="5"/>
                  </a:cubicBezTo>
                  <a:cubicBezTo>
                    <a:pt x="1126" y="5"/>
                    <a:pt x="1124" y="5"/>
                    <a:pt x="1122" y="6"/>
                  </a:cubicBezTo>
                  <a:cubicBezTo>
                    <a:pt x="1122" y="6"/>
                    <a:pt x="1121" y="6"/>
                    <a:pt x="1121" y="6"/>
                  </a:cubicBezTo>
                  <a:cubicBezTo>
                    <a:pt x="1120" y="6"/>
                    <a:pt x="1126" y="4"/>
                    <a:pt x="1121" y="2"/>
                  </a:cubicBezTo>
                  <a:cubicBezTo>
                    <a:pt x="1119" y="1"/>
                    <a:pt x="1114" y="0"/>
                    <a:pt x="110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164"/>
            <p:cNvSpPr>
              <a:spLocks noEditPoints="1"/>
            </p:cNvSpPr>
            <p:nvPr/>
          </p:nvSpPr>
          <p:spPr bwMode="auto">
            <a:xfrm>
              <a:off x="4276725" y="4213225"/>
              <a:ext cx="1436688" cy="479425"/>
            </a:xfrm>
            <a:custGeom>
              <a:avLst/>
              <a:gdLst>
                <a:gd name="T0" fmla="*/ 334 w 530"/>
                <a:gd name="T1" fmla="*/ 6 h 176"/>
                <a:gd name="T2" fmla="*/ 317 w 530"/>
                <a:gd name="T3" fmla="*/ 13 h 176"/>
                <a:gd name="T4" fmla="*/ 287 w 530"/>
                <a:gd name="T5" fmla="*/ 22 h 176"/>
                <a:gd name="T6" fmla="*/ 239 w 530"/>
                <a:gd name="T7" fmla="*/ 19 h 176"/>
                <a:gd name="T8" fmla="*/ 208 w 530"/>
                <a:gd name="T9" fmla="*/ 11 h 176"/>
                <a:gd name="T10" fmla="*/ 169 w 530"/>
                <a:gd name="T11" fmla="*/ 17 h 176"/>
                <a:gd name="T12" fmla="*/ 117 w 530"/>
                <a:gd name="T13" fmla="*/ 21 h 176"/>
                <a:gd name="T14" fmla="*/ 74 w 530"/>
                <a:gd name="T15" fmla="*/ 39 h 176"/>
                <a:gd name="T16" fmla="*/ 18 w 530"/>
                <a:gd name="T17" fmla="*/ 49 h 176"/>
                <a:gd name="T18" fmla="*/ 31 w 530"/>
                <a:gd name="T19" fmla="*/ 54 h 176"/>
                <a:gd name="T20" fmla="*/ 8 w 530"/>
                <a:gd name="T21" fmla="*/ 63 h 176"/>
                <a:gd name="T22" fmla="*/ 38 w 530"/>
                <a:gd name="T23" fmla="*/ 66 h 176"/>
                <a:gd name="T24" fmla="*/ 76 w 530"/>
                <a:gd name="T25" fmla="*/ 68 h 176"/>
                <a:gd name="T26" fmla="*/ 94 w 530"/>
                <a:gd name="T27" fmla="*/ 99 h 176"/>
                <a:gd name="T28" fmla="*/ 94 w 530"/>
                <a:gd name="T29" fmla="*/ 107 h 176"/>
                <a:gd name="T30" fmla="*/ 116 w 530"/>
                <a:gd name="T31" fmla="*/ 106 h 176"/>
                <a:gd name="T32" fmla="*/ 118 w 530"/>
                <a:gd name="T33" fmla="*/ 110 h 176"/>
                <a:gd name="T34" fmla="*/ 106 w 530"/>
                <a:gd name="T35" fmla="*/ 112 h 176"/>
                <a:gd name="T36" fmla="*/ 119 w 530"/>
                <a:gd name="T37" fmla="*/ 124 h 176"/>
                <a:gd name="T38" fmla="*/ 97 w 530"/>
                <a:gd name="T39" fmla="*/ 128 h 176"/>
                <a:gd name="T40" fmla="*/ 87 w 530"/>
                <a:gd name="T41" fmla="*/ 129 h 176"/>
                <a:gd name="T42" fmla="*/ 106 w 530"/>
                <a:gd name="T43" fmla="*/ 131 h 176"/>
                <a:gd name="T44" fmla="*/ 73 w 530"/>
                <a:gd name="T45" fmla="*/ 135 h 176"/>
                <a:gd name="T46" fmla="*/ 73 w 530"/>
                <a:gd name="T47" fmla="*/ 140 h 176"/>
                <a:gd name="T48" fmla="*/ 77 w 530"/>
                <a:gd name="T49" fmla="*/ 145 h 176"/>
                <a:gd name="T50" fmla="*/ 82 w 530"/>
                <a:gd name="T51" fmla="*/ 151 h 176"/>
                <a:gd name="T52" fmla="*/ 91 w 530"/>
                <a:gd name="T53" fmla="*/ 151 h 176"/>
                <a:gd name="T54" fmla="*/ 81 w 530"/>
                <a:gd name="T55" fmla="*/ 155 h 176"/>
                <a:gd name="T56" fmla="*/ 85 w 530"/>
                <a:gd name="T57" fmla="*/ 158 h 176"/>
                <a:gd name="T58" fmla="*/ 95 w 530"/>
                <a:gd name="T59" fmla="*/ 165 h 176"/>
                <a:gd name="T60" fmla="*/ 113 w 530"/>
                <a:gd name="T61" fmla="*/ 172 h 176"/>
                <a:gd name="T62" fmla="*/ 131 w 530"/>
                <a:gd name="T63" fmla="*/ 172 h 176"/>
                <a:gd name="T64" fmla="*/ 135 w 530"/>
                <a:gd name="T65" fmla="*/ 175 h 176"/>
                <a:gd name="T66" fmla="*/ 151 w 530"/>
                <a:gd name="T67" fmla="*/ 175 h 176"/>
                <a:gd name="T68" fmla="*/ 159 w 530"/>
                <a:gd name="T69" fmla="*/ 170 h 176"/>
                <a:gd name="T70" fmla="*/ 169 w 530"/>
                <a:gd name="T71" fmla="*/ 164 h 176"/>
                <a:gd name="T72" fmla="*/ 178 w 530"/>
                <a:gd name="T73" fmla="*/ 160 h 176"/>
                <a:gd name="T74" fmla="*/ 183 w 530"/>
                <a:gd name="T75" fmla="*/ 157 h 176"/>
                <a:gd name="T76" fmla="*/ 229 w 530"/>
                <a:gd name="T77" fmla="*/ 144 h 176"/>
                <a:gd name="T78" fmla="*/ 263 w 530"/>
                <a:gd name="T79" fmla="*/ 143 h 176"/>
                <a:gd name="T80" fmla="*/ 373 w 530"/>
                <a:gd name="T81" fmla="*/ 129 h 176"/>
                <a:gd name="T82" fmla="*/ 361 w 530"/>
                <a:gd name="T83" fmla="*/ 122 h 176"/>
                <a:gd name="T84" fmla="*/ 358 w 530"/>
                <a:gd name="T85" fmla="*/ 112 h 176"/>
                <a:gd name="T86" fmla="*/ 401 w 530"/>
                <a:gd name="T87" fmla="*/ 119 h 176"/>
                <a:gd name="T88" fmla="*/ 409 w 530"/>
                <a:gd name="T89" fmla="*/ 112 h 176"/>
                <a:gd name="T90" fmla="*/ 378 w 530"/>
                <a:gd name="T91" fmla="*/ 106 h 176"/>
                <a:gd name="T92" fmla="*/ 377 w 530"/>
                <a:gd name="T93" fmla="*/ 103 h 176"/>
                <a:gd name="T94" fmla="*/ 378 w 530"/>
                <a:gd name="T95" fmla="*/ 99 h 176"/>
                <a:gd name="T96" fmla="*/ 405 w 530"/>
                <a:gd name="T97" fmla="*/ 97 h 176"/>
                <a:gd name="T98" fmla="*/ 421 w 530"/>
                <a:gd name="T99" fmla="*/ 91 h 176"/>
                <a:gd name="T100" fmla="*/ 421 w 530"/>
                <a:gd name="T101" fmla="*/ 83 h 176"/>
                <a:gd name="T102" fmla="*/ 434 w 530"/>
                <a:gd name="T103" fmla="*/ 78 h 176"/>
                <a:gd name="T104" fmla="*/ 454 w 530"/>
                <a:gd name="T105" fmla="*/ 69 h 176"/>
                <a:gd name="T106" fmla="*/ 462 w 530"/>
                <a:gd name="T107" fmla="*/ 44 h 176"/>
                <a:gd name="T108" fmla="*/ 474 w 530"/>
                <a:gd name="T109" fmla="*/ 42 h 176"/>
                <a:gd name="T110" fmla="*/ 501 w 530"/>
                <a:gd name="T111" fmla="*/ 26 h 176"/>
                <a:gd name="T112" fmla="*/ 457 w 530"/>
                <a:gd name="T113" fmla="*/ 28 h 176"/>
                <a:gd name="T114" fmla="*/ 377 w 530"/>
                <a:gd name="T115" fmla="*/ 23 h 176"/>
                <a:gd name="T116" fmla="*/ 452 w 530"/>
                <a:gd name="T117" fmla="*/ 12 h 176"/>
                <a:gd name="T118" fmla="*/ 444 w 530"/>
                <a:gd name="T119" fmla="*/ 9 h 176"/>
                <a:gd name="T120" fmla="*/ 363 w 530"/>
                <a:gd name="T121" fmla="*/ 10 h 176"/>
                <a:gd name="T122" fmla="*/ 369 w 530"/>
                <a:gd name="T12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0" h="176">
                  <a:moveTo>
                    <a:pt x="121" y="114"/>
                  </a:moveTo>
                  <a:cubicBezTo>
                    <a:pt x="121" y="114"/>
                    <a:pt x="121" y="114"/>
                    <a:pt x="120" y="114"/>
                  </a:cubicBezTo>
                  <a:cubicBezTo>
                    <a:pt x="120" y="114"/>
                    <a:pt x="120" y="114"/>
                    <a:pt x="119" y="114"/>
                  </a:cubicBezTo>
                  <a:cubicBezTo>
                    <a:pt x="120" y="114"/>
                    <a:pt x="121" y="114"/>
                    <a:pt x="121" y="114"/>
                  </a:cubicBezTo>
                  <a:moveTo>
                    <a:pt x="369" y="0"/>
                  </a:moveTo>
                  <a:cubicBezTo>
                    <a:pt x="361" y="0"/>
                    <a:pt x="355" y="0"/>
                    <a:pt x="353" y="1"/>
                  </a:cubicBezTo>
                  <a:cubicBezTo>
                    <a:pt x="348" y="2"/>
                    <a:pt x="342" y="3"/>
                    <a:pt x="340" y="5"/>
                  </a:cubicBezTo>
                  <a:cubicBezTo>
                    <a:pt x="339" y="6"/>
                    <a:pt x="340" y="6"/>
                    <a:pt x="340" y="6"/>
                  </a:cubicBezTo>
                  <a:cubicBezTo>
                    <a:pt x="340" y="6"/>
                    <a:pt x="340" y="6"/>
                    <a:pt x="339" y="6"/>
                  </a:cubicBezTo>
                  <a:cubicBezTo>
                    <a:pt x="337" y="6"/>
                    <a:pt x="335" y="6"/>
                    <a:pt x="334" y="6"/>
                  </a:cubicBezTo>
                  <a:cubicBezTo>
                    <a:pt x="333" y="6"/>
                    <a:pt x="332" y="6"/>
                    <a:pt x="332" y="7"/>
                  </a:cubicBezTo>
                  <a:cubicBezTo>
                    <a:pt x="332" y="7"/>
                    <a:pt x="332" y="7"/>
                    <a:pt x="331" y="7"/>
                  </a:cubicBezTo>
                  <a:cubicBezTo>
                    <a:pt x="331" y="7"/>
                    <a:pt x="330" y="7"/>
                    <a:pt x="329" y="6"/>
                  </a:cubicBezTo>
                  <a:cubicBezTo>
                    <a:pt x="328" y="5"/>
                    <a:pt x="322" y="5"/>
                    <a:pt x="321" y="4"/>
                  </a:cubicBezTo>
                  <a:cubicBezTo>
                    <a:pt x="319" y="3"/>
                    <a:pt x="315" y="3"/>
                    <a:pt x="316" y="3"/>
                  </a:cubicBezTo>
                  <a:cubicBezTo>
                    <a:pt x="316" y="3"/>
                    <a:pt x="316" y="3"/>
                    <a:pt x="316" y="3"/>
                  </a:cubicBezTo>
                  <a:cubicBezTo>
                    <a:pt x="316" y="3"/>
                    <a:pt x="314" y="3"/>
                    <a:pt x="310" y="4"/>
                  </a:cubicBezTo>
                  <a:cubicBezTo>
                    <a:pt x="305" y="4"/>
                    <a:pt x="296" y="6"/>
                    <a:pt x="303" y="7"/>
                  </a:cubicBezTo>
                  <a:cubicBezTo>
                    <a:pt x="305" y="8"/>
                    <a:pt x="310" y="8"/>
                    <a:pt x="313" y="9"/>
                  </a:cubicBezTo>
                  <a:cubicBezTo>
                    <a:pt x="316" y="10"/>
                    <a:pt x="316" y="12"/>
                    <a:pt x="317" y="13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7" y="14"/>
                    <a:pt x="315" y="13"/>
                    <a:pt x="309" y="11"/>
                  </a:cubicBezTo>
                  <a:cubicBezTo>
                    <a:pt x="306" y="10"/>
                    <a:pt x="302" y="9"/>
                    <a:pt x="298" y="9"/>
                  </a:cubicBezTo>
                  <a:cubicBezTo>
                    <a:pt x="296" y="9"/>
                    <a:pt x="293" y="10"/>
                    <a:pt x="291" y="10"/>
                  </a:cubicBezTo>
                  <a:cubicBezTo>
                    <a:pt x="289" y="10"/>
                    <a:pt x="287" y="10"/>
                    <a:pt x="286" y="10"/>
                  </a:cubicBezTo>
                  <a:cubicBezTo>
                    <a:pt x="286" y="10"/>
                    <a:pt x="285" y="10"/>
                    <a:pt x="285" y="10"/>
                  </a:cubicBezTo>
                  <a:cubicBezTo>
                    <a:pt x="285" y="10"/>
                    <a:pt x="284" y="10"/>
                    <a:pt x="284" y="10"/>
                  </a:cubicBezTo>
                  <a:cubicBezTo>
                    <a:pt x="280" y="10"/>
                    <a:pt x="276" y="13"/>
                    <a:pt x="280" y="17"/>
                  </a:cubicBezTo>
                  <a:cubicBezTo>
                    <a:pt x="283" y="20"/>
                    <a:pt x="289" y="22"/>
                    <a:pt x="288" y="22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5" y="22"/>
                    <a:pt x="279" y="22"/>
                    <a:pt x="273" y="2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3" y="22"/>
                    <a:pt x="271" y="21"/>
                    <a:pt x="270" y="21"/>
                  </a:cubicBezTo>
                  <a:cubicBezTo>
                    <a:pt x="270" y="21"/>
                    <a:pt x="270" y="21"/>
                    <a:pt x="270" y="21"/>
                  </a:cubicBezTo>
                  <a:cubicBezTo>
                    <a:pt x="268" y="20"/>
                    <a:pt x="266" y="20"/>
                    <a:pt x="265" y="19"/>
                  </a:cubicBezTo>
                  <a:cubicBezTo>
                    <a:pt x="263" y="17"/>
                    <a:pt x="262" y="14"/>
                    <a:pt x="260" y="13"/>
                  </a:cubicBezTo>
                  <a:cubicBezTo>
                    <a:pt x="257" y="11"/>
                    <a:pt x="255" y="10"/>
                    <a:pt x="253" y="10"/>
                  </a:cubicBezTo>
                  <a:cubicBezTo>
                    <a:pt x="251" y="10"/>
                    <a:pt x="249" y="11"/>
                    <a:pt x="248" y="13"/>
                  </a:cubicBezTo>
                  <a:cubicBezTo>
                    <a:pt x="245" y="16"/>
                    <a:pt x="243" y="19"/>
                    <a:pt x="239" y="19"/>
                  </a:cubicBezTo>
                  <a:cubicBezTo>
                    <a:pt x="239" y="19"/>
                    <a:pt x="239" y="19"/>
                    <a:pt x="239" y="19"/>
                  </a:cubicBezTo>
                  <a:cubicBezTo>
                    <a:pt x="237" y="19"/>
                    <a:pt x="236" y="19"/>
                    <a:pt x="235" y="19"/>
                  </a:cubicBezTo>
                  <a:cubicBezTo>
                    <a:pt x="234" y="19"/>
                    <a:pt x="233" y="19"/>
                    <a:pt x="234" y="19"/>
                  </a:cubicBezTo>
                  <a:cubicBezTo>
                    <a:pt x="234" y="19"/>
                    <a:pt x="234" y="19"/>
                    <a:pt x="233" y="19"/>
                  </a:cubicBezTo>
                  <a:cubicBezTo>
                    <a:pt x="233" y="19"/>
                    <a:pt x="230" y="19"/>
                    <a:pt x="227" y="18"/>
                  </a:cubicBezTo>
                  <a:cubicBezTo>
                    <a:pt x="226" y="17"/>
                    <a:pt x="225" y="17"/>
                    <a:pt x="223" y="17"/>
                  </a:cubicBezTo>
                  <a:cubicBezTo>
                    <a:pt x="220" y="17"/>
                    <a:pt x="217" y="17"/>
                    <a:pt x="215" y="18"/>
                  </a:cubicBezTo>
                  <a:cubicBezTo>
                    <a:pt x="214" y="19"/>
                    <a:pt x="213" y="19"/>
                    <a:pt x="213" y="19"/>
                  </a:cubicBezTo>
                  <a:cubicBezTo>
                    <a:pt x="211" y="19"/>
                    <a:pt x="213" y="17"/>
                    <a:pt x="217" y="14"/>
                  </a:cubicBezTo>
                  <a:cubicBezTo>
                    <a:pt x="221" y="12"/>
                    <a:pt x="214" y="11"/>
                    <a:pt x="210" y="11"/>
                  </a:cubicBezTo>
                  <a:cubicBezTo>
                    <a:pt x="209" y="11"/>
                    <a:pt x="208" y="11"/>
                    <a:pt x="208" y="11"/>
                  </a:cubicBezTo>
                  <a:cubicBezTo>
                    <a:pt x="208" y="11"/>
                    <a:pt x="208" y="11"/>
                    <a:pt x="207" y="11"/>
                  </a:cubicBezTo>
                  <a:cubicBezTo>
                    <a:pt x="206" y="11"/>
                    <a:pt x="204" y="11"/>
                    <a:pt x="202" y="11"/>
                  </a:cubicBezTo>
                  <a:cubicBezTo>
                    <a:pt x="202" y="11"/>
                    <a:pt x="201" y="11"/>
                    <a:pt x="201" y="11"/>
                  </a:cubicBezTo>
                  <a:cubicBezTo>
                    <a:pt x="200" y="11"/>
                    <a:pt x="199" y="11"/>
                    <a:pt x="198" y="11"/>
                  </a:cubicBezTo>
                  <a:cubicBezTo>
                    <a:pt x="197" y="11"/>
                    <a:pt x="196" y="11"/>
                    <a:pt x="195" y="11"/>
                  </a:cubicBezTo>
                  <a:cubicBezTo>
                    <a:pt x="192" y="11"/>
                    <a:pt x="189" y="11"/>
                    <a:pt x="185" y="11"/>
                  </a:cubicBezTo>
                  <a:cubicBezTo>
                    <a:pt x="182" y="11"/>
                    <a:pt x="180" y="11"/>
                    <a:pt x="178" y="11"/>
                  </a:cubicBezTo>
                  <a:cubicBezTo>
                    <a:pt x="175" y="11"/>
                    <a:pt x="172" y="11"/>
                    <a:pt x="170" y="11"/>
                  </a:cubicBezTo>
                  <a:cubicBezTo>
                    <a:pt x="167" y="12"/>
                    <a:pt x="168" y="14"/>
                    <a:pt x="169" y="15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7" y="16"/>
                  </a:cubicBezTo>
                  <a:cubicBezTo>
                    <a:pt x="165" y="14"/>
                    <a:pt x="163" y="13"/>
                    <a:pt x="162" y="13"/>
                  </a:cubicBezTo>
                  <a:cubicBezTo>
                    <a:pt x="160" y="13"/>
                    <a:pt x="159" y="12"/>
                    <a:pt x="158" y="12"/>
                  </a:cubicBezTo>
                  <a:cubicBezTo>
                    <a:pt x="147" y="12"/>
                    <a:pt x="151" y="18"/>
                    <a:pt x="147" y="19"/>
                  </a:cubicBezTo>
                  <a:cubicBezTo>
                    <a:pt x="140" y="20"/>
                    <a:pt x="134" y="20"/>
                    <a:pt x="129" y="20"/>
                  </a:cubicBezTo>
                  <a:cubicBezTo>
                    <a:pt x="123" y="21"/>
                    <a:pt x="122" y="22"/>
                    <a:pt x="122" y="22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3"/>
                    <a:pt x="122" y="23"/>
                    <a:pt x="122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2"/>
                    <a:pt x="119" y="21"/>
                    <a:pt x="117" y="21"/>
                  </a:cubicBezTo>
                  <a:cubicBezTo>
                    <a:pt x="115" y="21"/>
                    <a:pt x="114" y="21"/>
                    <a:pt x="112" y="22"/>
                  </a:cubicBezTo>
                  <a:cubicBezTo>
                    <a:pt x="107" y="23"/>
                    <a:pt x="82" y="24"/>
                    <a:pt x="84" y="28"/>
                  </a:cubicBezTo>
                  <a:cubicBezTo>
                    <a:pt x="85" y="30"/>
                    <a:pt x="89" y="31"/>
                    <a:pt x="93" y="31"/>
                  </a:cubicBezTo>
                  <a:cubicBezTo>
                    <a:pt x="95" y="31"/>
                    <a:pt x="98" y="30"/>
                    <a:pt x="100" y="30"/>
                  </a:cubicBezTo>
                  <a:cubicBezTo>
                    <a:pt x="101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0" y="31"/>
                    <a:pt x="98" y="31"/>
                    <a:pt x="99" y="31"/>
                  </a:cubicBezTo>
                  <a:cubicBezTo>
                    <a:pt x="101" y="32"/>
                    <a:pt x="96" y="33"/>
                    <a:pt x="91" y="36"/>
                  </a:cubicBezTo>
                  <a:cubicBezTo>
                    <a:pt x="88" y="37"/>
                    <a:pt x="85" y="38"/>
                    <a:pt x="79" y="39"/>
                  </a:cubicBezTo>
                  <a:cubicBezTo>
                    <a:pt x="77" y="39"/>
                    <a:pt x="76" y="39"/>
                    <a:pt x="74" y="39"/>
                  </a:cubicBezTo>
                  <a:cubicBezTo>
                    <a:pt x="70" y="39"/>
                    <a:pt x="66" y="39"/>
                    <a:pt x="62" y="38"/>
                  </a:cubicBezTo>
                  <a:cubicBezTo>
                    <a:pt x="60" y="38"/>
                    <a:pt x="59" y="38"/>
                    <a:pt x="57" y="38"/>
                  </a:cubicBezTo>
                  <a:cubicBezTo>
                    <a:pt x="48" y="38"/>
                    <a:pt x="34" y="40"/>
                    <a:pt x="24" y="40"/>
                  </a:cubicBezTo>
                  <a:cubicBezTo>
                    <a:pt x="12" y="41"/>
                    <a:pt x="4" y="43"/>
                    <a:pt x="5" y="43"/>
                  </a:cubicBezTo>
                  <a:cubicBezTo>
                    <a:pt x="7" y="43"/>
                    <a:pt x="6" y="43"/>
                    <a:pt x="3" y="44"/>
                  </a:cubicBezTo>
                  <a:cubicBezTo>
                    <a:pt x="1" y="44"/>
                    <a:pt x="2" y="45"/>
                    <a:pt x="6" y="46"/>
                  </a:cubicBezTo>
                  <a:cubicBezTo>
                    <a:pt x="8" y="47"/>
                    <a:pt x="11" y="48"/>
                    <a:pt x="14" y="48"/>
                  </a:cubicBezTo>
                  <a:cubicBezTo>
                    <a:pt x="14" y="48"/>
                    <a:pt x="15" y="48"/>
                    <a:pt x="15" y="48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8" y="48"/>
                    <a:pt x="19" y="49"/>
                    <a:pt x="18" y="49"/>
                  </a:cubicBezTo>
                  <a:cubicBezTo>
                    <a:pt x="15" y="49"/>
                    <a:pt x="15" y="50"/>
                    <a:pt x="18" y="50"/>
                  </a:cubicBezTo>
                  <a:cubicBezTo>
                    <a:pt x="20" y="50"/>
                    <a:pt x="21" y="50"/>
                    <a:pt x="18" y="50"/>
                  </a:cubicBezTo>
                  <a:cubicBezTo>
                    <a:pt x="16" y="51"/>
                    <a:pt x="18" y="51"/>
                    <a:pt x="22" y="51"/>
                  </a:cubicBezTo>
                  <a:cubicBezTo>
                    <a:pt x="22" y="51"/>
                    <a:pt x="23" y="51"/>
                    <a:pt x="24" y="51"/>
                  </a:cubicBezTo>
                  <a:cubicBezTo>
                    <a:pt x="25" y="51"/>
                    <a:pt x="26" y="51"/>
                    <a:pt x="28" y="51"/>
                  </a:cubicBezTo>
                  <a:cubicBezTo>
                    <a:pt x="29" y="51"/>
                    <a:pt x="31" y="51"/>
                    <a:pt x="32" y="51"/>
                  </a:cubicBezTo>
                  <a:cubicBezTo>
                    <a:pt x="35" y="51"/>
                    <a:pt x="38" y="51"/>
                    <a:pt x="40" y="52"/>
                  </a:cubicBezTo>
                  <a:cubicBezTo>
                    <a:pt x="47" y="53"/>
                    <a:pt x="41" y="54"/>
                    <a:pt x="35" y="54"/>
                  </a:cubicBezTo>
                  <a:cubicBezTo>
                    <a:pt x="35" y="54"/>
                    <a:pt x="34" y="54"/>
                    <a:pt x="33" y="54"/>
                  </a:cubicBezTo>
                  <a:cubicBezTo>
                    <a:pt x="32" y="54"/>
                    <a:pt x="32" y="54"/>
                    <a:pt x="31" y="54"/>
                  </a:cubicBezTo>
                  <a:cubicBezTo>
                    <a:pt x="26" y="54"/>
                    <a:pt x="26" y="54"/>
                    <a:pt x="31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2" y="55"/>
                    <a:pt x="26" y="55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5" y="54"/>
                    <a:pt x="0" y="56"/>
                    <a:pt x="0" y="57"/>
                  </a:cubicBezTo>
                  <a:cubicBezTo>
                    <a:pt x="0" y="57"/>
                    <a:pt x="1" y="57"/>
                    <a:pt x="3" y="57"/>
                  </a:cubicBezTo>
                  <a:cubicBezTo>
                    <a:pt x="4" y="57"/>
                    <a:pt x="5" y="57"/>
                    <a:pt x="6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57"/>
                    <a:pt x="5" y="58"/>
                    <a:pt x="8" y="59"/>
                  </a:cubicBezTo>
                  <a:cubicBezTo>
                    <a:pt x="11" y="60"/>
                    <a:pt x="2" y="61"/>
                    <a:pt x="8" y="63"/>
                  </a:cubicBezTo>
                  <a:cubicBezTo>
                    <a:pt x="11" y="65"/>
                    <a:pt x="17" y="66"/>
                    <a:pt x="21" y="66"/>
                  </a:cubicBezTo>
                  <a:cubicBezTo>
                    <a:pt x="23" y="66"/>
                    <a:pt x="24" y="66"/>
                    <a:pt x="25" y="66"/>
                  </a:cubicBezTo>
                  <a:cubicBezTo>
                    <a:pt x="26" y="65"/>
                    <a:pt x="27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5"/>
                    <a:pt x="30" y="65"/>
                    <a:pt x="31" y="65"/>
                  </a:cubicBezTo>
                  <a:cubicBezTo>
                    <a:pt x="32" y="65"/>
                    <a:pt x="32" y="65"/>
                    <a:pt x="33" y="65"/>
                  </a:cubicBezTo>
                  <a:cubicBezTo>
                    <a:pt x="33" y="65"/>
                    <a:pt x="34" y="65"/>
                    <a:pt x="34" y="65"/>
                  </a:cubicBezTo>
                  <a:cubicBezTo>
                    <a:pt x="36" y="65"/>
                    <a:pt x="36" y="65"/>
                    <a:pt x="36" y="66"/>
                  </a:cubicBezTo>
                  <a:cubicBezTo>
                    <a:pt x="35" y="66"/>
                    <a:pt x="36" y="66"/>
                    <a:pt x="36" y="66"/>
                  </a:cubicBezTo>
                  <a:cubicBezTo>
                    <a:pt x="37" y="66"/>
                    <a:pt x="37" y="66"/>
                    <a:pt x="38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1" y="66"/>
                    <a:pt x="42" y="66"/>
                    <a:pt x="44" y="66"/>
                  </a:cubicBezTo>
                  <a:cubicBezTo>
                    <a:pt x="44" y="66"/>
                    <a:pt x="44" y="66"/>
                    <a:pt x="45" y="66"/>
                  </a:cubicBezTo>
                  <a:cubicBezTo>
                    <a:pt x="45" y="66"/>
                    <a:pt x="46" y="66"/>
                    <a:pt x="46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8" y="66"/>
                    <a:pt x="49" y="66"/>
                    <a:pt x="48" y="66"/>
                  </a:cubicBezTo>
                  <a:cubicBezTo>
                    <a:pt x="48" y="66"/>
                    <a:pt x="49" y="66"/>
                    <a:pt x="50" y="66"/>
                  </a:cubicBezTo>
                  <a:cubicBezTo>
                    <a:pt x="51" y="66"/>
                    <a:pt x="52" y="66"/>
                    <a:pt x="53" y="66"/>
                  </a:cubicBezTo>
                  <a:cubicBezTo>
                    <a:pt x="54" y="66"/>
                    <a:pt x="55" y="66"/>
                    <a:pt x="57" y="66"/>
                  </a:cubicBezTo>
                  <a:cubicBezTo>
                    <a:pt x="62" y="66"/>
                    <a:pt x="68" y="67"/>
                    <a:pt x="76" y="68"/>
                  </a:cubicBezTo>
                  <a:cubicBezTo>
                    <a:pt x="85" y="69"/>
                    <a:pt x="93" y="71"/>
                    <a:pt x="96" y="73"/>
                  </a:cubicBezTo>
                  <a:cubicBezTo>
                    <a:pt x="97" y="73"/>
                    <a:pt x="96" y="74"/>
                    <a:pt x="95" y="74"/>
                  </a:cubicBezTo>
                  <a:cubicBezTo>
                    <a:pt x="94" y="75"/>
                    <a:pt x="94" y="76"/>
                    <a:pt x="95" y="77"/>
                  </a:cubicBezTo>
                  <a:cubicBezTo>
                    <a:pt x="96" y="78"/>
                    <a:pt x="99" y="80"/>
                    <a:pt x="100" y="83"/>
                  </a:cubicBezTo>
                  <a:cubicBezTo>
                    <a:pt x="101" y="84"/>
                    <a:pt x="96" y="85"/>
                    <a:pt x="96" y="85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99" y="85"/>
                    <a:pt x="101" y="87"/>
                    <a:pt x="101" y="89"/>
                  </a:cubicBezTo>
                  <a:cubicBezTo>
                    <a:pt x="102" y="92"/>
                    <a:pt x="106" y="95"/>
                    <a:pt x="102" y="97"/>
                  </a:cubicBezTo>
                  <a:cubicBezTo>
                    <a:pt x="99" y="99"/>
                    <a:pt x="92" y="99"/>
                    <a:pt x="9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4" y="99"/>
                    <a:pt x="94" y="99"/>
                    <a:pt x="95" y="99"/>
                  </a:cubicBezTo>
                  <a:cubicBezTo>
                    <a:pt x="96" y="99"/>
                    <a:pt x="98" y="99"/>
                    <a:pt x="98" y="99"/>
                  </a:cubicBezTo>
                  <a:cubicBezTo>
                    <a:pt x="98" y="99"/>
                    <a:pt x="97" y="100"/>
                    <a:pt x="94" y="101"/>
                  </a:cubicBezTo>
                  <a:cubicBezTo>
                    <a:pt x="91" y="101"/>
                    <a:pt x="92" y="102"/>
                    <a:pt x="95" y="102"/>
                  </a:cubicBezTo>
                  <a:cubicBezTo>
                    <a:pt x="95" y="102"/>
                    <a:pt x="95" y="102"/>
                    <a:pt x="95" y="102"/>
                  </a:cubicBezTo>
                  <a:cubicBezTo>
                    <a:pt x="96" y="102"/>
                    <a:pt x="96" y="102"/>
                    <a:pt x="97" y="102"/>
                  </a:cubicBezTo>
                  <a:cubicBezTo>
                    <a:pt x="98" y="102"/>
                    <a:pt x="96" y="102"/>
                    <a:pt x="90" y="103"/>
                  </a:cubicBezTo>
                  <a:cubicBezTo>
                    <a:pt x="85" y="104"/>
                    <a:pt x="89" y="107"/>
                    <a:pt x="93" y="107"/>
                  </a:cubicBezTo>
                  <a:cubicBezTo>
                    <a:pt x="93" y="107"/>
                    <a:pt x="94" y="107"/>
                    <a:pt x="94" y="107"/>
                  </a:cubicBezTo>
                  <a:cubicBezTo>
                    <a:pt x="99" y="106"/>
                    <a:pt x="102" y="105"/>
                    <a:pt x="102" y="105"/>
                  </a:cubicBezTo>
                  <a:cubicBezTo>
                    <a:pt x="102" y="104"/>
                    <a:pt x="105" y="103"/>
                    <a:pt x="106" y="102"/>
                  </a:cubicBezTo>
                  <a:cubicBezTo>
                    <a:pt x="107" y="102"/>
                    <a:pt x="107" y="102"/>
                    <a:pt x="107" y="101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3"/>
                    <a:pt x="108" y="104"/>
                    <a:pt x="110" y="104"/>
                  </a:cubicBezTo>
                  <a:cubicBezTo>
                    <a:pt x="110" y="104"/>
                    <a:pt x="111" y="104"/>
                    <a:pt x="112" y="104"/>
                  </a:cubicBezTo>
                  <a:cubicBezTo>
                    <a:pt x="113" y="103"/>
                    <a:pt x="114" y="103"/>
                    <a:pt x="114" y="103"/>
                  </a:cubicBezTo>
                  <a:cubicBezTo>
                    <a:pt x="115" y="103"/>
                    <a:pt x="114" y="103"/>
                    <a:pt x="114" y="104"/>
                  </a:cubicBezTo>
                  <a:cubicBezTo>
                    <a:pt x="112" y="104"/>
                    <a:pt x="113" y="105"/>
                    <a:pt x="117" y="105"/>
                  </a:cubicBezTo>
                  <a:cubicBezTo>
                    <a:pt x="120" y="105"/>
                    <a:pt x="120" y="106"/>
                    <a:pt x="116" y="106"/>
                  </a:cubicBezTo>
                  <a:cubicBezTo>
                    <a:pt x="113" y="107"/>
                    <a:pt x="112" y="107"/>
                    <a:pt x="116" y="107"/>
                  </a:cubicBezTo>
                  <a:cubicBezTo>
                    <a:pt x="119" y="107"/>
                    <a:pt x="119" y="107"/>
                    <a:pt x="116" y="108"/>
                  </a:cubicBezTo>
                  <a:cubicBezTo>
                    <a:pt x="114" y="109"/>
                    <a:pt x="113" y="109"/>
                    <a:pt x="115" y="109"/>
                  </a:cubicBezTo>
                  <a:cubicBezTo>
                    <a:pt x="115" y="109"/>
                    <a:pt x="116" y="109"/>
                    <a:pt x="116" y="109"/>
                  </a:cubicBezTo>
                  <a:cubicBezTo>
                    <a:pt x="117" y="109"/>
                    <a:pt x="117" y="109"/>
                    <a:pt x="118" y="109"/>
                  </a:cubicBezTo>
                  <a:cubicBezTo>
                    <a:pt x="120" y="109"/>
                    <a:pt x="120" y="109"/>
                    <a:pt x="118" y="109"/>
                  </a:cubicBezTo>
                  <a:cubicBezTo>
                    <a:pt x="116" y="109"/>
                    <a:pt x="117" y="109"/>
                    <a:pt x="120" y="110"/>
                  </a:cubicBezTo>
                  <a:cubicBezTo>
                    <a:pt x="122" y="110"/>
                    <a:pt x="122" y="110"/>
                    <a:pt x="120" y="110"/>
                  </a:cubicBezTo>
                  <a:cubicBezTo>
                    <a:pt x="120" y="110"/>
                    <a:pt x="120" y="110"/>
                    <a:pt x="119" y="110"/>
                  </a:cubicBezTo>
                  <a:cubicBezTo>
                    <a:pt x="119" y="110"/>
                    <a:pt x="119" y="110"/>
                    <a:pt x="118" y="110"/>
                  </a:cubicBezTo>
                  <a:cubicBezTo>
                    <a:pt x="117" y="110"/>
                    <a:pt x="117" y="111"/>
                    <a:pt x="118" y="111"/>
                  </a:cubicBezTo>
                  <a:cubicBezTo>
                    <a:pt x="120" y="112"/>
                    <a:pt x="120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8" y="112"/>
                    <a:pt x="118" y="112"/>
                  </a:cubicBezTo>
                  <a:cubicBezTo>
                    <a:pt x="118" y="112"/>
                    <a:pt x="118" y="112"/>
                    <a:pt x="120" y="113"/>
                  </a:cubicBezTo>
                  <a:cubicBezTo>
                    <a:pt x="121" y="113"/>
                    <a:pt x="122" y="114"/>
                    <a:pt x="121" y="114"/>
                  </a:cubicBezTo>
                  <a:cubicBezTo>
                    <a:pt x="121" y="114"/>
                    <a:pt x="121" y="114"/>
                    <a:pt x="121" y="114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7" y="114"/>
                    <a:pt x="112" y="113"/>
                    <a:pt x="106" y="112"/>
                  </a:cubicBezTo>
                  <a:cubicBezTo>
                    <a:pt x="101" y="111"/>
                    <a:pt x="96" y="111"/>
                    <a:pt x="92" y="111"/>
                  </a:cubicBezTo>
                  <a:cubicBezTo>
                    <a:pt x="89" y="111"/>
                    <a:pt x="87" y="111"/>
                    <a:pt x="86" y="112"/>
                  </a:cubicBezTo>
                  <a:cubicBezTo>
                    <a:pt x="84" y="113"/>
                    <a:pt x="92" y="115"/>
                    <a:pt x="102" y="116"/>
                  </a:cubicBezTo>
                  <a:cubicBezTo>
                    <a:pt x="114" y="117"/>
                    <a:pt x="125" y="118"/>
                    <a:pt x="122" y="119"/>
                  </a:cubicBezTo>
                  <a:cubicBezTo>
                    <a:pt x="120" y="120"/>
                    <a:pt x="118" y="120"/>
                    <a:pt x="120" y="120"/>
                  </a:cubicBezTo>
                  <a:cubicBezTo>
                    <a:pt x="121" y="120"/>
                    <a:pt x="120" y="121"/>
                    <a:pt x="117" y="121"/>
                  </a:cubicBezTo>
                  <a:cubicBezTo>
                    <a:pt x="114" y="122"/>
                    <a:pt x="115" y="122"/>
                    <a:pt x="117" y="122"/>
                  </a:cubicBezTo>
                  <a:cubicBezTo>
                    <a:pt x="119" y="123"/>
                    <a:pt x="120" y="123"/>
                    <a:pt x="119" y="123"/>
                  </a:cubicBezTo>
                  <a:cubicBezTo>
                    <a:pt x="117" y="123"/>
                    <a:pt x="118" y="123"/>
                    <a:pt x="119" y="124"/>
                  </a:cubicBezTo>
                  <a:cubicBezTo>
                    <a:pt x="119" y="124"/>
                    <a:pt x="120" y="124"/>
                    <a:pt x="119" y="124"/>
                  </a:cubicBezTo>
                  <a:cubicBezTo>
                    <a:pt x="119" y="124"/>
                    <a:pt x="118" y="124"/>
                    <a:pt x="116" y="123"/>
                  </a:cubicBezTo>
                  <a:cubicBezTo>
                    <a:pt x="115" y="123"/>
                    <a:pt x="113" y="123"/>
                    <a:pt x="113" y="123"/>
                  </a:cubicBezTo>
                  <a:cubicBezTo>
                    <a:pt x="111" y="123"/>
                    <a:pt x="110" y="123"/>
                    <a:pt x="110" y="124"/>
                  </a:cubicBezTo>
                  <a:cubicBezTo>
                    <a:pt x="109" y="124"/>
                    <a:pt x="109" y="125"/>
                    <a:pt x="110" y="125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09" y="125"/>
                    <a:pt x="106" y="126"/>
                    <a:pt x="101" y="126"/>
                  </a:cubicBezTo>
                  <a:cubicBezTo>
                    <a:pt x="96" y="127"/>
                    <a:pt x="92" y="127"/>
                    <a:pt x="91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2" y="127"/>
                    <a:pt x="93" y="128"/>
                    <a:pt x="97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100" y="128"/>
                    <a:pt x="102" y="128"/>
                    <a:pt x="102" y="128"/>
                  </a:cubicBezTo>
                  <a:cubicBezTo>
                    <a:pt x="101" y="127"/>
                    <a:pt x="102" y="127"/>
                    <a:pt x="104" y="127"/>
                  </a:cubicBezTo>
                  <a:cubicBezTo>
                    <a:pt x="104" y="127"/>
                    <a:pt x="105" y="127"/>
                    <a:pt x="105" y="127"/>
                  </a:cubicBezTo>
                  <a:cubicBezTo>
                    <a:pt x="106" y="127"/>
                    <a:pt x="107" y="128"/>
                    <a:pt x="108" y="129"/>
                  </a:cubicBezTo>
                  <a:cubicBezTo>
                    <a:pt x="109" y="130"/>
                    <a:pt x="108" y="130"/>
                    <a:pt x="105" y="130"/>
                  </a:cubicBezTo>
                  <a:cubicBezTo>
                    <a:pt x="104" y="130"/>
                    <a:pt x="102" y="130"/>
                    <a:pt x="100" y="130"/>
                  </a:cubicBezTo>
                  <a:cubicBezTo>
                    <a:pt x="96" y="129"/>
                    <a:pt x="92" y="129"/>
                    <a:pt x="9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0" y="129"/>
                    <a:pt x="89" y="129"/>
                    <a:pt x="87" y="129"/>
                  </a:cubicBezTo>
                  <a:cubicBezTo>
                    <a:pt x="87" y="128"/>
                    <a:pt x="86" y="128"/>
                    <a:pt x="86" y="128"/>
                  </a:cubicBezTo>
                  <a:cubicBezTo>
                    <a:pt x="85" y="128"/>
                    <a:pt x="86" y="129"/>
                    <a:pt x="88" y="129"/>
                  </a:cubicBezTo>
                  <a:cubicBezTo>
                    <a:pt x="91" y="130"/>
                    <a:pt x="88" y="130"/>
                    <a:pt x="83" y="130"/>
                  </a:cubicBezTo>
                  <a:cubicBezTo>
                    <a:pt x="78" y="131"/>
                    <a:pt x="81" y="131"/>
                    <a:pt x="88" y="131"/>
                  </a:cubicBezTo>
                  <a:cubicBezTo>
                    <a:pt x="88" y="131"/>
                    <a:pt x="89" y="131"/>
                    <a:pt x="89" y="131"/>
                  </a:cubicBezTo>
                  <a:cubicBezTo>
                    <a:pt x="92" y="131"/>
                    <a:pt x="95" y="131"/>
                    <a:pt x="97" y="131"/>
                  </a:cubicBezTo>
                  <a:cubicBezTo>
                    <a:pt x="100" y="131"/>
                    <a:pt x="102" y="131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4" y="131"/>
                    <a:pt x="103" y="131"/>
                  </a:cubicBezTo>
                  <a:cubicBezTo>
                    <a:pt x="103" y="131"/>
                    <a:pt x="104" y="131"/>
                    <a:pt x="106" y="131"/>
                  </a:cubicBezTo>
                  <a:cubicBezTo>
                    <a:pt x="106" y="131"/>
                    <a:pt x="107" y="131"/>
                    <a:pt x="107" y="131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110" y="131"/>
                    <a:pt x="110" y="132"/>
                    <a:pt x="107" y="132"/>
                  </a:cubicBezTo>
                  <a:cubicBezTo>
                    <a:pt x="105" y="132"/>
                    <a:pt x="105" y="133"/>
                    <a:pt x="107" y="133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7" y="133"/>
                    <a:pt x="100" y="133"/>
                    <a:pt x="91" y="132"/>
                  </a:cubicBezTo>
                  <a:cubicBezTo>
                    <a:pt x="90" y="132"/>
                    <a:pt x="88" y="132"/>
                    <a:pt x="87" y="132"/>
                  </a:cubicBezTo>
                  <a:cubicBezTo>
                    <a:pt x="78" y="132"/>
                    <a:pt x="78" y="134"/>
                    <a:pt x="83" y="134"/>
                  </a:cubicBezTo>
                  <a:cubicBezTo>
                    <a:pt x="88" y="135"/>
                    <a:pt x="88" y="135"/>
                    <a:pt x="82" y="135"/>
                  </a:cubicBezTo>
                  <a:cubicBezTo>
                    <a:pt x="77" y="135"/>
                    <a:pt x="72" y="135"/>
                    <a:pt x="73" y="135"/>
                  </a:cubicBezTo>
                  <a:cubicBezTo>
                    <a:pt x="74" y="135"/>
                    <a:pt x="74" y="136"/>
                    <a:pt x="73" y="136"/>
                  </a:cubicBezTo>
                  <a:cubicBezTo>
                    <a:pt x="71" y="136"/>
                    <a:pt x="73" y="136"/>
                    <a:pt x="77" y="136"/>
                  </a:cubicBezTo>
                  <a:cubicBezTo>
                    <a:pt x="81" y="136"/>
                    <a:pt x="84" y="137"/>
                    <a:pt x="84" y="137"/>
                  </a:cubicBezTo>
                  <a:cubicBezTo>
                    <a:pt x="84" y="137"/>
                    <a:pt x="83" y="137"/>
                    <a:pt x="81" y="138"/>
                  </a:cubicBezTo>
                  <a:cubicBezTo>
                    <a:pt x="79" y="138"/>
                    <a:pt x="79" y="138"/>
                    <a:pt x="80" y="138"/>
                  </a:cubicBezTo>
                  <a:cubicBezTo>
                    <a:pt x="81" y="138"/>
                    <a:pt x="80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6" y="138"/>
                  </a:cubicBezTo>
                  <a:cubicBezTo>
                    <a:pt x="75" y="138"/>
                    <a:pt x="74" y="138"/>
                    <a:pt x="76" y="139"/>
                  </a:cubicBezTo>
                  <a:cubicBezTo>
                    <a:pt x="78" y="139"/>
                    <a:pt x="77" y="139"/>
                    <a:pt x="73" y="140"/>
                  </a:cubicBezTo>
                  <a:cubicBezTo>
                    <a:pt x="71" y="140"/>
                    <a:pt x="72" y="140"/>
                    <a:pt x="75" y="140"/>
                  </a:cubicBezTo>
                  <a:cubicBezTo>
                    <a:pt x="77" y="140"/>
                    <a:pt x="80" y="140"/>
                    <a:pt x="84" y="139"/>
                  </a:cubicBezTo>
                  <a:cubicBezTo>
                    <a:pt x="87" y="139"/>
                    <a:pt x="89" y="139"/>
                    <a:pt x="90" y="139"/>
                  </a:cubicBezTo>
                  <a:cubicBezTo>
                    <a:pt x="91" y="139"/>
                    <a:pt x="90" y="139"/>
                    <a:pt x="85" y="140"/>
                  </a:cubicBezTo>
                  <a:cubicBezTo>
                    <a:pt x="77" y="141"/>
                    <a:pt x="73" y="142"/>
                    <a:pt x="78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2"/>
                    <a:pt x="79" y="142"/>
                    <a:pt x="79" y="142"/>
                  </a:cubicBezTo>
                  <a:cubicBezTo>
                    <a:pt x="83" y="142"/>
                    <a:pt x="83" y="142"/>
                    <a:pt x="79" y="142"/>
                  </a:cubicBezTo>
                  <a:cubicBezTo>
                    <a:pt x="75" y="143"/>
                    <a:pt x="73" y="144"/>
                    <a:pt x="74" y="144"/>
                  </a:cubicBezTo>
                  <a:cubicBezTo>
                    <a:pt x="74" y="145"/>
                    <a:pt x="75" y="145"/>
                    <a:pt x="77" y="145"/>
                  </a:cubicBezTo>
                  <a:cubicBezTo>
                    <a:pt x="79" y="145"/>
                    <a:pt x="82" y="144"/>
                    <a:pt x="85" y="144"/>
                  </a:cubicBezTo>
                  <a:cubicBezTo>
                    <a:pt x="87" y="144"/>
                    <a:pt x="88" y="144"/>
                    <a:pt x="89" y="144"/>
                  </a:cubicBezTo>
                  <a:cubicBezTo>
                    <a:pt x="89" y="144"/>
                    <a:pt x="88" y="144"/>
                    <a:pt x="84" y="145"/>
                  </a:cubicBezTo>
                  <a:cubicBezTo>
                    <a:pt x="78" y="145"/>
                    <a:pt x="75" y="147"/>
                    <a:pt x="76" y="148"/>
                  </a:cubicBezTo>
                  <a:cubicBezTo>
                    <a:pt x="76" y="148"/>
                    <a:pt x="79" y="148"/>
                    <a:pt x="81" y="148"/>
                  </a:cubicBezTo>
                  <a:cubicBezTo>
                    <a:pt x="81" y="148"/>
                    <a:pt x="82" y="148"/>
                    <a:pt x="82" y="148"/>
                  </a:cubicBezTo>
                  <a:cubicBezTo>
                    <a:pt x="82" y="148"/>
                    <a:pt x="83" y="148"/>
                    <a:pt x="83" y="148"/>
                  </a:cubicBezTo>
                  <a:cubicBezTo>
                    <a:pt x="83" y="148"/>
                    <a:pt x="81" y="149"/>
                    <a:pt x="78" y="150"/>
                  </a:cubicBezTo>
                  <a:cubicBezTo>
                    <a:pt x="76" y="151"/>
                    <a:pt x="78" y="151"/>
                    <a:pt x="80" y="151"/>
                  </a:cubicBezTo>
                  <a:cubicBezTo>
                    <a:pt x="81" y="151"/>
                    <a:pt x="82" y="151"/>
                    <a:pt x="82" y="151"/>
                  </a:cubicBezTo>
                  <a:cubicBezTo>
                    <a:pt x="85" y="151"/>
                    <a:pt x="86" y="150"/>
                    <a:pt x="87" y="150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7" y="150"/>
                    <a:pt x="87" y="150"/>
                    <a:pt x="88" y="150"/>
                  </a:cubicBezTo>
                  <a:cubicBezTo>
                    <a:pt x="89" y="150"/>
                    <a:pt x="91" y="150"/>
                    <a:pt x="92" y="150"/>
                  </a:cubicBezTo>
                  <a:cubicBezTo>
                    <a:pt x="93" y="150"/>
                    <a:pt x="94" y="150"/>
                    <a:pt x="94" y="150"/>
                  </a:cubicBezTo>
                  <a:cubicBezTo>
                    <a:pt x="96" y="150"/>
                    <a:pt x="96" y="150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7" y="151"/>
                    <a:pt x="96" y="151"/>
                    <a:pt x="96" y="151"/>
                  </a:cubicBezTo>
                  <a:cubicBezTo>
                    <a:pt x="94" y="151"/>
                    <a:pt x="93" y="151"/>
                    <a:pt x="92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90" y="151"/>
                    <a:pt x="92" y="152"/>
                  </a:cubicBezTo>
                  <a:cubicBezTo>
                    <a:pt x="93" y="152"/>
                    <a:pt x="91" y="152"/>
                    <a:pt x="87" y="153"/>
                  </a:cubicBezTo>
                  <a:cubicBezTo>
                    <a:pt x="84" y="153"/>
                    <a:pt x="83" y="153"/>
                    <a:pt x="85" y="153"/>
                  </a:cubicBezTo>
                  <a:cubicBezTo>
                    <a:pt x="86" y="153"/>
                    <a:pt x="86" y="153"/>
                    <a:pt x="87" y="153"/>
                  </a:cubicBezTo>
                  <a:cubicBezTo>
                    <a:pt x="88" y="153"/>
                    <a:pt x="89" y="153"/>
                    <a:pt x="89" y="153"/>
                  </a:cubicBezTo>
                  <a:cubicBezTo>
                    <a:pt x="91" y="153"/>
                    <a:pt x="90" y="153"/>
                    <a:pt x="87" y="153"/>
                  </a:cubicBezTo>
                  <a:cubicBezTo>
                    <a:pt x="82" y="154"/>
                    <a:pt x="79" y="155"/>
                    <a:pt x="81" y="155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3" y="155"/>
                    <a:pt x="83" y="155"/>
                    <a:pt x="81" y="155"/>
                  </a:cubicBezTo>
                  <a:cubicBezTo>
                    <a:pt x="79" y="155"/>
                    <a:pt x="81" y="156"/>
                    <a:pt x="84" y="156"/>
                  </a:cubicBezTo>
                  <a:cubicBezTo>
                    <a:pt x="84" y="156"/>
                    <a:pt x="85" y="156"/>
                    <a:pt x="85" y="156"/>
                  </a:cubicBezTo>
                  <a:cubicBezTo>
                    <a:pt x="85" y="156"/>
                    <a:pt x="85" y="156"/>
                    <a:pt x="86" y="156"/>
                  </a:cubicBezTo>
                  <a:cubicBezTo>
                    <a:pt x="88" y="156"/>
                    <a:pt x="89" y="156"/>
                    <a:pt x="87" y="156"/>
                  </a:cubicBezTo>
                  <a:cubicBezTo>
                    <a:pt x="85" y="156"/>
                    <a:pt x="84" y="156"/>
                    <a:pt x="85" y="156"/>
                  </a:cubicBezTo>
                  <a:cubicBezTo>
                    <a:pt x="86" y="156"/>
                    <a:pt x="85" y="157"/>
                    <a:pt x="84" y="157"/>
                  </a:cubicBezTo>
                  <a:cubicBezTo>
                    <a:pt x="82" y="157"/>
                    <a:pt x="82" y="157"/>
                    <a:pt x="85" y="157"/>
                  </a:cubicBezTo>
                  <a:cubicBezTo>
                    <a:pt x="87" y="157"/>
                    <a:pt x="87" y="157"/>
                    <a:pt x="85" y="158"/>
                  </a:cubicBezTo>
                  <a:cubicBezTo>
                    <a:pt x="83" y="158"/>
                    <a:pt x="83" y="158"/>
                    <a:pt x="84" y="158"/>
                  </a:cubicBezTo>
                  <a:cubicBezTo>
                    <a:pt x="84" y="158"/>
                    <a:pt x="84" y="158"/>
                    <a:pt x="85" y="158"/>
                  </a:cubicBezTo>
                  <a:cubicBezTo>
                    <a:pt x="85" y="158"/>
                    <a:pt x="85" y="158"/>
                    <a:pt x="85" y="158"/>
                  </a:cubicBezTo>
                  <a:cubicBezTo>
                    <a:pt x="87" y="158"/>
                    <a:pt x="87" y="159"/>
                    <a:pt x="85" y="159"/>
                  </a:cubicBezTo>
                  <a:cubicBezTo>
                    <a:pt x="83" y="159"/>
                    <a:pt x="87" y="160"/>
                    <a:pt x="88" y="160"/>
                  </a:cubicBezTo>
                  <a:cubicBezTo>
                    <a:pt x="88" y="160"/>
                    <a:pt x="89" y="160"/>
                    <a:pt x="89" y="160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90" y="160"/>
                    <a:pt x="90" y="161"/>
                    <a:pt x="89" y="161"/>
                  </a:cubicBezTo>
                  <a:cubicBezTo>
                    <a:pt x="88" y="162"/>
                    <a:pt x="90" y="163"/>
                    <a:pt x="90" y="164"/>
                  </a:cubicBezTo>
                  <a:cubicBezTo>
                    <a:pt x="90" y="165"/>
                    <a:pt x="91" y="165"/>
                    <a:pt x="93" y="165"/>
                  </a:cubicBezTo>
                  <a:cubicBezTo>
                    <a:pt x="93" y="165"/>
                    <a:pt x="94" y="165"/>
                    <a:pt x="94" y="165"/>
                  </a:cubicBezTo>
                  <a:cubicBezTo>
                    <a:pt x="95" y="165"/>
                    <a:pt x="95" y="165"/>
                    <a:pt x="95" y="165"/>
                  </a:cubicBezTo>
                  <a:cubicBezTo>
                    <a:pt x="96" y="165"/>
                    <a:pt x="96" y="165"/>
                    <a:pt x="95" y="166"/>
                  </a:cubicBezTo>
                  <a:cubicBezTo>
                    <a:pt x="93" y="166"/>
                    <a:pt x="92" y="166"/>
                    <a:pt x="93" y="166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97" y="166"/>
                    <a:pt x="96" y="167"/>
                    <a:pt x="94" y="167"/>
                  </a:cubicBezTo>
                  <a:cubicBezTo>
                    <a:pt x="92" y="168"/>
                    <a:pt x="93" y="168"/>
                    <a:pt x="96" y="168"/>
                  </a:cubicBezTo>
                  <a:cubicBezTo>
                    <a:pt x="99" y="168"/>
                    <a:pt x="100" y="168"/>
                    <a:pt x="99" y="168"/>
                  </a:cubicBezTo>
                  <a:cubicBezTo>
                    <a:pt x="97" y="169"/>
                    <a:pt x="98" y="169"/>
                    <a:pt x="98" y="169"/>
                  </a:cubicBezTo>
                  <a:cubicBezTo>
                    <a:pt x="99" y="170"/>
                    <a:pt x="102" y="170"/>
                    <a:pt x="105" y="170"/>
                  </a:cubicBezTo>
                  <a:cubicBezTo>
                    <a:pt x="108" y="171"/>
                    <a:pt x="110" y="172"/>
                    <a:pt x="113" y="172"/>
                  </a:cubicBezTo>
                  <a:cubicBezTo>
                    <a:pt x="114" y="172"/>
                    <a:pt x="115" y="172"/>
                    <a:pt x="117" y="172"/>
                  </a:cubicBezTo>
                  <a:cubicBezTo>
                    <a:pt x="121" y="171"/>
                    <a:pt x="125" y="171"/>
                    <a:pt x="126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1"/>
                    <a:pt x="127" y="172"/>
                    <a:pt x="128" y="172"/>
                  </a:cubicBezTo>
                  <a:cubicBezTo>
                    <a:pt x="128" y="172"/>
                    <a:pt x="129" y="171"/>
                    <a:pt x="130" y="171"/>
                  </a:cubicBezTo>
                  <a:cubicBezTo>
                    <a:pt x="131" y="171"/>
                    <a:pt x="132" y="171"/>
                    <a:pt x="133" y="171"/>
                  </a:cubicBezTo>
                  <a:cubicBezTo>
                    <a:pt x="133" y="171"/>
                    <a:pt x="133" y="171"/>
                    <a:pt x="132" y="172"/>
                  </a:cubicBezTo>
                  <a:cubicBezTo>
                    <a:pt x="130" y="172"/>
                    <a:pt x="129" y="173"/>
                    <a:pt x="130" y="173"/>
                  </a:cubicBezTo>
                  <a:cubicBezTo>
                    <a:pt x="130" y="173"/>
                    <a:pt x="130" y="172"/>
                    <a:pt x="130" y="172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2" y="172"/>
                    <a:pt x="131" y="173"/>
                    <a:pt x="129" y="173"/>
                  </a:cubicBezTo>
                  <a:cubicBezTo>
                    <a:pt x="126" y="174"/>
                    <a:pt x="126" y="174"/>
                    <a:pt x="128" y="174"/>
                  </a:cubicBezTo>
                  <a:cubicBezTo>
                    <a:pt x="129" y="174"/>
                    <a:pt x="130" y="174"/>
                    <a:pt x="130" y="174"/>
                  </a:cubicBezTo>
                  <a:cubicBezTo>
                    <a:pt x="130" y="174"/>
                    <a:pt x="131" y="174"/>
                    <a:pt x="131" y="174"/>
                  </a:cubicBezTo>
                  <a:cubicBezTo>
                    <a:pt x="131" y="174"/>
                    <a:pt x="131" y="174"/>
                    <a:pt x="132" y="174"/>
                  </a:cubicBezTo>
                  <a:cubicBezTo>
                    <a:pt x="132" y="174"/>
                    <a:pt x="132" y="174"/>
                    <a:pt x="132" y="174"/>
                  </a:cubicBezTo>
                  <a:cubicBezTo>
                    <a:pt x="131" y="175"/>
                    <a:pt x="132" y="175"/>
                    <a:pt x="133" y="175"/>
                  </a:cubicBezTo>
                  <a:cubicBezTo>
                    <a:pt x="133" y="175"/>
                    <a:pt x="134" y="175"/>
                    <a:pt x="134" y="175"/>
                  </a:cubicBezTo>
                  <a:cubicBezTo>
                    <a:pt x="135" y="174"/>
                    <a:pt x="135" y="174"/>
                    <a:pt x="135" y="174"/>
                  </a:cubicBezTo>
                  <a:cubicBezTo>
                    <a:pt x="136" y="174"/>
                    <a:pt x="136" y="175"/>
                    <a:pt x="135" y="175"/>
                  </a:cubicBezTo>
                  <a:cubicBezTo>
                    <a:pt x="134" y="176"/>
                    <a:pt x="134" y="176"/>
                    <a:pt x="134" y="176"/>
                  </a:cubicBezTo>
                  <a:cubicBezTo>
                    <a:pt x="135" y="176"/>
                    <a:pt x="135" y="176"/>
                    <a:pt x="136" y="176"/>
                  </a:cubicBezTo>
                  <a:cubicBezTo>
                    <a:pt x="137" y="175"/>
                    <a:pt x="137" y="175"/>
                    <a:pt x="137" y="175"/>
                  </a:cubicBezTo>
                  <a:cubicBezTo>
                    <a:pt x="138" y="175"/>
                    <a:pt x="138" y="175"/>
                    <a:pt x="137" y="176"/>
                  </a:cubicBezTo>
                  <a:cubicBezTo>
                    <a:pt x="136" y="176"/>
                    <a:pt x="137" y="176"/>
                    <a:pt x="137" y="176"/>
                  </a:cubicBezTo>
                  <a:cubicBezTo>
                    <a:pt x="138" y="176"/>
                    <a:pt x="139" y="176"/>
                    <a:pt x="140" y="176"/>
                  </a:cubicBezTo>
                  <a:cubicBezTo>
                    <a:pt x="141" y="176"/>
                    <a:pt x="142" y="176"/>
                    <a:pt x="144" y="176"/>
                  </a:cubicBezTo>
                  <a:cubicBezTo>
                    <a:pt x="146" y="176"/>
                    <a:pt x="147" y="176"/>
                    <a:pt x="149" y="176"/>
                  </a:cubicBezTo>
                  <a:cubicBezTo>
                    <a:pt x="150" y="176"/>
                    <a:pt x="150" y="176"/>
                    <a:pt x="151" y="176"/>
                  </a:cubicBezTo>
                  <a:cubicBezTo>
                    <a:pt x="153" y="176"/>
                    <a:pt x="153" y="176"/>
                    <a:pt x="151" y="175"/>
                  </a:cubicBezTo>
                  <a:cubicBezTo>
                    <a:pt x="148" y="175"/>
                    <a:pt x="148" y="174"/>
                    <a:pt x="152" y="174"/>
                  </a:cubicBezTo>
                  <a:cubicBezTo>
                    <a:pt x="156" y="174"/>
                    <a:pt x="158" y="174"/>
                    <a:pt x="156" y="174"/>
                  </a:cubicBezTo>
                  <a:cubicBezTo>
                    <a:pt x="154" y="174"/>
                    <a:pt x="155" y="174"/>
                    <a:pt x="157" y="174"/>
                  </a:cubicBezTo>
                  <a:cubicBezTo>
                    <a:pt x="158" y="174"/>
                    <a:pt x="157" y="174"/>
                    <a:pt x="155" y="173"/>
                  </a:cubicBezTo>
                  <a:cubicBezTo>
                    <a:pt x="154" y="173"/>
                    <a:pt x="154" y="172"/>
                    <a:pt x="157" y="172"/>
                  </a:cubicBezTo>
                  <a:cubicBezTo>
                    <a:pt x="160" y="172"/>
                    <a:pt x="160" y="172"/>
                    <a:pt x="158" y="171"/>
                  </a:cubicBezTo>
                  <a:cubicBezTo>
                    <a:pt x="156" y="171"/>
                    <a:pt x="156" y="171"/>
                    <a:pt x="156" y="171"/>
                  </a:cubicBezTo>
                  <a:cubicBezTo>
                    <a:pt x="157" y="171"/>
                    <a:pt x="157" y="171"/>
                    <a:pt x="158" y="171"/>
                  </a:cubicBezTo>
                  <a:cubicBezTo>
                    <a:pt x="158" y="171"/>
                    <a:pt x="158" y="171"/>
                    <a:pt x="158" y="171"/>
                  </a:cubicBezTo>
                  <a:cubicBezTo>
                    <a:pt x="160" y="171"/>
                    <a:pt x="161" y="170"/>
                    <a:pt x="159" y="170"/>
                  </a:cubicBezTo>
                  <a:cubicBezTo>
                    <a:pt x="158" y="170"/>
                    <a:pt x="159" y="170"/>
                    <a:pt x="160" y="170"/>
                  </a:cubicBezTo>
                  <a:cubicBezTo>
                    <a:pt x="160" y="170"/>
                    <a:pt x="160" y="170"/>
                    <a:pt x="161" y="170"/>
                  </a:cubicBezTo>
                  <a:cubicBezTo>
                    <a:pt x="161" y="170"/>
                    <a:pt x="161" y="170"/>
                    <a:pt x="161" y="170"/>
                  </a:cubicBezTo>
                  <a:cubicBezTo>
                    <a:pt x="162" y="170"/>
                    <a:pt x="163" y="169"/>
                    <a:pt x="162" y="169"/>
                  </a:cubicBezTo>
                  <a:cubicBezTo>
                    <a:pt x="162" y="169"/>
                    <a:pt x="162" y="169"/>
                    <a:pt x="163" y="169"/>
                  </a:cubicBezTo>
                  <a:cubicBezTo>
                    <a:pt x="165" y="168"/>
                    <a:pt x="164" y="168"/>
                    <a:pt x="163" y="168"/>
                  </a:cubicBezTo>
                  <a:cubicBezTo>
                    <a:pt x="162" y="168"/>
                    <a:pt x="171" y="168"/>
                    <a:pt x="170" y="166"/>
                  </a:cubicBezTo>
                  <a:cubicBezTo>
                    <a:pt x="169" y="165"/>
                    <a:pt x="166" y="164"/>
                    <a:pt x="167" y="164"/>
                  </a:cubicBezTo>
                  <a:cubicBezTo>
                    <a:pt x="167" y="164"/>
                    <a:pt x="167" y="164"/>
                    <a:pt x="168" y="164"/>
                  </a:cubicBezTo>
                  <a:cubicBezTo>
                    <a:pt x="168" y="164"/>
                    <a:pt x="169" y="164"/>
                    <a:pt x="169" y="164"/>
                  </a:cubicBezTo>
                  <a:cubicBezTo>
                    <a:pt x="170" y="164"/>
                    <a:pt x="170" y="164"/>
                    <a:pt x="168" y="164"/>
                  </a:cubicBezTo>
                  <a:cubicBezTo>
                    <a:pt x="165" y="163"/>
                    <a:pt x="165" y="163"/>
                    <a:pt x="167" y="162"/>
                  </a:cubicBezTo>
                  <a:cubicBezTo>
                    <a:pt x="169" y="162"/>
                    <a:pt x="171" y="162"/>
                    <a:pt x="174" y="162"/>
                  </a:cubicBezTo>
                  <a:cubicBezTo>
                    <a:pt x="174" y="162"/>
                    <a:pt x="175" y="162"/>
                    <a:pt x="175" y="162"/>
                  </a:cubicBezTo>
                  <a:cubicBezTo>
                    <a:pt x="179" y="162"/>
                    <a:pt x="179" y="162"/>
                    <a:pt x="177" y="161"/>
                  </a:cubicBezTo>
                  <a:cubicBezTo>
                    <a:pt x="176" y="161"/>
                    <a:pt x="176" y="160"/>
                    <a:pt x="177" y="160"/>
                  </a:cubicBezTo>
                  <a:cubicBezTo>
                    <a:pt x="177" y="160"/>
                    <a:pt x="178" y="160"/>
                    <a:pt x="178" y="160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80" y="160"/>
                    <a:pt x="180" y="160"/>
                    <a:pt x="179" y="160"/>
                  </a:cubicBezTo>
                  <a:cubicBezTo>
                    <a:pt x="177" y="160"/>
                    <a:pt x="178" y="160"/>
                    <a:pt x="178" y="160"/>
                  </a:cubicBezTo>
                  <a:cubicBezTo>
                    <a:pt x="179" y="160"/>
                    <a:pt x="179" y="160"/>
                    <a:pt x="180" y="160"/>
                  </a:cubicBezTo>
                  <a:cubicBezTo>
                    <a:pt x="181" y="160"/>
                    <a:pt x="181" y="160"/>
                    <a:pt x="181" y="160"/>
                  </a:cubicBezTo>
                  <a:cubicBezTo>
                    <a:pt x="182" y="160"/>
                    <a:pt x="182" y="160"/>
                    <a:pt x="181" y="159"/>
                  </a:cubicBezTo>
                  <a:cubicBezTo>
                    <a:pt x="180" y="159"/>
                    <a:pt x="180" y="158"/>
                    <a:pt x="180" y="158"/>
                  </a:cubicBezTo>
                  <a:cubicBezTo>
                    <a:pt x="180" y="158"/>
                    <a:pt x="181" y="158"/>
                    <a:pt x="181" y="158"/>
                  </a:cubicBezTo>
                  <a:cubicBezTo>
                    <a:pt x="182" y="158"/>
                    <a:pt x="182" y="158"/>
                    <a:pt x="183" y="158"/>
                  </a:cubicBezTo>
                  <a:cubicBezTo>
                    <a:pt x="184" y="158"/>
                    <a:pt x="185" y="158"/>
                    <a:pt x="186" y="158"/>
                  </a:cubicBezTo>
                  <a:cubicBezTo>
                    <a:pt x="186" y="158"/>
                    <a:pt x="186" y="158"/>
                    <a:pt x="187" y="158"/>
                  </a:cubicBezTo>
                  <a:cubicBezTo>
                    <a:pt x="190" y="158"/>
                    <a:pt x="190" y="158"/>
                    <a:pt x="188" y="157"/>
                  </a:cubicBezTo>
                  <a:cubicBezTo>
                    <a:pt x="185" y="157"/>
                    <a:pt x="183" y="157"/>
                    <a:pt x="183" y="157"/>
                  </a:cubicBezTo>
                  <a:cubicBezTo>
                    <a:pt x="183" y="157"/>
                    <a:pt x="184" y="157"/>
                    <a:pt x="184" y="157"/>
                  </a:cubicBezTo>
                  <a:cubicBezTo>
                    <a:pt x="185" y="157"/>
                    <a:pt x="187" y="157"/>
                    <a:pt x="189" y="157"/>
                  </a:cubicBezTo>
                  <a:cubicBezTo>
                    <a:pt x="189" y="157"/>
                    <a:pt x="190" y="157"/>
                    <a:pt x="191" y="157"/>
                  </a:cubicBezTo>
                  <a:cubicBezTo>
                    <a:pt x="192" y="157"/>
                    <a:pt x="194" y="157"/>
                    <a:pt x="194" y="156"/>
                  </a:cubicBezTo>
                  <a:cubicBezTo>
                    <a:pt x="195" y="156"/>
                    <a:pt x="193" y="155"/>
                    <a:pt x="191" y="154"/>
                  </a:cubicBezTo>
                  <a:cubicBezTo>
                    <a:pt x="188" y="154"/>
                    <a:pt x="188" y="154"/>
                    <a:pt x="191" y="154"/>
                  </a:cubicBezTo>
                  <a:cubicBezTo>
                    <a:pt x="194" y="154"/>
                    <a:pt x="196" y="153"/>
                    <a:pt x="196" y="151"/>
                  </a:cubicBezTo>
                  <a:cubicBezTo>
                    <a:pt x="195" y="150"/>
                    <a:pt x="201" y="150"/>
                    <a:pt x="206" y="149"/>
                  </a:cubicBezTo>
                  <a:cubicBezTo>
                    <a:pt x="210" y="147"/>
                    <a:pt x="220" y="148"/>
                    <a:pt x="224" y="147"/>
                  </a:cubicBezTo>
                  <a:cubicBezTo>
                    <a:pt x="229" y="146"/>
                    <a:pt x="227" y="144"/>
                    <a:pt x="229" y="144"/>
                  </a:cubicBezTo>
                  <a:cubicBezTo>
                    <a:pt x="231" y="143"/>
                    <a:pt x="232" y="143"/>
                    <a:pt x="233" y="143"/>
                  </a:cubicBezTo>
                  <a:cubicBezTo>
                    <a:pt x="234" y="143"/>
                    <a:pt x="234" y="143"/>
                    <a:pt x="234" y="143"/>
                  </a:cubicBezTo>
                  <a:cubicBezTo>
                    <a:pt x="236" y="143"/>
                    <a:pt x="236" y="144"/>
                    <a:pt x="236" y="145"/>
                  </a:cubicBezTo>
                  <a:cubicBezTo>
                    <a:pt x="236" y="145"/>
                    <a:pt x="237" y="146"/>
                    <a:pt x="237" y="146"/>
                  </a:cubicBezTo>
                  <a:cubicBezTo>
                    <a:pt x="238" y="146"/>
                    <a:pt x="238" y="146"/>
                    <a:pt x="238" y="145"/>
                  </a:cubicBezTo>
                  <a:cubicBezTo>
                    <a:pt x="239" y="145"/>
                    <a:pt x="239" y="145"/>
                    <a:pt x="239" y="145"/>
                  </a:cubicBezTo>
                  <a:cubicBezTo>
                    <a:pt x="240" y="145"/>
                    <a:pt x="241" y="145"/>
                    <a:pt x="242" y="146"/>
                  </a:cubicBezTo>
                  <a:cubicBezTo>
                    <a:pt x="242" y="146"/>
                    <a:pt x="243" y="146"/>
                    <a:pt x="244" y="146"/>
                  </a:cubicBezTo>
                  <a:cubicBezTo>
                    <a:pt x="247" y="146"/>
                    <a:pt x="251" y="146"/>
                    <a:pt x="253" y="145"/>
                  </a:cubicBezTo>
                  <a:cubicBezTo>
                    <a:pt x="256" y="144"/>
                    <a:pt x="259" y="144"/>
                    <a:pt x="263" y="143"/>
                  </a:cubicBezTo>
                  <a:cubicBezTo>
                    <a:pt x="267" y="143"/>
                    <a:pt x="273" y="141"/>
                    <a:pt x="276" y="140"/>
                  </a:cubicBezTo>
                  <a:cubicBezTo>
                    <a:pt x="280" y="139"/>
                    <a:pt x="290" y="137"/>
                    <a:pt x="296" y="135"/>
                  </a:cubicBezTo>
                  <a:cubicBezTo>
                    <a:pt x="299" y="133"/>
                    <a:pt x="302" y="133"/>
                    <a:pt x="306" y="133"/>
                  </a:cubicBezTo>
                  <a:cubicBezTo>
                    <a:pt x="308" y="133"/>
                    <a:pt x="310" y="133"/>
                    <a:pt x="312" y="133"/>
                  </a:cubicBezTo>
                  <a:cubicBezTo>
                    <a:pt x="315" y="133"/>
                    <a:pt x="317" y="133"/>
                    <a:pt x="321" y="133"/>
                  </a:cubicBezTo>
                  <a:cubicBezTo>
                    <a:pt x="322" y="133"/>
                    <a:pt x="322" y="133"/>
                    <a:pt x="323" y="133"/>
                  </a:cubicBezTo>
                  <a:cubicBezTo>
                    <a:pt x="341" y="133"/>
                    <a:pt x="363" y="131"/>
                    <a:pt x="369" y="128"/>
                  </a:cubicBezTo>
                  <a:cubicBezTo>
                    <a:pt x="369" y="128"/>
                    <a:pt x="369" y="128"/>
                    <a:pt x="369" y="128"/>
                  </a:cubicBezTo>
                  <a:cubicBezTo>
                    <a:pt x="370" y="128"/>
                    <a:pt x="372" y="129"/>
                    <a:pt x="373" y="129"/>
                  </a:cubicBezTo>
                  <a:cubicBezTo>
                    <a:pt x="373" y="129"/>
                    <a:pt x="373" y="129"/>
                    <a:pt x="373" y="129"/>
                  </a:cubicBezTo>
                  <a:cubicBezTo>
                    <a:pt x="374" y="129"/>
                    <a:pt x="375" y="129"/>
                    <a:pt x="375" y="128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5" y="128"/>
                    <a:pt x="376" y="128"/>
                    <a:pt x="376" y="128"/>
                  </a:cubicBezTo>
                  <a:cubicBezTo>
                    <a:pt x="377" y="128"/>
                    <a:pt x="378" y="128"/>
                    <a:pt x="378" y="127"/>
                  </a:cubicBezTo>
                  <a:cubicBezTo>
                    <a:pt x="378" y="127"/>
                    <a:pt x="383" y="127"/>
                    <a:pt x="388" y="126"/>
                  </a:cubicBezTo>
                  <a:cubicBezTo>
                    <a:pt x="392" y="125"/>
                    <a:pt x="399" y="124"/>
                    <a:pt x="401" y="123"/>
                  </a:cubicBezTo>
                  <a:cubicBezTo>
                    <a:pt x="403" y="123"/>
                    <a:pt x="398" y="123"/>
                    <a:pt x="390" y="122"/>
                  </a:cubicBezTo>
                  <a:cubicBezTo>
                    <a:pt x="385" y="122"/>
                    <a:pt x="380" y="122"/>
                    <a:pt x="374" y="122"/>
                  </a:cubicBezTo>
                  <a:cubicBezTo>
                    <a:pt x="369" y="122"/>
                    <a:pt x="365" y="122"/>
                    <a:pt x="361" y="122"/>
                  </a:cubicBezTo>
                  <a:cubicBezTo>
                    <a:pt x="359" y="122"/>
                    <a:pt x="357" y="122"/>
                    <a:pt x="355" y="122"/>
                  </a:cubicBezTo>
                  <a:cubicBezTo>
                    <a:pt x="351" y="122"/>
                    <a:pt x="351" y="122"/>
                    <a:pt x="355" y="121"/>
                  </a:cubicBezTo>
                  <a:cubicBezTo>
                    <a:pt x="361" y="121"/>
                    <a:pt x="359" y="120"/>
                    <a:pt x="350" y="120"/>
                  </a:cubicBezTo>
                  <a:cubicBezTo>
                    <a:pt x="342" y="120"/>
                    <a:pt x="340" y="120"/>
                    <a:pt x="345" y="119"/>
                  </a:cubicBezTo>
                  <a:cubicBezTo>
                    <a:pt x="350" y="118"/>
                    <a:pt x="350" y="116"/>
                    <a:pt x="352" y="116"/>
                  </a:cubicBezTo>
                  <a:cubicBezTo>
                    <a:pt x="352" y="116"/>
                    <a:pt x="352" y="116"/>
                    <a:pt x="352" y="116"/>
                  </a:cubicBezTo>
                  <a:cubicBezTo>
                    <a:pt x="353" y="116"/>
                    <a:pt x="354" y="116"/>
                    <a:pt x="356" y="116"/>
                  </a:cubicBezTo>
                  <a:cubicBezTo>
                    <a:pt x="358" y="116"/>
                    <a:pt x="360" y="116"/>
                    <a:pt x="362" y="116"/>
                  </a:cubicBezTo>
                  <a:cubicBezTo>
                    <a:pt x="366" y="116"/>
                    <a:pt x="370" y="116"/>
                    <a:pt x="370" y="114"/>
                  </a:cubicBezTo>
                  <a:cubicBezTo>
                    <a:pt x="370" y="112"/>
                    <a:pt x="362" y="112"/>
                    <a:pt x="358" y="112"/>
                  </a:cubicBezTo>
                  <a:cubicBezTo>
                    <a:pt x="357" y="112"/>
                    <a:pt x="356" y="112"/>
                    <a:pt x="355" y="112"/>
                  </a:cubicBezTo>
                  <a:cubicBezTo>
                    <a:pt x="355" y="112"/>
                    <a:pt x="354" y="112"/>
                    <a:pt x="354" y="112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57" y="112"/>
                    <a:pt x="357" y="111"/>
                    <a:pt x="355" y="111"/>
                  </a:cubicBezTo>
                  <a:cubicBezTo>
                    <a:pt x="353" y="110"/>
                    <a:pt x="353" y="110"/>
                    <a:pt x="355" y="110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7" y="110"/>
                    <a:pt x="360" y="111"/>
                    <a:pt x="368" y="112"/>
                  </a:cubicBezTo>
                  <a:cubicBezTo>
                    <a:pt x="376" y="113"/>
                    <a:pt x="384" y="117"/>
                    <a:pt x="391" y="119"/>
                  </a:cubicBezTo>
                  <a:cubicBezTo>
                    <a:pt x="393" y="120"/>
                    <a:pt x="395" y="120"/>
                    <a:pt x="397" y="120"/>
                  </a:cubicBezTo>
                  <a:cubicBezTo>
                    <a:pt x="398" y="120"/>
                    <a:pt x="400" y="120"/>
                    <a:pt x="401" y="119"/>
                  </a:cubicBezTo>
                  <a:cubicBezTo>
                    <a:pt x="402" y="119"/>
                    <a:pt x="403" y="119"/>
                    <a:pt x="403" y="119"/>
                  </a:cubicBezTo>
                  <a:cubicBezTo>
                    <a:pt x="403" y="119"/>
                    <a:pt x="404" y="119"/>
                    <a:pt x="404" y="119"/>
                  </a:cubicBezTo>
                  <a:cubicBezTo>
                    <a:pt x="404" y="119"/>
                    <a:pt x="407" y="120"/>
                    <a:pt x="410" y="120"/>
                  </a:cubicBezTo>
                  <a:cubicBezTo>
                    <a:pt x="411" y="120"/>
                    <a:pt x="412" y="120"/>
                    <a:pt x="412" y="119"/>
                  </a:cubicBezTo>
                  <a:cubicBezTo>
                    <a:pt x="413" y="118"/>
                    <a:pt x="411" y="116"/>
                    <a:pt x="411" y="115"/>
                  </a:cubicBezTo>
                  <a:cubicBezTo>
                    <a:pt x="412" y="114"/>
                    <a:pt x="412" y="114"/>
                    <a:pt x="411" y="114"/>
                  </a:cubicBezTo>
                  <a:cubicBezTo>
                    <a:pt x="411" y="114"/>
                    <a:pt x="410" y="114"/>
                    <a:pt x="410" y="114"/>
                  </a:cubicBezTo>
                  <a:cubicBezTo>
                    <a:pt x="409" y="114"/>
                    <a:pt x="409" y="114"/>
                    <a:pt x="409" y="114"/>
                  </a:cubicBezTo>
                  <a:cubicBezTo>
                    <a:pt x="408" y="114"/>
                    <a:pt x="408" y="114"/>
                    <a:pt x="409" y="113"/>
                  </a:cubicBezTo>
                  <a:cubicBezTo>
                    <a:pt x="410" y="112"/>
                    <a:pt x="410" y="112"/>
                    <a:pt x="409" y="112"/>
                  </a:cubicBezTo>
                  <a:cubicBezTo>
                    <a:pt x="409" y="112"/>
                    <a:pt x="409" y="112"/>
                    <a:pt x="409" y="112"/>
                  </a:cubicBezTo>
                  <a:cubicBezTo>
                    <a:pt x="408" y="112"/>
                    <a:pt x="408" y="112"/>
                    <a:pt x="408" y="112"/>
                  </a:cubicBezTo>
                  <a:cubicBezTo>
                    <a:pt x="408" y="112"/>
                    <a:pt x="408" y="112"/>
                    <a:pt x="408" y="112"/>
                  </a:cubicBezTo>
                  <a:cubicBezTo>
                    <a:pt x="408" y="112"/>
                    <a:pt x="408" y="112"/>
                    <a:pt x="407" y="112"/>
                  </a:cubicBezTo>
                  <a:cubicBezTo>
                    <a:pt x="407" y="112"/>
                    <a:pt x="407" y="112"/>
                    <a:pt x="408" y="112"/>
                  </a:cubicBezTo>
                  <a:cubicBezTo>
                    <a:pt x="408" y="111"/>
                    <a:pt x="407" y="111"/>
                    <a:pt x="407" y="111"/>
                  </a:cubicBezTo>
                  <a:cubicBezTo>
                    <a:pt x="407" y="111"/>
                    <a:pt x="406" y="112"/>
                    <a:pt x="405" y="112"/>
                  </a:cubicBezTo>
                  <a:cubicBezTo>
                    <a:pt x="405" y="112"/>
                    <a:pt x="405" y="112"/>
                    <a:pt x="405" y="112"/>
                  </a:cubicBezTo>
                  <a:cubicBezTo>
                    <a:pt x="404" y="112"/>
                    <a:pt x="406" y="110"/>
                    <a:pt x="399" y="108"/>
                  </a:cubicBezTo>
                  <a:cubicBezTo>
                    <a:pt x="391" y="106"/>
                    <a:pt x="380" y="107"/>
                    <a:pt x="378" y="106"/>
                  </a:cubicBezTo>
                  <a:cubicBezTo>
                    <a:pt x="375" y="106"/>
                    <a:pt x="391" y="106"/>
                    <a:pt x="384" y="104"/>
                  </a:cubicBezTo>
                  <a:cubicBezTo>
                    <a:pt x="379" y="103"/>
                    <a:pt x="375" y="103"/>
                    <a:pt x="372" y="103"/>
                  </a:cubicBezTo>
                  <a:cubicBezTo>
                    <a:pt x="371" y="103"/>
                    <a:pt x="371" y="103"/>
                    <a:pt x="370" y="103"/>
                  </a:cubicBezTo>
                  <a:cubicBezTo>
                    <a:pt x="370" y="103"/>
                    <a:pt x="369" y="103"/>
                    <a:pt x="369" y="103"/>
                  </a:cubicBezTo>
                  <a:cubicBezTo>
                    <a:pt x="369" y="103"/>
                    <a:pt x="369" y="103"/>
                    <a:pt x="369" y="103"/>
                  </a:cubicBezTo>
                  <a:cubicBezTo>
                    <a:pt x="371" y="103"/>
                    <a:pt x="371" y="103"/>
                    <a:pt x="370" y="103"/>
                  </a:cubicBezTo>
                  <a:cubicBezTo>
                    <a:pt x="369" y="103"/>
                    <a:pt x="369" y="103"/>
                    <a:pt x="369" y="103"/>
                  </a:cubicBezTo>
                  <a:cubicBezTo>
                    <a:pt x="369" y="103"/>
                    <a:pt x="369" y="103"/>
                    <a:pt x="369" y="103"/>
                  </a:cubicBezTo>
                  <a:cubicBezTo>
                    <a:pt x="369" y="103"/>
                    <a:pt x="370" y="103"/>
                    <a:pt x="370" y="103"/>
                  </a:cubicBezTo>
                  <a:cubicBezTo>
                    <a:pt x="371" y="103"/>
                    <a:pt x="374" y="103"/>
                    <a:pt x="377" y="103"/>
                  </a:cubicBezTo>
                  <a:cubicBezTo>
                    <a:pt x="381" y="103"/>
                    <a:pt x="384" y="103"/>
                    <a:pt x="383" y="101"/>
                  </a:cubicBezTo>
                  <a:cubicBezTo>
                    <a:pt x="382" y="100"/>
                    <a:pt x="379" y="100"/>
                    <a:pt x="376" y="100"/>
                  </a:cubicBezTo>
                  <a:cubicBezTo>
                    <a:pt x="373" y="100"/>
                    <a:pt x="370" y="100"/>
                    <a:pt x="368" y="100"/>
                  </a:cubicBezTo>
                  <a:cubicBezTo>
                    <a:pt x="366" y="101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2" y="101"/>
                    <a:pt x="364" y="100"/>
                    <a:pt x="367" y="100"/>
                  </a:cubicBezTo>
                  <a:cubicBezTo>
                    <a:pt x="370" y="100"/>
                    <a:pt x="371" y="99"/>
                    <a:pt x="370" y="99"/>
                  </a:cubicBezTo>
                  <a:cubicBezTo>
                    <a:pt x="369" y="98"/>
                    <a:pt x="369" y="98"/>
                    <a:pt x="369" y="98"/>
                  </a:cubicBezTo>
                  <a:cubicBezTo>
                    <a:pt x="370" y="98"/>
                    <a:pt x="370" y="99"/>
                    <a:pt x="372" y="99"/>
                  </a:cubicBezTo>
                  <a:cubicBezTo>
                    <a:pt x="373" y="99"/>
                    <a:pt x="375" y="99"/>
                    <a:pt x="378" y="99"/>
                  </a:cubicBezTo>
                  <a:cubicBezTo>
                    <a:pt x="380" y="99"/>
                    <a:pt x="382" y="99"/>
                    <a:pt x="384" y="99"/>
                  </a:cubicBezTo>
                  <a:cubicBezTo>
                    <a:pt x="392" y="98"/>
                    <a:pt x="388" y="96"/>
                    <a:pt x="388" y="96"/>
                  </a:cubicBezTo>
                  <a:cubicBezTo>
                    <a:pt x="388" y="96"/>
                    <a:pt x="388" y="96"/>
                    <a:pt x="388" y="97"/>
                  </a:cubicBezTo>
                  <a:cubicBezTo>
                    <a:pt x="390" y="97"/>
                    <a:pt x="392" y="97"/>
                    <a:pt x="393" y="97"/>
                  </a:cubicBezTo>
                  <a:cubicBezTo>
                    <a:pt x="394" y="97"/>
                    <a:pt x="394" y="97"/>
                    <a:pt x="395" y="97"/>
                  </a:cubicBezTo>
                  <a:cubicBezTo>
                    <a:pt x="395" y="97"/>
                    <a:pt x="397" y="96"/>
                    <a:pt x="399" y="96"/>
                  </a:cubicBezTo>
                  <a:cubicBezTo>
                    <a:pt x="401" y="96"/>
                    <a:pt x="402" y="96"/>
                    <a:pt x="404" y="97"/>
                  </a:cubicBezTo>
                  <a:cubicBezTo>
                    <a:pt x="408" y="97"/>
                    <a:pt x="409" y="97"/>
                    <a:pt x="407" y="97"/>
                  </a:cubicBezTo>
                  <a:cubicBezTo>
                    <a:pt x="406" y="97"/>
                    <a:pt x="406" y="97"/>
                    <a:pt x="405" y="97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403" y="97"/>
                    <a:pt x="403" y="98"/>
                    <a:pt x="404" y="99"/>
                  </a:cubicBezTo>
                  <a:cubicBezTo>
                    <a:pt x="406" y="99"/>
                    <a:pt x="409" y="100"/>
                    <a:pt x="415" y="100"/>
                  </a:cubicBezTo>
                  <a:cubicBezTo>
                    <a:pt x="416" y="100"/>
                    <a:pt x="417" y="100"/>
                    <a:pt x="418" y="100"/>
                  </a:cubicBezTo>
                  <a:cubicBezTo>
                    <a:pt x="431" y="99"/>
                    <a:pt x="431" y="95"/>
                    <a:pt x="427" y="95"/>
                  </a:cubicBezTo>
                  <a:cubicBezTo>
                    <a:pt x="426" y="95"/>
                    <a:pt x="425" y="95"/>
                    <a:pt x="424" y="95"/>
                  </a:cubicBezTo>
                  <a:cubicBezTo>
                    <a:pt x="422" y="95"/>
                    <a:pt x="420" y="95"/>
                    <a:pt x="420" y="96"/>
                  </a:cubicBezTo>
                  <a:cubicBezTo>
                    <a:pt x="420" y="96"/>
                    <a:pt x="419" y="96"/>
                    <a:pt x="419" y="96"/>
                  </a:cubicBezTo>
                  <a:cubicBezTo>
                    <a:pt x="418" y="96"/>
                    <a:pt x="417" y="96"/>
                    <a:pt x="417" y="95"/>
                  </a:cubicBezTo>
                  <a:cubicBezTo>
                    <a:pt x="416" y="93"/>
                    <a:pt x="417" y="92"/>
                    <a:pt x="418" y="91"/>
                  </a:cubicBezTo>
                  <a:cubicBezTo>
                    <a:pt x="419" y="91"/>
                    <a:pt x="420" y="91"/>
                    <a:pt x="421" y="91"/>
                  </a:cubicBezTo>
                  <a:cubicBezTo>
                    <a:pt x="424" y="91"/>
                    <a:pt x="430" y="92"/>
                    <a:pt x="436" y="92"/>
                  </a:cubicBezTo>
                  <a:cubicBezTo>
                    <a:pt x="437" y="93"/>
                    <a:pt x="438" y="93"/>
                    <a:pt x="439" y="93"/>
                  </a:cubicBezTo>
                  <a:cubicBezTo>
                    <a:pt x="443" y="93"/>
                    <a:pt x="441" y="90"/>
                    <a:pt x="438" y="90"/>
                  </a:cubicBezTo>
                  <a:cubicBezTo>
                    <a:pt x="434" y="90"/>
                    <a:pt x="434" y="88"/>
                    <a:pt x="430" y="87"/>
                  </a:cubicBezTo>
                  <a:cubicBezTo>
                    <a:pt x="429" y="87"/>
                    <a:pt x="428" y="87"/>
                    <a:pt x="427" y="86"/>
                  </a:cubicBezTo>
                  <a:cubicBezTo>
                    <a:pt x="426" y="86"/>
                    <a:pt x="425" y="86"/>
                    <a:pt x="426" y="86"/>
                  </a:cubicBezTo>
                  <a:cubicBezTo>
                    <a:pt x="426" y="86"/>
                    <a:pt x="427" y="86"/>
                    <a:pt x="427" y="86"/>
                  </a:cubicBezTo>
                  <a:cubicBezTo>
                    <a:pt x="427" y="86"/>
                    <a:pt x="428" y="86"/>
                    <a:pt x="428" y="86"/>
                  </a:cubicBezTo>
                  <a:cubicBezTo>
                    <a:pt x="432" y="86"/>
                    <a:pt x="432" y="86"/>
                    <a:pt x="427" y="84"/>
                  </a:cubicBezTo>
                  <a:cubicBezTo>
                    <a:pt x="424" y="83"/>
                    <a:pt x="421" y="83"/>
                    <a:pt x="421" y="83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22" y="83"/>
                    <a:pt x="423" y="83"/>
                    <a:pt x="423" y="83"/>
                  </a:cubicBezTo>
                  <a:cubicBezTo>
                    <a:pt x="424" y="83"/>
                    <a:pt x="425" y="83"/>
                    <a:pt x="424" y="83"/>
                  </a:cubicBezTo>
                  <a:cubicBezTo>
                    <a:pt x="424" y="83"/>
                    <a:pt x="424" y="83"/>
                    <a:pt x="424" y="83"/>
                  </a:cubicBezTo>
                  <a:cubicBezTo>
                    <a:pt x="425" y="83"/>
                    <a:pt x="429" y="83"/>
                    <a:pt x="433" y="84"/>
                  </a:cubicBezTo>
                  <a:cubicBezTo>
                    <a:pt x="435" y="85"/>
                    <a:pt x="438" y="86"/>
                    <a:pt x="441" y="86"/>
                  </a:cubicBezTo>
                  <a:cubicBezTo>
                    <a:pt x="443" y="86"/>
                    <a:pt x="444" y="85"/>
                    <a:pt x="445" y="85"/>
                  </a:cubicBezTo>
                  <a:cubicBezTo>
                    <a:pt x="447" y="84"/>
                    <a:pt x="445" y="82"/>
                    <a:pt x="439" y="81"/>
                  </a:cubicBezTo>
                  <a:cubicBezTo>
                    <a:pt x="434" y="80"/>
                    <a:pt x="433" y="80"/>
                    <a:pt x="439" y="80"/>
                  </a:cubicBezTo>
                  <a:cubicBezTo>
                    <a:pt x="444" y="79"/>
                    <a:pt x="440" y="78"/>
                    <a:pt x="434" y="78"/>
                  </a:cubicBezTo>
                  <a:cubicBezTo>
                    <a:pt x="428" y="78"/>
                    <a:pt x="425" y="76"/>
                    <a:pt x="427" y="75"/>
                  </a:cubicBezTo>
                  <a:cubicBezTo>
                    <a:pt x="428" y="74"/>
                    <a:pt x="432" y="74"/>
                    <a:pt x="434" y="73"/>
                  </a:cubicBezTo>
                  <a:cubicBezTo>
                    <a:pt x="437" y="73"/>
                    <a:pt x="438" y="73"/>
                    <a:pt x="437" y="73"/>
                  </a:cubicBezTo>
                  <a:cubicBezTo>
                    <a:pt x="436" y="73"/>
                    <a:pt x="438" y="72"/>
                    <a:pt x="442" y="72"/>
                  </a:cubicBezTo>
                  <a:cubicBezTo>
                    <a:pt x="444" y="72"/>
                    <a:pt x="446" y="72"/>
                    <a:pt x="448" y="73"/>
                  </a:cubicBezTo>
                  <a:cubicBezTo>
                    <a:pt x="451" y="73"/>
                    <a:pt x="454" y="73"/>
                    <a:pt x="457" y="73"/>
                  </a:cubicBezTo>
                  <a:cubicBezTo>
                    <a:pt x="461" y="73"/>
                    <a:pt x="463" y="73"/>
                    <a:pt x="464" y="72"/>
                  </a:cubicBezTo>
                  <a:cubicBezTo>
                    <a:pt x="464" y="70"/>
                    <a:pt x="459" y="69"/>
                    <a:pt x="456" y="69"/>
                  </a:cubicBezTo>
                  <a:cubicBezTo>
                    <a:pt x="456" y="69"/>
                    <a:pt x="456" y="69"/>
                    <a:pt x="455" y="69"/>
                  </a:cubicBezTo>
                  <a:cubicBezTo>
                    <a:pt x="455" y="69"/>
                    <a:pt x="454" y="69"/>
                    <a:pt x="454" y="69"/>
                  </a:cubicBezTo>
                  <a:cubicBezTo>
                    <a:pt x="452" y="69"/>
                    <a:pt x="448" y="69"/>
                    <a:pt x="447" y="68"/>
                  </a:cubicBezTo>
                  <a:cubicBezTo>
                    <a:pt x="446" y="67"/>
                    <a:pt x="448" y="67"/>
                    <a:pt x="451" y="67"/>
                  </a:cubicBezTo>
                  <a:cubicBezTo>
                    <a:pt x="451" y="67"/>
                    <a:pt x="452" y="67"/>
                    <a:pt x="452" y="67"/>
                  </a:cubicBezTo>
                  <a:cubicBezTo>
                    <a:pt x="453" y="67"/>
                    <a:pt x="453" y="67"/>
                    <a:pt x="453" y="67"/>
                  </a:cubicBezTo>
                  <a:cubicBezTo>
                    <a:pt x="454" y="67"/>
                    <a:pt x="451" y="66"/>
                    <a:pt x="447" y="64"/>
                  </a:cubicBezTo>
                  <a:cubicBezTo>
                    <a:pt x="443" y="61"/>
                    <a:pt x="459" y="60"/>
                    <a:pt x="463" y="56"/>
                  </a:cubicBezTo>
                  <a:cubicBezTo>
                    <a:pt x="466" y="54"/>
                    <a:pt x="468" y="51"/>
                    <a:pt x="472" y="49"/>
                  </a:cubicBezTo>
                  <a:cubicBezTo>
                    <a:pt x="477" y="45"/>
                    <a:pt x="480" y="44"/>
                    <a:pt x="478" y="44"/>
                  </a:cubicBezTo>
                  <a:cubicBezTo>
                    <a:pt x="475" y="44"/>
                    <a:pt x="473" y="44"/>
                    <a:pt x="471" y="44"/>
                  </a:cubicBezTo>
                  <a:cubicBezTo>
                    <a:pt x="468" y="44"/>
                    <a:pt x="465" y="44"/>
                    <a:pt x="462" y="44"/>
                  </a:cubicBezTo>
                  <a:cubicBezTo>
                    <a:pt x="460" y="44"/>
                    <a:pt x="458" y="44"/>
                    <a:pt x="457" y="44"/>
                  </a:cubicBezTo>
                  <a:cubicBezTo>
                    <a:pt x="457" y="44"/>
                    <a:pt x="457" y="44"/>
                    <a:pt x="457" y="44"/>
                  </a:cubicBezTo>
                  <a:cubicBezTo>
                    <a:pt x="456" y="44"/>
                    <a:pt x="459" y="43"/>
                    <a:pt x="465" y="42"/>
                  </a:cubicBezTo>
                  <a:cubicBezTo>
                    <a:pt x="464" y="42"/>
                    <a:pt x="464" y="42"/>
                    <a:pt x="464" y="42"/>
                  </a:cubicBezTo>
                  <a:cubicBezTo>
                    <a:pt x="464" y="42"/>
                    <a:pt x="464" y="42"/>
                    <a:pt x="465" y="42"/>
                  </a:cubicBezTo>
                  <a:cubicBezTo>
                    <a:pt x="465" y="42"/>
                    <a:pt x="466" y="42"/>
                    <a:pt x="467" y="42"/>
                  </a:cubicBezTo>
                  <a:cubicBezTo>
                    <a:pt x="467" y="42"/>
                    <a:pt x="467" y="42"/>
                    <a:pt x="468" y="42"/>
                  </a:cubicBezTo>
                  <a:cubicBezTo>
                    <a:pt x="468" y="42"/>
                    <a:pt x="468" y="42"/>
                    <a:pt x="468" y="42"/>
                  </a:cubicBezTo>
                  <a:cubicBezTo>
                    <a:pt x="469" y="42"/>
                    <a:pt x="470" y="42"/>
                    <a:pt x="471" y="42"/>
                  </a:cubicBezTo>
                  <a:cubicBezTo>
                    <a:pt x="472" y="42"/>
                    <a:pt x="473" y="42"/>
                    <a:pt x="474" y="42"/>
                  </a:cubicBezTo>
                  <a:cubicBezTo>
                    <a:pt x="477" y="42"/>
                    <a:pt x="480" y="43"/>
                    <a:pt x="483" y="43"/>
                  </a:cubicBezTo>
                  <a:cubicBezTo>
                    <a:pt x="487" y="43"/>
                    <a:pt x="490" y="42"/>
                    <a:pt x="493" y="41"/>
                  </a:cubicBezTo>
                  <a:cubicBezTo>
                    <a:pt x="498" y="40"/>
                    <a:pt x="490" y="39"/>
                    <a:pt x="481" y="39"/>
                  </a:cubicBezTo>
                  <a:cubicBezTo>
                    <a:pt x="471" y="39"/>
                    <a:pt x="470" y="39"/>
                    <a:pt x="479" y="39"/>
                  </a:cubicBezTo>
                  <a:cubicBezTo>
                    <a:pt x="485" y="39"/>
                    <a:pt x="492" y="39"/>
                    <a:pt x="495" y="38"/>
                  </a:cubicBezTo>
                  <a:cubicBezTo>
                    <a:pt x="496" y="38"/>
                    <a:pt x="499" y="38"/>
                    <a:pt x="502" y="38"/>
                  </a:cubicBezTo>
                  <a:cubicBezTo>
                    <a:pt x="506" y="37"/>
                    <a:pt x="509" y="36"/>
                    <a:pt x="513" y="36"/>
                  </a:cubicBezTo>
                  <a:cubicBezTo>
                    <a:pt x="516" y="35"/>
                    <a:pt x="530" y="33"/>
                    <a:pt x="527" y="29"/>
                  </a:cubicBezTo>
                  <a:cubicBezTo>
                    <a:pt x="526" y="28"/>
                    <a:pt x="521" y="27"/>
                    <a:pt x="510" y="26"/>
                  </a:cubicBezTo>
                  <a:cubicBezTo>
                    <a:pt x="506" y="26"/>
                    <a:pt x="503" y="26"/>
                    <a:pt x="501" y="26"/>
                  </a:cubicBezTo>
                  <a:cubicBezTo>
                    <a:pt x="497" y="26"/>
                    <a:pt x="495" y="26"/>
                    <a:pt x="492" y="26"/>
                  </a:cubicBezTo>
                  <a:cubicBezTo>
                    <a:pt x="484" y="28"/>
                    <a:pt x="477" y="29"/>
                    <a:pt x="476" y="30"/>
                  </a:cubicBezTo>
                  <a:cubicBezTo>
                    <a:pt x="476" y="30"/>
                    <a:pt x="476" y="30"/>
                    <a:pt x="475" y="30"/>
                  </a:cubicBezTo>
                  <a:cubicBezTo>
                    <a:pt x="475" y="30"/>
                    <a:pt x="474" y="30"/>
                    <a:pt x="474" y="29"/>
                  </a:cubicBezTo>
                  <a:cubicBezTo>
                    <a:pt x="474" y="29"/>
                    <a:pt x="473" y="29"/>
                    <a:pt x="473" y="29"/>
                  </a:cubicBezTo>
                  <a:cubicBezTo>
                    <a:pt x="471" y="29"/>
                    <a:pt x="463" y="31"/>
                    <a:pt x="449" y="33"/>
                  </a:cubicBezTo>
                  <a:cubicBezTo>
                    <a:pt x="446" y="34"/>
                    <a:pt x="442" y="34"/>
                    <a:pt x="438" y="35"/>
                  </a:cubicBezTo>
                  <a:cubicBezTo>
                    <a:pt x="432" y="35"/>
                    <a:pt x="427" y="36"/>
                    <a:pt x="425" y="36"/>
                  </a:cubicBezTo>
                  <a:cubicBezTo>
                    <a:pt x="421" y="36"/>
                    <a:pt x="423" y="35"/>
                    <a:pt x="432" y="33"/>
                  </a:cubicBezTo>
                  <a:cubicBezTo>
                    <a:pt x="442" y="32"/>
                    <a:pt x="452" y="30"/>
                    <a:pt x="457" y="28"/>
                  </a:cubicBezTo>
                  <a:cubicBezTo>
                    <a:pt x="461" y="26"/>
                    <a:pt x="462" y="25"/>
                    <a:pt x="460" y="24"/>
                  </a:cubicBezTo>
                  <a:cubicBezTo>
                    <a:pt x="459" y="24"/>
                    <a:pt x="458" y="23"/>
                    <a:pt x="456" y="23"/>
                  </a:cubicBezTo>
                  <a:cubicBezTo>
                    <a:pt x="451" y="23"/>
                    <a:pt x="443" y="25"/>
                    <a:pt x="441" y="26"/>
                  </a:cubicBezTo>
                  <a:cubicBezTo>
                    <a:pt x="438" y="26"/>
                    <a:pt x="436" y="27"/>
                    <a:pt x="434" y="27"/>
                  </a:cubicBezTo>
                  <a:cubicBezTo>
                    <a:pt x="432" y="27"/>
                    <a:pt x="428" y="27"/>
                    <a:pt x="425" y="27"/>
                  </a:cubicBezTo>
                  <a:cubicBezTo>
                    <a:pt x="419" y="27"/>
                    <a:pt x="418" y="26"/>
                    <a:pt x="424" y="25"/>
                  </a:cubicBezTo>
                  <a:cubicBezTo>
                    <a:pt x="429" y="24"/>
                    <a:pt x="433" y="23"/>
                    <a:pt x="429" y="22"/>
                  </a:cubicBezTo>
                  <a:cubicBezTo>
                    <a:pt x="427" y="21"/>
                    <a:pt x="421" y="21"/>
                    <a:pt x="415" y="21"/>
                  </a:cubicBezTo>
                  <a:cubicBezTo>
                    <a:pt x="413" y="21"/>
                    <a:pt x="412" y="21"/>
                    <a:pt x="410" y="21"/>
                  </a:cubicBezTo>
                  <a:cubicBezTo>
                    <a:pt x="399" y="21"/>
                    <a:pt x="384" y="22"/>
                    <a:pt x="377" y="23"/>
                  </a:cubicBezTo>
                  <a:cubicBezTo>
                    <a:pt x="376" y="23"/>
                    <a:pt x="374" y="24"/>
                    <a:pt x="373" y="24"/>
                  </a:cubicBezTo>
                  <a:cubicBezTo>
                    <a:pt x="368" y="24"/>
                    <a:pt x="365" y="22"/>
                    <a:pt x="372" y="22"/>
                  </a:cubicBezTo>
                  <a:cubicBezTo>
                    <a:pt x="381" y="21"/>
                    <a:pt x="387" y="20"/>
                    <a:pt x="386" y="20"/>
                  </a:cubicBezTo>
                  <a:cubicBezTo>
                    <a:pt x="386" y="20"/>
                    <a:pt x="386" y="20"/>
                    <a:pt x="386" y="20"/>
                  </a:cubicBezTo>
                  <a:cubicBezTo>
                    <a:pt x="389" y="20"/>
                    <a:pt x="401" y="20"/>
                    <a:pt x="416" y="20"/>
                  </a:cubicBezTo>
                  <a:cubicBezTo>
                    <a:pt x="416" y="20"/>
                    <a:pt x="417" y="20"/>
                    <a:pt x="417" y="20"/>
                  </a:cubicBezTo>
                  <a:cubicBezTo>
                    <a:pt x="420" y="20"/>
                    <a:pt x="423" y="20"/>
                    <a:pt x="425" y="20"/>
                  </a:cubicBezTo>
                  <a:cubicBezTo>
                    <a:pt x="442" y="20"/>
                    <a:pt x="461" y="20"/>
                    <a:pt x="468" y="18"/>
                  </a:cubicBezTo>
                  <a:cubicBezTo>
                    <a:pt x="472" y="17"/>
                    <a:pt x="473" y="16"/>
                    <a:pt x="466" y="14"/>
                  </a:cubicBezTo>
                  <a:cubicBezTo>
                    <a:pt x="461" y="13"/>
                    <a:pt x="457" y="12"/>
                    <a:pt x="452" y="12"/>
                  </a:cubicBezTo>
                  <a:cubicBezTo>
                    <a:pt x="451" y="12"/>
                    <a:pt x="450" y="12"/>
                    <a:pt x="448" y="12"/>
                  </a:cubicBezTo>
                  <a:cubicBezTo>
                    <a:pt x="447" y="12"/>
                    <a:pt x="446" y="12"/>
                    <a:pt x="444" y="12"/>
                  </a:cubicBezTo>
                  <a:cubicBezTo>
                    <a:pt x="439" y="12"/>
                    <a:pt x="435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2" y="12"/>
                    <a:pt x="432" y="12"/>
                  </a:cubicBezTo>
                  <a:cubicBezTo>
                    <a:pt x="432" y="12"/>
                    <a:pt x="432" y="12"/>
                    <a:pt x="432" y="12"/>
                  </a:cubicBezTo>
                  <a:cubicBezTo>
                    <a:pt x="432" y="12"/>
                    <a:pt x="432" y="12"/>
                    <a:pt x="433" y="12"/>
                  </a:cubicBezTo>
                  <a:cubicBezTo>
                    <a:pt x="434" y="12"/>
                    <a:pt x="434" y="12"/>
                    <a:pt x="434" y="11"/>
                  </a:cubicBezTo>
                  <a:cubicBezTo>
                    <a:pt x="432" y="11"/>
                    <a:pt x="437" y="11"/>
                    <a:pt x="442" y="11"/>
                  </a:cubicBezTo>
                  <a:cubicBezTo>
                    <a:pt x="446" y="11"/>
                    <a:pt x="448" y="10"/>
                    <a:pt x="444" y="9"/>
                  </a:cubicBezTo>
                  <a:cubicBezTo>
                    <a:pt x="442" y="8"/>
                    <a:pt x="441" y="8"/>
                    <a:pt x="439" y="8"/>
                  </a:cubicBezTo>
                  <a:cubicBezTo>
                    <a:pt x="438" y="8"/>
                    <a:pt x="437" y="8"/>
                    <a:pt x="436" y="9"/>
                  </a:cubicBezTo>
                  <a:cubicBezTo>
                    <a:pt x="435" y="9"/>
                    <a:pt x="433" y="9"/>
                    <a:pt x="431" y="9"/>
                  </a:cubicBezTo>
                  <a:cubicBezTo>
                    <a:pt x="430" y="9"/>
                    <a:pt x="429" y="9"/>
                    <a:pt x="428" y="9"/>
                  </a:cubicBezTo>
                  <a:cubicBezTo>
                    <a:pt x="422" y="9"/>
                    <a:pt x="413" y="8"/>
                    <a:pt x="405" y="8"/>
                  </a:cubicBezTo>
                  <a:cubicBezTo>
                    <a:pt x="402" y="8"/>
                    <a:pt x="399" y="8"/>
                    <a:pt x="395" y="8"/>
                  </a:cubicBezTo>
                  <a:cubicBezTo>
                    <a:pt x="386" y="8"/>
                    <a:pt x="378" y="8"/>
                    <a:pt x="372" y="8"/>
                  </a:cubicBezTo>
                  <a:cubicBezTo>
                    <a:pt x="366" y="9"/>
                    <a:pt x="364" y="10"/>
                    <a:pt x="363" y="10"/>
                  </a:cubicBezTo>
                  <a:cubicBezTo>
                    <a:pt x="363" y="10"/>
                    <a:pt x="363" y="10"/>
                    <a:pt x="363" y="10"/>
                  </a:cubicBezTo>
                  <a:cubicBezTo>
                    <a:pt x="363" y="10"/>
                    <a:pt x="363" y="10"/>
                    <a:pt x="363" y="10"/>
                  </a:cubicBezTo>
                  <a:cubicBezTo>
                    <a:pt x="362" y="10"/>
                    <a:pt x="361" y="10"/>
                    <a:pt x="360" y="10"/>
                  </a:cubicBezTo>
                  <a:cubicBezTo>
                    <a:pt x="360" y="10"/>
                    <a:pt x="359" y="10"/>
                    <a:pt x="359" y="10"/>
                  </a:cubicBezTo>
                  <a:cubicBezTo>
                    <a:pt x="357" y="10"/>
                    <a:pt x="357" y="8"/>
                    <a:pt x="365" y="8"/>
                  </a:cubicBezTo>
                  <a:cubicBezTo>
                    <a:pt x="374" y="7"/>
                    <a:pt x="380" y="6"/>
                    <a:pt x="382" y="6"/>
                  </a:cubicBezTo>
                  <a:cubicBezTo>
                    <a:pt x="382" y="6"/>
                    <a:pt x="382" y="6"/>
                    <a:pt x="383" y="6"/>
                  </a:cubicBezTo>
                  <a:cubicBezTo>
                    <a:pt x="386" y="6"/>
                    <a:pt x="397" y="7"/>
                    <a:pt x="410" y="7"/>
                  </a:cubicBezTo>
                  <a:cubicBezTo>
                    <a:pt x="411" y="7"/>
                    <a:pt x="411" y="7"/>
                    <a:pt x="411" y="7"/>
                  </a:cubicBezTo>
                  <a:cubicBezTo>
                    <a:pt x="426" y="7"/>
                    <a:pt x="425" y="3"/>
                    <a:pt x="408" y="2"/>
                  </a:cubicBezTo>
                  <a:cubicBezTo>
                    <a:pt x="403" y="1"/>
                    <a:pt x="398" y="1"/>
                    <a:pt x="393" y="1"/>
                  </a:cubicBezTo>
                  <a:cubicBezTo>
                    <a:pt x="385" y="0"/>
                    <a:pt x="376" y="0"/>
                    <a:pt x="3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165"/>
            <p:cNvSpPr>
              <a:spLocks/>
            </p:cNvSpPr>
            <p:nvPr/>
          </p:nvSpPr>
          <p:spPr bwMode="auto">
            <a:xfrm>
              <a:off x="4237038" y="5329238"/>
              <a:ext cx="15875" cy="1587"/>
            </a:xfrm>
            <a:custGeom>
              <a:avLst/>
              <a:gdLst>
                <a:gd name="T0" fmla="*/ 6 w 6"/>
                <a:gd name="T1" fmla="*/ 0 h 1"/>
                <a:gd name="T2" fmla="*/ 1 w 6"/>
                <a:gd name="T3" fmla="*/ 1 h 1"/>
                <a:gd name="T4" fmla="*/ 1 w 6"/>
                <a:gd name="T5" fmla="*/ 1 h 1"/>
                <a:gd name="T6" fmla="*/ 3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0"/>
                    <a:pt x="3" y="1"/>
                    <a:pt x="1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Freeform 166"/>
            <p:cNvSpPr>
              <a:spLocks/>
            </p:cNvSpPr>
            <p:nvPr/>
          </p:nvSpPr>
          <p:spPr bwMode="auto">
            <a:xfrm>
              <a:off x="2686050" y="5067300"/>
              <a:ext cx="7938" cy="7937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1 w 3"/>
                <a:gd name="T5" fmla="*/ 3 h 3"/>
                <a:gd name="T6" fmla="*/ 1 w 3"/>
                <a:gd name="T7" fmla="*/ 2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2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167"/>
            <p:cNvSpPr>
              <a:spLocks/>
            </p:cNvSpPr>
            <p:nvPr/>
          </p:nvSpPr>
          <p:spPr bwMode="auto">
            <a:xfrm>
              <a:off x="4265613" y="5322888"/>
              <a:ext cx="9525" cy="3175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2 w 3"/>
                <a:gd name="T9" fmla="*/ 0 h 1"/>
                <a:gd name="T10" fmla="*/ 2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168"/>
            <p:cNvSpPr>
              <a:spLocks/>
            </p:cNvSpPr>
            <p:nvPr/>
          </p:nvSpPr>
          <p:spPr bwMode="auto">
            <a:xfrm>
              <a:off x="4291013" y="4354513"/>
              <a:ext cx="15875" cy="0"/>
            </a:xfrm>
            <a:custGeom>
              <a:avLst/>
              <a:gdLst>
                <a:gd name="T0" fmla="*/ 3 w 6"/>
                <a:gd name="T1" fmla="*/ 1 w 6"/>
                <a:gd name="T2" fmla="*/ 2 w 6"/>
                <a:gd name="T3" fmla="*/ 2 w 6"/>
                <a:gd name="T4" fmla="*/ 3 w 6"/>
                <a:gd name="T5" fmla="*/ 5 w 6"/>
                <a:gd name="T6" fmla="*/ 6 w 6"/>
                <a:gd name="T7" fmla="*/ 4 w 6"/>
                <a:gd name="T8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169"/>
            <p:cNvSpPr>
              <a:spLocks/>
            </p:cNvSpPr>
            <p:nvPr/>
          </p:nvSpPr>
          <p:spPr bwMode="auto">
            <a:xfrm>
              <a:off x="3119438" y="5111750"/>
              <a:ext cx="325438" cy="31750"/>
            </a:xfrm>
            <a:custGeom>
              <a:avLst/>
              <a:gdLst>
                <a:gd name="T0" fmla="*/ 32 w 120"/>
                <a:gd name="T1" fmla="*/ 0 h 12"/>
                <a:gd name="T2" fmla="*/ 17 w 120"/>
                <a:gd name="T3" fmla="*/ 1 h 12"/>
                <a:gd name="T4" fmla="*/ 4 w 120"/>
                <a:gd name="T5" fmla="*/ 3 h 12"/>
                <a:gd name="T6" fmla="*/ 10 w 120"/>
                <a:gd name="T7" fmla="*/ 3 h 12"/>
                <a:gd name="T8" fmla="*/ 23 w 120"/>
                <a:gd name="T9" fmla="*/ 2 h 12"/>
                <a:gd name="T10" fmla="*/ 29 w 120"/>
                <a:gd name="T11" fmla="*/ 3 h 12"/>
                <a:gd name="T12" fmla="*/ 42 w 120"/>
                <a:gd name="T13" fmla="*/ 4 h 12"/>
                <a:gd name="T14" fmla="*/ 58 w 120"/>
                <a:gd name="T15" fmla="*/ 5 h 12"/>
                <a:gd name="T16" fmla="*/ 73 w 120"/>
                <a:gd name="T17" fmla="*/ 8 h 12"/>
                <a:gd name="T18" fmla="*/ 85 w 120"/>
                <a:gd name="T19" fmla="*/ 11 h 12"/>
                <a:gd name="T20" fmla="*/ 93 w 120"/>
                <a:gd name="T21" fmla="*/ 12 h 12"/>
                <a:gd name="T22" fmla="*/ 104 w 120"/>
                <a:gd name="T23" fmla="*/ 12 h 12"/>
                <a:gd name="T24" fmla="*/ 105 w 120"/>
                <a:gd name="T25" fmla="*/ 12 h 12"/>
                <a:gd name="T26" fmla="*/ 115 w 120"/>
                <a:gd name="T27" fmla="*/ 12 h 12"/>
                <a:gd name="T28" fmla="*/ 115 w 120"/>
                <a:gd name="T29" fmla="*/ 9 h 12"/>
                <a:gd name="T30" fmla="*/ 107 w 120"/>
                <a:gd name="T31" fmla="*/ 8 h 12"/>
                <a:gd name="T32" fmla="*/ 80 w 120"/>
                <a:gd name="T33" fmla="*/ 5 h 12"/>
                <a:gd name="T34" fmla="*/ 54 w 120"/>
                <a:gd name="T35" fmla="*/ 1 h 12"/>
                <a:gd name="T36" fmla="*/ 32 w 120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">
                  <a:moveTo>
                    <a:pt x="32" y="0"/>
                  </a:moveTo>
                  <a:cubicBezTo>
                    <a:pt x="27" y="0"/>
                    <a:pt x="22" y="1"/>
                    <a:pt x="17" y="1"/>
                  </a:cubicBezTo>
                  <a:cubicBezTo>
                    <a:pt x="4" y="2"/>
                    <a:pt x="0" y="3"/>
                    <a:pt x="4" y="3"/>
                  </a:cubicBezTo>
                  <a:cubicBezTo>
                    <a:pt x="6" y="3"/>
                    <a:pt x="8" y="3"/>
                    <a:pt x="10" y="3"/>
                  </a:cubicBezTo>
                  <a:cubicBezTo>
                    <a:pt x="15" y="3"/>
                    <a:pt x="19" y="2"/>
                    <a:pt x="23" y="2"/>
                  </a:cubicBezTo>
                  <a:cubicBezTo>
                    <a:pt x="27" y="2"/>
                    <a:pt x="30" y="3"/>
                    <a:pt x="29" y="3"/>
                  </a:cubicBezTo>
                  <a:cubicBezTo>
                    <a:pt x="27" y="3"/>
                    <a:pt x="33" y="3"/>
                    <a:pt x="42" y="4"/>
                  </a:cubicBezTo>
                  <a:cubicBezTo>
                    <a:pt x="48" y="4"/>
                    <a:pt x="53" y="5"/>
                    <a:pt x="58" y="5"/>
                  </a:cubicBezTo>
                  <a:cubicBezTo>
                    <a:pt x="63" y="6"/>
                    <a:pt x="68" y="7"/>
                    <a:pt x="73" y="8"/>
                  </a:cubicBezTo>
                  <a:cubicBezTo>
                    <a:pt x="81" y="9"/>
                    <a:pt x="87" y="10"/>
                    <a:pt x="85" y="11"/>
                  </a:cubicBezTo>
                  <a:cubicBezTo>
                    <a:pt x="83" y="12"/>
                    <a:pt x="86" y="12"/>
                    <a:pt x="93" y="12"/>
                  </a:cubicBezTo>
                  <a:cubicBezTo>
                    <a:pt x="97" y="12"/>
                    <a:pt x="100" y="12"/>
                    <a:pt x="104" y="12"/>
                  </a:cubicBezTo>
                  <a:cubicBezTo>
                    <a:pt x="104" y="12"/>
                    <a:pt x="104" y="12"/>
                    <a:pt x="105" y="12"/>
                  </a:cubicBezTo>
                  <a:cubicBezTo>
                    <a:pt x="108" y="12"/>
                    <a:pt x="112" y="12"/>
                    <a:pt x="115" y="12"/>
                  </a:cubicBezTo>
                  <a:cubicBezTo>
                    <a:pt x="120" y="11"/>
                    <a:pt x="120" y="10"/>
                    <a:pt x="115" y="9"/>
                  </a:cubicBezTo>
                  <a:cubicBezTo>
                    <a:pt x="110" y="9"/>
                    <a:pt x="107" y="8"/>
                    <a:pt x="107" y="8"/>
                  </a:cubicBezTo>
                  <a:cubicBezTo>
                    <a:pt x="108" y="8"/>
                    <a:pt x="95" y="7"/>
                    <a:pt x="80" y="5"/>
                  </a:cubicBezTo>
                  <a:cubicBezTo>
                    <a:pt x="73" y="4"/>
                    <a:pt x="65" y="2"/>
                    <a:pt x="54" y="1"/>
                  </a:cubicBezTo>
                  <a:cubicBezTo>
                    <a:pt x="46" y="1"/>
                    <a:pt x="39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170"/>
            <p:cNvSpPr>
              <a:spLocks/>
            </p:cNvSpPr>
            <p:nvPr/>
          </p:nvSpPr>
          <p:spPr bwMode="auto">
            <a:xfrm>
              <a:off x="3560763" y="4568825"/>
              <a:ext cx="9525" cy="6350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1 h 2"/>
                <a:gd name="T4" fmla="*/ 1 w 3"/>
                <a:gd name="T5" fmla="*/ 2 h 2"/>
                <a:gd name="T6" fmla="*/ 2 w 3"/>
                <a:gd name="T7" fmla="*/ 1 h 2"/>
                <a:gd name="T8" fmla="*/ 3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2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171"/>
            <p:cNvSpPr>
              <a:spLocks/>
            </p:cNvSpPr>
            <p:nvPr/>
          </p:nvSpPr>
          <p:spPr bwMode="auto">
            <a:xfrm>
              <a:off x="1162050" y="4487863"/>
              <a:ext cx="15875" cy="3175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1 w 6"/>
                <a:gd name="T5" fmla="*/ 1 h 1"/>
                <a:gd name="T6" fmla="*/ 2 w 6"/>
                <a:gd name="T7" fmla="*/ 1 h 1"/>
                <a:gd name="T8" fmla="*/ 6 w 6"/>
                <a:gd name="T9" fmla="*/ 0 h 1"/>
                <a:gd name="T10" fmla="*/ 6 w 6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0"/>
                    <a:pt x="2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172"/>
            <p:cNvSpPr>
              <a:spLocks/>
            </p:cNvSpPr>
            <p:nvPr/>
          </p:nvSpPr>
          <p:spPr bwMode="auto">
            <a:xfrm>
              <a:off x="3694113" y="4618038"/>
              <a:ext cx="26988" cy="6350"/>
            </a:xfrm>
            <a:custGeom>
              <a:avLst/>
              <a:gdLst>
                <a:gd name="T0" fmla="*/ 4 w 10"/>
                <a:gd name="T1" fmla="*/ 0 h 2"/>
                <a:gd name="T2" fmla="*/ 3 w 10"/>
                <a:gd name="T3" fmla="*/ 2 h 2"/>
                <a:gd name="T4" fmla="*/ 4 w 10"/>
                <a:gd name="T5" fmla="*/ 2 h 2"/>
                <a:gd name="T6" fmla="*/ 10 w 10"/>
                <a:gd name="T7" fmla="*/ 1 h 2"/>
                <a:gd name="T8" fmla="*/ 5 w 10"/>
                <a:gd name="T9" fmla="*/ 0 h 2"/>
                <a:gd name="T10" fmla="*/ 4 w 10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">
                  <a:moveTo>
                    <a:pt x="4" y="0"/>
                  </a:moveTo>
                  <a:cubicBezTo>
                    <a:pt x="1" y="0"/>
                    <a:pt x="0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7" y="2"/>
                    <a:pt x="10" y="1"/>
                  </a:cubicBezTo>
                  <a:cubicBezTo>
                    <a:pt x="8" y="1"/>
                    <a:pt x="6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173"/>
            <p:cNvSpPr>
              <a:spLocks/>
            </p:cNvSpPr>
            <p:nvPr/>
          </p:nvSpPr>
          <p:spPr bwMode="auto">
            <a:xfrm>
              <a:off x="1230313" y="4479925"/>
              <a:ext cx="12700" cy="3175"/>
            </a:xfrm>
            <a:custGeom>
              <a:avLst/>
              <a:gdLst>
                <a:gd name="T0" fmla="*/ 3 w 5"/>
                <a:gd name="T1" fmla="*/ 0 h 1"/>
                <a:gd name="T2" fmla="*/ 1 w 5"/>
                <a:gd name="T3" fmla="*/ 1 h 1"/>
                <a:gd name="T4" fmla="*/ 4 w 5"/>
                <a:gd name="T5" fmla="*/ 1 h 1"/>
                <a:gd name="T6" fmla="*/ 4 w 5"/>
                <a:gd name="T7" fmla="*/ 0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2" y="1"/>
                    <a:pt x="4" y="1"/>
                    <a:pt x="4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174"/>
            <p:cNvSpPr>
              <a:spLocks noEditPoints="1"/>
            </p:cNvSpPr>
            <p:nvPr/>
          </p:nvSpPr>
          <p:spPr bwMode="auto">
            <a:xfrm>
              <a:off x="3567113" y="4922838"/>
              <a:ext cx="58738" cy="3175"/>
            </a:xfrm>
            <a:custGeom>
              <a:avLst/>
              <a:gdLst>
                <a:gd name="T0" fmla="*/ 19 w 22"/>
                <a:gd name="T1" fmla="*/ 0 h 1"/>
                <a:gd name="T2" fmla="*/ 8 w 22"/>
                <a:gd name="T3" fmla="*/ 0 h 1"/>
                <a:gd name="T4" fmla="*/ 2 w 22"/>
                <a:gd name="T5" fmla="*/ 1 h 1"/>
                <a:gd name="T6" fmla="*/ 1 w 22"/>
                <a:gd name="T7" fmla="*/ 1 h 1"/>
                <a:gd name="T8" fmla="*/ 0 w 22"/>
                <a:gd name="T9" fmla="*/ 1 h 1"/>
                <a:gd name="T10" fmla="*/ 1 w 22"/>
                <a:gd name="T11" fmla="*/ 1 h 1"/>
                <a:gd name="T12" fmla="*/ 11 w 22"/>
                <a:gd name="T13" fmla="*/ 1 h 1"/>
                <a:gd name="T14" fmla="*/ 20 w 22"/>
                <a:gd name="T15" fmla="*/ 0 h 1"/>
                <a:gd name="T16" fmla="*/ 19 w 22"/>
                <a:gd name="T17" fmla="*/ 0 h 1"/>
                <a:gd name="T18" fmla="*/ 19 w 22"/>
                <a:gd name="T19" fmla="*/ 0 h 1"/>
                <a:gd name="T20" fmla="*/ 19 w 22"/>
                <a:gd name="T21" fmla="*/ 0 h 1"/>
                <a:gd name="T22" fmla="*/ 19 w 22"/>
                <a:gd name="T23" fmla="*/ 0 h 1"/>
                <a:gd name="T24" fmla="*/ 19 w 22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">
                  <a:moveTo>
                    <a:pt x="19" y="0"/>
                  </a:moveTo>
                  <a:cubicBezTo>
                    <a:pt x="16" y="0"/>
                    <a:pt x="12" y="0"/>
                    <a:pt x="8" y="0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6" y="1"/>
                    <a:pt x="11" y="1"/>
                  </a:cubicBezTo>
                  <a:cubicBezTo>
                    <a:pt x="18" y="0"/>
                    <a:pt x="22" y="0"/>
                    <a:pt x="20" y="0"/>
                  </a:cubicBezTo>
                  <a:cubicBezTo>
                    <a:pt x="18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175"/>
            <p:cNvSpPr>
              <a:spLocks/>
            </p:cNvSpPr>
            <p:nvPr/>
          </p:nvSpPr>
          <p:spPr bwMode="auto">
            <a:xfrm>
              <a:off x="3222625" y="5353050"/>
              <a:ext cx="11113" cy="4762"/>
            </a:xfrm>
            <a:custGeom>
              <a:avLst/>
              <a:gdLst>
                <a:gd name="T0" fmla="*/ 4 w 4"/>
                <a:gd name="T1" fmla="*/ 0 h 2"/>
                <a:gd name="T2" fmla="*/ 1 w 4"/>
                <a:gd name="T3" fmla="*/ 1 h 2"/>
                <a:gd name="T4" fmla="*/ 2 w 4"/>
                <a:gd name="T5" fmla="*/ 2 h 2"/>
                <a:gd name="T6" fmla="*/ 3 w 4"/>
                <a:gd name="T7" fmla="*/ 1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176"/>
            <p:cNvSpPr>
              <a:spLocks noEditPoints="1"/>
            </p:cNvSpPr>
            <p:nvPr/>
          </p:nvSpPr>
          <p:spPr bwMode="auto">
            <a:xfrm>
              <a:off x="901700" y="4332288"/>
              <a:ext cx="3898900" cy="1554162"/>
            </a:xfrm>
            <a:custGeom>
              <a:avLst/>
              <a:gdLst>
                <a:gd name="T0" fmla="*/ 667 w 1438"/>
                <a:gd name="T1" fmla="*/ 267 h 571"/>
                <a:gd name="T2" fmla="*/ 228 w 1438"/>
                <a:gd name="T3" fmla="*/ 81 h 571"/>
                <a:gd name="T4" fmla="*/ 286 w 1438"/>
                <a:gd name="T5" fmla="*/ 5 h 571"/>
                <a:gd name="T6" fmla="*/ 184 w 1438"/>
                <a:gd name="T7" fmla="*/ 33 h 571"/>
                <a:gd name="T8" fmla="*/ 107 w 1438"/>
                <a:gd name="T9" fmla="*/ 40 h 571"/>
                <a:gd name="T10" fmla="*/ 54 w 1438"/>
                <a:gd name="T11" fmla="*/ 71 h 571"/>
                <a:gd name="T12" fmla="*/ 108 w 1438"/>
                <a:gd name="T13" fmla="*/ 94 h 571"/>
                <a:gd name="T14" fmla="*/ 47 w 1438"/>
                <a:gd name="T15" fmla="*/ 112 h 571"/>
                <a:gd name="T16" fmla="*/ 227 w 1438"/>
                <a:gd name="T17" fmla="*/ 81 h 571"/>
                <a:gd name="T18" fmla="*/ 245 w 1438"/>
                <a:gd name="T19" fmla="*/ 85 h 571"/>
                <a:gd name="T20" fmla="*/ 289 w 1438"/>
                <a:gd name="T21" fmla="*/ 95 h 571"/>
                <a:gd name="T22" fmla="*/ 353 w 1438"/>
                <a:gd name="T23" fmla="*/ 111 h 571"/>
                <a:gd name="T24" fmla="*/ 375 w 1438"/>
                <a:gd name="T25" fmla="*/ 131 h 571"/>
                <a:gd name="T26" fmla="*/ 388 w 1438"/>
                <a:gd name="T27" fmla="*/ 143 h 571"/>
                <a:gd name="T28" fmla="*/ 390 w 1438"/>
                <a:gd name="T29" fmla="*/ 153 h 571"/>
                <a:gd name="T30" fmla="*/ 410 w 1438"/>
                <a:gd name="T31" fmla="*/ 161 h 571"/>
                <a:gd name="T32" fmla="*/ 361 w 1438"/>
                <a:gd name="T33" fmla="*/ 216 h 571"/>
                <a:gd name="T34" fmla="*/ 469 w 1438"/>
                <a:gd name="T35" fmla="*/ 276 h 571"/>
                <a:gd name="T36" fmla="*/ 656 w 1438"/>
                <a:gd name="T37" fmla="*/ 312 h 571"/>
                <a:gd name="T38" fmla="*/ 810 w 1438"/>
                <a:gd name="T39" fmla="*/ 334 h 571"/>
                <a:gd name="T40" fmla="*/ 845 w 1438"/>
                <a:gd name="T41" fmla="*/ 384 h 571"/>
                <a:gd name="T42" fmla="*/ 995 w 1438"/>
                <a:gd name="T43" fmla="*/ 537 h 571"/>
                <a:gd name="T44" fmla="*/ 1018 w 1438"/>
                <a:gd name="T45" fmla="*/ 559 h 571"/>
                <a:gd name="T46" fmla="*/ 1034 w 1438"/>
                <a:gd name="T47" fmla="*/ 564 h 571"/>
                <a:gd name="T48" fmla="*/ 1050 w 1438"/>
                <a:gd name="T49" fmla="*/ 570 h 571"/>
                <a:gd name="T50" fmla="*/ 1174 w 1438"/>
                <a:gd name="T51" fmla="*/ 502 h 571"/>
                <a:gd name="T52" fmla="*/ 1363 w 1438"/>
                <a:gd name="T53" fmla="*/ 440 h 571"/>
                <a:gd name="T54" fmla="*/ 1315 w 1438"/>
                <a:gd name="T55" fmla="*/ 376 h 571"/>
                <a:gd name="T56" fmla="*/ 1225 w 1438"/>
                <a:gd name="T57" fmla="*/ 369 h 571"/>
                <a:gd name="T58" fmla="*/ 1123 w 1438"/>
                <a:gd name="T59" fmla="*/ 338 h 571"/>
                <a:gd name="T60" fmla="*/ 933 w 1438"/>
                <a:gd name="T61" fmla="*/ 329 h 571"/>
                <a:gd name="T62" fmla="*/ 818 w 1438"/>
                <a:gd name="T63" fmla="*/ 324 h 571"/>
                <a:gd name="T64" fmla="*/ 770 w 1438"/>
                <a:gd name="T65" fmla="*/ 292 h 571"/>
                <a:gd name="T66" fmla="*/ 657 w 1438"/>
                <a:gd name="T67" fmla="*/ 277 h 571"/>
                <a:gd name="T68" fmla="*/ 755 w 1438"/>
                <a:gd name="T69" fmla="*/ 263 h 571"/>
                <a:gd name="T70" fmla="*/ 813 w 1438"/>
                <a:gd name="T71" fmla="*/ 261 h 571"/>
                <a:gd name="T72" fmla="*/ 933 w 1438"/>
                <a:gd name="T73" fmla="*/ 242 h 571"/>
                <a:gd name="T74" fmla="*/ 942 w 1438"/>
                <a:gd name="T75" fmla="*/ 231 h 571"/>
                <a:gd name="T76" fmla="*/ 983 w 1438"/>
                <a:gd name="T77" fmla="*/ 218 h 571"/>
                <a:gd name="T78" fmla="*/ 1099 w 1438"/>
                <a:gd name="T79" fmla="*/ 199 h 571"/>
                <a:gd name="T80" fmla="*/ 1107 w 1438"/>
                <a:gd name="T81" fmla="*/ 187 h 571"/>
                <a:gd name="T82" fmla="*/ 1227 w 1438"/>
                <a:gd name="T83" fmla="*/ 168 h 571"/>
                <a:gd name="T84" fmla="*/ 1180 w 1438"/>
                <a:gd name="T85" fmla="*/ 162 h 571"/>
                <a:gd name="T86" fmla="*/ 1196 w 1438"/>
                <a:gd name="T87" fmla="*/ 156 h 571"/>
                <a:gd name="T88" fmla="*/ 1181 w 1438"/>
                <a:gd name="T89" fmla="*/ 147 h 571"/>
                <a:gd name="T90" fmla="*/ 1168 w 1438"/>
                <a:gd name="T91" fmla="*/ 135 h 571"/>
                <a:gd name="T92" fmla="*/ 1103 w 1438"/>
                <a:gd name="T93" fmla="*/ 133 h 571"/>
                <a:gd name="T94" fmla="*/ 1055 w 1438"/>
                <a:gd name="T95" fmla="*/ 113 h 571"/>
                <a:gd name="T96" fmla="*/ 987 w 1438"/>
                <a:gd name="T97" fmla="*/ 150 h 571"/>
                <a:gd name="T98" fmla="*/ 821 w 1438"/>
                <a:gd name="T99" fmla="*/ 129 h 571"/>
                <a:gd name="T100" fmla="*/ 873 w 1438"/>
                <a:gd name="T101" fmla="*/ 106 h 571"/>
                <a:gd name="T102" fmla="*/ 903 w 1438"/>
                <a:gd name="T103" fmla="*/ 100 h 571"/>
                <a:gd name="T104" fmla="*/ 977 w 1438"/>
                <a:gd name="T105" fmla="*/ 83 h 571"/>
                <a:gd name="T106" fmla="*/ 1033 w 1438"/>
                <a:gd name="T107" fmla="*/ 73 h 571"/>
                <a:gd name="T108" fmla="*/ 957 w 1438"/>
                <a:gd name="T109" fmla="*/ 68 h 571"/>
                <a:gd name="T110" fmla="*/ 925 w 1438"/>
                <a:gd name="T111" fmla="*/ 59 h 571"/>
                <a:gd name="T112" fmla="*/ 885 w 1438"/>
                <a:gd name="T113" fmla="*/ 74 h 571"/>
                <a:gd name="T114" fmla="*/ 868 w 1438"/>
                <a:gd name="T115" fmla="*/ 69 h 571"/>
                <a:gd name="T116" fmla="*/ 782 w 1438"/>
                <a:gd name="T117" fmla="*/ 60 h 571"/>
                <a:gd name="T118" fmla="*/ 694 w 1438"/>
                <a:gd name="T119" fmla="*/ 51 h 571"/>
                <a:gd name="T120" fmla="*/ 580 w 1438"/>
                <a:gd name="T121" fmla="*/ 34 h 571"/>
                <a:gd name="T122" fmla="*/ 509 w 1438"/>
                <a:gd name="T123" fmla="*/ 39 h 571"/>
                <a:gd name="T124" fmla="*/ 339 w 1438"/>
                <a:gd name="T125" fmla="*/ 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8" h="571">
                  <a:moveTo>
                    <a:pt x="104" y="35"/>
                  </a:move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moveTo>
                    <a:pt x="738" y="305"/>
                  </a:moveTo>
                  <a:cubicBezTo>
                    <a:pt x="742" y="305"/>
                    <a:pt x="745" y="305"/>
                    <a:pt x="749" y="305"/>
                  </a:cubicBezTo>
                  <a:cubicBezTo>
                    <a:pt x="745" y="305"/>
                    <a:pt x="742" y="305"/>
                    <a:pt x="738" y="305"/>
                  </a:cubicBezTo>
                  <a:moveTo>
                    <a:pt x="733" y="305"/>
                  </a:moveTo>
                  <a:cubicBezTo>
                    <a:pt x="733" y="305"/>
                    <a:pt x="735" y="305"/>
                    <a:pt x="738" y="305"/>
                  </a:cubicBezTo>
                  <a:cubicBezTo>
                    <a:pt x="735" y="305"/>
                    <a:pt x="733" y="305"/>
                    <a:pt x="733" y="305"/>
                  </a:cubicBezTo>
                  <a:moveTo>
                    <a:pt x="667" y="267"/>
                  </a:moveTo>
                  <a:cubicBezTo>
                    <a:pt x="667" y="267"/>
                    <a:pt x="668" y="267"/>
                    <a:pt x="668" y="267"/>
                  </a:cubicBezTo>
                  <a:cubicBezTo>
                    <a:pt x="668" y="267"/>
                    <a:pt x="668" y="267"/>
                    <a:pt x="668" y="267"/>
                  </a:cubicBezTo>
                  <a:cubicBezTo>
                    <a:pt x="668" y="267"/>
                    <a:pt x="668" y="267"/>
                    <a:pt x="668" y="267"/>
                  </a:cubicBezTo>
                  <a:cubicBezTo>
                    <a:pt x="668" y="267"/>
                    <a:pt x="668" y="267"/>
                    <a:pt x="668" y="267"/>
                  </a:cubicBezTo>
                  <a:cubicBezTo>
                    <a:pt x="667" y="267"/>
                    <a:pt x="667" y="267"/>
                    <a:pt x="667" y="267"/>
                  </a:cubicBezTo>
                  <a:cubicBezTo>
                    <a:pt x="666" y="268"/>
                    <a:pt x="665" y="268"/>
                    <a:pt x="664" y="268"/>
                  </a:cubicBezTo>
                  <a:cubicBezTo>
                    <a:pt x="665" y="268"/>
                    <a:pt x="666" y="268"/>
                    <a:pt x="666" y="267"/>
                  </a:cubicBezTo>
                  <a:cubicBezTo>
                    <a:pt x="667" y="267"/>
                    <a:pt x="667" y="267"/>
                    <a:pt x="667" y="267"/>
                  </a:cubicBezTo>
                  <a:cubicBezTo>
                    <a:pt x="667" y="267"/>
                    <a:pt x="667" y="267"/>
                    <a:pt x="667" y="267"/>
                  </a:cubicBezTo>
                  <a:moveTo>
                    <a:pt x="802" y="259"/>
                  </a:move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cubicBezTo>
                    <a:pt x="802" y="259"/>
                    <a:pt x="802" y="259"/>
                    <a:pt x="802" y="259"/>
                  </a:cubicBezTo>
                  <a:moveTo>
                    <a:pt x="414" y="177"/>
                  </a:moveTo>
                  <a:cubicBezTo>
                    <a:pt x="414" y="177"/>
                    <a:pt x="414" y="177"/>
                    <a:pt x="415" y="177"/>
                  </a:cubicBezTo>
                  <a:cubicBezTo>
                    <a:pt x="414" y="177"/>
                    <a:pt x="414" y="177"/>
                    <a:pt x="414" y="177"/>
                  </a:cubicBezTo>
                  <a:cubicBezTo>
                    <a:pt x="414" y="177"/>
                    <a:pt x="414" y="177"/>
                    <a:pt x="414" y="177"/>
                  </a:cubicBezTo>
                  <a:moveTo>
                    <a:pt x="413" y="165"/>
                  </a:moveTo>
                  <a:cubicBezTo>
                    <a:pt x="413" y="165"/>
                    <a:pt x="414" y="165"/>
                    <a:pt x="414" y="165"/>
                  </a:cubicBezTo>
                  <a:cubicBezTo>
                    <a:pt x="414" y="165"/>
                    <a:pt x="414" y="165"/>
                    <a:pt x="415" y="165"/>
                  </a:cubicBezTo>
                  <a:cubicBezTo>
                    <a:pt x="415" y="165"/>
                    <a:pt x="415" y="165"/>
                    <a:pt x="415" y="165"/>
                  </a:cubicBezTo>
                  <a:cubicBezTo>
                    <a:pt x="414" y="165"/>
                    <a:pt x="414" y="165"/>
                    <a:pt x="413" y="165"/>
                  </a:cubicBezTo>
                  <a:moveTo>
                    <a:pt x="190" y="92"/>
                  </a:moveTo>
                  <a:cubicBezTo>
                    <a:pt x="190" y="92"/>
                    <a:pt x="190" y="92"/>
                    <a:pt x="190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0" y="92"/>
                    <a:pt x="190" y="92"/>
                    <a:pt x="190" y="92"/>
                  </a:cubicBezTo>
                  <a:moveTo>
                    <a:pt x="228" y="81"/>
                  </a:moveTo>
                  <a:cubicBezTo>
                    <a:pt x="229" y="81"/>
                    <a:pt x="230" y="81"/>
                    <a:pt x="230" y="81"/>
                  </a:cubicBezTo>
                  <a:cubicBezTo>
                    <a:pt x="231" y="81"/>
                    <a:pt x="230" y="81"/>
                    <a:pt x="228" y="81"/>
                  </a:cubicBezTo>
                  <a:moveTo>
                    <a:pt x="60" y="73"/>
                  </a:move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4" y="73"/>
                    <a:pt x="65" y="73"/>
                  </a:cubicBezTo>
                  <a:cubicBezTo>
                    <a:pt x="64" y="73"/>
                    <a:pt x="64" y="73"/>
                    <a:pt x="63" y="73"/>
                  </a:cubicBezTo>
                  <a:cubicBezTo>
                    <a:pt x="62" y="73"/>
                    <a:pt x="61" y="73"/>
                    <a:pt x="60" y="73"/>
                  </a:cubicBezTo>
                  <a:moveTo>
                    <a:pt x="65" y="73"/>
                  </a:moveTo>
                  <a:cubicBezTo>
                    <a:pt x="66" y="73"/>
                    <a:pt x="66" y="73"/>
                    <a:pt x="67" y="73"/>
                  </a:cubicBezTo>
                  <a:cubicBezTo>
                    <a:pt x="71" y="73"/>
                    <a:pt x="74" y="72"/>
                    <a:pt x="74" y="72"/>
                  </a:cubicBezTo>
                  <a:cubicBezTo>
                    <a:pt x="75" y="72"/>
                    <a:pt x="74" y="73"/>
                    <a:pt x="73" y="73"/>
                  </a:cubicBezTo>
                  <a:cubicBezTo>
                    <a:pt x="73" y="73"/>
                    <a:pt x="72" y="73"/>
                    <a:pt x="71" y="73"/>
                  </a:cubicBezTo>
                  <a:cubicBezTo>
                    <a:pt x="69" y="73"/>
                    <a:pt x="67" y="73"/>
                    <a:pt x="65" y="73"/>
                  </a:cubicBezTo>
                  <a:moveTo>
                    <a:pt x="333" y="0"/>
                  </a:moveTo>
                  <a:cubicBezTo>
                    <a:pt x="331" y="0"/>
                    <a:pt x="328" y="0"/>
                    <a:pt x="326" y="0"/>
                  </a:cubicBezTo>
                  <a:cubicBezTo>
                    <a:pt x="320" y="1"/>
                    <a:pt x="314" y="1"/>
                    <a:pt x="310" y="1"/>
                  </a:cubicBezTo>
                  <a:cubicBezTo>
                    <a:pt x="306" y="1"/>
                    <a:pt x="304" y="1"/>
                    <a:pt x="305" y="1"/>
                  </a:cubicBezTo>
                  <a:cubicBezTo>
                    <a:pt x="305" y="0"/>
                    <a:pt x="305" y="0"/>
                    <a:pt x="304" y="0"/>
                  </a:cubicBezTo>
                  <a:cubicBezTo>
                    <a:pt x="303" y="0"/>
                    <a:pt x="301" y="0"/>
                    <a:pt x="299" y="1"/>
                  </a:cubicBezTo>
                  <a:cubicBezTo>
                    <a:pt x="295" y="1"/>
                    <a:pt x="294" y="3"/>
                    <a:pt x="290" y="4"/>
                  </a:cubicBezTo>
                  <a:cubicBezTo>
                    <a:pt x="288" y="5"/>
                    <a:pt x="287" y="5"/>
                    <a:pt x="286" y="5"/>
                  </a:cubicBezTo>
                  <a:cubicBezTo>
                    <a:pt x="285" y="5"/>
                    <a:pt x="285" y="5"/>
                    <a:pt x="286" y="5"/>
                  </a:cubicBezTo>
                  <a:cubicBezTo>
                    <a:pt x="287" y="4"/>
                    <a:pt x="284" y="3"/>
                    <a:pt x="278" y="3"/>
                  </a:cubicBezTo>
                  <a:cubicBezTo>
                    <a:pt x="277" y="3"/>
                    <a:pt x="277" y="3"/>
                    <a:pt x="276" y="3"/>
                  </a:cubicBezTo>
                  <a:cubicBezTo>
                    <a:pt x="272" y="3"/>
                    <a:pt x="271" y="3"/>
                    <a:pt x="272" y="3"/>
                  </a:cubicBezTo>
                  <a:cubicBezTo>
                    <a:pt x="273" y="4"/>
                    <a:pt x="259" y="4"/>
                    <a:pt x="246" y="7"/>
                  </a:cubicBezTo>
                  <a:cubicBezTo>
                    <a:pt x="238" y="9"/>
                    <a:pt x="230" y="11"/>
                    <a:pt x="219" y="11"/>
                  </a:cubicBezTo>
                  <a:cubicBezTo>
                    <a:pt x="218" y="11"/>
                    <a:pt x="217" y="12"/>
                    <a:pt x="216" y="12"/>
                  </a:cubicBezTo>
                  <a:cubicBezTo>
                    <a:pt x="212" y="12"/>
                    <a:pt x="208" y="11"/>
                    <a:pt x="205" y="11"/>
                  </a:cubicBezTo>
                  <a:cubicBezTo>
                    <a:pt x="201" y="11"/>
                    <a:pt x="197" y="10"/>
                    <a:pt x="195" y="10"/>
                  </a:cubicBezTo>
                  <a:cubicBezTo>
                    <a:pt x="194" y="10"/>
                    <a:pt x="193" y="10"/>
                    <a:pt x="193" y="10"/>
                  </a:cubicBezTo>
                  <a:cubicBezTo>
                    <a:pt x="189" y="11"/>
                    <a:pt x="186" y="11"/>
                    <a:pt x="183" y="12"/>
                  </a:cubicBezTo>
                  <a:cubicBezTo>
                    <a:pt x="178" y="14"/>
                    <a:pt x="177" y="18"/>
                    <a:pt x="178" y="22"/>
                  </a:cubicBezTo>
                  <a:cubicBezTo>
                    <a:pt x="179" y="26"/>
                    <a:pt x="186" y="29"/>
                    <a:pt x="187" y="29"/>
                  </a:cubicBezTo>
                  <a:cubicBezTo>
                    <a:pt x="187" y="29"/>
                    <a:pt x="188" y="29"/>
                    <a:pt x="188" y="29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9" y="29"/>
                    <a:pt x="191" y="29"/>
                    <a:pt x="192" y="30"/>
                  </a:cubicBezTo>
                  <a:cubicBezTo>
                    <a:pt x="193" y="30"/>
                    <a:pt x="186" y="33"/>
                    <a:pt x="194" y="34"/>
                  </a:cubicBezTo>
                  <a:cubicBezTo>
                    <a:pt x="200" y="34"/>
                    <a:pt x="200" y="36"/>
                    <a:pt x="197" y="36"/>
                  </a:cubicBezTo>
                  <a:cubicBezTo>
                    <a:pt x="196" y="36"/>
                    <a:pt x="194" y="36"/>
                    <a:pt x="192" y="35"/>
                  </a:cubicBezTo>
                  <a:cubicBezTo>
                    <a:pt x="185" y="34"/>
                    <a:pt x="185" y="32"/>
                    <a:pt x="185" y="32"/>
                  </a:cubicBezTo>
                  <a:cubicBezTo>
                    <a:pt x="185" y="32"/>
                    <a:pt x="185" y="32"/>
                    <a:pt x="184" y="33"/>
                  </a:cubicBezTo>
                  <a:cubicBezTo>
                    <a:pt x="182" y="34"/>
                    <a:pt x="190" y="35"/>
                    <a:pt x="189" y="36"/>
                  </a:cubicBezTo>
                  <a:cubicBezTo>
                    <a:pt x="187" y="37"/>
                    <a:pt x="186" y="37"/>
                    <a:pt x="186" y="37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7" y="37"/>
                    <a:pt x="186" y="36"/>
                    <a:pt x="185" y="36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6"/>
                    <a:pt x="184" y="36"/>
                    <a:pt x="182" y="37"/>
                  </a:cubicBezTo>
                  <a:cubicBezTo>
                    <a:pt x="180" y="37"/>
                    <a:pt x="177" y="38"/>
                    <a:pt x="174" y="38"/>
                  </a:cubicBezTo>
                  <a:cubicBezTo>
                    <a:pt x="172" y="38"/>
                    <a:pt x="171" y="37"/>
                    <a:pt x="169" y="37"/>
                  </a:cubicBezTo>
                  <a:cubicBezTo>
                    <a:pt x="160" y="36"/>
                    <a:pt x="161" y="34"/>
                    <a:pt x="162" y="32"/>
                  </a:cubicBezTo>
                  <a:cubicBezTo>
                    <a:pt x="163" y="31"/>
                    <a:pt x="162" y="31"/>
                    <a:pt x="159" y="31"/>
                  </a:cubicBezTo>
                  <a:cubicBezTo>
                    <a:pt x="158" y="31"/>
                    <a:pt x="156" y="31"/>
                    <a:pt x="154" y="31"/>
                  </a:cubicBezTo>
                  <a:cubicBezTo>
                    <a:pt x="151" y="32"/>
                    <a:pt x="149" y="32"/>
                    <a:pt x="146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37" y="32"/>
                    <a:pt x="131" y="32"/>
                    <a:pt x="121" y="33"/>
                  </a:cubicBezTo>
                  <a:cubicBezTo>
                    <a:pt x="111" y="34"/>
                    <a:pt x="105" y="35"/>
                    <a:pt x="104" y="35"/>
                  </a:cubicBezTo>
                  <a:cubicBezTo>
                    <a:pt x="104" y="35"/>
                    <a:pt x="103" y="37"/>
                    <a:pt x="109" y="39"/>
                  </a:cubicBezTo>
                  <a:cubicBezTo>
                    <a:pt x="115" y="40"/>
                    <a:pt x="118" y="41"/>
                    <a:pt x="115" y="41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0" y="41"/>
                    <a:pt x="107" y="41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93" y="44"/>
                    <a:pt x="106" y="46"/>
                  </a:cubicBezTo>
                  <a:cubicBezTo>
                    <a:pt x="118" y="47"/>
                    <a:pt x="128" y="48"/>
                    <a:pt x="132" y="48"/>
                  </a:cubicBezTo>
                  <a:cubicBezTo>
                    <a:pt x="132" y="48"/>
                    <a:pt x="133" y="48"/>
                    <a:pt x="133" y="48"/>
                  </a:cubicBezTo>
                  <a:cubicBezTo>
                    <a:pt x="133" y="48"/>
                    <a:pt x="133" y="48"/>
                    <a:pt x="134" y="48"/>
                  </a:cubicBezTo>
                  <a:cubicBezTo>
                    <a:pt x="134" y="48"/>
                    <a:pt x="135" y="48"/>
                    <a:pt x="135" y="49"/>
                  </a:cubicBezTo>
                  <a:cubicBezTo>
                    <a:pt x="135" y="49"/>
                    <a:pt x="136" y="49"/>
                    <a:pt x="136" y="49"/>
                  </a:cubicBezTo>
                  <a:cubicBezTo>
                    <a:pt x="138" y="49"/>
                    <a:pt x="142" y="48"/>
                    <a:pt x="149" y="47"/>
                  </a:cubicBezTo>
                  <a:cubicBezTo>
                    <a:pt x="152" y="47"/>
                    <a:pt x="155" y="47"/>
                    <a:pt x="157" y="47"/>
                  </a:cubicBezTo>
                  <a:cubicBezTo>
                    <a:pt x="161" y="47"/>
                    <a:pt x="163" y="47"/>
                    <a:pt x="160" y="48"/>
                  </a:cubicBezTo>
                  <a:cubicBezTo>
                    <a:pt x="156" y="49"/>
                    <a:pt x="158" y="54"/>
                    <a:pt x="142" y="56"/>
                  </a:cubicBezTo>
                  <a:cubicBezTo>
                    <a:pt x="134" y="56"/>
                    <a:pt x="125" y="57"/>
                    <a:pt x="117" y="57"/>
                  </a:cubicBezTo>
                  <a:cubicBezTo>
                    <a:pt x="100" y="59"/>
                    <a:pt x="90" y="61"/>
                    <a:pt x="87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6" y="61"/>
                    <a:pt x="85" y="61"/>
                    <a:pt x="85" y="61"/>
                  </a:cubicBezTo>
                  <a:cubicBezTo>
                    <a:pt x="84" y="61"/>
                    <a:pt x="83" y="61"/>
                    <a:pt x="84" y="62"/>
                  </a:cubicBezTo>
                  <a:cubicBezTo>
                    <a:pt x="85" y="62"/>
                    <a:pt x="76" y="62"/>
                    <a:pt x="69" y="63"/>
                  </a:cubicBezTo>
                  <a:cubicBezTo>
                    <a:pt x="63" y="65"/>
                    <a:pt x="58" y="66"/>
                    <a:pt x="58" y="66"/>
                  </a:cubicBezTo>
                  <a:cubicBezTo>
                    <a:pt x="58" y="66"/>
                    <a:pt x="52" y="67"/>
                    <a:pt x="51" y="69"/>
                  </a:cubicBezTo>
                  <a:cubicBezTo>
                    <a:pt x="50" y="70"/>
                    <a:pt x="52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5" y="71"/>
                    <a:pt x="55" y="72"/>
                    <a:pt x="54" y="72"/>
                  </a:cubicBezTo>
                  <a:cubicBezTo>
                    <a:pt x="54" y="72"/>
                    <a:pt x="56" y="73"/>
                    <a:pt x="60" y="73"/>
                  </a:cubicBezTo>
                  <a:cubicBezTo>
                    <a:pt x="57" y="73"/>
                    <a:pt x="53" y="74"/>
                    <a:pt x="52" y="75"/>
                  </a:cubicBezTo>
                  <a:cubicBezTo>
                    <a:pt x="49" y="77"/>
                    <a:pt x="57" y="81"/>
                    <a:pt x="65" y="81"/>
                  </a:cubicBezTo>
                  <a:cubicBezTo>
                    <a:pt x="67" y="81"/>
                    <a:pt x="68" y="81"/>
                    <a:pt x="70" y="80"/>
                  </a:cubicBezTo>
                  <a:cubicBezTo>
                    <a:pt x="73" y="79"/>
                    <a:pt x="75" y="79"/>
                    <a:pt x="76" y="79"/>
                  </a:cubicBezTo>
                  <a:cubicBezTo>
                    <a:pt x="77" y="79"/>
                    <a:pt x="76" y="80"/>
                    <a:pt x="72" y="82"/>
                  </a:cubicBezTo>
                  <a:cubicBezTo>
                    <a:pt x="67" y="85"/>
                    <a:pt x="69" y="89"/>
                    <a:pt x="65" y="89"/>
                  </a:cubicBezTo>
                  <a:cubicBezTo>
                    <a:pt x="63" y="90"/>
                    <a:pt x="63" y="90"/>
                    <a:pt x="66" y="90"/>
                  </a:cubicBezTo>
                  <a:cubicBezTo>
                    <a:pt x="67" y="90"/>
                    <a:pt x="69" y="90"/>
                    <a:pt x="70" y="90"/>
                  </a:cubicBezTo>
                  <a:cubicBezTo>
                    <a:pt x="74" y="90"/>
                    <a:pt x="76" y="90"/>
                    <a:pt x="78" y="90"/>
                  </a:cubicBezTo>
                  <a:cubicBezTo>
                    <a:pt x="80" y="90"/>
                    <a:pt x="81" y="90"/>
                    <a:pt x="81" y="90"/>
                  </a:cubicBezTo>
                  <a:cubicBezTo>
                    <a:pt x="82" y="91"/>
                    <a:pt x="87" y="91"/>
                    <a:pt x="88" y="92"/>
                  </a:cubicBezTo>
                  <a:cubicBezTo>
                    <a:pt x="89" y="93"/>
                    <a:pt x="89" y="93"/>
                    <a:pt x="90" y="93"/>
                  </a:cubicBezTo>
                  <a:cubicBezTo>
                    <a:pt x="91" y="93"/>
                    <a:pt x="93" y="93"/>
                    <a:pt x="95" y="92"/>
                  </a:cubicBezTo>
                  <a:cubicBezTo>
                    <a:pt x="96" y="92"/>
                    <a:pt x="97" y="92"/>
                    <a:pt x="97" y="92"/>
                  </a:cubicBezTo>
                  <a:cubicBezTo>
                    <a:pt x="98" y="92"/>
                    <a:pt x="98" y="92"/>
                    <a:pt x="99" y="92"/>
                  </a:cubicBezTo>
                  <a:cubicBezTo>
                    <a:pt x="100" y="93"/>
                    <a:pt x="101" y="93"/>
                    <a:pt x="104" y="93"/>
                  </a:cubicBezTo>
                  <a:cubicBezTo>
                    <a:pt x="105" y="93"/>
                    <a:pt x="105" y="93"/>
                    <a:pt x="106" y="93"/>
                  </a:cubicBezTo>
                  <a:cubicBezTo>
                    <a:pt x="109" y="93"/>
                    <a:pt x="111" y="93"/>
                    <a:pt x="112" y="93"/>
                  </a:cubicBezTo>
                  <a:cubicBezTo>
                    <a:pt x="113" y="93"/>
                    <a:pt x="112" y="93"/>
                    <a:pt x="108" y="94"/>
                  </a:cubicBezTo>
                  <a:cubicBezTo>
                    <a:pt x="103" y="95"/>
                    <a:pt x="100" y="98"/>
                    <a:pt x="96" y="99"/>
                  </a:cubicBezTo>
                  <a:cubicBezTo>
                    <a:pt x="93" y="100"/>
                    <a:pt x="86" y="102"/>
                    <a:pt x="81" y="103"/>
                  </a:cubicBezTo>
                  <a:cubicBezTo>
                    <a:pt x="75" y="104"/>
                    <a:pt x="62" y="105"/>
                    <a:pt x="52" y="107"/>
                  </a:cubicBezTo>
                  <a:cubicBezTo>
                    <a:pt x="42" y="108"/>
                    <a:pt x="38" y="110"/>
                    <a:pt x="37" y="111"/>
                  </a:cubicBezTo>
                  <a:cubicBezTo>
                    <a:pt x="37" y="111"/>
                    <a:pt x="37" y="111"/>
                    <a:pt x="36" y="111"/>
                  </a:cubicBezTo>
                  <a:cubicBezTo>
                    <a:pt x="36" y="111"/>
                    <a:pt x="34" y="110"/>
                    <a:pt x="33" y="110"/>
                  </a:cubicBezTo>
                  <a:cubicBezTo>
                    <a:pt x="31" y="110"/>
                    <a:pt x="29" y="110"/>
                    <a:pt x="27" y="110"/>
                  </a:cubicBezTo>
                  <a:cubicBezTo>
                    <a:pt x="24" y="110"/>
                    <a:pt x="20" y="110"/>
                    <a:pt x="15" y="111"/>
                  </a:cubicBezTo>
                  <a:cubicBezTo>
                    <a:pt x="8" y="113"/>
                    <a:pt x="3" y="114"/>
                    <a:pt x="0" y="115"/>
                  </a:cubicBezTo>
                  <a:cubicBezTo>
                    <a:pt x="1" y="115"/>
                    <a:pt x="1" y="114"/>
                    <a:pt x="1" y="114"/>
                  </a:cubicBezTo>
                  <a:cubicBezTo>
                    <a:pt x="1" y="114"/>
                    <a:pt x="2" y="115"/>
                    <a:pt x="2" y="115"/>
                  </a:cubicBez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4" y="115"/>
                    <a:pt x="5" y="115"/>
                  </a:cubicBezTo>
                  <a:cubicBezTo>
                    <a:pt x="6" y="114"/>
                    <a:pt x="13" y="115"/>
                    <a:pt x="18" y="114"/>
                  </a:cubicBezTo>
                  <a:cubicBezTo>
                    <a:pt x="22" y="113"/>
                    <a:pt x="26" y="113"/>
                    <a:pt x="27" y="113"/>
                  </a:cubicBezTo>
                  <a:cubicBezTo>
                    <a:pt x="27" y="113"/>
                    <a:pt x="27" y="113"/>
                    <a:pt x="26" y="113"/>
                  </a:cubicBezTo>
                  <a:cubicBezTo>
                    <a:pt x="25" y="113"/>
                    <a:pt x="26" y="113"/>
                    <a:pt x="28" y="113"/>
                  </a:cubicBezTo>
                  <a:cubicBezTo>
                    <a:pt x="28" y="113"/>
                    <a:pt x="28" y="113"/>
                    <a:pt x="29" y="113"/>
                  </a:cubicBezTo>
                  <a:cubicBezTo>
                    <a:pt x="31" y="113"/>
                    <a:pt x="36" y="113"/>
                    <a:pt x="41" y="112"/>
                  </a:cubicBezTo>
                  <a:cubicBezTo>
                    <a:pt x="43" y="112"/>
                    <a:pt x="45" y="112"/>
                    <a:pt x="46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6" y="112"/>
                    <a:pt x="46" y="113"/>
                    <a:pt x="47" y="113"/>
                  </a:cubicBezTo>
                  <a:cubicBezTo>
                    <a:pt x="47" y="113"/>
                    <a:pt x="48" y="112"/>
                    <a:pt x="48" y="112"/>
                  </a:cubicBezTo>
                  <a:cubicBezTo>
                    <a:pt x="50" y="112"/>
                    <a:pt x="54" y="111"/>
                    <a:pt x="57" y="110"/>
                  </a:cubicBezTo>
                  <a:cubicBezTo>
                    <a:pt x="60" y="110"/>
                    <a:pt x="62" y="110"/>
                    <a:pt x="63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10"/>
                  </a:cubicBezTo>
                  <a:cubicBezTo>
                    <a:pt x="65" y="110"/>
                    <a:pt x="66" y="110"/>
                    <a:pt x="66" y="110"/>
                  </a:cubicBezTo>
                  <a:cubicBezTo>
                    <a:pt x="68" y="110"/>
                    <a:pt x="67" y="109"/>
                    <a:pt x="66" y="109"/>
                  </a:cubicBezTo>
                  <a:cubicBezTo>
                    <a:pt x="65" y="109"/>
                    <a:pt x="69" y="109"/>
                    <a:pt x="76" y="108"/>
                  </a:cubicBezTo>
                  <a:cubicBezTo>
                    <a:pt x="84" y="107"/>
                    <a:pt x="91" y="106"/>
                    <a:pt x="96" y="106"/>
                  </a:cubicBezTo>
                  <a:cubicBezTo>
                    <a:pt x="100" y="105"/>
                    <a:pt x="108" y="102"/>
                    <a:pt x="120" y="101"/>
                  </a:cubicBezTo>
                  <a:cubicBezTo>
                    <a:pt x="131" y="100"/>
                    <a:pt x="139" y="99"/>
                    <a:pt x="139" y="99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99"/>
                    <a:pt x="139" y="99"/>
                    <a:pt x="138" y="99"/>
                  </a:cubicBezTo>
                  <a:cubicBezTo>
                    <a:pt x="138" y="99"/>
                    <a:pt x="139" y="98"/>
                    <a:pt x="140" y="98"/>
                  </a:cubicBezTo>
                  <a:cubicBezTo>
                    <a:pt x="142" y="98"/>
                    <a:pt x="144" y="98"/>
                    <a:pt x="143" y="97"/>
                  </a:cubicBezTo>
                  <a:cubicBezTo>
                    <a:pt x="142" y="97"/>
                    <a:pt x="148" y="97"/>
                    <a:pt x="154" y="96"/>
                  </a:cubicBezTo>
                  <a:cubicBezTo>
                    <a:pt x="160" y="94"/>
                    <a:pt x="153" y="91"/>
                    <a:pt x="160" y="91"/>
                  </a:cubicBezTo>
                  <a:cubicBezTo>
                    <a:pt x="168" y="90"/>
                    <a:pt x="174" y="89"/>
                    <a:pt x="178" y="88"/>
                  </a:cubicBezTo>
                  <a:cubicBezTo>
                    <a:pt x="182" y="87"/>
                    <a:pt x="185" y="86"/>
                    <a:pt x="199" y="84"/>
                  </a:cubicBezTo>
                  <a:cubicBezTo>
                    <a:pt x="212" y="82"/>
                    <a:pt x="222" y="82"/>
                    <a:pt x="227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28" y="81"/>
                    <a:pt x="227" y="81"/>
                    <a:pt x="226" y="82"/>
                  </a:cubicBezTo>
                  <a:cubicBezTo>
                    <a:pt x="223" y="83"/>
                    <a:pt x="212" y="83"/>
                    <a:pt x="199" y="86"/>
                  </a:cubicBezTo>
                  <a:cubicBezTo>
                    <a:pt x="187" y="88"/>
                    <a:pt x="188" y="91"/>
                    <a:pt x="190" y="92"/>
                  </a:cubicBezTo>
                  <a:cubicBezTo>
                    <a:pt x="188" y="92"/>
                    <a:pt x="181" y="92"/>
                    <a:pt x="181" y="95"/>
                  </a:cubicBezTo>
                  <a:cubicBezTo>
                    <a:pt x="181" y="95"/>
                    <a:pt x="182" y="96"/>
                    <a:pt x="184" y="96"/>
                  </a:cubicBezTo>
                  <a:cubicBezTo>
                    <a:pt x="189" y="96"/>
                    <a:pt x="200" y="93"/>
                    <a:pt x="204" y="93"/>
                  </a:cubicBezTo>
                  <a:cubicBezTo>
                    <a:pt x="208" y="92"/>
                    <a:pt x="210" y="92"/>
                    <a:pt x="210" y="92"/>
                  </a:cubicBezTo>
                  <a:cubicBezTo>
                    <a:pt x="211" y="92"/>
                    <a:pt x="210" y="92"/>
                    <a:pt x="210" y="92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0" y="92"/>
                    <a:pt x="211" y="92"/>
                    <a:pt x="213" y="91"/>
                  </a:cubicBezTo>
                  <a:cubicBezTo>
                    <a:pt x="214" y="91"/>
                    <a:pt x="215" y="91"/>
                    <a:pt x="215" y="91"/>
                  </a:cubicBezTo>
                  <a:cubicBezTo>
                    <a:pt x="216" y="91"/>
                    <a:pt x="216" y="91"/>
                    <a:pt x="215" y="91"/>
                  </a:cubicBezTo>
                  <a:cubicBezTo>
                    <a:pt x="215" y="91"/>
                    <a:pt x="217" y="91"/>
                    <a:pt x="220" y="91"/>
                  </a:cubicBezTo>
                  <a:cubicBezTo>
                    <a:pt x="223" y="91"/>
                    <a:pt x="225" y="91"/>
                    <a:pt x="228" y="91"/>
                  </a:cubicBezTo>
                  <a:cubicBezTo>
                    <a:pt x="234" y="90"/>
                    <a:pt x="235" y="88"/>
                    <a:pt x="233" y="88"/>
                  </a:cubicBezTo>
                  <a:cubicBezTo>
                    <a:pt x="231" y="88"/>
                    <a:pt x="231" y="87"/>
                    <a:pt x="233" y="87"/>
                  </a:cubicBezTo>
                  <a:cubicBezTo>
                    <a:pt x="236" y="87"/>
                    <a:pt x="234" y="86"/>
                    <a:pt x="232" y="86"/>
                  </a:cubicBezTo>
                  <a:cubicBezTo>
                    <a:pt x="231" y="86"/>
                    <a:pt x="234" y="85"/>
                    <a:pt x="239" y="84"/>
                  </a:cubicBezTo>
                  <a:cubicBezTo>
                    <a:pt x="240" y="84"/>
                    <a:pt x="240" y="84"/>
                    <a:pt x="241" y="84"/>
                  </a:cubicBezTo>
                  <a:cubicBezTo>
                    <a:pt x="244" y="84"/>
                    <a:pt x="246" y="85"/>
                    <a:pt x="245" y="85"/>
                  </a:cubicBezTo>
                  <a:cubicBezTo>
                    <a:pt x="244" y="86"/>
                    <a:pt x="244" y="86"/>
                    <a:pt x="245" y="86"/>
                  </a:cubicBezTo>
                  <a:cubicBezTo>
                    <a:pt x="246" y="86"/>
                    <a:pt x="246" y="86"/>
                    <a:pt x="247" y="86"/>
                  </a:cubicBezTo>
                  <a:cubicBezTo>
                    <a:pt x="248" y="86"/>
                    <a:pt x="248" y="86"/>
                    <a:pt x="248" y="86"/>
                  </a:cubicBezTo>
                  <a:cubicBezTo>
                    <a:pt x="249" y="86"/>
                    <a:pt x="249" y="86"/>
                    <a:pt x="248" y="86"/>
                  </a:cubicBezTo>
                  <a:cubicBezTo>
                    <a:pt x="248" y="86"/>
                    <a:pt x="248" y="86"/>
                    <a:pt x="249" y="86"/>
                  </a:cubicBezTo>
                  <a:cubicBezTo>
                    <a:pt x="250" y="86"/>
                    <a:pt x="253" y="86"/>
                    <a:pt x="256" y="86"/>
                  </a:cubicBezTo>
                  <a:cubicBezTo>
                    <a:pt x="258" y="85"/>
                    <a:pt x="259" y="85"/>
                    <a:pt x="260" y="85"/>
                  </a:cubicBezTo>
                  <a:cubicBezTo>
                    <a:pt x="262" y="85"/>
                    <a:pt x="262" y="85"/>
                    <a:pt x="260" y="86"/>
                  </a:cubicBezTo>
                  <a:cubicBezTo>
                    <a:pt x="258" y="86"/>
                    <a:pt x="257" y="87"/>
                    <a:pt x="260" y="87"/>
                  </a:cubicBezTo>
                  <a:cubicBezTo>
                    <a:pt x="262" y="87"/>
                    <a:pt x="261" y="88"/>
                    <a:pt x="259" y="88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88"/>
                    <a:pt x="258" y="88"/>
                    <a:pt x="257" y="88"/>
                  </a:cubicBezTo>
                  <a:cubicBezTo>
                    <a:pt x="256" y="88"/>
                    <a:pt x="256" y="88"/>
                    <a:pt x="257" y="88"/>
                  </a:cubicBezTo>
                  <a:cubicBezTo>
                    <a:pt x="259" y="88"/>
                    <a:pt x="256" y="88"/>
                    <a:pt x="258" y="89"/>
                  </a:cubicBezTo>
                  <a:cubicBezTo>
                    <a:pt x="260" y="89"/>
                    <a:pt x="260" y="89"/>
                    <a:pt x="259" y="90"/>
                  </a:cubicBezTo>
                  <a:cubicBezTo>
                    <a:pt x="258" y="90"/>
                    <a:pt x="262" y="90"/>
                    <a:pt x="268" y="91"/>
                  </a:cubicBezTo>
                  <a:cubicBezTo>
                    <a:pt x="272" y="91"/>
                    <a:pt x="275" y="92"/>
                    <a:pt x="276" y="92"/>
                  </a:cubicBezTo>
                  <a:cubicBezTo>
                    <a:pt x="276" y="92"/>
                    <a:pt x="276" y="92"/>
                    <a:pt x="276" y="92"/>
                  </a:cubicBezTo>
                  <a:cubicBezTo>
                    <a:pt x="277" y="92"/>
                    <a:pt x="277" y="91"/>
                    <a:pt x="277" y="91"/>
                  </a:cubicBezTo>
                  <a:cubicBezTo>
                    <a:pt x="277" y="91"/>
                    <a:pt x="277" y="92"/>
                    <a:pt x="275" y="92"/>
                  </a:cubicBezTo>
                  <a:cubicBezTo>
                    <a:pt x="274" y="93"/>
                    <a:pt x="280" y="94"/>
                    <a:pt x="289" y="95"/>
                  </a:cubicBezTo>
                  <a:cubicBezTo>
                    <a:pt x="299" y="95"/>
                    <a:pt x="306" y="96"/>
                    <a:pt x="304" y="96"/>
                  </a:cubicBezTo>
                  <a:cubicBezTo>
                    <a:pt x="303" y="96"/>
                    <a:pt x="306" y="98"/>
                    <a:pt x="313" y="98"/>
                  </a:cubicBezTo>
                  <a:cubicBezTo>
                    <a:pt x="314" y="98"/>
                    <a:pt x="315" y="98"/>
                    <a:pt x="316" y="98"/>
                  </a:cubicBezTo>
                  <a:cubicBezTo>
                    <a:pt x="317" y="98"/>
                    <a:pt x="318" y="98"/>
                    <a:pt x="319" y="98"/>
                  </a:cubicBezTo>
                  <a:cubicBezTo>
                    <a:pt x="320" y="98"/>
                    <a:pt x="321" y="98"/>
                    <a:pt x="321" y="98"/>
                  </a:cubicBezTo>
                  <a:cubicBezTo>
                    <a:pt x="322" y="98"/>
                    <a:pt x="321" y="98"/>
                    <a:pt x="320" y="99"/>
                  </a:cubicBezTo>
                  <a:cubicBezTo>
                    <a:pt x="318" y="99"/>
                    <a:pt x="316" y="100"/>
                    <a:pt x="318" y="101"/>
                  </a:cubicBezTo>
                  <a:cubicBezTo>
                    <a:pt x="320" y="101"/>
                    <a:pt x="323" y="103"/>
                    <a:pt x="326" y="103"/>
                  </a:cubicBezTo>
                  <a:cubicBezTo>
                    <a:pt x="326" y="103"/>
                    <a:pt x="327" y="103"/>
                    <a:pt x="327" y="103"/>
                  </a:cubicBezTo>
                  <a:cubicBezTo>
                    <a:pt x="328" y="102"/>
                    <a:pt x="328" y="102"/>
                    <a:pt x="329" y="102"/>
                  </a:cubicBezTo>
                  <a:cubicBezTo>
                    <a:pt x="330" y="102"/>
                    <a:pt x="328" y="104"/>
                    <a:pt x="330" y="106"/>
                  </a:cubicBezTo>
                  <a:cubicBezTo>
                    <a:pt x="331" y="108"/>
                    <a:pt x="334" y="108"/>
                    <a:pt x="337" y="108"/>
                  </a:cubicBezTo>
                  <a:cubicBezTo>
                    <a:pt x="340" y="108"/>
                    <a:pt x="342" y="108"/>
                    <a:pt x="342" y="107"/>
                  </a:cubicBezTo>
                  <a:cubicBezTo>
                    <a:pt x="342" y="106"/>
                    <a:pt x="343" y="106"/>
                    <a:pt x="344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7" y="107"/>
                    <a:pt x="348" y="107"/>
                  </a:cubicBezTo>
                  <a:cubicBezTo>
                    <a:pt x="348" y="107"/>
                    <a:pt x="348" y="107"/>
                    <a:pt x="348" y="107"/>
                  </a:cubicBezTo>
                  <a:cubicBezTo>
                    <a:pt x="348" y="107"/>
                    <a:pt x="349" y="107"/>
                    <a:pt x="349" y="107"/>
                  </a:cubicBezTo>
                  <a:cubicBezTo>
                    <a:pt x="349" y="107"/>
                    <a:pt x="349" y="108"/>
                    <a:pt x="349" y="109"/>
                  </a:cubicBezTo>
                  <a:cubicBezTo>
                    <a:pt x="348" y="109"/>
                    <a:pt x="353" y="110"/>
                    <a:pt x="353" y="110"/>
                  </a:cubicBezTo>
                  <a:cubicBezTo>
                    <a:pt x="353" y="111"/>
                    <a:pt x="353" y="111"/>
                    <a:pt x="353" y="111"/>
                  </a:cubicBezTo>
                  <a:cubicBezTo>
                    <a:pt x="354" y="111"/>
                    <a:pt x="358" y="109"/>
                    <a:pt x="359" y="107"/>
                  </a:cubicBezTo>
                  <a:cubicBezTo>
                    <a:pt x="360" y="105"/>
                    <a:pt x="360" y="103"/>
                    <a:pt x="361" y="103"/>
                  </a:cubicBezTo>
                  <a:cubicBezTo>
                    <a:pt x="361" y="103"/>
                    <a:pt x="361" y="103"/>
                    <a:pt x="361" y="103"/>
                  </a:cubicBezTo>
                  <a:cubicBezTo>
                    <a:pt x="361" y="104"/>
                    <a:pt x="362" y="104"/>
                    <a:pt x="362" y="104"/>
                  </a:cubicBezTo>
                  <a:cubicBezTo>
                    <a:pt x="363" y="104"/>
                    <a:pt x="363" y="103"/>
                    <a:pt x="364" y="103"/>
                  </a:cubicBezTo>
                  <a:cubicBezTo>
                    <a:pt x="364" y="103"/>
                    <a:pt x="364" y="103"/>
                    <a:pt x="364" y="103"/>
                  </a:cubicBezTo>
                  <a:cubicBezTo>
                    <a:pt x="365" y="103"/>
                    <a:pt x="362" y="106"/>
                    <a:pt x="362" y="109"/>
                  </a:cubicBezTo>
                  <a:cubicBezTo>
                    <a:pt x="361" y="112"/>
                    <a:pt x="373" y="113"/>
                    <a:pt x="373" y="114"/>
                  </a:cubicBezTo>
                  <a:cubicBezTo>
                    <a:pt x="372" y="115"/>
                    <a:pt x="371" y="116"/>
                    <a:pt x="370" y="116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69" y="116"/>
                    <a:pt x="369" y="116"/>
                    <a:pt x="368" y="116"/>
                  </a:cubicBezTo>
                  <a:cubicBezTo>
                    <a:pt x="368" y="116"/>
                    <a:pt x="367" y="116"/>
                    <a:pt x="366" y="117"/>
                  </a:cubicBezTo>
                  <a:cubicBezTo>
                    <a:pt x="365" y="118"/>
                    <a:pt x="366" y="119"/>
                    <a:pt x="368" y="119"/>
                  </a:cubicBezTo>
                  <a:cubicBezTo>
                    <a:pt x="370" y="120"/>
                    <a:pt x="371" y="121"/>
                    <a:pt x="373" y="121"/>
                  </a:cubicBezTo>
                  <a:cubicBezTo>
                    <a:pt x="374" y="122"/>
                    <a:pt x="372" y="123"/>
                    <a:pt x="374" y="124"/>
                  </a:cubicBezTo>
                  <a:cubicBezTo>
                    <a:pt x="377" y="125"/>
                    <a:pt x="374" y="125"/>
                    <a:pt x="370" y="126"/>
                  </a:cubicBezTo>
                  <a:cubicBezTo>
                    <a:pt x="368" y="127"/>
                    <a:pt x="367" y="128"/>
                    <a:pt x="368" y="128"/>
                  </a:cubicBezTo>
                  <a:cubicBezTo>
                    <a:pt x="369" y="128"/>
                    <a:pt x="370" y="128"/>
                    <a:pt x="371" y="127"/>
                  </a:cubicBezTo>
                  <a:cubicBezTo>
                    <a:pt x="373" y="127"/>
                    <a:pt x="374" y="127"/>
                    <a:pt x="375" y="127"/>
                  </a:cubicBezTo>
                  <a:cubicBezTo>
                    <a:pt x="378" y="127"/>
                    <a:pt x="380" y="128"/>
                    <a:pt x="380" y="129"/>
                  </a:cubicBezTo>
                  <a:cubicBezTo>
                    <a:pt x="379" y="130"/>
                    <a:pt x="377" y="131"/>
                    <a:pt x="375" y="131"/>
                  </a:cubicBezTo>
                  <a:cubicBezTo>
                    <a:pt x="373" y="131"/>
                    <a:pt x="373" y="132"/>
                    <a:pt x="375" y="132"/>
                  </a:cubicBezTo>
                  <a:cubicBezTo>
                    <a:pt x="377" y="132"/>
                    <a:pt x="376" y="132"/>
                    <a:pt x="373" y="133"/>
                  </a:cubicBezTo>
                  <a:cubicBezTo>
                    <a:pt x="373" y="133"/>
                    <a:pt x="373" y="133"/>
                    <a:pt x="374" y="133"/>
                  </a:cubicBezTo>
                  <a:cubicBezTo>
                    <a:pt x="376" y="133"/>
                    <a:pt x="380" y="133"/>
                    <a:pt x="383" y="132"/>
                  </a:cubicBezTo>
                  <a:cubicBezTo>
                    <a:pt x="387" y="130"/>
                    <a:pt x="389" y="128"/>
                    <a:pt x="389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90" y="128"/>
                    <a:pt x="388" y="129"/>
                    <a:pt x="386" y="131"/>
                  </a:cubicBezTo>
                  <a:cubicBezTo>
                    <a:pt x="384" y="132"/>
                    <a:pt x="384" y="132"/>
                    <a:pt x="385" y="132"/>
                  </a:cubicBezTo>
                  <a:cubicBezTo>
                    <a:pt x="385" y="132"/>
                    <a:pt x="386" y="132"/>
                    <a:pt x="386" y="132"/>
                  </a:cubicBezTo>
                  <a:cubicBezTo>
                    <a:pt x="388" y="131"/>
                    <a:pt x="390" y="131"/>
                    <a:pt x="391" y="131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2" y="131"/>
                    <a:pt x="391" y="131"/>
                    <a:pt x="389" y="132"/>
                  </a:cubicBezTo>
                  <a:cubicBezTo>
                    <a:pt x="387" y="133"/>
                    <a:pt x="382" y="134"/>
                    <a:pt x="379" y="135"/>
                  </a:cubicBezTo>
                  <a:cubicBezTo>
                    <a:pt x="375" y="135"/>
                    <a:pt x="372" y="137"/>
                    <a:pt x="374" y="139"/>
                  </a:cubicBezTo>
                  <a:cubicBezTo>
                    <a:pt x="375" y="140"/>
                    <a:pt x="378" y="141"/>
                    <a:pt x="381" y="141"/>
                  </a:cubicBezTo>
                  <a:cubicBezTo>
                    <a:pt x="382" y="141"/>
                    <a:pt x="383" y="141"/>
                    <a:pt x="384" y="141"/>
                  </a:cubicBezTo>
                  <a:cubicBezTo>
                    <a:pt x="385" y="141"/>
                    <a:pt x="385" y="140"/>
                    <a:pt x="386" y="140"/>
                  </a:cubicBezTo>
                  <a:cubicBezTo>
                    <a:pt x="387" y="140"/>
                    <a:pt x="388" y="141"/>
                    <a:pt x="389" y="142"/>
                  </a:cubicBezTo>
                  <a:cubicBezTo>
                    <a:pt x="391" y="143"/>
                    <a:pt x="392" y="143"/>
                    <a:pt x="390" y="143"/>
                  </a:cubicBezTo>
                  <a:cubicBezTo>
                    <a:pt x="390" y="143"/>
                    <a:pt x="389" y="143"/>
                    <a:pt x="389" y="143"/>
                  </a:cubicBezTo>
                  <a:cubicBezTo>
                    <a:pt x="389" y="143"/>
                    <a:pt x="388" y="143"/>
                    <a:pt x="388" y="143"/>
                  </a:cubicBezTo>
                  <a:cubicBezTo>
                    <a:pt x="385" y="143"/>
                    <a:pt x="384" y="144"/>
                    <a:pt x="385" y="144"/>
                  </a:cubicBezTo>
                  <a:cubicBezTo>
                    <a:pt x="386" y="145"/>
                    <a:pt x="388" y="147"/>
                    <a:pt x="386" y="147"/>
                  </a:cubicBezTo>
                  <a:cubicBezTo>
                    <a:pt x="384" y="148"/>
                    <a:pt x="382" y="148"/>
                    <a:pt x="383" y="148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8"/>
                    <a:pt x="384" y="148"/>
                    <a:pt x="385" y="148"/>
                  </a:cubicBezTo>
                  <a:cubicBezTo>
                    <a:pt x="385" y="148"/>
                    <a:pt x="385" y="149"/>
                    <a:pt x="385" y="149"/>
                  </a:cubicBezTo>
                  <a:cubicBezTo>
                    <a:pt x="385" y="149"/>
                    <a:pt x="385" y="149"/>
                    <a:pt x="386" y="149"/>
                  </a:cubicBezTo>
                  <a:cubicBezTo>
                    <a:pt x="387" y="149"/>
                    <a:pt x="391" y="149"/>
                    <a:pt x="394" y="148"/>
                  </a:cubicBezTo>
                  <a:cubicBezTo>
                    <a:pt x="397" y="148"/>
                    <a:pt x="399" y="147"/>
                    <a:pt x="399" y="147"/>
                  </a:cubicBezTo>
                  <a:cubicBezTo>
                    <a:pt x="400" y="147"/>
                    <a:pt x="400" y="147"/>
                    <a:pt x="399" y="148"/>
                  </a:cubicBezTo>
                  <a:cubicBezTo>
                    <a:pt x="397" y="148"/>
                    <a:pt x="397" y="149"/>
                    <a:pt x="399" y="149"/>
                  </a:cubicBezTo>
                  <a:cubicBezTo>
                    <a:pt x="399" y="149"/>
                    <a:pt x="399" y="149"/>
                    <a:pt x="399" y="149"/>
                  </a:cubicBezTo>
                  <a:cubicBezTo>
                    <a:pt x="399" y="149"/>
                    <a:pt x="399" y="149"/>
                    <a:pt x="399" y="149"/>
                  </a:cubicBezTo>
                  <a:cubicBezTo>
                    <a:pt x="401" y="149"/>
                    <a:pt x="401" y="150"/>
                    <a:pt x="399" y="150"/>
                  </a:cubicBezTo>
                  <a:cubicBezTo>
                    <a:pt x="397" y="150"/>
                    <a:pt x="397" y="151"/>
                    <a:pt x="397" y="151"/>
                  </a:cubicBezTo>
                  <a:cubicBezTo>
                    <a:pt x="397" y="151"/>
                    <a:pt x="397" y="151"/>
                    <a:pt x="397" y="151"/>
                  </a:cubicBezTo>
                  <a:cubicBezTo>
                    <a:pt x="397" y="150"/>
                    <a:pt x="396" y="150"/>
                    <a:pt x="395" y="150"/>
                  </a:cubicBezTo>
                  <a:cubicBezTo>
                    <a:pt x="393" y="150"/>
                    <a:pt x="390" y="151"/>
                    <a:pt x="387" y="151"/>
                  </a:cubicBezTo>
                  <a:cubicBezTo>
                    <a:pt x="384" y="152"/>
                    <a:pt x="385" y="153"/>
                    <a:pt x="388" y="153"/>
                  </a:cubicBezTo>
                  <a:cubicBezTo>
                    <a:pt x="388" y="153"/>
                    <a:pt x="389" y="153"/>
                    <a:pt x="389" y="153"/>
                  </a:cubicBezTo>
                  <a:cubicBezTo>
                    <a:pt x="389" y="153"/>
                    <a:pt x="390" y="153"/>
                    <a:pt x="390" y="153"/>
                  </a:cubicBezTo>
                  <a:cubicBezTo>
                    <a:pt x="392" y="153"/>
                    <a:pt x="390" y="153"/>
                    <a:pt x="387" y="154"/>
                  </a:cubicBezTo>
                  <a:cubicBezTo>
                    <a:pt x="384" y="154"/>
                    <a:pt x="382" y="155"/>
                    <a:pt x="384" y="155"/>
                  </a:cubicBezTo>
                  <a:cubicBezTo>
                    <a:pt x="386" y="155"/>
                    <a:pt x="386" y="155"/>
                    <a:pt x="384" y="155"/>
                  </a:cubicBezTo>
                  <a:cubicBezTo>
                    <a:pt x="381" y="155"/>
                    <a:pt x="382" y="156"/>
                    <a:pt x="385" y="156"/>
                  </a:cubicBezTo>
                  <a:cubicBezTo>
                    <a:pt x="388" y="156"/>
                    <a:pt x="389" y="156"/>
                    <a:pt x="388" y="156"/>
                  </a:cubicBezTo>
                  <a:cubicBezTo>
                    <a:pt x="386" y="156"/>
                    <a:pt x="386" y="156"/>
                    <a:pt x="387" y="156"/>
                  </a:cubicBezTo>
                  <a:cubicBezTo>
                    <a:pt x="389" y="157"/>
                    <a:pt x="388" y="157"/>
                    <a:pt x="387" y="157"/>
                  </a:cubicBezTo>
                  <a:cubicBezTo>
                    <a:pt x="386" y="157"/>
                    <a:pt x="386" y="157"/>
                    <a:pt x="386" y="157"/>
                  </a:cubicBezTo>
                  <a:cubicBezTo>
                    <a:pt x="386" y="157"/>
                    <a:pt x="386" y="157"/>
                    <a:pt x="385" y="157"/>
                  </a:cubicBezTo>
                  <a:cubicBezTo>
                    <a:pt x="384" y="157"/>
                    <a:pt x="385" y="157"/>
                    <a:pt x="388" y="157"/>
                  </a:cubicBezTo>
                  <a:cubicBezTo>
                    <a:pt x="391" y="158"/>
                    <a:pt x="395" y="158"/>
                    <a:pt x="398" y="158"/>
                  </a:cubicBezTo>
                  <a:cubicBezTo>
                    <a:pt x="399" y="158"/>
                    <a:pt x="399" y="158"/>
                    <a:pt x="400" y="158"/>
                  </a:cubicBezTo>
                  <a:cubicBezTo>
                    <a:pt x="401" y="158"/>
                    <a:pt x="401" y="158"/>
                    <a:pt x="401" y="158"/>
                  </a:cubicBezTo>
                  <a:cubicBezTo>
                    <a:pt x="401" y="158"/>
                    <a:pt x="400" y="158"/>
                    <a:pt x="399" y="158"/>
                  </a:cubicBezTo>
                  <a:cubicBezTo>
                    <a:pt x="396" y="159"/>
                    <a:pt x="396" y="160"/>
                    <a:pt x="397" y="160"/>
                  </a:cubicBezTo>
                  <a:cubicBezTo>
                    <a:pt x="397" y="160"/>
                    <a:pt x="398" y="160"/>
                    <a:pt x="398" y="160"/>
                  </a:cubicBezTo>
                  <a:cubicBezTo>
                    <a:pt x="400" y="160"/>
                    <a:pt x="406" y="160"/>
                    <a:pt x="408" y="159"/>
                  </a:cubicBezTo>
                  <a:cubicBezTo>
                    <a:pt x="409" y="159"/>
                    <a:pt x="410" y="159"/>
                    <a:pt x="410" y="159"/>
                  </a:cubicBezTo>
                  <a:cubicBezTo>
                    <a:pt x="411" y="159"/>
                    <a:pt x="410" y="159"/>
                    <a:pt x="410" y="159"/>
                  </a:cubicBezTo>
                  <a:cubicBezTo>
                    <a:pt x="408" y="160"/>
                    <a:pt x="408" y="161"/>
                    <a:pt x="409" y="161"/>
                  </a:cubicBezTo>
                  <a:cubicBezTo>
                    <a:pt x="409" y="161"/>
                    <a:pt x="409" y="161"/>
                    <a:pt x="410" y="161"/>
                  </a:cubicBezTo>
                  <a:cubicBezTo>
                    <a:pt x="410" y="161"/>
                    <a:pt x="410" y="161"/>
                    <a:pt x="410" y="161"/>
                  </a:cubicBezTo>
                  <a:cubicBezTo>
                    <a:pt x="411" y="161"/>
                    <a:pt x="408" y="162"/>
                    <a:pt x="409" y="164"/>
                  </a:cubicBezTo>
                  <a:cubicBezTo>
                    <a:pt x="410" y="164"/>
                    <a:pt x="412" y="165"/>
                    <a:pt x="413" y="165"/>
                  </a:cubicBezTo>
                  <a:cubicBezTo>
                    <a:pt x="413" y="165"/>
                    <a:pt x="413" y="165"/>
                    <a:pt x="413" y="166"/>
                  </a:cubicBezTo>
                  <a:cubicBezTo>
                    <a:pt x="414" y="166"/>
                    <a:pt x="415" y="166"/>
                    <a:pt x="416" y="166"/>
                  </a:cubicBezTo>
                  <a:cubicBezTo>
                    <a:pt x="417" y="166"/>
                    <a:pt x="418" y="166"/>
                    <a:pt x="419" y="166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21" y="166"/>
                    <a:pt x="424" y="169"/>
                    <a:pt x="424" y="172"/>
                  </a:cubicBezTo>
                  <a:cubicBezTo>
                    <a:pt x="425" y="175"/>
                    <a:pt x="417" y="177"/>
                    <a:pt x="415" y="177"/>
                  </a:cubicBezTo>
                  <a:cubicBezTo>
                    <a:pt x="416" y="177"/>
                    <a:pt x="416" y="177"/>
                    <a:pt x="417" y="176"/>
                  </a:cubicBezTo>
                  <a:cubicBezTo>
                    <a:pt x="418" y="176"/>
                    <a:pt x="418" y="175"/>
                    <a:pt x="418" y="175"/>
                  </a:cubicBezTo>
                  <a:cubicBezTo>
                    <a:pt x="418" y="175"/>
                    <a:pt x="417" y="175"/>
                    <a:pt x="417" y="175"/>
                  </a:cubicBezTo>
                  <a:cubicBezTo>
                    <a:pt x="416" y="175"/>
                    <a:pt x="416" y="176"/>
                    <a:pt x="415" y="176"/>
                  </a:cubicBezTo>
                  <a:cubicBezTo>
                    <a:pt x="415" y="176"/>
                    <a:pt x="415" y="175"/>
                    <a:pt x="416" y="175"/>
                  </a:cubicBezTo>
                  <a:cubicBezTo>
                    <a:pt x="417" y="174"/>
                    <a:pt x="414" y="174"/>
                    <a:pt x="408" y="173"/>
                  </a:cubicBezTo>
                  <a:cubicBezTo>
                    <a:pt x="407" y="173"/>
                    <a:pt x="406" y="172"/>
                    <a:pt x="405" y="172"/>
                  </a:cubicBezTo>
                  <a:cubicBezTo>
                    <a:pt x="400" y="172"/>
                    <a:pt x="395" y="174"/>
                    <a:pt x="395" y="177"/>
                  </a:cubicBezTo>
                  <a:cubicBezTo>
                    <a:pt x="395" y="180"/>
                    <a:pt x="396" y="183"/>
                    <a:pt x="400" y="184"/>
                  </a:cubicBezTo>
                  <a:cubicBezTo>
                    <a:pt x="403" y="184"/>
                    <a:pt x="391" y="184"/>
                    <a:pt x="384" y="188"/>
                  </a:cubicBezTo>
                  <a:cubicBezTo>
                    <a:pt x="375" y="193"/>
                    <a:pt x="369" y="200"/>
                    <a:pt x="366" y="203"/>
                  </a:cubicBezTo>
                  <a:cubicBezTo>
                    <a:pt x="364" y="206"/>
                    <a:pt x="360" y="211"/>
                    <a:pt x="361" y="216"/>
                  </a:cubicBezTo>
                  <a:cubicBezTo>
                    <a:pt x="363" y="220"/>
                    <a:pt x="372" y="223"/>
                    <a:pt x="373" y="223"/>
                  </a:cubicBezTo>
                  <a:cubicBezTo>
                    <a:pt x="373" y="223"/>
                    <a:pt x="373" y="223"/>
                    <a:pt x="373" y="223"/>
                  </a:cubicBezTo>
                  <a:cubicBezTo>
                    <a:pt x="373" y="222"/>
                    <a:pt x="373" y="222"/>
                    <a:pt x="374" y="222"/>
                  </a:cubicBezTo>
                  <a:cubicBezTo>
                    <a:pt x="375" y="222"/>
                    <a:pt x="376" y="222"/>
                    <a:pt x="377" y="222"/>
                  </a:cubicBezTo>
                  <a:cubicBezTo>
                    <a:pt x="379" y="223"/>
                    <a:pt x="380" y="223"/>
                    <a:pt x="379" y="223"/>
                  </a:cubicBezTo>
                  <a:cubicBezTo>
                    <a:pt x="379" y="223"/>
                    <a:pt x="378" y="223"/>
                    <a:pt x="378" y="223"/>
                  </a:cubicBezTo>
                  <a:cubicBezTo>
                    <a:pt x="378" y="223"/>
                    <a:pt x="378" y="223"/>
                    <a:pt x="378" y="223"/>
                  </a:cubicBezTo>
                  <a:cubicBezTo>
                    <a:pt x="376" y="223"/>
                    <a:pt x="375" y="223"/>
                    <a:pt x="376" y="224"/>
                  </a:cubicBezTo>
                  <a:cubicBezTo>
                    <a:pt x="377" y="224"/>
                    <a:pt x="377" y="225"/>
                    <a:pt x="376" y="225"/>
                  </a:cubicBezTo>
                  <a:cubicBezTo>
                    <a:pt x="376" y="225"/>
                    <a:pt x="376" y="225"/>
                    <a:pt x="376" y="224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4" y="224"/>
                    <a:pt x="373" y="227"/>
                    <a:pt x="375" y="230"/>
                  </a:cubicBezTo>
                  <a:cubicBezTo>
                    <a:pt x="376" y="231"/>
                    <a:pt x="378" y="233"/>
                    <a:pt x="382" y="235"/>
                  </a:cubicBezTo>
                  <a:cubicBezTo>
                    <a:pt x="389" y="239"/>
                    <a:pt x="384" y="237"/>
                    <a:pt x="394" y="239"/>
                  </a:cubicBezTo>
                  <a:cubicBezTo>
                    <a:pt x="399" y="240"/>
                    <a:pt x="411" y="241"/>
                    <a:pt x="414" y="242"/>
                  </a:cubicBezTo>
                  <a:cubicBezTo>
                    <a:pt x="421" y="244"/>
                    <a:pt x="433" y="253"/>
                    <a:pt x="441" y="259"/>
                  </a:cubicBezTo>
                  <a:cubicBezTo>
                    <a:pt x="446" y="263"/>
                    <a:pt x="446" y="267"/>
                    <a:pt x="443" y="267"/>
                  </a:cubicBezTo>
                  <a:cubicBezTo>
                    <a:pt x="443" y="267"/>
                    <a:pt x="443" y="267"/>
                    <a:pt x="443" y="267"/>
                  </a:cubicBezTo>
                  <a:cubicBezTo>
                    <a:pt x="443" y="267"/>
                    <a:pt x="443" y="267"/>
                    <a:pt x="443" y="267"/>
                  </a:cubicBezTo>
                  <a:cubicBezTo>
                    <a:pt x="440" y="267"/>
                    <a:pt x="440" y="268"/>
                    <a:pt x="446" y="270"/>
                  </a:cubicBezTo>
                  <a:cubicBezTo>
                    <a:pt x="452" y="271"/>
                    <a:pt x="464" y="273"/>
                    <a:pt x="469" y="276"/>
                  </a:cubicBezTo>
                  <a:cubicBezTo>
                    <a:pt x="472" y="278"/>
                    <a:pt x="475" y="280"/>
                    <a:pt x="483" y="282"/>
                  </a:cubicBezTo>
                  <a:cubicBezTo>
                    <a:pt x="490" y="284"/>
                    <a:pt x="494" y="285"/>
                    <a:pt x="496" y="285"/>
                  </a:cubicBezTo>
                  <a:cubicBezTo>
                    <a:pt x="496" y="285"/>
                    <a:pt x="496" y="285"/>
                    <a:pt x="496" y="285"/>
                  </a:cubicBezTo>
                  <a:cubicBezTo>
                    <a:pt x="506" y="285"/>
                    <a:pt x="485" y="279"/>
                    <a:pt x="483" y="276"/>
                  </a:cubicBezTo>
                  <a:cubicBezTo>
                    <a:pt x="481" y="273"/>
                    <a:pt x="478" y="271"/>
                    <a:pt x="477" y="271"/>
                  </a:cubicBezTo>
                  <a:cubicBezTo>
                    <a:pt x="477" y="271"/>
                    <a:pt x="477" y="271"/>
                    <a:pt x="477" y="271"/>
                  </a:cubicBezTo>
                  <a:cubicBezTo>
                    <a:pt x="477" y="271"/>
                    <a:pt x="477" y="271"/>
                    <a:pt x="477" y="271"/>
                  </a:cubicBezTo>
                  <a:cubicBezTo>
                    <a:pt x="476" y="271"/>
                    <a:pt x="470" y="268"/>
                    <a:pt x="463" y="264"/>
                  </a:cubicBezTo>
                  <a:cubicBezTo>
                    <a:pt x="459" y="262"/>
                    <a:pt x="456" y="260"/>
                    <a:pt x="453" y="258"/>
                  </a:cubicBezTo>
                  <a:cubicBezTo>
                    <a:pt x="449" y="255"/>
                    <a:pt x="452" y="252"/>
                    <a:pt x="456" y="252"/>
                  </a:cubicBezTo>
                  <a:cubicBezTo>
                    <a:pt x="457" y="252"/>
                    <a:pt x="458" y="252"/>
                    <a:pt x="460" y="253"/>
                  </a:cubicBezTo>
                  <a:cubicBezTo>
                    <a:pt x="463" y="253"/>
                    <a:pt x="465" y="254"/>
                    <a:pt x="468" y="256"/>
                  </a:cubicBezTo>
                  <a:cubicBezTo>
                    <a:pt x="473" y="258"/>
                    <a:pt x="473" y="260"/>
                    <a:pt x="477" y="263"/>
                  </a:cubicBezTo>
                  <a:cubicBezTo>
                    <a:pt x="482" y="265"/>
                    <a:pt x="487" y="267"/>
                    <a:pt x="492" y="268"/>
                  </a:cubicBezTo>
                  <a:cubicBezTo>
                    <a:pt x="502" y="271"/>
                    <a:pt x="505" y="275"/>
                    <a:pt x="513" y="277"/>
                  </a:cubicBezTo>
                  <a:cubicBezTo>
                    <a:pt x="517" y="279"/>
                    <a:pt x="524" y="280"/>
                    <a:pt x="526" y="281"/>
                  </a:cubicBezTo>
                  <a:cubicBezTo>
                    <a:pt x="533" y="283"/>
                    <a:pt x="539" y="285"/>
                    <a:pt x="543" y="288"/>
                  </a:cubicBezTo>
                  <a:cubicBezTo>
                    <a:pt x="550" y="291"/>
                    <a:pt x="545" y="299"/>
                    <a:pt x="560" y="301"/>
                  </a:cubicBezTo>
                  <a:cubicBezTo>
                    <a:pt x="571" y="303"/>
                    <a:pt x="584" y="304"/>
                    <a:pt x="588" y="305"/>
                  </a:cubicBezTo>
                  <a:cubicBezTo>
                    <a:pt x="607" y="307"/>
                    <a:pt x="625" y="311"/>
                    <a:pt x="646" y="312"/>
                  </a:cubicBezTo>
                  <a:cubicBezTo>
                    <a:pt x="649" y="312"/>
                    <a:pt x="653" y="312"/>
                    <a:pt x="656" y="312"/>
                  </a:cubicBezTo>
                  <a:cubicBezTo>
                    <a:pt x="668" y="312"/>
                    <a:pt x="676" y="311"/>
                    <a:pt x="675" y="311"/>
                  </a:cubicBezTo>
                  <a:cubicBezTo>
                    <a:pt x="674" y="311"/>
                    <a:pt x="675" y="311"/>
                    <a:pt x="677" y="311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79" y="311"/>
                    <a:pt x="682" y="311"/>
                    <a:pt x="684" y="311"/>
                  </a:cubicBezTo>
                  <a:cubicBezTo>
                    <a:pt x="686" y="312"/>
                    <a:pt x="686" y="312"/>
                    <a:pt x="687" y="312"/>
                  </a:cubicBezTo>
                  <a:cubicBezTo>
                    <a:pt x="687" y="312"/>
                    <a:pt x="687" y="312"/>
                    <a:pt x="686" y="312"/>
                  </a:cubicBezTo>
                  <a:cubicBezTo>
                    <a:pt x="686" y="312"/>
                    <a:pt x="686" y="312"/>
                    <a:pt x="685" y="312"/>
                  </a:cubicBezTo>
                  <a:cubicBezTo>
                    <a:pt x="685" y="311"/>
                    <a:pt x="685" y="311"/>
                    <a:pt x="685" y="311"/>
                  </a:cubicBezTo>
                  <a:cubicBezTo>
                    <a:pt x="685" y="311"/>
                    <a:pt x="685" y="311"/>
                    <a:pt x="685" y="312"/>
                  </a:cubicBezTo>
                  <a:cubicBezTo>
                    <a:pt x="686" y="312"/>
                    <a:pt x="686" y="312"/>
                    <a:pt x="686" y="312"/>
                  </a:cubicBezTo>
                  <a:cubicBezTo>
                    <a:pt x="689" y="312"/>
                    <a:pt x="692" y="313"/>
                    <a:pt x="697" y="315"/>
                  </a:cubicBezTo>
                  <a:cubicBezTo>
                    <a:pt x="703" y="316"/>
                    <a:pt x="708" y="317"/>
                    <a:pt x="714" y="318"/>
                  </a:cubicBezTo>
                  <a:cubicBezTo>
                    <a:pt x="720" y="319"/>
                    <a:pt x="727" y="319"/>
                    <a:pt x="733" y="320"/>
                  </a:cubicBezTo>
                  <a:cubicBezTo>
                    <a:pt x="743" y="320"/>
                    <a:pt x="755" y="321"/>
                    <a:pt x="761" y="321"/>
                  </a:cubicBezTo>
                  <a:cubicBezTo>
                    <a:pt x="762" y="321"/>
                    <a:pt x="763" y="321"/>
                    <a:pt x="763" y="321"/>
                  </a:cubicBezTo>
                  <a:cubicBezTo>
                    <a:pt x="763" y="321"/>
                    <a:pt x="763" y="321"/>
                    <a:pt x="764" y="321"/>
                  </a:cubicBezTo>
                  <a:cubicBezTo>
                    <a:pt x="769" y="321"/>
                    <a:pt x="775" y="325"/>
                    <a:pt x="782" y="328"/>
                  </a:cubicBezTo>
                  <a:cubicBezTo>
                    <a:pt x="789" y="331"/>
                    <a:pt x="796" y="333"/>
                    <a:pt x="798" y="333"/>
                  </a:cubicBezTo>
                  <a:cubicBezTo>
                    <a:pt x="798" y="333"/>
                    <a:pt x="798" y="332"/>
                    <a:pt x="798" y="332"/>
                  </a:cubicBezTo>
                  <a:cubicBezTo>
                    <a:pt x="798" y="332"/>
                    <a:pt x="798" y="332"/>
                    <a:pt x="799" y="332"/>
                  </a:cubicBezTo>
                  <a:cubicBezTo>
                    <a:pt x="801" y="332"/>
                    <a:pt x="805" y="333"/>
                    <a:pt x="810" y="334"/>
                  </a:cubicBezTo>
                  <a:cubicBezTo>
                    <a:pt x="814" y="336"/>
                    <a:pt x="817" y="337"/>
                    <a:pt x="821" y="338"/>
                  </a:cubicBezTo>
                  <a:cubicBezTo>
                    <a:pt x="821" y="338"/>
                    <a:pt x="821" y="338"/>
                    <a:pt x="821" y="338"/>
                  </a:cubicBezTo>
                  <a:cubicBezTo>
                    <a:pt x="821" y="338"/>
                    <a:pt x="820" y="337"/>
                    <a:pt x="819" y="337"/>
                  </a:cubicBezTo>
                  <a:cubicBezTo>
                    <a:pt x="819" y="337"/>
                    <a:pt x="819" y="337"/>
                    <a:pt x="820" y="337"/>
                  </a:cubicBezTo>
                  <a:cubicBezTo>
                    <a:pt x="820" y="337"/>
                    <a:pt x="826" y="338"/>
                    <a:pt x="833" y="338"/>
                  </a:cubicBezTo>
                  <a:cubicBezTo>
                    <a:pt x="842" y="339"/>
                    <a:pt x="851" y="340"/>
                    <a:pt x="851" y="340"/>
                  </a:cubicBezTo>
                  <a:cubicBezTo>
                    <a:pt x="851" y="341"/>
                    <a:pt x="852" y="341"/>
                    <a:pt x="854" y="341"/>
                  </a:cubicBezTo>
                  <a:cubicBezTo>
                    <a:pt x="855" y="341"/>
                    <a:pt x="855" y="341"/>
                    <a:pt x="856" y="341"/>
                  </a:cubicBezTo>
                  <a:cubicBezTo>
                    <a:pt x="859" y="341"/>
                    <a:pt x="856" y="337"/>
                    <a:pt x="867" y="336"/>
                  </a:cubicBezTo>
                  <a:cubicBezTo>
                    <a:pt x="868" y="336"/>
                    <a:pt x="869" y="336"/>
                    <a:pt x="870" y="336"/>
                  </a:cubicBezTo>
                  <a:cubicBezTo>
                    <a:pt x="879" y="336"/>
                    <a:pt x="886" y="340"/>
                    <a:pt x="889" y="343"/>
                  </a:cubicBezTo>
                  <a:cubicBezTo>
                    <a:pt x="892" y="346"/>
                    <a:pt x="895" y="348"/>
                    <a:pt x="895" y="350"/>
                  </a:cubicBezTo>
                  <a:cubicBezTo>
                    <a:pt x="895" y="352"/>
                    <a:pt x="891" y="356"/>
                    <a:pt x="883" y="359"/>
                  </a:cubicBezTo>
                  <a:cubicBezTo>
                    <a:pt x="873" y="363"/>
                    <a:pt x="855" y="367"/>
                    <a:pt x="852" y="371"/>
                  </a:cubicBezTo>
                  <a:cubicBezTo>
                    <a:pt x="849" y="375"/>
                    <a:pt x="861" y="374"/>
                    <a:pt x="861" y="374"/>
                  </a:cubicBezTo>
                  <a:cubicBezTo>
                    <a:pt x="861" y="375"/>
                    <a:pt x="861" y="375"/>
                    <a:pt x="862" y="375"/>
                  </a:cubicBezTo>
                  <a:cubicBezTo>
                    <a:pt x="862" y="375"/>
                    <a:pt x="862" y="375"/>
                    <a:pt x="862" y="375"/>
                  </a:cubicBezTo>
                  <a:cubicBezTo>
                    <a:pt x="862" y="375"/>
                    <a:pt x="862" y="375"/>
                    <a:pt x="862" y="375"/>
                  </a:cubicBezTo>
                  <a:cubicBezTo>
                    <a:pt x="862" y="375"/>
                    <a:pt x="865" y="377"/>
                    <a:pt x="858" y="378"/>
                  </a:cubicBezTo>
                  <a:cubicBezTo>
                    <a:pt x="853" y="378"/>
                    <a:pt x="848" y="379"/>
                    <a:pt x="845" y="380"/>
                  </a:cubicBezTo>
                  <a:cubicBezTo>
                    <a:pt x="843" y="382"/>
                    <a:pt x="844" y="383"/>
                    <a:pt x="845" y="384"/>
                  </a:cubicBezTo>
                  <a:cubicBezTo>
                    <a:pt x="847" y="385"/>
                    <a:pt x="857" y="389"/>
                    <a:pt x="867" y="392"/>
                  </a:cubicBezTo>
                  <a:cubicBezTo>
                    <a:pt x="884" y="399"/>
                    <a:pt x="896" y="408"/>
                    <a:pt x="911" y="414"/>
                  </a:cubicBezTo>
                  <a:cubicBezTo>
                    <a:pt x="921" y="417"/>
                    <a:pt x="945" y="421"/>
                    <a:pt x="961" y="423"/>
                  </a:cubicBezTo>
                  <a:cubicBezTo>
                    <a:pt x="972" y="425"/>
                    <a:pt x="982" y="426"/>
                    <a:pt x="988" y="429"/>
                  </a:cubicBezTo>
                  <a:cubicBezTo>
                    <a:pt x="993" y="431"/>
                    <a:pt x="993" y="435"/>
                    <a:pt x="993" y="439"/>
                  </a:cubicBezTo>
                  <a:cubicBezTo>
                    <a:pt x="992" y="444"/>
                    <a:pt x="994" y="451"/>
                    <a:pt x="993" y="456"/>
                  </a:cubicBezTo>
                  <a:cubicBezTo>
                    <a:pt x="992" y="467"/>
                    <a:pt x="998" y="478"/>
                    <a:pt x="992" y="489"/>
                  </a:cubicBezTo>
                  <a:cubicBezTo>
                    <a:pt x="990" y="492"/>
                    <a:pt x="985" y="494"/>
                    <a:pt x="984" y="497"/>
                  </a:cubicBezTo>
                  <a:cubicBezTo>
                    <a:pt x="981" y="501"/>
                    <a:pt x="983" y="501"/>
                    <a:pt x="987" y="506"/>
                  </a:cubicBezTo>
                  <a:cubicBezTo>
                    <a:pt x="988" y="508"/>
                    <a:pt x="986" y="511"/>
                    <a:pt x="986" y="514"/>
                  </a:cubicBezTo>
                  <a:cubicBezTo>
                    <a:pt x="987" y="519"/>
                    <a:pt x="1006" y="518"/>
                    <a:pt x="1006" y="519"/>
                  </a:cubicBezTo>
                  <a:cubicBezTo>
                    <a:pt x="1006" y="520"/>
                    <a:pt x="1006" y="521"/>
                    <a:pt x="1005" y="521"/>
                  </a:cubicBezTo>
                  <a:cubicBezTo>
                    <a:pt x="1005" y="521"/>
                    <a:pt x="1005" y="521"/>
                    <a:pt x="1005" y="521"/>
                  </a:cubicBezTo>
                  <a:cubicBezTo>
                    <a:pt x="1005" y="521"/>
                    <a:pt x="1005" y="521"/>
                    <a:pt x="1004" y="521"/>
                  </a:cubicBezTo>
                  <a:cubicBezTo>
                    <a:pt x="1004" y="521"/>
                    <a:pt x="1003" y="524"/>
                    <a:pt x="1004" y="529"/>
                  </a:cubicBezTo>
                  <a:cubicBezTo>
                    <a:pt x="1005" y="529"/>
                    <a:pt x="1005" y="530"/>
                    <a:pt x="1005" y="531"/>
                  </a:cubicBezTo>
                  <a:cubicBezTo>
                    <a:pt x="1004" y="535"/>
                    <a:pt x="1000" y="538"/>
                    <a:pt x="999" y="538"/>
                  </a:cubicBezTo>
                  <a:cubicBezTo>
                    <a:pt x="999" y="538"/>
                    <a:pt x="999" y="538"/>
                    <a:pt x="999" y="538"/>
                  </a:cubicBezTo>
                  <a:cubicBezTo>
                    <a:pt x="1000" y="538"/>
                    <a:pt x="999" y="537"/>
                    <a:pt x="997" y="537"/>
                  </a:cubicBezTo>
                  <a:cubicBezTo>
                    <a:pt x="997" y="537"/>
                    <a:pt x="996" y="537"/>
                    <a:pt x="996" y="537"/>
                  </a:cubicBezTo>
                  <a:cubicBezTo>
                    <a:pt x="996" y="537"/>
                    <a:pt x="995" y="537"/>
                    <a:pt x="995" y="537"/>
                  </a:cubicBezTo>
                  <a:cubicBezTo>
                    <a:pt x="994" y="537"/>
                    <a:pt x="993" y="537"/>
                    <a:pt x="994" y="537"/>
                  </a:cubicBezTo>
                  <a:cubicBezTo>
                    <a:pt x="995" y="536"/>
                    <a:pt x="994" y="536"/>
                    <a:pt x="991" y="536"/>
                  </a:cubicBezTo>
                  <a:cubicBezTo>
                    <a:pt x="991" y="536"/>
                    <a:pt x="990" y="536"/>
                    <a:pt x="990" y="536"/>
                  </a:cubicBezTo>
                  <a:cubicBezTo>
                    <a:pt x="987" y="536"/>
                    <a:pt x="983" y="537"/>
                    <a:pt x="983" y="538"/>
                  </a:cubicBezTo>
                  <a:cubicBezTo>
                    <a:pt x="982" y="540"/>
                    <a:pt x="982" y="540"/>
                    <a:pt x="983" y="540"/>
                  </a:cubicBezTo>
                  <a:cubicBezTo>
                    <a:pt x="983" y="540"/>
                    <a:pt x="984" y="540"/>
                    <a:pt x="984" y="540"/>
                  </a:cubicBezTo>
                  <a:cubicBezTo>
                    <a:pt x="985" y="540"/>
                    <a:pt x="987" y="540"/>
                    <a:pt x="989" y="540"/>
                  </a:cubicBezTo>
                  <a:cubicBezTo>
                    <a:pt x="991" y="540"/>
                    <a:pt x="993" y="540"/>
                    <a:pt x="995" y="540"/>
                  </a:cubicBezTo>
                  <a:cubicBezTo>
                    <a:pt x="999" y="541"/>
                    <a:pt x="1000" y="542"/>
                    <a:pt x="1000" y="542"/>
                  </a:cubicBezTo>
                  <a:cubicBezTo>
                    <a:pt x="1001" y="543"/>
                    <a:pt x="1000" y="543"/>
                    <a:pt x="999" y="543"/>
                  </a:cubicBezTo>
                  <a:cubicBezTo>
                    <a:pt x="999" y="543"/>
                    <a:pt x="999" y="543"/>
                    <a:pt x="999" y="543"/>
                  </a:cubicBezTo>
                  <a:cubicBezTo>
                    <a:pt x="1000" y="544"/>
                    <a:pt x="1001" y="544"/>
                    <a:pt x="1003" y="544"/>
                  </a:cubicBezTo>
                  <a:cubicBezTo>
                    <a:pt x="1007" y="544"/>
                    <a:pt x="1010" y="544"/>
                    <a:pt x="1010" y="545"/>
                  </a:cubicBezTo>
                  <a:cubicBezTo>
                    <a:pt x="1010" y="545"/>
                    <a:pt x="1006" y="545"/>
                    <a:pt x="1002" y="545"/>
                  </a:cubicBezTo>
                  <a:cubicBezTo>
                    <a:pt x="999" y="546"/>
                    <a:pt x="1004" y="548"/>
                    <a:pt x="1004" y="550"/>
                  </a:cubicBezTo>
                  <a:cubicBezTo>
                    <a:pt x="1005" y="551"/>
                    <a:pt x="1008" y="552"/>
                    <a:pt x="1009" y="552"/>
                  </a:cubicBezTo>
                  <a:cubicBezTo>
                    <a:pt x="1010" y="552"/>
                    <a:pt x="1011" y="552"/>
                    <a:pt x="1011" y="552"/>
                  </a:cubicBezTo>
                  <a:cubicBezTo>
                    <a:pt x="1012" y="551"/>
                    <a:pt x="1012" y="551"/>
                    <a:pt x="1012" y="551"/>
                  </a:cubicBezTo>
                  <a:cubicBezTo>
                    <a:pt x="1013" y="551"/>
                    <a:pt x="1013" y="551"/>
                    <a:pt x="1013" y="551"/>
                  </a:cubicBezTo>
                  <a:cubicBezTo>
                    <a:pt x="1014" y="552"/>
                    <a:pt x="1006" y="554"/>
                    <a:pt x="1008" y="556"/>
                  </a:cubicBezTo>
                  <a:cubicBezTo>
                    <a:pt x="1011" y="558"/>
                    <a:pt x="1019" y="559"/>
                    <a:pt x="1018" y="559"/>
                  </a:cubicBezTo>
                  <a:cubicBezTo>
                    <a:pt x="1016" y="559"/>
                    <a:pt x="1016" y="560"/>
                    <a:pt x="1018" y="560"/>
                  </a:cubicBezTo>
                  <a:cubicBezTo>
                    <a:pt x="1021" y="560"/>
                    <a:pt x="1022" y="561"/>
                    <a:pt x="1022" y="561"/>
                  </a:cubicBezTo>
                  <a:cubicBezTo>
                    <a:pt x="1022" y="562"/>
                    <a:pt x="1022" y="562"/>
                    <a:pt x="1021" y="562"/>
                  </a:cubicBezTo>
                  <a:cubicBezTo>
                    <a:pt x="1019" y="562"/>
                    <a:pt x="1021" y="563"/>
                    <a:pt x="1023" y="563"/>
                  </a:cubicBezTo>
                  <a:cubicBezTo>
                    <a:pt x="1025" y="564"/>
                    <a:pt x="1026" y="564"/>
                    <a:pt x="1027" y="564"/>
                  </a:cubicBezTo>
                  <a:cubicBezTo>
                    <a:pt x="1027" y="564"/>
                    <a:pt x="1027" y="564"/>
                    <a:pt x="1027" y="563"/>
                  </a:cubicBezTo>
                  <a:cubicBezTo>
                    <a:pt x="1027" y="563"/>
                    <a:pt x="1027" y="563"/>
                    <a:pt x="1027" y="563"/>
                  </a:cubicBezTo>
                  <a:cubicBezTo>
                    <a:pt x="1028" y="563"/>
                    <a:pt x="1028" y="563"/>
                    <a:pt x="1029" y="563"/>
                  </a:cubicBezTo>
                  <a:cubicBezTo>
                    <a:pt x="1029" y="563"/>
                    <a:pt x="1030" y="564"/>
                    <a:pt x="1030" y="564"/>
                  </a:cubicBezTo>
                  <a:cubicBezTo>
                    <a:pt x="1031" y="564"/>
                    <a:pt x="1031" y="563"/>
                    <a:pt x="1032" y="563"/>
                  </a:cubicBezTo>
                  <a:cubicBezTo>
                    <a:pt x="1032" y="563"/>
                    <a:pt x="1032" y="563"/>
                    <a:pt x="1030" y="562"/>
                  </a:cubicBezTo>
                  <a:cubicBezTo>
                    <a:pt x="1030" y="562"/>
                    <a:pt x="1030" y="562"/>
                    <a:pt x="1031" y="562"/>
                  </a:cubicBezTo>
                  <a:cubicBezTo>
                    <a:pt x="1031" y="562"/>
                    <a:pt x="1032" y="562"/>
                    <a:pt x="1033" y="562"/>
                  </a:cubicBezTo>
                  <a:cubicBezTo>
                    <a:pt x="1033" y="562"/>
                    <a:pt x="1034" y="562"/>
                    <a:pt x="1034" y="562"/>
                  </a:cubicBezTo>
                  <a:cubicBezTo>
                    <a:pt x="1035" y="562"/>
                    <a:pt x="1036" y="562"/>
                    <a:pt x="1034" y="562"/>
                  </a:cubicBezTo>
                  <a:cubicBezTo>
                    <a:pt x="1033" y="562"/>
                    <a:pt x="1033" y="562"/>
                    <a:pt x="1033" y="562"/>
                  </a:cubicBezTo>
                  <a:cubicBezTo>
                    <a:pt x="1034" y="562"/>
                    <a:pt x="1036" y="562"/>
                    <a:pt x="1038" y="563"/>
                  </a:cubicBezTo>
                  <a:cubicBezTo>
                    <a:pt x="1039" y="564"/>
                    <a:pt x="1039" y="565"/>
                    <a:pt x="1038" y="565"/>
                  </a:cubicBezTo>
                  <a:cubicBezTo>
                    <a:pt x="1038" y="565"/>
                    <a:pt x="1037" y="565"/>
                    <a:pt x="1037" y="564"/>
                  </a:cubicBezTo>
                  <a:cubicBezTo>
                    <a:pt x="1037" y="564"/>
                    <a:pt x="1036" y="564"/>
                    <a:pt x="1035" y="564"/>
                  </a:cubicBezTo>
                  <a:cubicBezTo>
                    <a:pt x="1034" y="564"/>
                    <a:pt x="1034" y="564"/>
                    <a:pt x="1034" y="564"/>
                  </a:cubicBezTo>
                  <a:cubicBezTo>
                    <a:pt x="1035" y="565"/>
                    <a:pt x="1033" y="565"/>
                    <a:pt x="1032" y="565"/>
                  </a:cubicBezTo>
                  <a:cubicBezTo>
                    <a:pt x="1031" y="565"/>
                    <a:pt x="1030" y="565"/>
                    <a:pt x="1029" y="565"/>
                  </a:cubicBezTo>
                  <a:cubicBezTo>
                    <a:pt x="1029" y="565"/>
                    <a:pt x="1029" y="565"/>
                    <a:pt x="1028" y="565"/>
                  </a:cubicBezTo>
                  <a:cubicBezTo>
                    <a:pt x="1026" y="565"/>
                    <a:pt x="1025" y="566"/>
                    <a:pt x="1026" y="566"/>
                  </a:cubicBezTo>
                  <a:cubicBezTo>
                    <a:pt x="1027" y="567"/>
                    <a:pt x="1029" y="568"/>
                    <a:pt x="1030" y="568"/>
                  </a:cubicBezTo>
                  <a:cubicBezTo>
                    <a:pt x="1030" y="568"/>
                    <a:pt x="1030" y="568"/>
                    <a:pt x="1030" y="568"/>
                  </a:cubicBezTo>
                  <a:cubicBezTo>
                    <a:pt x="1030" y="568"/>
                    <a:pt x="1030" y="568"/>
                    <a:pt x="1031" y="568"/>
                  </a:cubicBezTo>
                  <a:cubicBezTo>
                    <a:pt x="1032" y="568"/>
                    <a:pt x="1033" y="568"/>
                    <a:pt x="1031" y="568"/>
                  </a:cubicBezTo>
                  <a:cubicBezTo>
                    <a:pt x="1030" y="568"/>
                    <a:pt x="1033" y="569"/>
                    <a:pt x="1036" y="569"/>
                  </a:cubicBezTo>
                  <a:cubicBezTo>
                    <a:pt x="1037" y="569"/>
                    <a:pt x="1037" y="569"/>
                    <a:pt x="1037" y="569"/>
                  </a:cubicBezTo>
                  <a:cubicBezTo>
                    <a:pt x="1040" y="569"/>
                    <a:pt x="1039" y="566"/>
                    <a:pt x="1044" y="566"/>
                  </a:cubicBezTo>
                  <a:cubicBezTo>
                    <a:pt x="1045" y="566"/>
                    <a:pt x="1045" y="566"/>
                    <a:pt x="1046" y="566"/>
                  </a:cubicBezTo>
                  <a:cubicBezTo>
                    <a:pt x="1049" y="566"/>
                    <a:pt x="1045" y="567"/>
                    <a:pt x="1041" y="568"/>
                  </a:cubicBezTo>
                  <a:cubicBezTo>
                    <a:pt x="1038" y="569"/>
                    <a:pt x="1040" y="570"/>
                    <a:pt x="1042" y="570"/>
                  </a:cubicBezTo>
                  <a:cubicBezTo>
                    <a:pt x="1045" y="570"/>
                    <a:pt x="1048" y="569"/>
                    <a:pt x="1050" y="569"/>
                  </a:cubicBezTo>
                  <a:cubicBezTo>
                    <a:pt x="1051" y="568"/>
                    <a:pt x="1053" y="568"/>
                    <a:pt x="1054" y="568"/>
                  </a:cubicBezTo>
                  <a:cubicBezTo>
                    <a:pt x="1056" y="568"/>
                    <a:pt x="1058" y="569"/>
                    <a:pt x="1056" y="570"/>
                  </a:cubicBezTo>
                  <a:cubicBezTo>
                    <a:pt x="1054" y="570"/>
                    <a:pt x="1053" y="571"/>
                    <a:pt x="1053" y="571"/>
                  </a:cubicBezTo>
                  <a:cubicBezTo>
                    <a:pt x="1052" y="571"/>
                    <a:pt x="1052" y="571"/>
                    <a:pt x="1053" y="571"/>
                  </a:cubicBezTo>
                  <a:cubicBezTo>
                    <a:pt x="1053" y="570"/>
                    <a:pt x="1052" y="570"/>
                    <a:pt x="1052" y="570"/>
                  </a:cubicBezTo>
                  <a:cubicBezTo>
                    <a:pt x="1051" y="570"/>
                    <a:pt x="1051" y="570"/>
                    <a:pt x="1050" y="570"/>
                  </a:cubicBezTo>
                  <a:cubicBezTo>
                    <a:pt x="1049" y="571"/>
                    <a:pt x="1052" y="571"/>
                    <a:pt x="1055" y="571"/>
                  </a:cubicBezTo>
                  <a:cubicBezTo>
                    <a:pt x="1059" y="571"/>
                    <a:pt x="1063" y="571"/>
                    <a:pt x="1066" y="568"/>
                  </a:cubicBezTo>
                  <a:cubicBezTo>
                    <a:pt x="1072" y="564"/>
                    <a:pt x="1079" y="563"/>
                    <a:pt x="1076" y="559"/>
                  </a:cubicBezTo>
                  <a:cubicBezTo>
                    <a:pt x="1072" y="556"/>
                    <a:pt x="1081" y="554"/>
                    <a:pt x="1084" y="553"/>
                  </a:cubicBezTo>
                  <a:cubicBezTo>
                    <a:pt x="1088" y="552"/>
                    <a:pt x="1089" y="549"/>
                    <a:pt x="1097" y="546"/>
                  </a:cubicBezTo>
                  <a:cubicBezTo>
                    <a:pt x="1102" y="544"/>
                    <a:pt x="1104" y="543"/>
                    <a:pt x="1098" y="540"/>
                  </a:cubicBezTo>
                  <a:cubicBezTo>
                    <a:pt x="1095" y="539"/>
                    <a:pt x="1076" y="539"/>
                    <a:pt x="1075" y="536"/>
                  </a:cubicBezTo>
                  <a:cubicBezTo>
                    <a:pt x="1075" y="534"/>
                    <a:pt x="1078" y="533"/>
                    <a:pt x="1082" y="532"/>
                  </a:cubicBezTo>
                  <a:cubicBezTo>
                    <a:pt x="1090" y="531"/>
                    <a:pt x="1096" y="529"/>
                    <a:pt x="1096" y="526"/>
                  </a:cubicBezTo>
                  <a:cubicBezTo>
                    <a:pt x="1097" y="523"/>
                    <a:pt x="1103" y="522"/>
                    <a:pt x="1101" y="522"/>
                  </a:cubicBezTo>
                  <a:cubicBezTo>
                    <a:pt x="1099" y="521"/>
                    <a:pt x="1105" y="522"/>
                    <a:pt x="1111" y="520"/>
                  </a:cubicBezTo>
                  <a:cubicBezTo>
                    <a:pt x="1116" y="519"/>
                    <a:pt x="1107" y="519"/>
                    <a:pt x="1106" y="519"/>
                  </a:cubicBezTo>
                  <a:cubicBezTo>
                    <a:pt x="1106" y="519"/>
                    <a:pt x="1106" y="519"/>
                    <a:pt x="1106" y="519"/>
                  </a:cubicBezTo>
                  <a:cubicBezTo>
                    <a:pt x="1107" y="519"/>
                    <a:pt x="1105" y="519"/>
                    <a:pt x="1104" y="519"/>
                  </a:cubicBezTo>
                  <a:cubicBezTo>
                    <a:pt x="1103" y="519"/>
                    <a:pt x="1103" y="519"/>
                    <a:pt x="1103" y="519"/>
                  </a:cubicBezTo>
                  <a:cubicBezTo>
                    <a:pt x="1102" y="519"/>
                    <a:pt x="1101" y="519"/>
                    <a:pt x="1102" y="519"/>
                  </a:cubicBezTo>
                  <a:cubicBezTo>
                    <a:pt x="1102" y="519"/>
                    <a:pt x="1096" y="518"/>
                    <a:pt x="1093" y="516"/>
                  </a:cubicBezTo>
                  <a:cubicBezTo>
                    <a:pt x="1090" y="514"/>
                    <a:pt x="1114" y="517"/>
                    <a:pt x="1122" y="512"/>
                  </a:cubicBezTo>
                  <a:cubicBezTo>
                    <a:pt x="1122" y="512"/>
                    <a:pt x="1122" y="512"/>
                    <a:pt x="1123" y="512"/>
                  </a:cubicBezTo>
                  <a:cubicBezTo>
                    <a:pt x="1129" y="508"/>
                    <a:pt x="1137" y="506"/>
                    <a:pt x="1155" y="505"/>
                  </a:cubicBezTo>
                  <a:cubicBezTo>
                    <a:pt x="1162" y="504"/>
                    <a:pt x="1169" y="503"/>
                    <a:pt x="1174" y="502"/>
                  </a:cubicBezTo>
                  <a:cubicBezTo>
                    <a:pt x="1187" y="499"/>
                    <a:pt x="1176" y="495"/>
                    <a:pt x="1178" y="493"/>
                  </a:cubicBezTo>
                  <a:cubicBezTo>
                    <a:pt x="1179" y="493"/>
                    <a:pt x="1182" y="491"/>
                    <a:pt x="1179" y="490"/>
                  </a:cubicBezTo>
                  <a:cubicBezTo>
                    <a:pt x="1172" y="488"/>
                    <a:pt x="1162" y="488"/>
                    <a:pt x="1159" y="485"/>
                  </a:cubicBezTo>
                  <a:cubicBezTo>
                    <a:pt x="1156" y="483"/>
                    <a:pt x="1159" y="475"/>
                    <a:pt x="1162" y="473"/>
                  </a:cubicBezTo>
                  <a:cubicBezTo>
                    <a:pt x="1165" y="472"/>
                    <a:pt x="1169" y="471"/>
                    <a:pt x="1175" y="471"/>
                  </a:cubicBezTo>
                  <a:cubicBezTo>
                    <a:pt x="1185" y="471"/>
                    <a:pt x="1197" y="473"/>
                    <a:pt x="1207" y="476"/>
                  </a:cubicBezTo>
                  <a:cubicBezTo>
                    <a:pt x="1214" y="478"/>
                    <a:pt x="1220" y="479"/>
                    <a:pt x="1226" y="479"/>
                  </a:cubicBezTo>
                  <a:cubicBezTo>
                    <a:pt x="1231" y="479"/>
                    <a:pt x="1235" y="479"/>
                    <a:pt x="1238" y="477"/>
                  </a:cubicBezTo>
                  <a:cubicBezTo>
                    <a:pt x="1242" y="474"/>
                    <a:pt x="1248" y="472"/>
                    <a:pt x="1250" y="472"/>
                  </a:cubicBezTo>
                  <a:cubicBezTo>
                    <a:pt x="1251" y="472"/>
                    <a:pt x="1251" y="472"/>
                    <a:pt x="1249" y="473"/>
                  </a:cubicBezTo>
                  <a:cubicBezTo>
                    <a:pt x="1247" y="474"/>
                    <a:pt x="1246" y="475"/>
                    <a:pt x="1248" y="475"/>
                  </a:cubicBezTo>
                  <a:cubicBezTo>
                    <a:pt x="1250" y="475"/>
                    <a:pt x="1254" y="474"/>
                    <a:pt x="1260" y="472"/>
                  </a:cubicBezTo>
                  <a:cubicBezTo>
                    <a:pt x="1267" y="469"/>
                    <a:pt x="1270" y="465"/>
                    <a:pt x="1272" y="461"/>
                  </a:cubicBezTo>
                  <a:cubicBezTo>
                    <a:pt x="1274" y="457"/>
                    <a:pt x="1284" y="451"/>
                    <a:pt x="1298" y="449"/>
                  </a:cubicBezTo>
                  <a:cubicBezTo>
                    <a:pt x="1311" y="447"/>
                    <a:pt x="1322" y="444"/>
                    <a:pt x="1320" y="444"/>
                  </a:cubicBezTo>
                  <a:cubicBezTo>
                    <a:pt x="1319" y="444"/>
                    <a:pt x="1321" y="443"/>
                    <a:pt x="1325" y="443"/>
                  </a:cubicBezTo>
                  <a:cubicBezTo>
                    <a:pt x="1326" y="443"/>
                    <a:pt x="1327" y="443"/>
                    <a:pt x="1328" y="443"/>
                  </a:cubicBezTo>
                  <a:cubicBezTo>
                    <a:pt x="1329" y="443"/>
                    <a:pt x="1329" y="443"/>
                    <a:pt x="1328" y="443"/>
                  </a:cubicBezTo>
                  <a:cubicBezTo>
                    <a:pt x="1327" y="443"/>
                    <a:pt x="1327" y="443"/>
                    <a:pt x="1327" y="443"/>
                  </a:cubicBezTo>
                  <a:cubicBezTo>
                    <a:pt x="1328" y="443"/>
                    <a:pt x="1329" y="443"/>
                    <a:pt x="1331" y="443"/>
                  </a:cubicBezTo>
                  <a:cubicBezTo>
                    <a:pt x="1335" y="443"/>
                    <a:pt x="1355" y="444"/>
                    <a:pt x="1363" y="440"/>
                  </a:cubicBezTo>
                  <a:cubicBezTo>
                    <a:pt x="1375" y="434"/>
                    <a:pt x="1382" y="424"/>
                    <a:pt x="1384" y="416"/>
                  </a:cubicBezTo>
                  <a:cubicBezTo>
                    <a:pt x="1386" y="412"/>
                    <a:pt x="1384" y="408"/>
                    <a:pt x="1384" y="408"/>
                  </a:cubicBezTo>
                  <a:cubicBezTo>
                    <a:pt x="1384" y="408"/>
                    <a:pt x="1385" y="408"/>
                    <a:pt x="1385" y="408"/>
                  </a:cubicBezTo>
                  <a:cubicBezTo>
                    <a:pt x="1385" y="408"/>
                    <a:pt x="1385" y="408"/>
                    <a:pt x="1386" y="408"/>
                  </a:cubicBezTo>
                  <a:cubicBezTo>
                    <a:pt x="1386" y="408"/>
                    <a:pt x="1387" y="408"/>
                    <a:pt x="1387" y="408"/>
                  </a:cubicBezTo>
                  <a:cubicBezTo>
                    <a:pt x="1388" y="408"/>
                    <a:pt x="1388" y="408"/>
                    <a:pt x="1388" y="408"/>
                  </a:cubicBezTo>
                  <a:cubicBezTo>
                    <a:pt x="1389" y="408"/>
                    <a:pt x="1390" y="408"/>
                    <a:pt x="1391" y="408"/>
                  </a:cubicBezTo>
                  <a:cubicBezTo>
                    <a:pt x="1392" y="408"/>
                    <a:pt x="1392" y="408"/>
                    <a:pt x="1392" y="408"/>
                  </a:cubicBezTo>
                  <a:cubicBezTo>
                    <a:pt x="1393" y="408"/>
                    <a:pt x="1393" y="409"/>
                    <a:pt x="1392" y="409"/>
                  </a:cubicBezTo>
                  <a:cubicBezTo>
                    <a:pt x="1392" y="409"/>
                    <a:pt x="1392" y="409"/>
                    <a:pt x="1392" y="409"/>
                  </a:cubicBezTo>
                  <a:cubicBezTo>
                    <a:pt x="1392" y="409"/>
                    <a:pt x="1403" y="407"/>
                    <a:pt x="1413" y="404"/>
                  </a:cubicBezTo>
                  <a:cubicBezTo>
                    <a:pt x="1426" y="399"/>
                    <a:pt x="1438" y="394"/>
                    <a:pt x="1438" y="391"/>
                  </a:cubicBezTo>
                  <a:cubicBezTo>
                    <a:pt x="1429" y="382"/>
                    <a:pt x="1417" y="385"/>
                    <a:pt x="1397" y="380"/>
                  </a:cubicBezTo>
                  <a:cubicBezTo>
                    <a:pt x="1390" y="378"/>
                    <a:pt x="1382" y="377"/>
                    <a:pt x="1375" y="376"/>
                  </a:cubicBezTo>
                  <a:cubicBezTo>
                    <a:pt x="1360" y="375"/>
                    <a:pt x="1341" y="374"/>
                    <a:pt x="1332" y="374"/>
                  </a:cubicBezTo>
                  <a:cubicBezTo>
                    <a:pt x="1331" y="374"/>
                    <a:pt x="1331" y="374"/>
                    <a:pt x="1331" y="374"/>
                  </a:cubicBezTo>
                  <a:cubicBezTo>
                    <a:pt x="1327" y="374"/>
                    <a:pt x="1324" y="374"/>
                    <a:pt x="1322" y="375"/>
                  </a:cubicBezTo>
                  <a:cubicBezTo>
                    <a:pt x="1320" y="375"/>
                    <a:pt x="1318" y="375"/>
                    <a:pt x="1318" y="375"/>
                  </a:cubicBezTo>
                  <a:cubicBezTo>
                    <a:pt x="1318" y="375"/>
                    <a:pt x="1318" y="375"/>
                    <a:pt x="1318" y="375"/>
                  </a:cubicBezTo>
                  <a:cubicBezTo>
                    <a:pt x="1318" y="375"/>
                    <a:pt x="1317" y="375"/>
                    <a:pt x="1317" y="375"/>
                  </a:cubicBezTo>
                  <a:cubicBezTo>
                    <a:pt x="1317" y="375"/>
                    <a:pt x="1316" y="376"/>
                    <a:pt x="1315" y="376"/>
                  </a:cubicBezTo>
                  <a:cubicBezTo>
                    <a:pt x="1315" y="376"/>
                    <a:pt x="1315" y="376"/>
                    <a:pt x="1315" y="376"/>
                  </a:cubicBezTo>
                  <a:cubicBezTo>
                    <a:pt x="1314" y="376"/>
                    <a:pt x="1315" y="373"/>
                    <a:pt x="1301" y="370"/>
                  </a:cubicBezTo>
                  <a:cubicBezTo>
                    <a:pt x="1295" y="369"/>
                    <a:pt x="1288" y="369"/>
                    <a:pt x="1281" y="369"/>
                  </a:cubicBezTo>
                  <a:cubicBezTo>
                    <a:pt x="1274" y="369"/>
                    <a:pt x="1267" y="369"/>
                    <a:pt x="1262" y="370"/>
                  </a:cubicBezTo>
                  <a:cubicBezTo>
                    <a:pt x="1253" y="372"/>
                    <a:pt x="1250" y="374"/>
                    <a:pt x="1250" y="375"/>
                  </a:cubicBezTo>
                  <a:cubicBezTo>
                    <a:pt x="1250" y="375"/>
                    <a:pt x="1250" y="375"/>
                    <a:pt x="1250" y="375"/>
                  </a:cubicBezTo>
                  <a:cubicBezTo>
                    <a:pt x="1250" y="375"/>
                    <a:pt x="1250" y="375"/>
                    <a:pt x="1250" y="375"/>
                  </a:cubicBezTo>
                  <a:cubicBezTo>
                    <a:pt x="1250" y="375"/>
                    <a:pt x="1250" y="375"/>
                    <a:pt x="1250" y="375"/>
                  </a:cubicBezTo>
                  <a:cubicBezTo>
                    <a:pt x="1250" y="375"/>
                    <a:pt x="1249" y="375"/>
                    <a:pt x="1249" y="375"/>
                  </a:cubicBezTo>
                  <a:cubicBezTo>
                    <a:pt x="1249" y="375"/>
                    <a:pt x="1250" y="375"/>
                    <a:pt x="1250" y="375"/>
                  </a:cubicBezTo>
                  <a:cubicBezTo>
                    <a:pt x="1250" y="375"/>
                    <a:pt x="1250" y="375"/>
                    <a:pt x="1250" y="375"/>
                  </a:cubicBezTo>
                  <a:cubicBezTo>
                    <a:pt x="1249" y="373"/>
                    <a:pt x="1247" y="372"/>
                    <a:pt x="1243" y="372"/>
                  </a:cubicBezTo>
                  <a:cubicBezTo>
                    <a:pt x="1239" y="372"/>
                    <a:pt x="1244" y="372"/>
                    <a:pt x="1253" y="371"/>
                  </a:cubicBezTo>
                  <a:cubicBezTo>
                    <a:pt x="1259" y="371"/>
                    <a:pt x="1264" y="370"/>
                    <a:pt x="1263" y="368"/>
                  </a:cubicBezTo>
                  <a:cubicBezTo>
                    <a:pt x="1263" y="367"/>
                    <a:pt x="1257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42" y="367"/>
                    <a:pt x="1237" y="368"/>
                    <a:pt x="1236" y="368"/>
                  </a:cubicBezTo>
                  <a:cubicBezTo>
                    <a:pt x="1234" y="369"/>
                    <a:pt x="1232" y="369"/>
                    <a:pt x="1229" y="370"/>
                  </a:cubicBezTo>
                  <a:cubicBezTo>
                    <a:pt x="1228" y="370"/>
                    <a:pt x="1227" y="370"/>
                    <a:pt x="1226" y="370"/>
                  </a:cubicBezTo>
                  <a:cubicBezTo>
                    <a:pt x="1225" y="370"/>
                    <a:pt x="1224" y="370"/>
                    <a:pt x="1225" y="370"/>
                  </a:cubicBezTo>
                  <a:cubicBezTo>
                    <a:pt x="1225" y="369"/>
                    <a:pt x="1226" y="369"/>
                    <a:pt x="1225" y="369"/>
                  </a:cubicBezTo>
                  <a:cubicBezTo>
                    <a:pt x="1225" y="369"/>
                    <a:pt x="1224" y="369"/>
                    <a:pt x="1223" y="370"/>
                  </a:cubicBezTo>
                  <a:cubicBezTo>
                    <a:pt x="1222" y="370"/>
                    <a:pt x="1222" y="370"/>
                    <a:pt x="1222" y="370"/>
                  </a:cubicBezTo>
                  <a:cubicBezTo>
                    <a:pt x="1221" y="370"/>
                    <a:pt x="1224" y="368"/>
                    <a:pt x="1232" y="366"/>
                  </a:cubicBezTo>
                  <a:cubicBezTo>
                    <a:pt x="1238" y="364"/>
                    <a:pt x="1244" y="363"/>
                    <a:pt x="1244" y="361"/>
                  </a:cubicBezTo>
                  <a:cubicBezTo>
                    <a:pt x="1244" y="361"/>
                    <a:pt x="1243" y="360"/>
                    <a:pt x="1241" y="359"/>
                  </a:cubicBezTo>
                  <a:cubicBezTo>
                    <a:pt x="1240" y="359"/>
                    <a:pt x="1240" y="359"/>
                    <a:pt x="1240" y="359"/>
                  </a:cubicBezTo>
                  <a:cubicBezTo>
                    <a:pt x="1240" y="359"/>
                    <a:pt x="1240" y="359"/>
                    <a:pt x="1240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8"/>
                    <a:pt x="1239" y="358"/>
                    <a:pt x="1238" y="358"/>
                  </a:cubicBezTo>
                  <a:cubicBezTo>
                    <a:pt x="1238" y="358"/>
                    <a:pt x="1239" y="358"/>
                    <a:pt x="1239" y="358"/>
                  </a:cubicBezTo>
                  <a:cubicBezTo>
                    <a:pt x="1238" y="357"/>
                    <a:pt x="1236" y="357"/>
                    <a:pt x="1235" y="356"/>
                  </a:cubicBezTo>
                  <a:cubicBezTo>
                    <a:pt x="1230" y="354"/>
                    <a:pt x="1226" y="352"/>
                    <a:pt x="1224" y="352"/>
                  </a:cubicBezTo>
                  <a:cubicBezTo>
                    <a:pt x="1224" y="352"/>
                    <a:pt x="1224" y="352"/>
                    <a:pt x="1224" y="352"/>
                  </a:cubicBezTo>
                  <a:cubicBezTo>
                    <a:pt x="1224" y="352"/>
                    <a:pt x="1224" y="352"/>
                    <a:pt x="1224" y="352"/>
                  </a:cubicBezTo>
                  <a:cubicBezTo>
                    <a:pt x="1222" y="352"/>
                    <a:pt x="1220" y="350"/>
                    <a:pt x="1211" y="348"/>
                  </a:cubicBezTo>
                  <a:cubicBezTo>
                    <a:pt x="1201" y="347"/>
                    <a:pt x="1186" y="345"/>
                    <a:pt x="1175" y="345"/>
                  </a:cubicBezTo>
                  <a:cubicBezTo>
                    <a:pt x="1175" y="345"/>
                    <a:pt x="1175" y="345"/>
                    <a:pt x="1174" y="345"/>
                  </a:cubicBezTo>
                  <a:cubicBezTo>
                    <a:pt x="1174" y="345"/>
                    <a:pt x="1173" y="345"/>
                    <a:pt x="1173" y="345"/>
                  </a:cubicBezTo>
                  <a:cubicBezTo>
                    <a:pt x="1162" y="345"/>
                    <a:pt x="1154" y="345"/>
                    <a:pt x="1148" y="344"/>
                  </a:cubicBezTo>
                  <a:cubicBezTo>
                    <a:pt x="1141" y="343"/>
                    <a:pt x="1137" y="340"/>
                    <a:pt x="1123" y="338"/>
                  </a:cubicBezTo>
                  <a:cubicBezTo>
                    <a:pt x="1109" y="336"/>
                    <a:pt x="1108" y="335"/>
                    <a:pt x="1101" y="334"/>
                  </a:cubicBezTo>
                  <a:cubicBezTo>
                    <a:pt x="1094" y="332"/>
                    <a:pt x="1084" y="332"/>
                    <a:pt x="1083" y="332"/>
                  </a:cubicBezTo>
                  <a:cubicBezTo>
                    <a:pt x="1081" y="331"/>
                    <a:pt x="1082" y="330"/>
                    <a:pt x="1086" y="330"/>
                  </a:cubicBezTo>
                  <a:cubicBezTo>
                    <a:pt x="1088" y="330"/>
                    <a:pt x="1087" y="330"/>
                    <a:pt x="1084" y="330"/>
                  </a:cubicBezTo>
                  <a:cubicBezTo>
                    <a:pt x="1081" y="330"/>
                    <a:pt x="1078" y="330"/>
                    <a:pt x="1075" y="330"/>
                  </a:cubicBezTo>
                  <a:cubicBezTo>
                    <a:pt x="1069" y="330"/>
                    <a:pt x="1063" y="331"/>
                    <a:pt x="1057" y="331"/>
                  </a:cubicBezTo>
                  <a:cubicBezTo>
                    <a:pt x="1055" y="331"/>
                    <a:pt x="1054" y="331"/>
                    <a:pt x="1052" y="331"/>
                  </a:cubicBezTo>
                  <a:cubicBezTo>
                    <a:pt x="1047" y="331"/>
                    <a:pt x="1043" y="331"/>
                    <a:pt x="1038" y="331"/>
                  </a:cubicBezTo>
                  <a:cubicBezTo>
                    <a:pt x="1028" y="331"/>
                    <a:pt x="1011" y="329"/>
                    <a:pt x="999" y="327"/>
                  </a:cubicBezTo>
                  <a:cubicBezTo>
                    <a:pt x="996" y="327"/>
                    <a:pt x="993" y="326"/>
                    <a:pt x="992" y="326"/>
                  </a:cubicBezTo>
                  <a:cubicBezTo>
                    <a:pt x="989" y="326"/>
                    <a:pt x="989" y="327"/>
                    <a:pt x="986" y="327"/>
                  </a:cubicBezTo>
                  <a:cubicBezTo>
                    <a:pt x="982" y="328"/>
                    <a:pt x="978" y="329"/>
                    <a:pt x="976" y="331"/>
                  </a:cubicBezTo>
                  <a:cubicBezTo>
                    <a:pt x="975" y="332"/>
                    <a:pt x="970" y="334"/>
                    <a:pt x="967" y="334"/>
                  </a:cubicBezTo>
                  <a:cubicBezTo>
                    <a:pt x="966" y="334"/>
                    <a:pt x="965" y="333"/>
                    <a:pt x="966" y="333"/>
                  </a:cubicBezTo>
                  <a:cubicBezTo>
                    <a:pt x="966" y="331"/>
                    <a:pt x="968" y="329"/>
                    <a:pt x="969" y="328"/>
                  </a:cubicBezTo>
                  <a:cubicBezTo>
                    <a:pt x="970" y="326"/>
                    <a:pt x="980" y="324"/>
                    <a:pt x="971" y="324"/>
                  </a:cubicBezTo>
                  <a:cubicBezTo>
                    <a:pt x="970" y="324"/>
                    <a:pt x="968" y="324"/>
                    <a:pt x="966" y="325"/>
                  </a:cubicBezTo>
                  <a:cubicBezTo>
                    <a:pt x="962" y="325"/>
                    <a:pt x="955" y="325"/>
                    <a:pt x="949" y="327"/>
                  </a:cubicBezTo>
                  <a:cubicBezTo>
                    <a:pt x="941" y="328"/>
                    <a:pt x="936" y="329"/>
                    <a:pt x="935" y="329"/>
                  </a:cubicBezTo>
                  <a:cubicBezTo>
                    <a:pt x="934" y="329"/>
                    <a:pt x="934" y="329"/>
                    <a:pt x="934" y="329"/>
                  </a:cubicBezTo>
                  <a:cubicBezTo>
                    <a:pt x="934" y="329"/>
                    <a:pt x="934" y="329"/>
                    <a:pt x="933" y="329"/>
                  </a:cubicBezTo>
                  <a:cubicBezTo>
                    <a:pt x="929" y="329"/>
                    <a:pt x="923" y="329"/>
                    <a:pt x="917" y="332"/>
                  </a:cubicBezTo>
                  <a:cubicBezTo>
                    <a:pt x="910" y="335"/>
                    <a:pt x="902" y="337"/>
                    <a:pt x="902" y="338"/>
                  </a:cubicBezTo>
                  <a:cubicBezTo>
                    <a:pt x="902" y="338"/>
                    <a:pt x="902" y="338"/>
                    <a:pt x="902" y="338"/>
                  </a:cubicBezTo>
                  <a:cubicBezTo>
                    <a:pt x="901" y="338"/>
                    <a:pt x="898" y="337"/>
                    <a:pt x="891" y="336"/>
                  </a:cubicBezTo>
                  <a:cubicBezTo>
                    <a:pt x="887" y="335"/>
                    <a:pt x="882" y="334"/>
                    <a:pt x="875" y="334"/>
                  </a:cubicBezTo>
                  <a:cubicBezTo>
                    <a:pt x="875" y="334"/>
                    <a:pt x="874" y="334"/>
                    <a:pt x="873" y="334"/>
                  </a:cubicBezTo>
                  <a:cubicBezTo>
                    <a:pt x="867" y="334"/>
                    <a:pt x="862" y="335"/>
                    <a:pt x="857" y="335"/>
                  </a:cubicBezTo>
                  <a:cubicBezTo>
                    <a:pt x="854" y="335"/>
                    <a:pt x="851" y="335"/>
                    <a:pt x="848" y="335"/>
                  </a:cubicBezTo>
                  <a:cubicBezTo>
                    <a:pt x="846" y="335"/>
                    <a:pt x="843" y="335"/>
                    <a:pt x="842" y="335"/>
                  </a:cubicBezTo>
                  <a:cubicBezTo>
                    <a:pt x="840" y="335"/>
                    <a:pt x="839" y="335"/>
                    <a:pt x="839" y="335"/>
                  </a:cubicBezTo>
                  <a:cubicBezTo>
                    <a:pt x="838" y="335"/>
                    <a:pt x="838" y="335"/>
                    <a:pt x="838" y="335"/>
                  </a:cubicBezTo>
                  <a:cubicBezTo>
                    <a:pt x="838" y="335"/>
                    <a:pt x="838" y="335"/>
                    <a:pt x="838" y="335"/>
                  </a:cubicBezTo>
                  <a:cubicBezTo>
                    <a:pt x="838" y="335"/>
                    <a:pt x="833" y="334"/>
                    <a:pt x="827" y="333"/>
                  </a:cubicBezTo>
                  <a:cubicBezTo>
                    <a:pt x="821" y="331"/>
                    <a:pt x="815" y="329"/>
                    <a:pt x="815" y="328"/>
                  </a:cubicBezTo>
                  <a:cubicBezTo>
                    <a:pt x="816" y="327"/>
                    <a:pt x="816" y="326"/>
                    <a:pt x="816" y="326"/>
                  </a:cubicBezTo>
                  <a:cubicBezTo>
                    <a:pt x="816" y="326"/>
                    <a:pt x="816" y="326"/>
                    <a:pt x="816" y="326"/>
                  </a:cubicBezTo>
                  <a:cubicBezTo>
                    <a:pt x="816" y="326"/>
                    <a:pt x="816" y="326"/>
                    <a:pt x="816" y="326"/>
                  </a:cubicBezTo>
                  <a:cubicBezTo>
                    <a:pt x="815" y="326"/>
                    <a:pt x="815" y="326"/>
                    <a:pt x="816" y="325"/>
                  </a:cubicBezTo>
                  <a:cubicBezTo>
                    <a:pt x="816" y="324"/>
                    <a:pt x="817" y="324"/>
                    <a:pt x="817" y="324"/>
                  </a:cubicBezTo>
                  <a:cubicBezTo>
                    <a:pt x="818" y="324"/>
                    <a:pt x="818" y="324"/>
                    <a:pt x="818" y="324"/>
                  </a:cubicBezTo>
                  <a:cubicBezTo>
                    <a:pt x="818" y="324"/>
                    <a:pt x="818" y="324"/>
                    <a:pt x="818" y="324"/>
                  </a:cubicBezTo>
                  <a:cubicBezTo>
                    <a:pt x="818" y="324"/>
                    <a:pt x="820" y="322"/>
                    <a:pt x="823" y="319"/>
                  </a:cubicBezTo>
                  <a:cubicBezTo>
                    <a:pt x="827" y="316"/>
                    <a:pt x="818" y="314"/>
                    <a:pt x="815" y="314"/>
                  </a:cubicBezTo>
                  <a:cubicBezTo>
                    <a:pt x="815" y="314"/>
                    <a:pt x="815" y="314"/>
                    <a:pt x="815" y="314"/>
                  </a:cubicBezTo>
                  <a:cubicBezTo>
                    <a:pt x="814" y="314"/>
                    <a:pt x="814" y="314"/>
                    <a:pt x="813" y="314"/>
                  </a:cubicBezTo>
                  <a:cubicBezTo>
                    <a:pt x="812" y="314"/>
                    <a:pt x="812" y="313"/>
                    <a:pt x="814" y="313"/>
                  </a:cubicBezTo>
                  <a:cubicBezTo>
                    <a:pt x="816" y="313"/>
                    <a:pt x="811" y="313"/>
                    <a:pt x="803" y="312"/>
                  </a:cubicBezTo>
                  <a:cubicBezTo>
                    <a:pt x="800" y="312"/>
                    <a:pt x="796" y="312"/>
                    <a:pt x="792" y="312"/>
                  </a:cubicBezTo>
                  <a:cubicBezTo>
                    <a:pt x="785" y="312"/>
                    <a:pt x="777" y="312"/>
                    <a:pt x="771" y="312"/>
                  </a:cubicBezTo>
                  <a:cubicBezTo>
                    <a:pt x="771" y="312"/>
                    <a:pt x="770" y="312"/>
                    <a:pt x="770" y="312"/>
                  </a:cubicBezTo>
                  <a:cubicBezTo>
                    <a:pt x="761" y="312"/>
                    <a:pt x="760" y="310"/>
                    <a:pt x="762" y="308"/>
                  </a:cubicBezTo>
                  <a:cubicBezTo>
                    <a:pt x="764" y="305"/>
                    <a:pt x="761" y="303"/>
                    <a:pt x="763" y="303"/>
                  </a:cubicBezTo>
                  <a:cubicBezTo>
                    <a:pt x="764" y="302"/>
                    <a:pt x="764" y="302"/>
                    <a:pt x="765" y="302"/>
                  </a:cubicBezTo>
                  <a:cubicBezTo>
                    <a:pt x="765" y="302"/>
                    <a:pt x="766" y="303"/>
                    <a:pt x="766" y="303"/>
                  </a:cubicBezTo>
                  <a:cubicBezTo>
                    <a:pt x="767" y="303"/>
                    <a:pt x="767" y="303"/>
                    <a:pt x="768" y="303"/>
                  </a:cubicBezTo>
                  <a:cubicBezTo>
                    <a:pt x="769" y="303"/>
                    <a:pt x="771" y="303"/>
                    <a:pt x="772" y="302"/>
                  </a:cubicBezTo>
                  <a:cubicBezTo>
                    <a:pt x="774" y="301"/>
                    <a:pt x="774" y="300"/>
                    <a:pt x="773" y="300"/>
                  </a:cubicBezTo>
                  <a:cubicBezTo>
                    <a:pt x="773" y="300"/>
                    <a:pt x="773" y="300"/>
                    <a:pt x="773" y="300"/>
                  </a:cubicBezTo>
                  <a:cubicBezTo>
                    <a:pt x="773" y="301"/>
                    <a:pt x="773" y="301"/>
                    <a:pt x="773" y="301"/>
                  </a:cubicBezTo>
                  <a:cubicBezTo>
                    <a:pt x="772" y="301"/>
                    <a:pt x="776" y="298"/>
                    <a:pt x="781" y="295"/>
                  </a:cubicBezTo>
                  <a:cubicBezTo>
                    <a:pt x="785" y="293"/>
                    <a:pt x="786" y="292"/>
                    <a:pt x="772" y="292"/>
                  </a:cubicBezTo>
                  <a:cubicBezTo>
                    <a:pt x="772" y="292"/>
                    <a:pt x="771" y="292"/>
                    <a:pt x="770" y="292"/>
                  </a:cubicBezTo>
                  <a:cubicBezTo>
                    <a:pt x="761" y="292"/>
                    <a:pt x="743" y="293"/>
                    <a:pt x="739" y="294"/>
                  </a:cubicBezTo>
                  <a:cubicBezTo>
                    <a:pt x="735" y="296"/>
                    <a:pt x="735" y="297"/>
                    <a:pt x="733" y="298"/>
                  </a:cubicBezTo>
                  <a:cubicBezTo>
                    <a:pt x="731" y="300"/>
                    <a:pt x="725" y="301"/>
                    <a:pt x="724" y="302"/>
                  </a:cubicBezTo>
                  <a:cubicBezTo>
                    <a:pt x="724" y="302"/>
                    <a:pt x="724" y="302"/>
                    <a:pt x="724" y="302"/>
                  </a:cubicBezTo>
                  <a:cubicBezTo>
                    <a:pt x="725" y="302"/>
                    <a:pt x="724" y="302"/>
                    <a:pt x="723" y="303"/>
                  </a:cubicBezTo>
                  <a:cubicBezTo>
                    <a:pt x="721" y="303"/>
                    <a:pt x="720" y="303"/>
                    <a:pt x="719" y="303"/>
                  </a:cubicBezTo>
                  <a:cubicBezTo>
                    <a:pt x="719" y="303"/>
                    <a:pt x="718" y="303"/>
                    <a:pt x="718" y="303"/>
                  </a:cubicBezTo>
                  <a:cubicBezTo>
                    <a:pt x="717" y="303"/>
                    <a:pt x="716" y="303"/>
                    <a:pt x="717" y="303"/>
                  </a:cubicBezTo>
                  <a:cubicBezTo>
                    <a:pt x="717" y="303"/>
                    <a:pt x="716" y="302"/>
                    <a:pt x="713" y="302"/>
                  </a:cubicBezTo>
                  <a:cubicBezTo>
                    <a:pt x="709" y="302"/>
                    <a:pt x="703" y="303"/>
                    <a:pt x="696" y="303"/>
                  </a:cubicBezTo>
                  <a:cubicBezTo>
                    <a:pt x="694" y="303"/>
                    <a:pt x="692" y="303"/>
                    <a:pt x="689" y="303"/>
                  </a:cubicBezTo>
                  <a:cubicBezTo>
                    <a:pt x="685" y="303"/>
                    <a:pt x="681" y="303"/>
                    <a:pt x="675" y="302"/>
                  </a:cubicBezTo>
                  <a:cubicBezTo>
                    <a:pt x="668" y="301"/>
                    <a:pt x="661" y="299"/>
                    <a:pt x="656" y="297"/>
                  </a:cubicBezTo>
                  <a:cubicBezTo>
                    <a:pt x="649" y="294"/>
                    <a:pt x="647" y="291"/>
                    <a:pt x="648" y="291"/>
                  </a:cubicBezTo>
                  <a:cubicBezTo>
                    <a:pt x="648" y="291"/>
                    <a:pt x="648" y="291"/>
                    <a:pt x="648" y="292"/>
                  </a:cubicBezTo>
                  <a:cubicBezTo>
                    <a:pt x="648" y="292"/>
                    <a:pt x="648" y="292"/>
                    <a:pt x="648" y="292"/>
                  </a:cubicBezTo>
                  <a:cubicBezTo>
                    <a:pt x="649" y="292"/>
                    <a:pt x="646" y="289"/>
                    <a:pt x="648" y="285"/>
                  </a:cubicBezTo>
                  <a:cubicBezTo>
                    <a:pt x="649" y="281"/>
                    <a:pt x="653" y="278"/>
                    <a:pt x="654" y="278"/>
                  </a:cubicBezTo>
                  <a:cubicBezTo>
                    <a:pt x="654" y="278"/>
                    <a:pt x="654" y="278"/>
                    <a:pt x="654" y="278"/>
                  </a:cubicBezTo>
                  <a:cubicBezTo>
                    <a:pt x="654" y="278"/>
                    <a:pt x="654" y="278"/>
                    <a:pt x="654" y="278"/>
                  </a:cubicBezTo>
                  <a:cubicBezTo>
                    <a:pt x="655" y="278"/>
                    <a:pt x="656" y="277"/>
                    <a:pt x="657" y="277"/>
                  </a:cubicBezTo>
                  <a:cubicBezTo>
                    <a:pt x="658" y="276"/>
                    <a:pt x="658" y="275"/>
                    <a:pt x="658" y="275"/>
                  </a:cubicBezTo>
                  <a:cubicBezTo>
                    <a:pt x="658" y="275"/>
                    <a:pt x="658" y="276"/>
                    <a:pt x="658" y="276"/>
                  </a:cubicBezTo>
                  <a:cubicBezTo>
                    <a:pt x="657" y="276"/>
                    <a:pt x="657" y="276"/>
                    <a:pt x="657" y="276"/>
                  </a:cubicBezTo>
                  <a:cubicBezTo>
                    <a:pt x="656" y="276"/>
                    <a:pt x="657" y="273"/>
                    <a:pt x="661" y="270"/>
                  </a:cubicBezTo>
                  <a:cubicBezTo>
                    <a:pt x="666" y="266"/>
                    <a:pt x="682" y="266"/>
                    <a:pt x="688" y="264"/>
                  </a:cubicBezTo>
                  <a:cubicBezTo>
                    <a:pt x="694" y="263"/>
                    <a:pt x="693" y="261"/>
                    <a:pt x="695" y="261"/>
                  </a:cubicBezTo>
                  <a:cubicBezTo>
                    <a:pt x="696" y="261"/>
                    <a:pt x="696" y="261"/>
                    <a:pt x="696" y="261"/>
                  </a:cubicBezTo>
                  <a:cubicBezTo>
                    <a:pt x="697" y="261"/>
                    <a:pt x="697" y="261"/>
                    <a:pt x="696" y="261"/>
                  </a:cubicBezTo>
                  <a:cubicBezTo>
                    <a:pt x="696" y="262"/>
                    <a:pt x="697" y="262"/>
                    <a:pt x="698" y="262"/>
                  </a:cubicBezTo>
                  <a:cubicBezTo>
                    <a:pt x="699" y="262"/>
                    <a:pt x="701" y="262"/>
                    <a:pt x="704" y="262"/>
                  </a:cubicBezTo>
                  <a:cubicBezTo>
                    <a:pt x="706" y="261"/>
                    <a:pt x="709" y="261"/>
                    <a:pt x="712" y="261"/>
                  </a:cubicBezTo>
                  <a:cubicBezTo>
                    <a:pt x="712" y="261"/>
                    <a:pt x="712" y="261"/>
                    <a:pt x="713" y="261"/>
                  </a:cubicBezTo>
                  <a:cubicBezTo>
                    <a:pt x="718" y="261"/>
                    <a:pt x="724" y="262"/>
                    <a:pt x="729" y="262"/>
                  </a:cubicBezTo>
                  <a:cubicBezTo>
                    <a:pt x="730" y="262"/>
                    <a:pt x="730" y="262"/>
                    <a:pt x="730" y="262"/>
                  </a:cubicBezTo>
                  <a:cubicBezTo>
                    <a:pt x="731" y="262"/>
                    <a:pt x="731" y="262"/>
                    <a:pt x="732" y="262"/>
                  </a:cubicBezTo>
                  <a:cubicBezTo>
                    <a:pt x="733" y="262"/>
                    <a:pt x="734" y="262"/>
                    <a:pt x="734" y="262"/>
                  </a:cubicBezTo>
                  <a:cubicBezTo>
                    <a:pt x="735" y="262"/>
                    <a:pt x="735" y="262"/>
                    <a:pt x="736" y="262"/>
                  </a:cubicBezTo>
                  <a:cubicBezTo>
                    <a:pt x="739" y="262"/>
                    <a:pt x="741" y="264"/>
                    <a:pt x="745" y="264"/>
                  </a:cubicBezTo>
                  <a:cubicBezTo>
                    <a:pt x="746" y="264"/>
                    <a:pt x="747" y="264"/>
                    <a:pt x="747" y="264"/>
                  </a:cubicBezTo>
                  <a:cubicBezTo>
                    <a:pt x="751" y="264"/>
                    <a:pt x="753" y="264"/>
                    <a:pt x="753" y="263"/>
                  </a:cubicBezTo>
                  <a:cubicBezTo>
                    <a:pt x="753" y="263"/>
                    <a:pt x="754" y="263"/>
                    <a:pt x="755" y="263"/>
                  </a:cubicBezTo>
                  <a:cubicBezTo>
                    <a:pt x="756" y="263"/>
                    <a:pt x="757" y="263"/>
                    <a:pt x="759" y="263"/>
                  </a:cubicBezTo>
                  <a:cubicBezTo>
                    <a:pt x="761" y="264"/>
                    <a:pt x="763" y="264"/>
                    <a:pt x="764" y="264"/>
                  </a:cubicBezTo>
                  <a:cubicBezTo>
                    <a:pt x="764" y="264"/>
                    <a:pt x="764" y="264"/>
                    <a:pt x="764" y="264"/>
                  </a:cubicBezTo>
                  <a:cubicBezTo>
                    <a:pt x="765" y="264"/>
                    <a:pt x="765" y="263"/>
                    <a:pt x="763" y="263"/>
                  </a:cubicBezTo>
                  <a:cubicBezTo>
                    <a:pt x="762" y="262"/>
                    <a:pt x="762" y="261"/>
                    <a:pt x="760" y="261"/>
                  </a:cubicBezTo>
                  <a:cubicBezTo>
                    <a:pt x="760" y="261"/>
                    <a:pt x="760" y="261"/>
                    <a:pt x="760" y="261"/>
                  </a:cubicBezTo>
                  <a:cubicBezTo>
                    <a:pt x="760" y="261"/>
                    <a:pt x="759" y="261"/>
                    <a:pt x="759" y="261"/>
                  </a:cubicBezTo>
                  <a:cubicBezTo>
                    <a:pt x="758" y="261"/>
                    <a:pt x="761" y="260"/>
                    <a:pt x="769" y="259"/>
                  </a:cubicBezTo>
                  <a:cubicBezTo>
                    <a:pt x="772" y="259"/>
                    <a:pt x="775" y="259"/>
                    <a:pt x="779" y="259"/>
                  </a:cubicBezTo>
                  <a:cubicBezTo>
                    <a:pt x="784" y="259"/>
                    <a:pt x="789" y="259"/>
                    <a:pt x="793" y="259"/>
                  </a:cubicBezTo>
                  <a:cubicBezTo>
                    <a:pt x="794" y="259"/>
                    <a:pt x="795" y="259"/>
                    <a:pt x="797" y="259"/>
                  </a:cubicBezTo>
                  <a:cubicBezTo>
                    <a:pt x="799" y="259"/>
                    <a:pt x="801" y="259"/>
                    <a:pt x="802" y="259"/>
                  </a:cubicBezTo>
                  <a:cubicBezTo>
                    <a:pt x="802" y="259"/>
                    <a:pt x="803" y="259"/>
                    <a:pt x="805" y="259"/>
                  </a:cubicBezTo>
                  <a:cubicBezTo>
                    <a:pt x="808" y="259"/>
                    <a:pt x="809" y="260"/>
                    <a:pt x="809" y="260"/>
                  </a:cubicBezTo>
                  <a:cubicBezTo>
                    <a:pt x="809" y="260"/>
                    <a:pt x="809" y="260"/>
                    <a:pt x="809" y="260"/>
                  </a:cubicBezTo>
                  <a:cubicBezTo>
                    <a:pt x="809" y="259"/>
                    <a:pt x="809" y="259"/>
                    <a:pt x="810" y="259"/>
                  </a:cubicBezTo>
                  <a:cubicBezTo>
                    <a:pt x="810" y="259"/>
                    <a:pt x="811" y="259"/>
                    <a:pt x="811" y="260"/>
                  </a:cubicBezTo>
                  <a:cubicBezTo>
                    <a:pt x="812" y="260"/>
                    <a:pt x="813" y="260"/>
                    <a:pt x="812" y="260"/>
                  </a:cubicBezTo>
                  <a:cubicBezTo>
                    <a:pt x="812" y="260"/>
                    <a:pt x="812" y="260"/>
                    <a:pt x="812" y="260"/>
                  </a:cubicBezTo>
                  <a:cubicBezTo>
                    <a:pt x="812" y="260"/>
                    <a:pt x="812" y="260"/>
                    <a:pt x="812" y="260"/>
                  </a:cubicBezTo>
                  <a:cubicBezTo>
                    <a:pt x="811" y="260"/>
                    <a:pt x="812" y="260"/>
                    <a:pt x="813" y="261"/>
                  </a:cubicBezTo>
                  <a:cubicBezTo>
                    <a:pt x="815" y="261"/>
                    <a:pt x="814" y="261"/>
                    <a:pt x="815" y="261"/>
                  </a:cubicBezTo>
                  <a:cubicBezTo>
                    <a:pt x="815" y="261"/>
                    <a:pt x="815" y="261"/>
                    <a:pt x="815" y="261"/>
                  </a:cubicBezTo>
                  <a:cubicBezTo>
                    <a:pt x="815" y="261"/>
                    <a:pt x="817" y="261"/>
                    <a:pt x="819" y="261"/>
                  </a:cubicBezTo>
                  <a:cubicBezTo>
                    <a:pt x="821" y="261"/>
                    <a:pt x="824" y="261"/>
                    <a:pt x="827" y="261"/>
                  </a:cubicBezTo>
                  <a:cubicBezTo>
                    <a:pt x="831" y="261"/>
                    <a:pt x="836" y="261"/>
                    <a:pt x="839" y="262"/>
                  </a:cubicBezTo>
                  <a:cubicBezTo>
                    <a:pt x="848" y="266"/>
                    <a:pt x="844" y="269"/>
                    <a:pt x="845" y="269"/>
                  </a:cubicBezTo>
                  <a:cubicBezTo>
                    <a:pt x="845" y="269"/>
                    <a:pt x="845" y="269"/>
                    <a:pt x="845" y="269"/>
                  </a:cubicBezTo>
                  <a:cubicBezTo>
                    <a:pt x="845" y="269"/>
                    <a:pt x="845" y="269"/>
                    <a:pt x="845" y="269"/>
                  </a:cubicBezTo>
                  <a:cubicBezTo>
                    <a:pt x="846" y="269"/>
                    <a:pt x="847" y="270"/>
                    <a:pt x="847" y="271"/>
                  </a:cubicBezTo>
                  <a:cubicBezTo>
                    <a:pt x="848" y="272"/>
                    <a:pt x="850" y="272"/>
                    <a:pt x="851" y="272"/>
                  </a:cubicBezTo>
                  <a:cubicBezTo>
                    <a:pt x="851" y="272"/>
                    <a:pt x="851" y="272"/>
                    <a:pt x="851" y="272"/>
                  </a:cubicBezTo>
                  <a:cubicBezTo>
                    <a:pt x="851" y="272"/>
                    <a:pt x="851" y="272"/>
                    <a:pt x="851" y="272"/>
                  </a:cubicBezTo>
                  <a:cubicBezTo>
                    <a:pt x="852" y="272"/>
                    <a:pt x="849" y="276"/>
                    <a:pt x="859" y="278"/>
                  </a:cubicBezTo>
                  <a:cubicBezTo>
                    <a:pt x="861" y="278"/>
                    <a:pt x="863" y="278"/>
                    <a:pt x="864" y="278"/>
                  </a:cubicBezTo>
                  <a:cubicBezTo>
                    <a:pt x="868" y="278"/>
                    <a:pt x="872" y="277"/>
                    <a:pt x="875" y="275"/>
                  </a:cubicBezTo>
                  <a:cubicBezTo>
                    <a:pt x="880" y="270"/>
                    <a:pt x="866" y="265"/>
                    <a:pt x="866" y="260"/>
                  </a:cubicBezTo>
                  <a:cubicBezTo>
                    <a:pt x="867" y="254"/>
                    <a:pt x="887" y="249"/>
                    <a:pt x="909" y="245"/>
                  </a:cubicBezTo>
                  <a:cubicBezTo>
                    <a:pt x="924" y="243"/>
                    <a:pt x="938" y="242"/>
                    <a:pt x="938" y="242"/>
                  </a:cubicBezTo>
                  <a:cubicBezTo>
                    <a:pt x="937" y="242"/>
                    <a:pt x="936" y="242"/>
                    <a:pt x="934" y="242"/>
                  </a:cubicBezTo>
                  <a:cubicBezTo>
                    <a:pt x="933" y="242"/>
                    <a:pt x="933" y="242"/>
                    <a:pt x="933" y="242"/>
                  </a:cubicBezTo>
                  <a:cubicBezTo>
                    <a:pt x="931" y="242"/>
                    <a:pt x="931" y="242"/>
                    <a:pt x="933" y="242"/>
                  </a:cubicBezTo>
                  <a:cubicBezTo>
                    <a:pt x="935" y="241"/>
                    <a:pt x="935" y="241"/>
                    <a:pt x="933" y="241"/>
                  </a:cubicBezTo>
                  <a:cubicBezTo>
                    <a:pt x="933" y="241"/>
                    <a:pt x="933" y="240"/>
                    <a:pt x="933" y="240"/>
                  </a:cubicBezTo>
                  <a:cubicBezTo>
                    <a:pt x="933" y="240"/>
                    <a:pt x="933" y="241"/>
                    <a:pt x="934" y="241"/>
                  </a:cubicBezTo>
                  <a:cubicBezTo>
                    <a:pt x="934" y="241"/>
                    <a:pt x="934" y="241"/>
                    <a:pt x="935" y="241"/>
                  </a:cubicBezTo>
                  <a:cubicBezTo>
                    <a:pt x="936" y="241"/>
                    <a:pt x="938" y="240"/>
                    <a:pt x="940" y="240"/>
                  </a:cubicBezTo>
                  <a:cubicBezTo>
                    <a:pt x="945" y="239"/>
                    <a:pt x="945" y="238"/>
                    <a:pt x="945" y="238"/>
                  </a:cubicBezTo>
                  <a:cubicBezTo>
                    <a:pt x="944" y="238"/>
                    <a:pt x="944" y="238"/>
                    <a:pt x="944" y="238"/>
                  </a:cubicBezTo>
                  <a:cubicBezTo>
                    <a:pt x="944" y="239"/>
                    <a:pt x="944" y="239"/>
                    <a:pt x="944" y="239"/>
                  </a:cubicBezTo>
                  <a:cubicBezTo>
                    <a:pt x="943" y="239"/>
                    <a:pt x="942" y="238"/>
                    <a:pt x="939" y="238"/>
                  </a:cubicBezTo>
                  <a:cubicBezTo>
                    <a:pt x="936" y="238"/>
                    <a:pt x="934" y="238"/>
                    <a:pt x="934" y="238"/>
                  </a:cubicBezTo>
                  <a:cubicBezTo>
                    <a:pt x="934" y="237"/>
                    <a:pt x="947" y="237"/>
                    <a:pt x="945" y="235"/>
                  </a:cubicBezTo>
                  <a:cubicBezTo>
                    <a:pt x="944" y="234"/>
                    <a:pt x="941" y="233"/>
                    <a:pt x="939" y="233"/>
                  </a:cubicBezTo>
                  <a:cubicBezTo>
                    <a:pt x="939" y="233"/>
                    <a:pt x="939" y="233"/>
                    <a:pt x="938" y="233"/>
                  </a:cubicBezTo>
                  <a:cubicBezTo>
                    <a:pt x="938" y="233"/>
                    <a:pt x="938" y="233"/>
                    <a:pt x="938" y="233"/>
                  </a:cubicBezTo>
                  <a:cubicBezTo>
                    <a:pt x="938" y="233"/>
                    <a:pt x="938" y="233"/>
                    <a:pt x="938" y="233"/>
                  </a:cubicBezTo>
                  <a:cubicBezTo>
                    <a:pt x="938" y="233"/>
                    <a:pt x="938" y="233"/>
                    <a:pt x="938" y="233"/>
                  </a:cubicBezTo>
                  <a:cubicBezTo>
                    <a:pt x="938" y="233"/>
                    <a:pt x="938" y="233"/>
                    <a:pt x="938" y="233"/>
                  </a:cubicBezTo>
                  <a:cubicBezTo>
                    <a:pt x="938" y="233"/>
                    <a:pt x="939" y="233"/>
                    <a:pt x="939" y="233"/>
                  </a:cubicBezTo>
                  <a:cubicBezTo>
                    <a:pt x="940" y="233"/>
                    <a:pt x="940" y="233"/>
                    <a:pt x="941" y="233"/>
                  </a:cubicBezTo>
                  <a:cubicBezTo>
                    <a:pt x="942" y="233"/>
                    <a:pt x="943" y="233"/>
                    <a:pt x="942" y="233"/>
                  </a:cubicBezTo>
                  <a:cubicBezTo>
                    <a:pt x="942" y="232"/>
                    <a:pt x="944" y="232"/>
                    <a:pt x="942" y="231"/>
                  </a:cubicBezTo>
                  <a:cubicBezTo>
                    <a:pt x="941" y="231"/>
                    <a:pt x="940" y="230"/>
                    <a:pt x="941" y="230"/>
                  </a:cubicBezTo>
                  <a:cubicBezTo>
                    <a:pt x="941" y="230"/>
                    <a:pt x="941" y="230"/>
                    <a:pt x="941" y="231"/>
                  </a:cubicBezTo>
                  <a:cubicBezTo>
                    <a:pt x="941" y="231"/>
                    <a:pt x="941" y="231"/>
                    <a:pt x="941" y="231"/>
                  </a:cubicBezTo>
                  <a:cubicBezTo>
                    <a:pt x="942" y="231"/>
                    <a:pt x="941" y="230"/>
                    <a:pt x="939" y="228"/>
                  </a:cubicBezTo>
                  <a:cubicBezTo>
                    <a:pt x="937" y="228"/>
                    <a:pt x="936" y="227"/>
                    <a:pt x="936" y="227"/>
                  </a:cubicBezTo>
                  <a:cubicBezTo>
                    <a:pt x="936" y="227"/>
                    <a:pt x="937" y="227"/>
                    <a:pt x="938" y="228"/>
                  </a:cubicBezTo>
                  <a:cubicBezTo>
                    <a:pt x="938" y="228"/>
                    <a:pt x="939" y="228"/>
                    <a:pt x="939" y="228"/>
                  </a:cubicBezTo>
                  <a:cubicBezTo>
                    <a:pt x="941" y="228"/>
                    <a:pt x="942" y="227"/>
                    <a:pt x="943" y="226"/>
                  </a:cubicBezTo>
                  <a:cubicBezTo>
                    <a:pt x="943" y="225"/>
                    <a:pt x="944" y="224"/>
                    <a:pt x="944" y="224"/>
                  </a:cubicBezTo>
                  <a:cubicBezTo>
                    <a:pt x="945" y="224"/>
                    <a:pt x="946" y="225"/>
                    <a:pt x="946" y="226"/>
                  </a:cubicBezTo>
                  <a:cubicBezTo>
                    <a:pt x="946" y="228"/>
                    <a:pt x="951" y="230"/>
                    <a:pt x="950" y="231"/>
                  </a:cubicBezTo>
                  <a:cubicBezTo>
                    <a:pt x="949" y="232"/>
                    <a:pt x="949" y="232"/>
                    <a:pt x="949" y="232"/>
                  </a:cubicBezTo>
                  <a:cubicBezTo>
                    <a:pt x="949" y="232"/>
                    <a:pt x="950" y="232"/>
                    <a:pt x="950" y="232"/>
                  </a:cubicBezTo>
                  <a:cubicBezTo>
                    <a:pt x="951" y="232"/>
                    <a:pt x="958" y="230"/>
                    <a:pt x="958" y="227"/>
                  </a:cubicBezTo>
                  <a:cubicBezTo>
                    <a:pt x="958" y="224"/>
                    <a:pt x="959" y="223"/>
                    <a:pt x="960" y="223"/>
                  </a:cubicBezTo>
                  <a:cubicBezTo>
                    <a:pt x="960" y="223"/>
                    <a:pt x="960" y="223"/>
                    <a:pt x="961" y="224"/>
                  </a:cubicBezTo>
                  <a:cubicBezTo>
                    <a:pt x="961" y="225"/>
                    <a:pt x="963" y="225"/>
                    <a:pt x="964" y="225"/>
                  </a:cubicBezTo>
                  <a:cubicBezTo>
                    <a:pt x="964" y="225"/>
                    <a:pt x="964" y="225"/>
                    <a:pt x="964" y="225"/>
                  </a:cubicBezTo>
                  <a:cubicBezTo>
                    <a:pt x="965" y="225"/>
                    <a:pt x="973" y="222"/>
                    <a:pt x="983" y="218"/>
                  </a:cubicBezTo>
                  <a:cubicBezTo>
                    <a:pt x="983" y="218"/>
                    <a:pt x="983" y="218"/>
                    <a:pt x="983" y="218"/>
                  </a:cubicBezTo>
                  <a:cubicBezTo>
                    <a:pt x="983" y="218"/>
                    <a:pt x="983" y="218"/>
                    <a:pt x="983" y="218"/>
                  </a:cubicBezTo>
                  <a:cubicBezTo>
                    <a:pt x="983" y="218"/>
                    <a:pt x="983" y="218"/>
                    <a:pt x="983" y="218"/>
                  </a:cubicBezTo>
                  <a:cubicBezTo>
                    <a:pt x="982" y="218"/>
                    <a:pt x="983" y="218"/>
                    <a:pt x="985" y="218"/>
                  </a:cubicBezTo>
                  <a:cubicBezTo>
                    <a:pt x="997" y="214"/>
                    <a:pt x="1014" y="215"/>
                    <a:pt x="1014" y="215"/>
                  </a:cubicBezTo>
                  <a:cubicBezTo>
                    <a:pt x="1014" y="214"/>
                    <a:pt x="1014" y="214"/>
                    <a:pt x="1015" y="214"/>
                  </a:cubicBezTo>
                  <a:cubicBezTo>
                    <a:pt x="1015" y="214"/>
                    <a:pt x="1016" y="214"/>
                    <a:pt x="1016" y="214"/>
                  </a:cubicBezTo>
                  <a:cubicBezTo>
                    <a:pt x="1017" y="215"/>
                    <a:pt x="1018" y="215"/>
                    <a:pt x="1018" y="215"/>
                  </a:cubicBezTo>
                  <a:cubicBezTo>
                    <a:pt x="1019" y="215"/>
                    <a:pt x="1019" y="215"/>
                    <a:pt x="1020" y="215"/>
                  </a:cubicBezTo>
                  <a:cubicBezTo>
                    <a:pt x="1021" y="214"/>
                    <a:pt x="1026" y="215"/>
                    <a:pt x="1028" y="214"/>
                  </a:cubicBezTo>
                  <a:cubicBezTo>
                    <a:pt x="1030" y="213"/>
                    <a:pt x="1030" y="213"/>
                    <a:pt x="1030" y="213"/>
                  </a:cubicBezTo>
                  <a:cubicBezTo>
                    <a:pt x="1030" y="213"/>
                    <a:pt x="1030" y="213"/>
                    <a:pt x="1029" y="213"/>
                  </a:cubicBezTo>
                  <a:cubicBezTo>
                    <a:pt x="1029" y="213"/>
                    <a:pt x="1029" y="213"/>
                    <a:pt x="1029" y="213"/>
                  </a:cubicBezTo>
                  <a:cubicBezTo>
                    <a:pt x="1027" y="213"/>
                    <a:pt x="1021" y="211"/>
                    <a:pt x="1027" y="208"/>
                  </a:cubicBezTo>
                  <a:cubicBezTo>
                    <a:pt x="1030" y="206"/>
                    <a:pt x="1037" y="205"/>
                    <a:pt x="1042" y="204"/>
                  </a:cubicBezTo>
                  <a:cubicBezTo>
                    <a:pt x="1044" y="204"/>
                    <a:pt x="1046" y="204"/>
                    <a:pt x="1049" y="203"/>
                  </a:cubicBezTo>
                  <a:cubicBezTo>
                    <a:pt x="1051" y="203"/>
                    <a:pt x="1052" y="202"/>
                    <a:pt x="1053" y="202"/>
                  </a:cubicBezTo>
                  <a:cubicBezTo>
                    <a:pt x="1053" y="202"/>
                    <a:pt x="1053" y="202"/>
                    <a:pt x="1053" y="203"/>
                  </a:cubicBezTo>
                  <a:cubicBezTo>
                    <a:pt x="1053" y="203"/>
                    <a:pt x="1055" y="203"/>
                    <a:pt x="1059" y="203"/>
                  </a:cubicBezTo>
                  <a:cubicBezTo>
                    <a:pt x="1061" y="203"/>
                    <a:pt x="1064" y="203"/>
                    <a:pt x="1068" y="203"/>
                  </a:cubicBezTo>
                  <a:cubicBezTo>
                    <a:pt x="1075" y="202"/>
                    <a:pt x="1079" y="201"/>
                    <a:pt x="1076" y="200"/>
                  </a:cubicBezTo>
                  <a:cubicBezTo>
                    <a:pt x="1074" y="200"/>
                    <a:pt x="1076" y="200"/>
                    <a:pt x="1081" y="200"/>
                  </a:cubicBezTo>
                  <a:cubicBezTo>
                    <a:pt x="1086" y="199"/>
                    <a:pt x="1094" y="200"/>
                    <a:pt x="1099" y="199"/>
                  </a:cubicBezTo>
                  <a:cubicBezTo>
                    <a:pt x="1104" y="198"/>
                    <a:pt x="1107" y="197"/>
                    <a:pt x="1108" y="197"/>
                  </a:cubicBezTo>
                  <a:cubicBezTo>
                    <a:pt x="1109" y="197"/>
                    <a:pt x="1107" y="198"/>
                    <a:pt x="1105" y="198"/>
                  </a:cubicBezTo>
                  <a:cubicBezTo>
                    <a:pt x="1103" y="199"/>
                    <a:pt x="1105" y="199"/>
                    <a:pt x="1110" y="199"/>
                  </a:cubicBezTo>
                  <a:cubicBezTo>
                    <a:pt x="1115" y="199"/>
                    <a:pt x="1117" y="199"/>
                    <a:pt x="1115" y="200"/>
                  </a:cubicBezTo>
                  <a:cubicBezTo>
                    <a:pt x="1112" y="200"/>
                    <a:pt x="1098" y="199"/>
                    <a:pt x="1088" y="202"/>
                  </a:cubicBezTo>
                  <a:cubicBezTo>
                    <a:pt x="1082" y="204"/>
                    <a:pt x="1081" y="206"/>
                    <a:pt x="1093" y="206"/>
                  </a:cubicBezTo>
                  <a:cubicBezTo>
                    <a:pt x="1094" y="206"/>
                    <a:pt x="1095" y="206"/>
                    <a:pt x="1095" y="206"/>
                  </a:cubicBezTo>
                  <a:cubicBezTo>
                    <a:pt x="1097" y="206"/>
                    <a:pt x="1102" y="205"/>
                    <a:pt x="1107" y="204"/>
                  </a:cubicBezTo>
                  <a:cubicBezTo>
                    <a:pt x="1112" y="203"/>
                    <a:pt x="1124" y="202"/>
                    <a:pt x="1133" y="201"/>
                  </a:cubicBezTo>
                  <a:cubicBezTo>
                    <a:pt x="1141" y="200"/>
                    <a:pt x="1148" y="200"/>
                    <a:pt x="1146" y="200"/>
                  </a:cubicBezTo>
                  <a:cubicBezTo>
                    <a:pt x="1144" y="200"/>
                    <a:pt x="1144" y="199"/>
                    <a:pt x="1145" y="199"/>
                  </a:cubicBezTo>
                  <a:cubicBezTo>
                    <a:pt x="1146" y="199"/>
                    <a:pt x="1144" y="199"/>
                    <a:pt x="1142" y="198"/>
                  </a:cubicBezTo>
                  <a:cubicBezTo>
                    <a:pt x="1141" y="198"/>
                    <a:pt x="1139" y="198"/>
                    <a:pt x="1136" y="198"/>
                  </a:cubicBezTo>
                  <a:cubicBezTo>
                    <a:pt x="1136" y="198"/>
                    <a:pt x="1135" y="198"/>
                    <a:pt x="1134" y="198"/>
                  </a:cubicBezTo>
                  <a:cubicBezTo>
                    <a:pt x="1134" y="198"/>
                    <a:pt x="1133" y="198"/>
                    <a:pt x="1133" y="198"/>
                  </a:cubicBezTo>
                  <a:cubicBezTo>
                    <a:pt x="1131" y="198"/>
                    <a:pt x="1128" y="198"/>
                    <a:pt x="1126" y="198"/>
                  </a:cubicBezTo>
                  <a:cubicBezTo>
                    <a:pt x="1119" y="198"/>
                    <a:pt x="1116" y="197"/>
                    <a:pt x="1117" y="197"/>
                  </a:cubicBezTo>
                  <a:cubicBezTo>
                    <a:pt x="1118" y="196"/>
                    <a:pt x="1113" y="196"/>
                    <a:pt x="1109" y="194"/>
                  </a:cubicBezTo>
                  <a:cubicBezTo>
                    <a:pt x="1105" y="193"/>
                    <a:pt x="1105" y="191"/>
                    <a:pt x="1107" y="190"/>
                  </a:cubicBezTo>
                  <a:cubicBezTo>
                    <a:pt x="1109" y="189"/>
                    <a:pt x="1106" y="189"/>
                    <a:pt x="1099" y="189"/>
                  </a:cubicBezTo>
                  <a:cubicBezTo>
                    <a:pt x="1093" y="188"/>
                    <a:pt x="1096" y="188"/>
                    <a:pt x="1107" y="187"/>
                  </a:cubicBezTo>
                  <a:cubicBezTo>
                    <a:pt x="1118" y="186"/>
                    <a:pt x="1113" y="184"/>
                    <a:pt x="1113" y="184"/>
                  </a:cubicBezTo>
                  <a:cubicBezTo>
                    <a:pt x="1113" y="184"/>
                    <a:pt x="1114" y="184"/>
                    <a:pt x="1114" y="184"/>
                  </a:cubicBezTo>
                  <a:cubicBezTo>
                    <a:pt x="1114" y="184"/>
                    <a:pt x="1115" y="184"/>
                    <a:pt x="1115" y="184"/>
                  </a:cubicBezTo>
                  <a:cubicBezTo>
                    <a:pt x="1115" y="184"/>
                    <a:pt x="1115" y="184"/>
                    <a:pt x="1115" y="184"/>
                  </a:cubicBezTo>
                  <a:cubicBezTo>
                    <a:pt x="1115" y="184"/>
                    <a:pt x="1114" y="184"/>
                    <a:pt x="1110" y="183"/>
                  </a:cubicBezTo>
                  <a:cubicBezTo>
                    <a:pt x="1107" y="183"/>
                    <a:pt x="1103" y="182"/>
                    <a:pt x="1097" y="182"/>
                  </a:cubicBezTo>
                  <a:cubicBezTo>
                    <a:pt x="1094" y="182"/>
                    <a:pt x="1090" y="182"/>
                    <a:pt x="1087" y="183"/>
                  </a:cubicBezTo>
                  <a:cubicBezTo>
                    <a:pt x="1075" y="184"/>
                    <a:pt x="1063" y="187"/>
                    <a:pt x="1052" y="189"/>
                  </a:cubicBezTo>
                  <a:cubicBezTo>
                    <a:pt x="1046" y="190"/>
                    <a:pt x="1042" y="191"/>
                    <a:pt x="1041" y="191"/>
                  </a:cubicBezTo>
                  <a:cubicBezTo>
                    <a:pt x="1039" y="191"/>
                    <a:pt x="1041" y="190"/>
                    <a:pt x="1048" y="188"/>
                  </a:cubicBezTo>
                  <a:cubicBezTo>
                    <a:pt x="1058" y="185"/>
                    <a:pt x="1067" y="182"/>
                    <a:pt x="1078" y="182"/>
                  </a:cubicBezTo>
                  <a:cubicBezTo>
                    <a:pt x="1090" y="182"/>
                    <a:pt x="1093" y="177"/>
                    <a:pt x="1100" y="177"/>
                  </a:cubicBezTo>
                  <a:cubicBezTo>
                    <a:pt x="1101" y="177"/>
                    <a:pt x="1103" y="177"/>
                    <a:pt x="1105" y="177"/>
                  </a:cubicBezTo>
                  <a:cubicBezTo>
                    <a:pt x="1113" y="177"/>
                    <a:pt x="1130" y="178"/>
                    <a:pt x="1136" y="178"/>
                  </a:cubicBezTo>
                  <a:cubicBezTo>
                    <a:pt x="1142" y="178"/>
                    <a:pt x="1153" y="179"/>
                    <a:pt x="1164" y="179"/>
                  </a:cubicBezTo>
                  <a:cubicBezTo>
                    <a:pt x="1175" y="179"/>
                    <a:pt x="1185" y="178"/>
                    <a:pt x="1189" y="176"/>
                  </a:cubicBezTo>
                  <a:cubicBezTo>
                    <a:pt x="1193" y="174"/>
                    <a:pt x="1202" y="174"/>
                    <a:pt x="1211" y="173"/>
                  </a:cubicBezTo>
                  <a:cubicBezTo>
                    <a:pt x="1225" y="172"/>
                    <a:pt x="1231" y="170"/>
                    <a:pt x="1229" y="170"/>
                  </a:cubicBezTo>
                  <a:cubicBezTo>
                    <a:pt x="1229" y="170"/>
                    <a:pt x="1229" y="170"/>
                    <a:pt x="1229" y="170"/>
                  </a:cubicBezTo>
                  <a:cubicBezTo>
                    <a:pt x="1227" y="170"/>
                    <a:pt x="1228" y="169"/>
                    <a:pt x="1229" y="169"/>
                  </a:cubicBezTo>
                  <a:cubicBezTo>
                    <a:pt x="1231" y="169"/>
                    <a:pt x="1230" y="169"/>
                    <a:pt x="1227" y="168"/>
                  </a:cubicBezTo>
                  <a:cubicBezTo>
                    <a:pt x="1225" y="168"/>
                    <a:pt x="1225" y="168"/>
                    <a:pt x="1228" y="167"/>
                  </a:cubicBezTo>
                  <a:cubicBezTo>
                    <a:pt x="1230" y="167"/>
                    <a:pt x="1229" y="166"/>
                    <a:pt x="1231" y="166"/>
                  </a:cubicBezTo>
                  <a:cubicBezTo>
                    <a:pt x="1233" y="166"/>
                    <a:pt x="1233" y="165"/>
                    <a:pt x="1232" y="165"/>
                  </a:cubicBezTo>
                  <a:cubicBezTo>
                    <a:pt x="1230" y="164"/>
                    <a:pt x="1230" y="164"/>
                    <a:pt x="1231" y="164"/>
                  </a:cubicBezTo>
                  <a:cubicBezTo>
                    <a:pt x="1231" y="164"/>
                    <a:pt x="1231" y="164"/>
                    <a:pt x="1231" y="164"/>
                  </a:cubicBezTo>
                  <a:cubicBezTo>
                    <a:pt x="1231" y="164"/>
                    <a:pt x="1231" y="164"/>
                    <a:pt x="1231" y="164"/>
                  </a:cubicBezTo>
                  <a:cubicBezTo>
                    <a:pt x="1232" y="164"/>
                    <a:pt x="1231" y="164"/>
                    <a:pt x="1229" y="164"/>
                  </a:cubicBezTo>
                  <a:cubicBezTo>
                    <a:pt x="1228" y="163"/>
                    <a:pt x="1227" y="163"/>
                    <a:pt x="1225" y="163"/>
                  </a:cubicBezTo>
                  <a:cubicBezTo>
                    <a:pt x="1224" y="163"/>
                    <a:pt x="1223" y="163"/>
                    <a:pt x="1222" y="163"/>
                  </a:cubicBezTo>
                  <a:cubicBezTo>
                    <a:pt x="1221" y="164"/>
                    <a:pt x="1220" y="164"/>
                    <a:pt x="1219" y="164"/>
                  </a:cubicBezTo>
                  <a:cubicBezTo>
                    <a:pt x="1218" y="164"/>
                    <a:pt x="1217" y="164"/>
                    <a:pt x="1216" y="164"/>
                  </a:cubicBezTo>
                  <a:cubicBezTo>
                    <a:pt x="1215" y="163"/>
                    <a:pt x="1223" y="162"/>
                    <a:pt x="1218" y="161"/>
                  </a:cubicBezTo>
                  <a:cubicBezTo>
                    <a:pt x="1216" y="161"/>
                    <a:pt x="1214" y="161"/>
                    <a:pt x="1212" y="161"/>
                  </a:cubicBezTo>
                  <a:cubicBezTo>
                    <a:pt x="1210" y="161"/>
                    <a:pt x="1208" y="161"/>
                    <a:pt x="1209" y="161"/>
                  </a:cubicBezTo>
                  <a:cubicBezTo>
                    <a:pt x="1211" y="161"/>
                    <a:pt x="1204" y="161"/>
                    <a:pt x="1195" y="163"/>
                  </a:cubicBezTo>
                  <a:cubicBezTo>
                    <a:pt x="1188" y="164"/>
                    <a:pt x="1181" y="164"/>
                    <a:pt x="1181" y="164"/>
                  </a:cubicBezTo>
                  <a:cubicBezTo>
                    <a:pt x="1181" y="164"/>
                    <a:pt x="1181" y="164"/>
                    <a:pt x="1181" y="164"/>
                  </a:cubicBezTo>
                  <a:cubicBezTo>
                    <a:pt x="1183" y="164"/>
                    <a:pt x="1182" y="163"/>
                    <a:pt x="1180" y="163"/>
                  </a:cubicBezTo>
                  <a:cubicBezTo>
                    <a:pt x="1178" y="163"/>
                    <a:pt x="1177" y="162"/>
                    <a:pt x="1177" y="162"/>
                  </a:cubicBezTo>
                  <a:cubicBezTo>
                    <a:pt x="1177" y="162"/>
                    <a:pt x="1177" y="162"/>
                    <a:pt x="1177" y="162"/>
                  </a:cubicBezTo>
                  <a:cubicBezTo>
                    <a:pt x="1178" y="162"/>
                    <a:pt x="1179" y="162"/>
                    <a:pt x="1180" y="162"/>
                  </a:cubicBezTo>
                  <a:cubicBezTo>
                    <a:pt x="1181" y="163"/>
                    <a:pt x="1182" y="163"/>
                    <a:pt x="1184" y="163"/>
                  </a:cubicBezTo>
                  <a:cubicBezTo>
                    <a:pt x="1186" y="163"/>
                    <a:pt x="1190" y="162"/>
                    <a:pt x="1194" y="162"/>
                  </a:cubicBezTo>
                  <a:cubicBezTo>
                    <a:pt x="1199" y="161"/>
                    <a:pt x="1201" y="161"/>
                    <a:pt x="1198" y="161"/>
                  </a:cubicBezTo>
                  <a:cubicBezTo>
                    <a:pt x="1198" y="161"/>
                    <a:pt x="1198" y="161"/>
                    <a:pt x="1198" y="161"/>
                  </a:cubicBezTo>
                  <a:cubicBezTo>
                    <a:pt x="1198" y="161"/>
                    <a:pt x="1197" y="161"/>
                    <a:pt x="1197" y="161"/>
                  </a:cubicBezTo>
                  <a:cubicBezTo>
                    <a:pt x="1195" y="161"/>
                    <a:pt x="1198" y="161"/>
                    <a:pt x="1206" y="160"/>
                  </a:cubicBezTo>
                  <a:cubicBezTo>
                    <a:pt x="1213" y="159"/>
                    <a:pt x="1218" y="159"/>
                    <a:pt x="1216" y="158"/>
                  </a:cubicBezTo>
                  <a:cubicBezTo>
                    <a:pt x="1213" y="158"/>
                    <a:pt x="1213" y="158"/>
                    <a:pt x="1214" y="158"/>
                  </a:cubicBezTo>
                  <a:cubicBezTo>
                    <a:pt x="1215" y="157"/>
                    <a:pt x="1212" y="157"/>
                    <a:pt x="1209" y="157"/>
                  </a:cubicBezTo>
                  <a:cubicBezTo>
                    <a:pt x="1209" y="157"/>
                    <a:pt x="1209" y="157"/>
                    <a:pt x="1209" y="157"/>
                  </a:cubicBezTo>
                  <a:cubicBezTo>
                    <a:pt x="1208" y="157"/>
                    <a:pt x="1208" y="157"/>
                    <a:pt x="1208" y="157"/>
                  </a:cubicBezTo>
                  <a:cubicBezTo>
                    <a:pt x="1205" y="157"/>
                    <a:pt x="1203" y="157"/>
                    <a:pt x="1203" y="156"/>
                  </a:cubicBezTo>
                  <a:cubicBezTo>
                    <a:pt x="1204" y="156"/>
                    <a:pt x="1203" y="156"/>
                    <a:pt x="1202" y="156"/>
                  </a:cubicBezTo>
                  <a:cubicBezTo>
                    <a:pt x="1202" y="156"/>
                    <a:pt x="1202" y="156"/>
                    <a:pt x="1202" y="156"/>
                  </a:cubicBezTo>
                  <a:cubicBezTo>
                    <a:pt x="1202" y="156"/>
                    <a:pt x="1201" y="156"/>
                    <a:pt x="1201" y="156"/>
                  </a:cubicBezTo>
                  <a:cubicBezTo>
                    <a:pt x="1201" y="156"/>
                    <a:pt x="1200" y="156"/>
                    <a:pt x="1201" y="156"/>
                  </a:cubicBezTo>
                  <a:cubicBezTo>
                    <a:pt x="1201" y="156"/>
                    <a:pt x="1201" y="156"/>
                    <a:pt x="1201" y="156"/>
                  </a:cubicBezTo>
                  <a:cubicBezTo>
                    <a:pt x="1200" y="156"/>
                    <a:pt x="1199" y="156"/>
                    <a:pt x="1197" y="156"/>
                  </a:cubicBezTo>
                  <a:cubicBezTo>
                    <a:pt x="1196" y="156"/>
                    <a:pt x="1195" y="156"/>
                    <a:pt x="1195" y="156"/>
                  </a:cubicBezTo>
                  <a:cubicBezTo>
                    <a:pt x="1194" y="156"/>
                    <a:pt x="1194" y="156"/>
                    <a:pt x="1195" y="156"/>
                  </a:cubicBezTo>
                  <a:cubicBezTo>
                    <a:pt x="1197" y="156"/>
                    <a:pt x="1197" y="156"/>
                    <a:pt x="1196" y="156"/>
                  </a:cubicBezTo>
                  <a:cubicBezTo>
                    <a:pt x="1196" y="156"/>
                    <a:pt x="1196" y="156"/>
                    <a:pt x="1195" y="156"/>
                  </a:cubicBezTo>
                  <a:cubicBezTo>
                    <a:pt x="1195" y="156"/>
                    <a:pt x="1195" y="156"/>
                    <a:pt x="1195" y="156"/>
                  </a:cubicBezTo>
                  <a:cubicBezTo>
                    <a:pt x="1194" y="156"/>
                    <a:pt x="1194" y="155"/>
                    <a:pt x="1194" y="155"/>
                  </a:cubicBezTo>
                  <a:cubicBezTo>
                    <a:pt x="1195" y="155"/>
                    <a:pt x="1195" y="155"/>
                    <a:pt x="1194" y="155"/>
                  </a:cubicBezTo>
                  <a:cubicBezTo>
                    <a:pt x="1194" y="155"/>
                    <a:pt x="1193" y="155"/>
                    <a:pt x="1191" y="155"/>
                  </a:cubicBezTo>
                  <a:cubicBezTo>
                    <a:pt x="1190" y="156"/>
                    <a:pt x="1189" y="156"/>
                    <a:pt x="1189" y="156"/>
                  </a:cubicBezTo>
                  <a:cubicBezTo>
                    <a:pt x="1188" y="156"/>
                    <a:pt x="1188" y="156"/>
                    <a:pt x="1189" y="156"/>
                  </a:cubicBezTo>
                  <a:cubicBezTo>
                    <a:pt x="1189" y="155"/>
                    <a:pt x="1189" y="155"/>
                    <a:pt x="1188" y="155"/>
                  </a:cubicBezTo>
                  <a:cubicBezTo>
                    <a:pt x="1188" y="155"/>
                    <a:pt x="1187" y="155"/>
                    <a:pt x="1185" y="156"/>
                  </a:cubicBezTo>
                  <a:cubicBezTo>
                    <a:pt x="1184" y="156"/>
                    <a:pt x="1184" y="156"/>
                    <a:pt x="1184" y="156"/>
                  </a:cubicBezTo>
                  <a:cubicBezTo>
                    <a:pt x="1182" y="156"/>
                    <a:pt x="1183" y="155"/>
                    <a:pt x="1185" y="154"/>
                  </a:cubicBezTo>
                  <a:cubicBezTo>
                    <a:pt x="1188" y="154"/>
                    <a:pt x="1188" y="153"/>
                    <a:pt x="1188" y="153"/>
                  </a:cubicBezTo>
                  <a:cubicBezTo>
                    <a:pt x="1188" y="153"/>
                    <a:pt x="1188" y="153"/>
                    <a:pt x="1188" y="153"/>
                  </a:cubicBezTo>
                  <a:cubicBezTo>
                    <a:pt x="1188" y="153"/>
                    <a:pt x="1188" y="153"/>
                    <a:pt x="1187" y="153"/>
                  </a:cubicBezTo>
                  <a:cubicBezTo>
                    <a:pt x="1187" y="153"/>
                    <a:pt x="1185" y="152"/>
                    <a:pt x="1180" y="151"/>
                  </a:cubicBezTo>
                  <a:cubicBezTo>
                    <a:pt x="1174" y="150"/>
                    <a:pt x="1170" y="150"/>
                    <a:pt x="1172" y="150"/>
                  </a:cubicBezTo>
                  <a:cubicBezTo>
                    <a:pt x="1174" y="150"/>
                    <a:pt x="1174" y="149"/>
                    <a:pt x="1172" y="149"/>
                  </a:cubicBezTo>
                  <a:cubicBezTo>
                    <a:pt x="1170" y="148"/>
                    <a:pt x="1171" y="148"/>
                    <a:pt x="1173" y="148"/>
                  </a:cubicBezTo>
                  <a:cubicBezTo>
                    <a:pt x="1173" y="148"/>
                    <a:pt x="1173" y="148"/>
                    <a:pt x="1174" y="148"/>
                  </a:cubicBezTo>
                  <a:cubicBezTo>
                    <a:pt x="1174" y="148"/>
                    <a:pt x="1174" y="148"/>
                    <a:pt x="1174" y="148"/>
                  </a:cubicBezTo>
                  <a:cubicBezTo>
                    <a:pt x="1177" y="148"/>
                    <a:pt x="1179" y="147"/>
                    <a:pt x="1181" y="147"/>
                  </a:cubicBezTo>
                  <a:cubicBezTo>
                    <a:pt x="1182" y="146"/>
                    <a:pt x="1183" y="145"/>
                    <a:pt x="1181" y="145"/>
                  </a:cubicBezTo>
                  <a:cubicBezTo>
                    <a:pt x="1180" y="145"/>
                    <a:pt x="1178" y="145"/>
                    <a:pt x="1178" y="145"/>
                  </a:cubicBezTo>
                  <a:cubicBezTo>
                    <a:pt x="1177" y="145"/>
                    <a:pt x="1178" y="144"/>
                    <a:pt x="1176" y="144"/>
                  </a:cubicBezTo>
                  <a:cubicBezTo>
                    <a:pt x="1174" y="143"/>
                    <a:pt x="1176" y="143"/>
                    <a:pt x="1178" y="142"/>
                  </a:cubicBezTo>
                  <a:cubicBezTo>
                    <a:pt x="1180" y="141"/>
                    <a:pt x="1172" y="141"/>
                    <a:pt x="1173" y="141"/>
                  </a:cubicBezTo>
                  <a:cubicBezTo>
                    <a:pt x="1175" y="140"/>
                    <a:pt x="1174" y="140"/>
                    <a:pt x="1172" y="140"/>
                  </a:cubicBezTo>
                  <a:cubicBezTo>
                    <a:pt x="1172" y="140"/>
                    <a:pt x="1171" y="140"/>
                    <a:pt x="1171" y="140"/>
                  </a:cubicBezTo>
                  <a:cubicBezTo>
                    <a:pt x="1170" y="140"/>
                    <a:pt x="1170" y="140"/>
                    <a:pt x="1170" y="140"/>
                  </a:cubicBezTo>
                  <a:cubicBezTo>
                    <a:pt x="1168" y="140"/>
                    <a:pt x="1168" y="140"/>
                    <a:pt x="1170" y="139"/>
                  </a:cubicBezTo>
                  <a:cubicBezTo>
                    <a:pt x="1172" y="139"/>
                    <a:pt x="1173" y="138"/>
                    <a:pt x="1171" y="138"/>
                  </a:cubicBezTo>
                  <a:cubicBezTo>
                    <a:pt x="1170" y="138"/>
                    <a:pt x="1170" y="138"/>
                    <a:pt x="1170" y="138"/>
                  </a:cubicBezTo>
                  <a:cubicBezTo>
                    <a:pt x="1168" y="138"/>
                    <a:pt x="1168" y="138"/>
                    <a:pt x="1167" y="138"/>
                  </a:cubicBezTo>
                  <a:cubicBezTo>
                    <a:pt x="1166" y="138"/>
                    <a:pt x="1165" y="138"/>
                    <a:pt x="1165" y="138"/>
                  </a:cubicBezTo>
                  <a:cubicBezTo>
                    <a:pt x="1165" y="138"/>
                    <a:pt x="1167" y="138"/>
                    <a:pt x="1169" y="137"/>
                  </a:cubicBezTo>
                  <a:cubicBezTo>
                    <a:pt x="1171" y="137"/>
                    <a:pt x="1173" y="136"/>
                    <a:pt x="1172" y="136"/>
                  </a:cubicBezTo>
                  <a:cubicBezTo>
                    <a:pt x="1172" y="136"/>
                    <a:pt x="1172" y="136"/>
                    <a:pt x="1172" y="136"/>
                  </a:cubicBezTo>
                  <a:cubicBezTo>
                    <a:pt x="1172" y="136"/>
                    <a:pt x="1171" y="136"/>
                    <a:pt x="1171" y="136"/>
                  </a:cubicBezTo>
                  <a:cubicBezTo>
                    <a:pt x="1170" y="136"/>
                    <a:pt x="1171" y="136"/>
                    <a:pt x="1171" y="136"/>
                  </a:cubicBezTo>
                  <a:cubicBezTo>
                    <a:pt x="1172" y="135"/>
                    <a:pt x="1170" y="135"/>
                    <a:pt x="1168" y="135"/>
                  </a:cubicBezTo>
                  <a:cubicBezTo>
                    <a:pt x="1168" y="135"/>
                    <a:pt x="1168" y="135"/>
                    <a:pt x="1168" y="135"/>
                  </a:cubicBezTo>
                  <a:cubicBezTo>
                    <a:pt x="1168" y="135"/>
                    <a:pt x="1168" y="135"/>
                    <a:pt x="1168" y="135"/>
                  </a:cubicBezTo>
                  <a:cubicBezTo>
                    <a:pt x="1165" y="135"/>
                    <a:pt x="1164" y="135"/>
                    <a:pt x="1167" y="134"/>
                  </a:cubicBezTo>
                  <a:cubicBezTo>
                    <a:pt x="1169" y="134"/>
                    <a:pt x="1170" y="134"/>
                    <a:pt x="1169" y="133"/>
                  </a:cubicBezTo>
                  <a:cubicBezTo>
                    <a:pt x="1168" y="133"/>
                    <a:pt x="1168" y="133"/>
                    <a:pt x="1166" y="133"/>
                  </a:cubicBezTo>
                  <a:cubicBezTo>
                    <a:pt x="1164" y="133"/>
                    <a:pt x="1166" y="131"/>
                    <a:pt x="1165" y="129"/>
                  </a:cubicBezTo>
                  <a:cubicBezTo>
                    <a:pt x="1165" y="128"/>
                    <a:pt x="1163" y="128"/>
                    <a:pt x="1161" y="128"/>
                  </a:cubicBezTo>
                  <a:cubicBezTo>
                    <a:pt x="1159" y="128"/>
                    <a:pt x="1157" y="128"/>
                    <a:pt x="1155" y="129"/>
                  </a:cubicBezTo>
                  <a:cubicBezTo>
                    <a:pt x="1150" y="131"/>
                    <a:pt x="1146" y="133"/>
                    <a:pt x="1143" y="134"/>
                  </a:cubicBezTo>
                  <a:cubicBezTo>
                    <a:pt x="1140" y="135"/>
                    <a:pt x="1138" y="136"/>
                    <a:pt x="1138" y="136"/>
                  </a:cubicBezTo>
                  <a:cubicBezTo>
                    <a:pt x="1138" y="136"/>
                    <a:pt x="1137" y="136"/>
                    <a:pt x="1137" y="136"/>
                  </a:cubicBezTo>
                  <a:cubicBezTo>
                    <a:pt x="1137" y="136"/>
                    <a:pt x="1137" y="136"/>
                    <a:pt x="1136" y="136"/>
                  </a:cubicBezTo>
                  <a:cubicBezTo>
                    <a:pt x="1134" y="136"/>
                    <a:pt x="1130" y="136"/>
                    <a:pt x="1125" y="137"/>
                  </a:cubicBezTo>
                  <a:cubicBezTo>
                    <a:pt x="1122" y="138"/>
                    <a:pt x="1119" y="138"/>
                    <a:pt x="1117" y="138"/>
                  </a:cubicBezTo>
                  <a:cubicBezTo>
                    <a:pt x="1116" y="138"/>
                    <a:pt x="1116" y="138"/>
                    <a:pt x="1116" y="138"/>
                  </a:cubicBezTo>
                  <a:cubicBezTo>
                    <a:pt x="1116" y="137"/>
                    <a:pt x="1115" y="137"/>
                    <a:pt x="1115" y="137"/>
                  </a:cubicBezTo>
                  <a:cubicBezTo>
                    <a:pt x="1114" y="137"/>
                    <a:pt x="1113" y="137"/>
                    <a:pt x="1112" y="138"/>
                  </a:cubicBezTo>
                  <a:cubicBezTo>
                    <a:pt x="1111" y="138"/>
                    <a:pt x="1110" y="138"/>
                    <a:pt x="1110" y="138"/>
                  </a:cubicBezTo>
                  <a:cubicBezTo>
                    <a:pt x="1110" y="138"/>
                    <a:pt x="1111" y="137"/>
                    <a:pt x="1111" y="136"/>
                  </a:cubicBezTo>
                  <a:cubicBezTo>
                    <a:pt x="1110" y="134"/>
                    <a:pt x="1105" y="133"/>
                    <a:pt x="1104" y="133"/>
                  </a:cubicBezTo>
                  <a:cubicBezTo>
                    <a:pt x="1103" y="133"/>
                    <a:pt x="1103" y="133"/>
                    <a:pt x="1103" y="133"/>
                  </a:cubicBezTo>
                  <a:cubicBezTo>
                    <a:pt x="1103" y="133"/>
                    <a:pt x="1103" y="133"/>
                    <a:pt x="1103" y="133"/>
                  </a:cubicBezTo>
                  <a:cubicBezTo>
                    <a:pt x="1103" y="133"/>
                    <a:pt x="1103" y="133"/>
                    <a:pt x="1103" y="133"/>
                  </a:cubicBezTo>
                  <a:cubicBezTo>
                    <a:pt x="1103" y="133"/>
                    <a:pt x="1103" y="133"/>
                    <a:pt x="1103" y="133"/>
                  </a:cubicBezTo>
                  <a:cubicBezTo>
                    <a:pt x="1103" y="133"/>
                    <a:pt x="1103" y="133"/>
                    <a:pt x="1104" y="133"/>
                  </a:cubicBezTo>
                  <a:cubicBezTo>
                    <a:pt x="1105" y="133"/>
                    <a:pt x="1106" y="132"/>
                    <a:pt x="1104" y="129"/>
                  </a:cubicBezTo>
                  <a:cubicBezTo>
                    <a:pt x="1102" y="128"/>
                    <a:pt x="1098" y="127"/>
                    <a:pt x="1098" y="127"/>
                  </a:cubicBezTo>
                  <a:cubicBezTo>
                    <a:pt x="1098" y="127"/>
                    <a:pt x="1098" y="127"/>
                    <a:pt x="1099" y="127"/>
                  </a:cubicBezTo>
                  <a:cubicBezTo>
                    <a:pt x="1099" y="127"/>
                    <a:pt x="1099" y="127"/>
                    <a:pt x="1099" y="127"/>
                  </a:cubicBezTo>
                  <a:cubicBezTo>
                    <a:pt x="1103" y="127"/>
                    <a:pt x="1108" y="126"/>
                    <a:pt x="1110" y="124"/>
                  </a:cubicBezTo>
                  <a:cubicBezTo>
                    <a:pt x="1112" y="123"/>
                    <a:pt x="1112" y="122"/>
                    <a:pt x="1111" y="122"/>
                  </a:cubicBezTo>
                  <a:cubicBezTo>
                    <a:pt x="1111" y="122"/>
                    <a:pt x="1111" y="122"/>
                    <a:pt x="1110" y="122"/>
                  </a:cubicBezTo>
                  <a:cubicBezTo>
                    <a:pt x="1110" y="122"/>
                    <a:pt x="1110" y="123"/>
                    <a:pt x="1109" y="123"/>
                  </a:cubicBezTo>
                  <a:cubicBezTo>
                    <a:pt x="1108" y="123"/>
                    <a:pt x="1105" y="122"/>
                    <a:pt x="1100" y="121"/>
                  </a:cubicBezTo>
                  <a:cubicBezTo>
                    <a:pt x="1095" y="120"/>
                    <a:pt x="1091" y="120"/>
                    <a:pt x="1089" y="120"/>
                  </a:cubicBezTo>
                  <a:cubicBezTo>
                    <a:pt x="1088" y="120"/>
                    <a:pt x="1088" y="119"/>
                    <a:pt x="1090" y="119"/>
                  </a:cubicBezTo>
                  <a:cubicBezTo>
                    <a:pt x="1091" y="119"/>
                    <a:pt x="1091" y="119"/>
                    <a:pt x="1089" y="119"/>
                  </a:cubicBezTo>
                  <a:cubicBezTo>
                    <a:pt x="1088" y="118"/>
                    <a:pt x="1087" y="117"/>
                    <a:pt x="1086" y="117"/>
                  </a:cubicBezTo>
                  <a:cubicBezTo>
                    <a:pt x="1084" y="117"/>
                    <a:pt x="1085" y="115"/>
                    <a:pt x="1078" y="113"/>
                  </a:cubicBezTo>
                  <a:cubicBezTo>
                    <a:pt x="1076" y="113"/>
                    <a:pt x="1074" y="113"/>
                    <a:pt x="1071" y="113"/>
                  </a:cubicBezTo>
                  <a:cubicBezTo>
                    <a:pt x="1069" y="113"/>
                    <a:pt x="1066" y="113"/>
                    <a:pt x="1064" y="113"/>
                  </a:cubicBezTo>
                  <a:cubicBezTo>
                    <a:pt x="1062" y="113"/>
                    <a:pt x="1060" y="113"/>
                    <a:pt x="1059" y="113"/>
                  </a:cubicBezTo>
                  <a:cubicBezTo>
                    <a:pt x="1058" y="113"/>
                    <a:pt x="1058" y="113"/>
                    <a:pt x="1058" y="113"/>
                  </a:cubicBezTo>
                  <a:cubicBezTo>
                    <a:pt x="1057" y="113"/>
                    <a:pt x="1056" y="113"/>
                    <a:pt x="1055" y="113"/>
                  </a:cubicBezTo>
                  <a:cubicBezTo>
                    <a:pt x="1055" y="113"/>
                    <a:pt x="1054" y="113"/>
                    <a:pt x="1054" y="113"/>
                  </a:cubicBezTo>
                  <a:cubicBezTo>
                    <a:pt x="1053" y="113"/>
                    <a:pt x="1053" y="113"/>
                    <a:pt x="1053" y="113"/>
                  </a:cubicBezTo>
                  <a:cubicBezTo>
                    <a:pt x="1053" y="113"/>
                    <a:pt x="1053" y="113"/>
                    <a:pt x="1053" y="113"/>
                  </a:cubicBezTo>
                  <a:cubicBezTo>
                    <a:pt x="1054" y="113"/>
                    <a:pt x="1045" y="111"/>
                    <a:pt x="1038" y="111"/>
                  </a:cubicBezTo>
                  <a:cubicBezTo>
                    <a:pt x="1034" y="111"/>
                    <a:pt x="1030" y="112"/>
                    <a:pt x="1028" y="113"/>
                  </a:cubicBezTo>
                  <a:cubicBezTo>
                    <a:pt x="1022" y="118"/>
                    <a:pt x="1018" y="121"/>
                    <a:pt x="1020" y="121"/>
                  </a:cubicBezTo>
                  <a:cubicBezTo>
                    <a:pt x="1020" y="121"/>
                    <a:pt x="1020" y="121"/>
                    <a:pt x="1020" y="121"/>
                  </a:cubicBezTo>
                  <a:cubicBezTo>
                    <a:pt x="1020" y="121"/>
                    <a:pt x="1020" y="121"/>
                    <a:pt x="1020" y="121"/>
                  </a:cubicBezTo>
                  <a:cubicBezTo>
                    <a:pt x="1022" y="121"/>
                    <a:pt x="1022" y="121"/>
                    <a:pt x="1021" y="122"/>
                  </a:cubicBezTo>
                  <a:cubicBezTo>
                    <a:pt x="1019" y="122"/>
                    <a:pt x="1022" y="124"/>
                    <a:pt x="1021" y="125"/>
                  </a:cubicBezTo>
                  <a:cubicBezTo>
                    <a:pt x="1020" y="127"/>
                    <a:pt x="1018" y="128"/>
                    <a:pt x="1016" y="128"/>
                  </a:cubicBezTo>
                  <a:cubicBezTo>
                    <a:pt x="1016" y="128"/>
                    <a:pt x="1016" y="128"/>
                    <a:pt x="1016" y="128"/>
                  </a:cubicBezTo>
                  <a:cubicBezTo>
                    <a:pt x="1016" y="128"/>
                    <a:pt x="1016" y="128"/>
                    <a:pt x="1016" y="128"/>
                  </a:cubicBezTo>
                  <a:cubicBezTo>
                    <a:pt x="1014" y="128"/>
                    <a:pt x="1010" y="129"/>
                    <a:pt x="1006" y="131"/>
                  </a:cubicBezTo>
                  <a:cubicBezTo>
                    <a:pt x="1004" y="132"/>
                    <a:pt x="1002" y="133"/>
                    <a:pt x="1002" y="134"/>
                  </a:cubicBezTo>
                  <a:cubicBezTo>
                    <a:pt x="1001" y="136"/>
                    <a:pt x="1005" y="138"/>
                    <a:pt x="1007" y="140"/>
                  </a:cubicBezTo>
                  <a:cubicBezTo>
                    <a:pt x="1011" y="143"/>
                    <a:pt x="1008" y="145"/>
                    <a:pt x="1008" y="145"/>
                  </a:cubicBezTo>
                  <a:cubicBezTo>
                    <a:pt x="1008" y="145"/>
                    <a:pt x="1008" y="145"/>
                    <a:pt x="1008" y="145"/>
                  </a:cubicBezTo>
                  <a:cubicBezTo>
                    <a:pt x="1008" y="145"/>
                    <a:pt x="1009" y="145"/>
                    <a:pt x="1009" y="145"/>
                  </a:cubicBezTo>
                  <a:cubicBezTo>
                    <a:pt x="1009" y="145"/>
                    <a:pt x="1009" y="145"/>
                    <a:pt x="1010" y="146"/>
                  </a:cubicBezTo>
                  <a:cubicBezTo>
                    <a:pt x="1010" y="146"/>
                    <a:pt x="1001" y="148"/>
                    <a:pt x="987" y="150"/>
                  </a:cubicBezTo>
                  <a:cubicBezTo>
                    <a:pt x="974" y="152"/>
                    <a:pt x="966" y="157"/>
                    <a:pt x="962" y="161"/>
                  </a:cubicBezTo>
                  <a:cubicBezTo>
                    <a:pt x="962" y="162"/>
                    <a:pt x="961" y="163"/>
                    <a:pt x="960" y="164"/>
                  </a:cubicBezTo>
                  <a:cubicBezTo>
                    <a:pt x="957" y="168"/>
                    <a:pt x="960" y="170"/>
                    <a:pt x="959" y="170"/>
                  </a:cubicBezTo>
                  <a:cubicBezTo>
                    <a:pt x="958" y="170"/>
                    <a:pt x="958" y="170"/>
                    <a:pt x="958" y="170"/>
                  </a:cubicBezTo>
                  <a:cubicBezTo>
                    <a:pt x="956" y="169"/>
                    <a:pt x="954" y="169"/>
                    <a:pt x="952" y="169"/>
                  </a:cubicBezTo>
                  <a:cubicBezTo>
                    <a:pt x="952" y="169"/>
                    <a:pt x="951" y="169"/>
                    <a:pt x="950" y="169"/>
                  </a:cubicBezTo>
                  <a:cubicBezTo>
                    <a:pt x="949" y="170"/>
                    <a:pt x="944" y="171"/>
                    <a:pt x="940" y="171"/>
                  </a:cubicBezTo>
                  <a:cubicBezTo>
                    <a:pt x="940" y="171"/>
                    <a:pt x="940" y="171"/>
                    <a:pt x="940" y="171"/>
                  </a:cubicBezTo>
                  <a:cubicBezTo>
                    <a:pt x="936" y="171"/>
                    <a:pt x="937" y="168"/>
                    <a:pt x="933" y="165"/>
                  </a:cubicBezTo>
                  <a:cubicBezTo>
                    <a:pt x="931" y="163"/>
                    <a:pt x="927" y="160"/>
                    <a:pt x="928" y="158"/>
                  </a:cubicBezTo>
                  <a:cubicBezTo>
                    <a:pt x="928" y="157"/>
                    <a:pt x="938" y="151"/>
                    <a:pt x="937" y="151"/>
                  </a:cubicBezTo>
                  <a:cubicBezTo>
                    <a:pt x="936" y="150"/>
                    <a:pt x="934" y="150"/>
                    <a:pt x="932" y="150"/>
                  </a:cubicBezTo>
                  <a:cubicBezTo>
                    <a:pt x="931" y="150"/>
                    <a:pt x="931" y="150"/>
                    <a:pt x="930" y="150"/>
                  </a:cubicBezTo>
                  <a:cubicBezTo>
                    <a:pt x="929" y="150"/>
                    <a:pt x="928" y="150"/>
                    <a:pt x="927" y="150"/>
                  </a:cubicBezTo>
                  <a:cubicBezTo>
                    <a:pt x="925" y="150"/>
                    <a:pt x="923" y="150"/>
                    <a:pt x="920" y="150"/>
                  </a:cubicBezTo>
                  <a:cubicBezTo>
                    <a:pt x="910" y="148"/>
                    <a:pt x="886" y="147"/>
                    <a:pt x="881" y="144"/>
                  </a:cubicBezTo>
                  <a:cubicBezTo>
                    <a:pt x="874" y="139"/>
                    <a:pt x="864" y="138"/>
                    <a:pt x="852" y="138"/>
                  </a:cubicBezTo>
                  <a:cubicBezTo>
                    <a:pt x="834" y="138"/>
                    <a:pt x="830" y="137"/>
                    <a:pt x="834" y="135"/>
                  </a:cubicBezTo>
                  <a:cubicBezTo>
                    <a:pt x="836" y="133"/>
                    <a:pt x="836" y="131"/>
                    <a:pt x="833" y="130"/>
                  </a:cubicBezTo>
                  <a:cubicBezTo>
                    <a:pt x="831" y="128"/>
                    <a:pt x="829" y="128"/>
                    <a:pt x="827" y="128"/>
                  </a:cubicBezTo>
                  <a:cubicBezTo>
                    <a:pt x="825" y="128"/>
                    <a:pt x="823" y="128"/>
                    <a:pt x="821" y="129"/>
                  </a:cubicBezTo>
                  <a:cubicBezTo>
                    <a:pt x="819" y="129"/>
                    <a:pt x="818" y="129"/>
                    <a:pt x="818" y="130"/>
                  </a:cubicBezTo>
                  <a:cubicBezTo>
                    <a:pt x="818" y="130"/>
                    <a:pt x="817" y="130"/>
                    <a:pt x="817" y="130"/>
                  </a:cubicBezTo>
                  <a:cubicBezTo>
                    <a:pt x="817" y="130"/>
                    <a:pt x="816" y="130"/>
                    <a:pt x="816" y="130"/>
                  </a:cubicBezTo>
                  <a:cubicBezTo>
                    <a:pt x="816" y="130"/>
                    <a:pt x="816" y="130"/>
                    <a:pt x="816" y="130"/>
                  </a:cubicBezTo>
                  <a:cubicBezTo>
                    <a:pt x="816" y="130"/>
                    <a:pt x="816" y="130"/>
                    <a:pt x="818" y="130"/>
                  </a:cubicBezTo>
                  <a:cubicBezTo>
                    <a:pt x="818" y="129"/>
                    <a:pt x="818" y="129"/>
                    <a:pt x="819" y="129"/>
                  </a:cubicBezTo>
                  <a:cubicBezTo>
                    <a:pt x="822" y="127"/>
                    <a:pt x="821" y="123"/>
                    <a:pt x="825" y="121"/>
                  </a:cubicBezTo>
                  <a:cubicBezTo>
                    <a:pt x="829" y="118"/>
                    <a:pt x="838" y="115"/>
                    <a:pt x="845" y="113"/>
                  </a:cubicBezTo>
                  <a:cubicBezTo>
                    <a:pt x="851" y="111"/>
                    <a:pt x="853" y="109"/>
                    <a:pt x="854" y="109"/>
                  </a:cubicBezTo>
                  <a:cubicBezTo>
                    <a:pt x="854" y="109"/>
                    <a:pt x="854" y="109"/>
                    <a:pt x="855" y="109"/>
                  </a:cubicBezTo>
                  <a:cubicBezTo>
                    <a:pt x="856" y="109"/>
                    <a:pt x="856" y="109"/>
                    <a:pt x="857" y="109"/>
                  </a:cubicBezTo>
                  <a:cubicBezTo>
                    <a:pt x="857" y="109"/>
                    <a:pt x="858" y="109"/>
                    <a:pt x="858" y="109"/>
                  </a:cubicBezTo>
                  <a:cubicBezTo>
                    <a:pt x="860" y="109"/>
                    <a:pt x="862" y="109"/>
                    <a:pt x="863" y="108"/>
                  </a:cubicBezTo>
                  <a:cubicBezTo>
                    <a:pt x="865" y="108"/>
                    <a:pt x="867" y="108"/>
                    <a:pt x="868" y="108"/>
                  </a:cubicBezTo>
                  <a:cubicBezTo>
                    <a:pt x="868" y="108"/>
                    <a:pt x="868" y="108"/>
                    <a:pt x="868" y="108"/>
                  </a:cubicBezTo>
                  <a:cubicBezTo>
                    <a:pt x="868" y="108"/>
                    <a:pt x="869" y="108"/>
                    <a:pt x="869" y="108"/>
                  </a:cubicBezTo>
                  <a:cubicBezTo>
                    <a:pt x="869" y="108"/>
                    <a:pt x="869" y="108"/>
                    <a:pt x="870" y="107"/>
                  </a:cubicBezTo>
                  <a:cubicBezTo>
                    <a:pt x="870" y="107"/>
                    <a:pt x="870" y="106"/>
                    <a:pt x="871" y="106"/>
                  </a:cubicBezTo>
                  <a:cubicBezTo>
                    <a:pt x="871" y="106"/>
                    <a:pt x="871" y="107"/>
                    <a:pt x="872" y="107"/>
                  </a:cubicBezTo>
                  <a:cubicBezTo>
                    <a:pt x="872" y="107"/>
                    <a:pt x="872" y="107"/>
                    <a:pt x="872" y="107"/>
                  </a:cubicBezTo>
                  <a:cubicBezTo>
                    <a:pt x="873" y="107"/>
                    <a:pt x="874" y="106"/>
                    <a:pt x="873" y="106"/>
                  </a:cubicBezTo>
                  <a:cubicBezTo>
                    <a:pt x="871" y="106"/>
                    <a:pt x="872" y="106"/>
                    <a:pt x="872" y="105"/>
                  </a:cubicBezTo>
                  <a:cubicBezTo>
                    <a:pt x="872" y="105"/>
                    <a:pt x="872" y="105"/>
                    <a:pt x="873" y="105"/>
                  </a:cubicBezTo>
                  <a:cubicBezTo>
                    <a:pt x="873" y="105"/>
                    <a:pt x="874" y="105"/>
                    <a:pt x="875" y="106"/>
                  </a:cubicBezTo>
                  <a:cubicBezTo>
                    <a:pt x="875" y="106"/>
                    <a:pt x="875" y="106"/>
                    <a:pt x="875" y="106"/>
                  </a:cubicBezTo>
                  <a:cubicBezTo>
                    <a:pt x="877" y="106"/>
                    <a:pt x="877" y="105"/>
                    <a:pt x="875" y="103"/>
                  </a:cubicBezTo>
                  <a:cubicBezTo>
                    <a:pt x="875" y="103"/>
                    <a:pt x="875" y="103"/>
                    <a:pt x="875" y="103"/>
                  </a:cubicBezTo>
                  <a:cubicBezTo>
                    <a:pt x="875" y="103"/>
                    <a:pt x="877" y="104"/>
                    <a:pt x="878" y="104"/>
                  </a:cubicBezTo>
                  <a:cubicBezTo>
                    <a:pt x="880" y="104"/>
                    <a:pt x="882" y="105"/>
                    <a:pt x="884" y="105"/>
                  </a:cubicBezTo>
                  <a:cubicBezTo>
                    <a:pt x="887" y="105"/>
                    <a:pt x="889" y="104"/>
                    <a:pt x="891" y="103"/>
                  </a:cubicBezTo>
                  <a:cubicBezTo>
                    <a:pt x="899" y="100"/>
                    <a:pt x="880" y="100"/>
                    <a:pt x="880" y="100"/>
                  </a:cubicBezTo>
                  <a:cubicBezTo>
                    <a:pt x="879" y="100"/>
                    <a:pt x="881" y="99"/>
                    <a:pt x="883" y="99"/>
                  </a:cubicBezTo>
                  <a:cubicBezTo>
                    <a:pt x="885" y="99"/>
                    <a:pt x="884" y="98"/>
                    <a:pt x="881" y="98"/>
                  </a:cubicBezTo>
                  <a:cubicBezTo>
                    <a:pt x="879" y="97"/>
                    <a:pt x="877" y="97"/>
                    <a:pt x="876" y="97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76" y="97"/>
                    <a:pt x="876" y="97"/>
                    <a:pt x="875" y="97"/>
                  </a:cubicBezTo>
                  <a:cubicBezTo>
                    <a:pt x="875" y="97"/>
                    <a:pt x="874" y="97"/>
                    <a:pt x="873" y="97"/>
                  </a:cubicBezTo>
                  <a:cubicBezTo>
                    <a:pt x="872" y="96"/>
                    <a:pt x="874" y="96"/>
                    <a:pt x="875" y="96"/>
                  </a:cubicBezTo>
                  <a:cubicBezTo>
                    <a:pt x="875" y="96"/>
                    <a:pt x="875" y="96"/>
                    <a:pt x="875" y="96"/>
                  </a:cubicBezTo>
                  <a:cubicBezTo>
                    <a:pt x="876" y="96"/>
                    <a:pt x="881" y="97"/>
                    <a:pt x="887" y="98"/>
                  </a:cubicBezTo>
                  <a:cubicBezTo>
                    <a:pt x="893" y="99"/>
                    <a:pt x="899" y="100"/>
                    <a:pt x="902" y="100"/>
                  </a:cubicBezTo>
                  <a:cubicBezTo>
                    <a:pt x="902" y="100"/>
                    <a:pt x="903" y="100"/>
                    <a:pt x="903" y="100"/>
                  </a:cubicBezTo>
                  <a:cubicBezTo>
                    <a:pt x="903" y="100"/>
                    <a:pt x="903" y="99"/>
                    <a:pt x="904" y="99"/>
                  </a:cubicBezTo>
                  <a:cubicBezTo>
                    <a:pt x="904" y="99"/>
                    <a:pt x="904" y="99"/>
                    <a:pt x="904" y="100"/>
                  </a:cubicBezTo>
                  <a:cubicBezTo>
                    <a:pt x="904" y="100"/>
                    <a:pt x="905" y="100"/>
                    <a:pt x="905" y="100"/>
                  </a:cubicBezTo>
                  <a:cubicBezTo>
                    <a:pt x="906" y="100"/>
                    <a:pt x="908" y="99"/>
                    <a:pt x="908" y="98"/>
                  </a:cubicBezTo>
                  <a:cubicBezTo>
                    <a:pt x="909" y="98"/>
                    <a:pt x="910" y="97"/>
                    <a:pt x="911" y="97"/>
                  </a:cubicBezTo>
                  <a:cubicBezTo>
                    <a:pt x="911" y="97"/>
                    <a:pt x="911" y="97"/>
                    <a:pt x="911" y="97"/>
                  </a:cubicBezTo>
                  <a:cubicBezTo>
                    <a:pt x="911" y="98"/>
                    <a:pt x="911" y="98"/>
                    <a:pt x="912" y="98"/>
                  </a:cubicBezTo>
                  <a:cubicBezTo>
                    <a:pt x="912" y="98"/>
                    <a:pt x="912" y="97"/>
                    <a:pt x="913" y="97"/>
                  </a:cubicBezTo>
                  <a:cubicBezTo>
                    <a:pt x="913" y="97"/>
                    <a:pt x="914" y="97"/>
                    <a:pt x="914" y="97"/>
                  </a:cubicBezTo>
                  <a:cubicBezTo>
                    <a:pt x="915" y="97"/>
                    <a:pt x="916" y="97"/>
                    <a:pt x="916" y="97"/>
                  </a:cubicBezTo>
                  <a:cubicBezTo>
                    <a:pt x="916" y="98"/>
                    <a:pt x="919" y="98"/>
                    <a:pt x="924" y="98"/>
                  </a:cubicBezTo>
                  <a:cubicBezTo>
                    <a:pt x="927" y="98"/>
                    <a:pt x="932" y="98"/>
                    <a:pt x="937" y="97"/>
                  </a:cubicBezTo>
                  <a:cubicBezTo>
                    <a:pt x="944" y="96"/>
                    <a:pt x="950" y="95"/>
                    <a:pt x="950" y="93"/>
                  </a:cubicBezTo>
                  <a:cubicBezTo>
                    <a:pt x="951" y="92"/>
                    <a:pt x="944" y="91"/>
                    <a:pt x="938" y="90"/>
                  </a:cubicBezTo>
                  <a:cubicBezTo>
                    <a:pt x="929" y="89"/>
                    <a:pt x="927" y="86"/>
                    <a:pt x="923" y="85"/>
                  </a:cubicBezTo>
                  <a:cubicBezTo>
                    <a:pt x="921" y="85"/>
                    <a:pt x="921" y="85"/>
                    <a:pt x="923" y="85"/>
                  </a:cubicBezTo>
                  <a:cubicBezTo>
                    <a:pt x="925" y="85"/>
                    <a:pt x="929" y="86"/>
                    <a:pt x="934" y="87"/>
                  </a:cubicBezTo>
                  <a:cubicBezTo>
                    <a:pt x="939" y="88"/>
                    <a:pt x="941" y="90"/>
                    <a:pt x="949" y="91"/>
                  </a:cubicBezTo>
                  <a:cubicBezTo>
                    <a:pt x="950" y="91"/>
                    <a:pt x="951" y="91"/>
                    <a:pt x="952" y="91"/>
                  </a:cubicBezTo>
                  <a:cubicBezTo>
                    <a:pt x="959" y="91"/>
                    <a:pt x="964" y="90"/>
                    <a:pt x="968" y="88"/>
                  </a:cubicBezTo>
                  <a:cubicBezTo>
                    <a:pt x="974" y="86"/>
                    <a:pt x="974" y="83"/>
                    <a:pt x="977" y="8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81" y="83"/>
                    <a:pt x="984" y="83"/>
                    <a:pt x="984" y="84"/>
                  </a:cubicBezTo>
                  <a:cubicBezTo>
                    <a:pt x="985" y="84"/>
                    <a:pt x="985" y="84"/>
                    <a:pt x="985" y="84"/>
                  </a:cubicBezTo>
                  <a:cubicBezTo>
                    <a:pt x="984" y="85"/>
                    <a:pt x="986" y="85"/>
                    <a:pt x="988" y="85"/>
                  </a:cubicBezTo>
                  <a:cubicBezTo>
                    <a:pt x="989" y="85"/>
                    <a:pt x="989" y="85"/>
                    <a:pt x="990" y="85"/>
                  </a:cubicBezTo>
                  <a:cubicBezTo>
                    <a:pt x="990" y="85"/>
                    <a:pt x="991" y="85"/>
                    <a:pt x="991" y="85"/>
                  </a:cubicBezTo>
                  <a:cubicBezTo>
                    <a:pt x="991" y="85"/>
                    <a:pt x="991" y="85"/>
                    <a:pt x="991" y="85"/>
                  </a:cubicBezTo>
                  <a:cubicBezTo>
                    <a:pt x="992" y="85"/>
                    <a:pt x="993" y="85"/>
                    <a:pt x="995" y="85"/>
                  </a:cubicBezTo>
                  <a:cubicBezTo>
                    <a:pt x="995" y="85"/>
                    <a:pt x="995" y="85"/>
                    <a:pt x="996" y="85"/>
                  </a:cubicBezTo>
                  <a:cubicBezTo>
                    <a:pt x="998" y="85"/>
                    <a:pt x="1000" y="85"/>
                    <a:pt x="998" y="83"/>
                  </a:cubicBezTo>
                  <a:cubicBezTo>
                    <a:pt x="996" y="82"/>
                    <a:pt x="994" y="81"/>
                    <a:pt x="995" y="81"/>
                  </a:cubicBezTo>
                  <a:cubicBezTo>
                    <a:pt x="995" y="81"/>
                    <a:pt x="995" y="81"/>
                    <a:pt x="995" y="81"/>
                  </a:cubicBezTo>
                  <a:cubicBezTo>
                    <a:pt x="998" y="82"/>
                    <a:pt x="1000" y="82"/>
                    <a:pt x="1001" y="82"/>
                  </a:cubicBezTo>
                  <a:cubicBezTo>
                    <a:pt x="1001" y="82"/>
                    <a:pt x="1001" y="82"/>
                    <a:pt x="1001" y="82"/>
                  </a:cubicBezTo>
                  <a:cubicBezTo>
                    <a:pt x="1001" y="82"/>
                    <a:pt x="1001" y="82"/>
                    <a:pt x="1001" y="82"/>
                  </a:cubicBezTo>
                  <a:cubicBezTo>
                    <a:pt x="1002" y="82"/>
                    <a:pt x="1001" y="83"/>
                    <a:pt x="1001" y="84"/>
                  </a:cubicBezTo>
                  <a:cubicBezTo>
                    <a:pt x="1001" y="85"/>
                    <a:pt x="1001" y="85"/>
                    <a:pt x="1005" y="85"/>
                  </a:cubicBezTo>
                  <a:cubicBezTo>
                    <a:pt x="1005" y="85"/>
                    <a:pt x="1006" y="85"/>
                    <a:pt x="1007" y="85"/>
                  </a:cubicBezTo>
                  <a:cubicBezTo>
                    <a:pt x="1011" y="85"/>
                    <a:pt x="1017" y="84"/>
                    <a:pt x="1022" y="83"/>
                  </a:cubicBezTo>
                  <a:cubicBezTo>
                    <a:pt x="1030" y="81"/>
                    <a:pt x="1032" y="80"/>
                    <a:pt x="1032" y="79"/>
                  </a:cubicBezTo>
                  <a:cubicBezTo>
                    <a:pt x="1033" y="76"/>
                    <a:pt x="1034" y="74"/>
                    <a:pt x="1033" y="73"/>
                  </a:cubicBezTo>
                  <a:cubicBezTo>
                    <a:pt x="1032" y="73"/>
                    <a:pt x="1031" y="72"/>
                    <a:pt x="1031" y="72"/>
                  </a:cubicBezTo>
                  <a:cubicBezTo>
                    <a:pt x="1031" y="72"/>
                    <a:pt x="1031" y="72"/>
                    <a:pt x="1032" y="72"/>
                  </a:cubicBezTo>
                  <a:cubicBezTo>
                    <a:pt x="1032" y="72"/>
                    <a:pt x="1033" y="72"/>
                    <a:pt x="1035" y="72"/>
                  </a:cubicBezTo>
                  <a:cubicBezTo>
                    <a:pt x="1036" y="72"/>
                    <a:pt x="1038" y="72"/>
                    <a:pt x="1040" y="72"/>
                  </a:cubicBezTo>
                  <a:cubicBezTo>
                    <a:pt x="1041" y="72"/>
                    <a:pt x="1042" y="72"/>
                    <a:pt x="1044" y="72"/>
                  </a:cubicBezTo>
                  <a:cubicBezTo>
                    <a:pt x="1051" y="72"/>
                    <a:pt x="1049" y="70"/>
                    <a:pt x="1051" y="68"/>
                  </a:cubicBezTo>
                  <a:cubicBezTo>
                    <a:pt x="1053" y="67"/>
                    <a:pt x="1044" y="66"/>
                    <a:pt x="1043" y="66"/>
                  </a:cubicBezTo>
                  <a:cubicBezTo>
                    <a:pt x="1041" y="65"/>
                    <a:pt x="1041" y="65"/>
                    <a:pt x="1041" y="65"/>
                  </a:cubicBezTo>
                  <a:cubicBezTo>
                    <a:pt x="1041" y="65"/>
                    <a:pt x="1041" y="65"/>
                    <a:pt x="1042" y="65"/>
                  </a:cubicBezTo>
                  <a:cubicBezTo>
                    <a:pt x="1042" y="65"/>
                    <a:pt x="1042" y="65"/>
                    <a:pt x="1042" y="65"/>
                  </a:cubicBezTo>
                  <a:cubicBezTo>
                    <a:pt x="1042" y="65"/>
                    <a:pt x="1038" y="64"/>
                    <a:pt x="1031" y="63"/>
                  </a:cubicBezTo>
                  <a:cubicBezTo>
                    <a:pt x="1029" y="62"/>
                    <a:pt x="1026" y="62"/>
                    <a:pt x="1024" y="62"/>
                  </a:cubicBezTo>
                  <a:cubicBezTo>
                    <a:pt x="1018" y="62"/>
                    <a:pt x="1014" y="63"/>
                    <a:pt x="1013" y="65"/>
                  </a:cubicBezTo>
                  <a:cubicBezTo>
                    <a:pt x="1013" y="66"/>
                    <a:pt x="1014" y="68"/>
                    <a:pt x="1012" y="68"/>
                  </a:cubicBezTo>
                  <a:cubicBezTo>
                    <a:pt x="1009" y="68"/>
                    <a:pt x="1008" y="68"/>
                    <a:pt x="1009" y="69"/>
                  </a:cubicBezTo>
                  <a:cubicBezTo>
                    <a:pt x="1011" y="69"/>
                    <a:pt x="999" y="70"/>
                    <a:pt x="990" y="73"/>
                  </a:cubicBezTo>
                  <a:cubicBezTo>
                    <a:pt x="986" y="74"/>
                    <a:pt x="982" y="75"/>
                    <a:pt x="978" y="75"/>
                  </a:cubicBezTo>
                  <a:cubicBezTo>
                    <a:pt x="972" y="75"/>
                    <a:pt x="968" y="74"/>
                    <a:pt x="971" y="71"/>
                  </a:cubicBezTo>
                  <a:cubicBezTo>
                    <a:pt x="976" y="68"/>
                    <a:pt x="971" y="66"/>
                    <a:pt x="967" y="66"/>
                  </a:cubicBezTo>
                  <a:cubicBezTo>
                    <a:pt x="965" y="66"/>
                    <a:pt x="963" y="66"/>
                    <a:pt x="962" y="67"/>
                  </a:cubicBezTo>
                  <a:cubicBezTo>
                    <a:pt x="960" y="68"/>
                    <a:pt x="958" y="68"/>
                    <a:pt x="957" y="68"/>
                  </a:cubicBezTo>
                  <a:cubicBezTo>
                    <a:pt x="955" y="68"/>
                    <a:pt x="954" y="67"/>
                    <a:pt x="954" y="66"/>
                  </a:cubicBezTo>
                  <a:cubicBezTo>
                    <a:pt x="955" y="64"/>
                    <a:pt x="954" y="62"/>
                    <a:pt x="957" y="62"/>
                  </a:cubicBezTo>
                  <a:cubicBezTo>
                    <a:pt x="959" y="61"/>
                    <a:pt x="960" y="61"/>
                    <a:pt x="958" y="61"/>
                  </a:cubicBezTo>
                  <a:cubicBezTo>
                    <a:pt x="956" y="61"/>
                    <a:pt x="951" y="60"/>
                    <a:pt x="948" y="60"/>
                  </a:cubicBezTo>
                  <a:cubicBezTo>
                    <a:pt x="944" y="60"/>
                    <a:pt x="943" y="59"/>
                    <a:pt x="946" y="58"/>
                  </a:cubicBezTo>
                  <a:cubicBezTo>
                    <a:pt x="949" y="57"/>
                    <a:pt x="952" y="56"/>
                    <a:pt x="950" y="56"/>
                  </a:cubicBezTo>
                  <a:cubicBezTo>
                    <a:pt x="949" y="56"/>
                    <a:pt x="949" y="56"/>
                    <a:pt x="951" y="56"/>
                  </a:cubicBezTo>
                  <a:cubicBezTo>
                    <a:pt x="952" y="55"/>
                    <a:pt x="952" y="55"/>
                    <a:pt x="953" y="55"/>
                  </a:cubicBezTo>
                  <a:cubicBezTo>
                    <a:pt x="954" y="55"/>
                    <a:pt x="955" y="55"/>
                    <a:pt x="956" y="56"/>
                  </a:cubicBezTo>
                  <a:cubicBezTo>
                    <a:pt x="956" y="56"/>
                    <a:pt x="956" y="56"/>
                    <a:pt x="956" y="56"/>
                  </a:cubicBezTo>
                  <a:cubicBezTo>
                    <a:pt x="957" y="56"/>
                    <a:pt x="959" y="52"/>
                    <a:pt x="958" y="47"/>
                  </a:cubicBezTo>
                  <a:cubicBezTo>
                    <a:pt x="957" y="46"/>
                    <a:pt x="957" y="45"/>
                    <a:pt x="956" y="44"/>
                  </a:cubicBezTo>
                  <a:cubicBezTo>
                    <a:pt x="955" y="42"/>
                    <a:pt x="951" y="42"/>
                    <a:pt x="948" y="42"/>
                  </a:cubicBezTo>
                  <a:cubicBezTo>
                    <a:pt x="942" y="42"/>
                    <a:pt x="936" y="43"/>
                    <a:pt x="937" y="43"/>
                  </a:cubicBezTo>
                  <a:cubicBezTo>
                    <a:pt x="939" y="43"/>
                    <a:pt x="939" y="44"/>
                    <a:pt x="937" y="44"/>
                  </a:cubicBezTo>
                  <a:cubicBezTo>
                    <a:pt x="936" y="45"/>
                    <a:pt x="935" y="45"/>
                    <a:pt x="935" y="45"/>
                  </a:cubicBezTo>
                  <a:cubicBezTo>
                    <a:pt x="934" y="45"/>
                    <a:pt x="934" y="45"/>
                    <a:pt x="934" y="45"/>
                  </a:cubicBezTo>
                  <a:cubicBezTo>
                    <a:pt x="934" y="44"/>
                    <a:pt x="933" y="44"/>
                    <a:pt x="932" y="44"/>
                  </a:cubicBezTo>
                  <a:cubicBezTo>
                    <a:pt x="930" y="44"/>
                    <a:pt x="925" y="45"/>
                    <a:pt x="921" y="46"/>
                  </a:cubicBezTo>
                  <a:cubicBezTo>
                    <a:pt x="917" y="48"/>
                    <a:pt x="913" y="51"/>
                    <a:pt x="910" y="54"/>
                  </a:cubicBezTo>
                  <a:cubicBezTo>
                    <a:pt x="908" y="57"/>
                    <a:pt x="923" y="58"/>
                    <a:pt x="925" y="59"/>
                  </a:cubicBezTo>
                  <a:cubicBezTo>
                    <a:pt x="928" y="60"/>
                    <a:pt x="931" y="60"/>
                    <a:pt x="929" y="61"/>
                  </a:cubicBezTo>
                  <a:cubicBezTo>
                    <a:pt x="928" y="61"/>
                    <a:pt x="927" y="61"/>
                    <a:pt x="927" y="61"/>
                  </a:cubicBezTo>
                  <a:cubicBezTo>
                    <a:pt x="926" y="61"/>
                    <a:pt x="926" y="61"/>
                    <a:pt x="926" y="61"/>
                  </a:cubicBezTo>
                  <a:cubicBezTo>
                    <a:pt x="927" y="61"/>
                    <a:pt x="926" y="61"/>
                    <a:pt x="926" y="61"/>
                  </a:cubicBezTo>
                  <a:cubicBezTo>
                    <a:pt x="925" y="61"/>
                    <a:pt x="923" y="61"/>
                    <a:pt x="920" y="62"/>
                  </a:cubicBezTo>
                  <a:cubicBezTo>
                    <a:pt x="916" y="63"/>
                    <a:pt x="916" y="64"/>
                    <a:pt x="918" y="64"/>
                  </a:cubicBezTo>
                  <a:cubicBezTo>
                    <a:pt x="919" y="64"/>
                    <a:pt x="919" y="63"/>
                    <a:pt x="919" y="63"/>
                  </a:cubicBezTo>
                  <a:cubicBezTo>
                    <a:pt x="919" y="63"/>
                    <a:pt x="919" y="63"/>
                    <a:pt x="919" y="63"/>
                  </a:cubicBezTo>
                  <a:cubicBezTo>
                    <a:pt x="922" y="63"/>
                    <a:pt x="921" y="67"/>
                    <a:pt x="906" y="69"/>
                  </a:cubicBezTo>
                  <a:cubicBezTo>
                    <a:pt x="892" y="71"/>
                    <a:pt x="890" y="75"/>
                    <a:pt x="892" y="75"/>
                  </a:cubicBezTo>
                  <a:cubicBezTo>
                    <a:pt x="893" y="75"/>
                    <a:pt x="893" y="75"/>
                    <a:pt x="893" y="75"/>
                  </a:cubicBezTo>
                  <a:cubicBezTo>
                    <a:pt x="893" y="75"/>
                    <a:pt x="893" y="75"/>
                    <a:pt x="893" y="75"/>
                  </a:cubicBezTo>
                  <a:cubicBezTo>
                    <a:pt x="894" y="75"/>
                    <a:pt x="893" y="75"/>
                    <a:pt x="889" y="76"/>
                  </a:cubicBezTo>
                  <a:cubicBezTo>
                    <a:pt x="884" y="76"/>
                    <a:pt x="878" y="77"/>
                    <a:pt x="877" y="77"/>
                  </a:cubicBezTo>
                  <a:cubicBezTo>
                    <a:pt x="877" y="78"/>
                    <a:pt x="876" y="78"/>
                    <a:pt x="876" y="78"/>
                  </a:cubicBezTo>
                  <a:cubicBezTo>
                    <a:pt x="875" y="78"/>
                    <a:pt x="875" y="77"/>
                    <a:pt x="875" y="77"/>
                  </a:cubicBezTo>
                  <a:cubicBezTo>
                    <a:pt x="875" y="76"/>
                    <a:pt x="877" y="76"/>
                    <a:pt x="881" y="76"/>
                  </a:cubicBezTo>
                  <a:cubicBezTo>
                    <a:pt x="885" y="75"/>
                    <a:pt x="886" y="75"/>
                    <a:pt x="885" y="75"/>
                  </a:cubicBezTo>
                  <a:cubicBezTo>
                    <a:pt x="885" y="75"/>
                    <a:pt x="885" y="75"/>
                    <a:pt x="885" y="75"/>
                  </a:cubicBezTo>
                  <a:cubicBezTo>
                    <a:pt x="885" y="75"/>
                    <a:pt x="885" y="75"/>
                    <a:pt x="885" y="75"/>
                  </a:cubicBezTo>
                  <a:cubicBezTo>
                    <a:pt x="884" y="75"/>
                    <a:pt x="884" y="74"/>
                    <a:pt x="885" y="74"/>
                  </a:cubicBezTo>
                  <a:cubicBezTo>
                    <a:pt x="886" y="74"/>
                    <a:pt x="886" y="74"/>
                    <a:pt x="885" y="74"/>
                  </a:cubicBezTo>
                  <a:cubicBezTo>
                    <a:pt x="884" y="74"/>
                    <a:pt x="884" y="74"/>
                    <a:pt x="883" y="74"/>
                  </a:cubicBezTo>
                  <a:cubicBezTo>
                    <a:pt x="883" y="74"/>
                    <a:pt x="882" y="74"/>
                    <a:pt x="882" y="74"/>
                  </a:cubicBezTo>
                  <a:cubicBezTo>
                    <a:pt x="881" y="74"/>
                    <a:pt x="880" y="74"/>
                    <a:pt x="881" y="73"/>
                  </a:cubicBezTo>
                  <a:cubicBezTo>
                    <a:pt x="883" y="73"/>
                    <a:pt x="881" y="71"/>
                    <a:pt x="886" y="70"/>
                  </a:cubicBezTo>
                  <a:cubicBezTo>
                    <a:pt x="890" y="69"/>
                    <a:pt x="891" y="68"/>
                    <a:pt x="889" y="68"/>
                  </a:cubicBezTo>
                  <a:cubicBezTo>
                    <a:pt x="889" y="68"/>
                    <a:pt x="889" y="68"/>
                    <a:pt x="888" y="68"/>
                  </a:cubicBezTo>
                  <a:cubicBezTo>
                    <a:pt x="887" y="68"/>
                    <a:pt x="885" y="68"/>
                    <a:pt x="885" y="68"/>
                  </a:cubicBezTo>
                  <a:cubicBezTo>
                    <a:pt x="884" y="68"/>
                    <a:pt x="884" y="68"/>
                    <a:pt x="885" y="68"/>
                  </a:cubicBezTo>
                  <a:cubicBezTo>
                    <a:pt x="886" y="68"/>
                    <a:pt x="885" y="67"/>
                    <a:pt x="883" y="66"/>
                  </a:cubicBezTo>
                  <a:cubicBezTo>
                    <a:pt x="880" y="66"/>
                    <a:pt x="879" y="65"/>
                    <a:pt x="879" y="65"/>
                  </a:cubicBezTo>
                  <a:cubicBezTo>
                    <a:pt x="879" y="65"/>
                    <a:pt x="878" y="65"/>
                    <a:pt x="877" y="65"/>
                  </a:cubicBezTo>
                  <a:cubicBezTo>
                    <a:pt x="876" y="65"/>
                    <a:pt x="876" y="65"/>
                    <a:pt x="875" y="65"/>
                  </a:cubicBezTo>
                  <a:cubicBezTo>
                    <a:pt x="874" y="65"/>
                    <a:pt x="873" y="65"/>
                    <a:pt x="872" y="65"/>
                  </a:cubicBezTo>
                  <a:cubicBezTo>
                    <a:pt x="871" y="65"/>
                    <a:pt x="871" y="65"/>
                    <a:pt x="870" y="65"/>
                  </a:cubicBezTo>
                  <a:cubicBezTo>
                    <a:pt x="870" y="65"/>
                    <a:pt x="870" y="65"/>
                    <a:pt x="870" y="65"/>
                  </a:cubicBezTo>
                  <a:cubicBezTo>
                    <a:pt x="869" y="65"/>
                    <a:pt x="867" y="65"/>
                    <a:pt x="867" y="66"/>
                  </a:cubicBezTo>
                  <a:cubicBezTo>
                    <a:pt x="867" y="66"/>
                    <a:pt x="867" y="67"/>
                    <a:pt x="867" y="67"/>
                  </a:cubicBezTo>
                  <a:cubicBezTo>
                    <a:pt x="866" y="67"/>
                    <a:pt x="866" y="67"/>
                    <a:pt x="866" y="67"/>
                  </a:cubicBezTo>
                  <a:cubicBezTo>
                    <a:pt x="866" y="67"/>
                    <a:pt x="866" y="67"/>
                    <a:pt x="866" y="67"/>
                  </a:cubicBezTo>
                  <a:cubicBezTo>
                    <a:pt x="866" y="67"/>
                    <a:pt x="867" y="67"/>
                    <a:pt x="868" y="69"/>
                  </a:cubicBezTo>
                  <a:cubicBezTo>
                    <a:pt x="869" y="69"/>
                    <a:pt x="869" y="70"/>
                    <a:pt x="868" y="70"/>
                  </a:cubicBezTo>
                  <a:cubicBezTo>
                    <a:pt x="868" y="70"/>
                    <a:pt x="867" y="70"/>
                    <a:pt x="866" y="69"/>
                  </a:cubicBezTo>
                  <a:cubicBezTo>
                    <a:pt x="864" y="68"/>
                    <a:pt x="863" y="68"/>
                    <a:pt x="863" y="68"/>
                  </a:cubicBezTo>
                  <a:cubicBezTo>
                    <a:pt x="862" y="68"/>
                    <a:pt x="862" y="68"/>
                    <a:pt x="862" y="68"/>
                  </a:cubicBezTo>
                  <a:cubicBezTo>
                    <a:pt x="863" y="69"/>
                    <a:pt x="857" y="69"/>
                    <a:pt x="849" y="69"/>
                  </a:cubicBezTo>
                  <a:cubicBezTo>
                    <a:pt x="848" y="69"/>
                    <a:pt x="846" y="69"/>
                    <a:pt x="844" y="69"/>
                  </a:cubicBezTo>
                  <a:cubicBezTo>
                    <a:pt x="837" y="69"/>
                    <a:pt x="829" y="69"/>
                    <a:pt x="825" y="68"/>
                  </a:cubicBezTo>
                  <a:cubicBezTo>
                    <a:pt x="820" y="68"/>
                    <a:pt x="818" y="67"/>
                    <a:pt x="814" y="66"/>
                  </a:cubicBezTo>
                  <a:cubicBezTo>
                    <a:pt x="809" y="64"/>
                    <a:pt x="803" y="59"/>
                    <a:pt x="789" y="57"/>
                  </a:cubicBezTo>
                  <a:cubicBezTo>
                    <a:pt x="787" y="56"/>
                    <a:pt x="784" y="56"/>
                    <a:pt x="782" y="56"/>
                  </a:cubicBezTo>
                  <a:cubicBezTo>
                    <a:pt x="777" y="56"/>
                    <a:pt x="773" y="57"/>
                    <a:pt x="770" y="58"/>
                  </a:cubicBezTo>
                  <a:cubicBezTo>
                    <a:pt x="767" y="58"/>
                    <a:pt x="765" y="59"/>
                    <a:pt x="766" y="59"/>
                  </a:cubicBezTo>
                  <a:cubicBezTo>
                    <a:pt x="766" y="59"/>
                    <a:pt x="766" y="59"/>
                    <a:pt x="766" y="59"/>
                  </a:cubicBezTo>
                  <a:cubicBezTo>
                    <a:pt x="766" y="59"/>
                    <a:pt x="766" y="59"/>
                    <a:pt x="766" y="59"/>
                  </a:cubicBezTo>
                  <a:cubicBezTo>
                    <a:pt x="767" y="59"/>
                    <a:pt x="765" y="60"/>
                    <a:pt x="768" y="61"/>
                  </a:cubicBezTo>
                  <a:cubicBezTo>
                    <a:pt x="768" y="61"/>
                    <a:pt x="769" y="61"/>
                    <a:pt x="769" y="61"/>
                  </a:cubicBezTo>
                  <a:cubicBezTo>
                    <a:pt x="771" y="61"/>
                    <a:pt x="773" y="60"/>
                    <a:pt x="772" y="60"/>
                  </a:cubicBezTo>
                  <a:cubicBezTo>
                    <a:pt x="771" y="60"/>
                    <a:pt x="774" y="60"/>
                    <a:pt x="777" y="60"/>
                  </a:cubicBezTo>
                  <a:cubicBezTo>
                    <a:pt x="778" y="60"/>
                    <a:pt x="780" y="60"/>
                    <a:pt x="780" y="60"/>
                  </a:cubicBezTo>
                  <a:cubicBezTo>
                    <a:pt x="781" y="60"/>
                    <a:pt x="781" y="60"/>
                    <a:pt x="781" y="60"/>
                  </a:cubicBezTo>
                  <a:cubicBezTo>
                    <a:pt x="782" y="60"/>
                    <a:pt x="782" y="60"/>
                    <a:pt x="782" y="60"/>
                  </a:cubicBezTo>
                  <a:cubicBezTo>
                    <a:pt x="784" y="60"/>
                    <a:pt x="787" y="59"/>
                    <a:pt x="790" y="59"/>
                  </a:cubicBezTo>
                  <a:cubicBezTo>
                    <a:pt x="791" y="59"/>
                    <a:pt x="792" y="59"/>
                    <a:pt x="792" y="59"/>
                  </a:cubicBezTo>
                  <a:cubicBezTo>
                    <a:pt x="794" y="59"/>
                    <a:pt x="792" y="59"/>
                    <a:pt x="789" y="60"/>
                  </a:cubicBezTo>
                  <a:cubicBezTo>
                    <a:pt x="786" y="61"/>
                    <a:pt x="772" y="61"/>
                    <a:pt x="765" y="64"/>
                  </a:cubicBezTo>
                  <a:cubicBezTo>
                    <a:pt x="758" y="67"/>
                    <a:pt x="758" y="71"/>
                    <a:pt x="757" y="71"/>
                  </a:cubicBezTo>
                  <a:cubicBezTo>
                    <a:pt x="757" y="71"/>
                    <a:pt x="757" y="71"/>
                    <a:pt x="757" y="71"/>
                  </a:cubicBezTo>
                  <a:cubicBezTo>
                    <a:pt x="756" y="71"/>
                    <a:pt x="755" y="70"/>
                    <a:pt x="756" y="70"/>
                  </a:cubicBezTo>
                  <a:cubicBezTo>
                    <a:pt x="756" y="70"/>
                    <a:pt x="756" y="70"/>
                    <a:pt x="756" y="70"/>
                  </a:cubicBezTo>
                  <a:cubicBezTo>
                    <a:pt x="756" y="70"/>
                    <a:pt x="752" y="71"/>
                    <a:pt x="751" y="72"/>
                  </a:cubicBezTo>
                  <a:cubicBezTo>
                    <a:pt x="751" y="73"/>
                    <a:pt x="751" y="73"/>
                    <a:pt x="750" y="73"/>
                  </a:cubicBezTo>
                  <a:cubicBezTo>
                    <a:pt x="750" y="73"/>
                    <a:pt x="749" y="72"/>
                    <a:pt x="748" y="70"/>
                  </a:cubicBezTo>
                  <a:cubicBezTo>
                    <a:pt x="747" y="67"/>
                    <a:pt x="749" y="65"/>
                    <a:pt x="749" y="65"/>
                  </a:cubicBezTo>
                  <a:cubicBezTo>
                    <a:pt x="749" y="65"/>
                    <a:pt x="749" y="65"/>
                    <a:pt x="749" y="65"/>
                  </a:cubicBezTo>
                  <a:cubicBezTo>
                    <a:pt x="749" y="65"/>
                    <a:pt x="748" y="65"/>
                    <a:pt x="748" y="65"/>
                  </a:cubicBezTo>
                  <a:cubicBezTo>
                    <a:pt x="747" y="65"/>
                    <a:pt x="746" y="65"/>
                    <a:pt x="745" y="64"/>
                  </a:cubicBezTo>
                  <a:cubicBezTo>
                    <a:pt x="744" y="62"/>
                    <a:pt x="729" y="62"/>
                    <a:pt x="712" y="62"/>
                  </a:cubicBezTo>
                  <a:cubicBezTo>
                    <a:pt x="694" y="62"/>
                    <a:pt x="686" y="58"/>
                    <a:pt x="688" y="57"/>
                  </a:cubicBezTo>
                  <a:cubicBezTo>
                    <a:pt x="690" y="57"/>
                    <a:pt x="710" y="58"/>
                    <a:pt x="708" y="54"/>
                  </a:cubicBezTo>
                  <a:cubicBezTo>
                    <a:pt x="707" y="52"/>
                    <a:pt x="700" y="51"/>
                    <a:pt x="696" y="51"/>
                  </a:cubicBezTo>
                  <a:cubicBezTo>
                    <a:pt x="695" y="51"/>
                    <a:pt x="695" y="51"/>
                    <a:pt x="695" y="51"/>
                  </a:cubicBezTo>
                  <a:cubicBezTo>
                    <a:pt x="695" y="51"/>
                    <a:pt x="695" y="51"/>
                    <a:pt x="694" y="51"/>
                  </a:cubicBezTo>
                  <a:cubicBezTo>
                    <a:pt x="693" y="51"/>
                    <a:pt x="686" y="50"/>
                    <a:pt x="677" y="48"/>
                  </a:cubicBezTo>
                  <a:cubicBezTo>
                    <a:pt x="670" y="46"/>
                    <a:pt x="664" y="45"/>
                    <a:pt x="658" y="43"/>
                  </a:cubicBezTo>
                  <a:cubicBezTo>
                    <a:pt x="651" y="42"/>
                    <a:pt x="653" y="40"/>
                    <a:pt x="642" y="39"/>
                  </a:cubicBezTo>
                  <a:cubicBezTo>
                    <a:pt x="641" y="39"/>
                    <a:pt x="641" y="39"/>
                    <a:pt x="640" y="39"/>
                  </a:cubicBezTo>
                  <a:cubicBezTo>
                    <a:pt x="637" y="39"/>
                    <a:pt x="635" y="40"/>
                    <a:pt x="631" y="41"/>
                  </a:cubicBezTo>
                  <a:cubicBezTo>
                    <a:pt x="630" y="41"/>
                    <a:pt x="629" y="42"/>
                    <a:pt x="628" y="42"/>
                  </a:cubicBezTo>
                  <a:cubicBezTo>
                    <a:pt x="626" y="42"/>
                    <a:pt x="625" y="40"/>
                    <a:pt x="627" y="39"/>
                  </a:cubicBezTo>
                  <a:cubicBezTo>
                    <a:pt x="630" y="38"/>
                    <a:pt x="628" y="37"/>
                    <a:pt x="625" y="37"/>
                  </a:cubicBezTo>
                  <a:cubicBezTo>
                    <a:pt x="625" y="37"/>
                    <a:pt x="625" y="37"/>
                    <a:pt x="624" y="37"/>
                  </a:cubicBezTo>
                  <a:cubicBezTo>
                    <a:pt x="621" y="37"/>
                    <a:pt x="619" y="38"/>
                    <a:pt x="620" y="38"/>
                  </a:cubicBezTo>
                  <a:cubicBezTo>
                    <a:pt x="621" y="38"/>
                    <a:pt x="617" y="39"/>
                    <a:pt x="614" y="39"/>
                  </a:cubicBezTo>
                  <a:cubicBezTo>
                    <a:pt x="612" y="40"/>
                    <a:pt x="610" y="40"/>
                    <a:pt x="611" y="40"/>
                  </a:cubicBezTo>
                  <a:cubicBezTo>
                    <a:pt x="613" y="41"/>
                    <a:pt x="613" y="41"/>
                    <a:pt x="612" y="41"/>
                  </a:cubicBezTo>
                  <a:cubicBezTo>
                    <a:pt x="612" y="41"/>
                    <a:pt x="612" y="41"/>
                    <a:pt x="612" y="41"/>
                  </a:cubicBezTo>
                  <a:cubicBezTo>
                    <a:pt x="610" y="41"/>
                    <a:pt x="604" y="39"/>
                    <a:pt x="605" y="35"/>
                  </a:cubicBezTo>
                  <a:cubicBezTo>
                    <a:pt x="606" y="33"/>
                    <a:pt x="605" y="31"/>
                    <a:pt x="604" y="31"/>
                  </a:cubicBezTo>
                  <a:cubicBezTo>
                    <a:pt x="604" y="31"/>
                    <a:pt x="603" y="31"/>
                    <a:pt x="603" y="31"/>
                  </a:cubicBezTo>
                  <a:cubicBezTo>
                    <a:pt x="601" y="32"/>
                    <a:pt x="597" y="33"/>
                    <a:pt x="591" y="34"/>
                  </a:cubicBezTo>
                  <a:cubicBezTo>
                    <a:pt x="587" y="34"/>
                    <a:pt x="584" y="35"/>
                    <a:pt x="583" y="35"/>
                  </a:cubicBezTo>
                  <a:cubicBezTo>
                    <a:pt x="582" y="35"/>
                    <a:pt x="582" y="34"/>
                    <a:pt x="583" y="34"/>
                  </a:cubicBezTo>
                  <a:cubicBezTo>
                    <a:pt x="583" y="34"/>
                    <a:pt x="582" y="34"/>
                    <a:pt x="580" y="34"/>
                  </a:cubicBezTo>
                  <a:cubicBezTo>
                    <a:pt x="577" y="34"/>
                    <a:pt x="573" y="34"/>
                    <a:pt x="568" y="35"/>
                  </a:cubicBezTo>
                  <a:cubicBezTo>
                    <a:pt x="561" y="36"/>
                    <a:pt x="557" y="36"/>
                    <a:pt x="556" y="36"/>
                  </a:cubicBezTo>
                  <a:cubicBezTo>
                    <a:pt x="555" y="36"/>
                    <a:pt x="555" y="36"/>
                    <a:pt x="555" y="36"/>
                  </a:cubicBezTo>
                  <a:cubicBezTo>
                    <a:pt x="556" y="36"/>
                    <a:pt x="554" y="36"/>
                    <a:pt x="552" y="36"/>
                  </a:cubicBezTo>
                  <a:cubicBezTo>
                    <a:pt x="550" y="36"/>
                    <a:pt x="546" y="36"/>
                    <a:pt x="541" y="37"/>
                  </a:cubicBezTo>
                  <a:cubicBezTo>
                    <a:pt x="534" y="38"/>
                    <a:pt x="528" y="39"/>
                    <a:pt x="526" y="39"/>
                  </a:cubicBezTo>
                  <a:cubicBezTo>
                    <a:pt x="526" y="39"/>
                    <a:pt x="526" y="39"/>
                    <a:pt x="526" y="39"/>
                  </a:cubicBezTo>
                  <a:cubicBezTo>
                    <a:pt x="526" y="39"/>
                    <a:pt x="526" y="39"/>
                    <a:pt x="526" y="39"/>
                  </a:cubicBezTo>
                  <a:cubicBezTo>
                    <a:pt x="526" y="39"/>
                    <a:pt x="525" y="39"/>
                    <a:pt x="525" y="39"/>
                  </a:cubicBezTo>
                  <a:cubicBezTo>
                    <a:pt x="525" y="39"/>
                    <a:pt x="524" y="39"/>
                    <a:pt x="524" y="39"/>
                  </a:cubicBezTo>
                  <a:cubicBezTo>
                    <a:pt x="524" y="40"/>
                    <a:pt x="524" y="40"/>
                    <a:pt x="524" y="40"/>
                  </a:cubicBezTo>
                  <a:cubicBezTo>
                    <a:pt x="524" y="40"/>
                    <a:pt x="524" y="40"/>
                    <a:pt x="524" y="40"/>
                  </a:cubicBezTo>
                  <a:cubicBezTo>
                    <a:pt x="524" y="39"/>
                    <a:pt x="523" y="39"/>
                    <a:pt x="523" y="39"/>
                  </a:cubicBezTo>
                  <a:cubicBezTo>
                    <a:pt x="523" y="39"/>
                    <a:pt x="524" y="39"/>
                    <a:pt x="525" y="39"/>
                  </a:cubicBezTo>
                  <a:cubicBezTo>
                    <a:pt x="528" y="38"/>
                    <a:pt x="533" y="36"/>
                    <a:pt x="546" y="35"/>
                  </a:cubicBezTo>
                  <a:cubicBezTo>
                    <a:pt x="549" y="35"/>
                    <a:pt x="552" y="35"/>
                    <a:pt x="555" y="35"/>
                  </a:cubicBezTo>
                  <a:cubicBezTo>
                    <a:pt x="571" y="34"/>
                    <a:pt x="571" y="32"/>
                    <a:pt x="562" y="32"/>
                  </a:cubicBezTo>
                  <a:cubicBezTo>
                    <a:pt x="561" y="32"/>
                    <a:pt x="560" y="32"/>
                    <a:pt x="559" y="32"/>
                  </a:cubicBezTo>
                  <a:cubicBezTo>
                    <a:pt x="552" y="32"/>
                    <a:pt x="545" y="32"/>
                    <a:pt x="539" y="33"/>
                  </a:cubicBezTo>
                  <a:cubicBezTo>
                    <a:pt x="535" y="33"/>
                    <a:pt x="522" y="35"/>
                    <a:pt x="518" y="36"/>
                  </a:cubicBezTo>
                  <a:cubicBezTo>
                    <a:pt x="513" y="37"/>
                    <a:pt x="511" y="38"/>
                    <a:pt x="509" y="39"/>
                  </a:cubicBezTo>
                  <a:cubicBezTo>
                    <a:pt x="509" y="40"/>
                    <a:pt x="508" y="40"/>
                    <a:pt x="507" y="40"/>
                  </a:cubicBezTo>
                  <a:cubicBezTo>
                    <a:pt x="505" y="40"/>
                    <a:pt x="504" y="40"/>
                    <a:pt x="502" y="39"/>
                  </a:cubicBezTo>
                  <a:cubicBezTo>
                    <a:pt x="502" y="39"/>
                    <a:pt x="501" y="39"/>
                    <a:pt x="501" y="39"/>
                  </a:cubicBezTo>
                  <a:cubicBezTo>
                    <a:pt x="500" y="39"/>
                    <a:pt x="499" y="38"/>
                    <a:pt x="498" y="38"/>
                  </a:cubicBezTo>
                  <a:cubicBezTo>
                    <a:pt x="498" y="38"/>
                    <a:pt x="498" y="38"/>
                    <a:pt x="498" y="38"/>
                  </a:cubicBezTo>
                  <a:cubicBezTo>
                    <a:pt x="498" y="38"/>
                    <a:pt x="498" y="38"/>
                    <a:pt x="498" y="38"/>
                  </a:cubicBezTo>
                  <a:cubicBezTo>
                    <a:pt x="496" y="37"/>
                    <a:pt x="493" y="36"/>
                    <a:pt x="490" y="35"/>
                  </a:cubicBezTo>
                  <a:cubicBezTo>
                    <a:pt x="477" y="29"/>
                    <a:pt x="455" y="24"/>
                    <a:pt x="446" y="22"/>
                  </a:cubicBezTo>
                  <a:cubicBezTo>
                    <a:pt x="439" y="21"/>
                    <a:pt x="426" y="19"/>
                    <a:pt x="414" y="17"/>
                  </a:cubicBezTo>
                  <a:cubicBezTo>
                    <a:pt x="398" y="15"/>
                    <a:pt x="400" y="13"/>
                    <a:pt x="389" y="12"/>
                  </a:cubicBezTo>
                  <a:cubicBezTo>
                    <a:pt x="386" y="12"/>
                    <a:pt x="384" y="12"/>
                    <a:pt x="382" y="12"/>
                  </a:cubicBezTo>
                  <a:cubicBezTo>
                    <a:pt x="380" y="12"/>
                    <a:pt x="378" y="12"/>
                    <a:pt x="376" y="12"/>
                  </a:cubicBezTo>
                  <a:cubicBezTo>
                    <a:pt x="375" y="12"/>
                    <a:pt x="374" y="12"/>
                    <a:pt x="373" y="12"/>
                  </a:cubicBezTo>
                  <a:cubicBezTo>
                    <a:pt x="372" y="12"/>
                    <a:pt x="372" y="12"/>
                    <a:pt x="372" y="12"/>
                  </a:cubicBezTo>
                  <a:cubicBezTo>
                    <a:pt x="372" y="11"/>
                    <a:pt x="372" y="9"/>
                    <a:pt x="368" y="8"/>
                  </a:cubicBezTo>
                  <a:cubicBezTo>
                    <a:pt x="365" y="8"/>
                    <a:pt x="369" y="6"/>
                    <a:pt x="363" y="5"/>
                  </a:cubicBezTo>
                  <a:cubicBezTo>
                    <a:pt x="356" y="5"/>
                    <a:pt x="352" y="5"/>
                    <a:pt x="353" y="4"/>
                  </a:cubicBezTo>
                  <a:cubicBezTo>
                    <a:pt x="353" y="3"/>
                    <a:pt x="352" y="3"/>
                    <a:pt x="350" y="3"/>
                  </a:cubicBezTo>
                  <a:cubicBezTo>
                    <a:pt x="349" y="3"/>
                    <a:pt x="347" y="3"/>
                    <a:pt x="345" y="3"/>
                  </a:cubicBezTo>
                  <a:cubicBezTo>
                    <a:pt x="342" y="4"/>
                    <a:pt x="340" y="5"/>
                    <a:pt x="339" y="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39" y="5"/>
                    <a:pt x="339" y="4"/>
                    <a:pt x="338" y="4"/>
                  </a:cubicBezTo>
                  <a:cubicBezTo>
                    <a:pt x="338" y="4"/>
                    <a:pt x="338" y="4"/>
                    <a:pt x="337" y="4"/>
                  </a:cubicBezTo>
                  <a:cubicBezTo>
                    <a:pt x="337" y="5"/>
                    <a:pt x="337" y="5"/>
                    <a:pt x="336" y="5"/>
                  </a:cubicBezTo>
                  <a:cubicBezTo>
                    <a:pt x="335" y="5"/>
                    <a:pt x="334" y="4"/>
                    <a:pt x="334" y="4"/>
                  </a:cubicBezTo>
                  <a:cubicBezTo>
                    <a:pt x="334" y="4"/>
                    <a:pt x="339" y="3"/>
                    <a:pt x="345" y="2"/>
                  </a:cubicBezTo>
                  <a:cubicBezTo>
                    <a:pt x="349" y="1"/>
                    <a:pt x="342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177"/>
            <p:cNvSpPr>
              <a:spLocks/>
            </p:cNvSpPr>
            <p:nvPr/>
          </p:nvSpPr>
          <p:spPr bwMode="auto">
            <a:xfrm>
              <a:off x="4260850" y="530701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1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178"/>
            <p:cNvSpPr>
              <a:spLocks/>
            </p:cNvSpPr>
            <p:nvPr/>
          </p:nvSpPr>
          <p:spPr bwMode="auto">
            <a:xfrm>
              <a:off x="4003675" y="48529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0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179"/>
            <p:cNvSpPr>
              <a:spLocks/>
            </p:cNvSpPr>
            <p:nvPr/>
          </p:nvSpPr>
          <p:spPr bwMode="auto">
            <a:xfrm>
              <a:off x="3954463" y="4822825"/>
              <a:ext cx="61913" cy="11112"/>
            </a:xfrm>
            <a:custGeom>
              <a:avLst/>
              <a:gdLst>
                <a:gd name="T0" fmla="*/ 6 w 23"/>
                <a:gd name="T1" fmla="*/ 0 h 4"/>
                <a:gd name="T2" fmla="*/ 4 w 23"/>
                <a:gd name="T3" fmla="*/ 2 h 4"/>
                <a:gd name="T4" fmla="*/ 16 w 23"/>
                <a:gd name="T5" fmla="*/ 3 h 4"/>
                <a:gd name="T6" fmla="*/ 21 w 23"/>
                <a:gd name="T7" fmla="*/ 4 h 4"/>
                <a:gd name="T8" fmla="*/ 21 w 23"/>
                <a:gd name="T9" fmla="*/ 4 h 4"/>
                <a:gd name="T10" fmla="*/ 12 w 23"/>
                <a:gd name="T11" fmla="*/ 0 h 4"/>
                <a:gd name="T12" fmla="*/ 6 w 2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">
                  <a:moveTo>
                    <a:pt x="6" y="0"/>
                  </a:moveTo>
                  <a:cubicBezTo>
                    <a:pt x="2" y="0"/>
                    <a:pt x="0" y="1"/>
                    <a:pt x="4" y="2"/>
                  </a:cubicBezTo>
                  <a:cubicBezTo>
                    <a:pt x="8" y="2"/>
                    <a:pt x="12" y="3"/>
                    <a:pt x="16" y="3"/>
                  </a:cubicBezTo>
                  <a:cubicBezTo>
                    <a:pt x="18" y="3"/>
                    <a:pt x="20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1" y="2"/>
                    <a:pt x="12" y="0"/>
                  </a:cubicBezTo>
                  <a:cubicBezTo>
                    <a:pt x="10" y="0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180"/>
            <p:cNvSpPr>
              <a:spLocks/>
            </p:cNvSpPr>
            <p:nvPr/>
          </p:nvSpPr>
          <p:spPr bwMode="auto">
            <a:xfrm>
              <a:off x="4006850" y="4860925"/>
              <a:ext cx="53975" cy="12700"/>
            </a:xfrm>
            <a:custGeom>
              <a:avLst/>
              <a:gdLst>
                <a:gd name="T0" fmla="*/ 12 w 20"/>
                <a:gd name="T1" fmla="*/ 0 h 5"/>
                <a:gd name="T2" fmla="*/ 5 w 20"/>
                <a:gd name="T3" fmla="*/ 1 h 5"/>
                <a:gd name="T4" fmla="*/ 0 w 20"/>
                <a:gd name="T5" fmla="*/ 4 h 5"/>
                <a:gd name="T6" fmla="*/ 7 w 20"/>
                <a:gd name="T7" fmla="*/ 5 h 5"/>
                <a:gd name="T8" fmla="*/ 11 w 20"/>
                <a:gd name="T9" fmla="*/ 5 h 5"/>
                <a:gd name="T10" fmla="*/ 20 w 20"/>
                <a:gd name="T11" fmla="*/ 3 h 5"/>
                <a:gd name="T12" fmla="*/ 18 w 20"/>
                <a:gd name="T13" fmla="*/ 3 h 5"/>
                <a:gd name="T14" fmla="*/ 17 w 20"/>
                <a:gd name="T15" fmla="*/ 3 h 5"/>
                <a:gd name="T16" fmla="*/ 16 w 20"/>
                <a:gd name="T17" fmla="*/ 3 h 5"/>
                <a:gd name="T18" fmla="*/ 14 w 20"/>
                <a:gd name="T19" fmla="*/ 2 h 5"/>
                <a:gd name="T20" fmla="*/ 13 w 20"/>
                <a:gd name="T21" fmla="*/ 0 h 5"/>
                <a:gd name="T22" fmla="*/ 12 w 20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5">
                  <a:moveTo>
                    <a:pt x="12" y="0"/>
                  </a:moveTo>
                  <a:cubicBezTo>
                    <a:pt x="10" y="0"/>
                    <a:pt x="7" y="0"/>
                    <a:pt x="5" y="1"/>
                  </a:cubicBezTo>
                  <a:cubicBezTo>
                    <a:pt x="2" y="2"/>
                    <a:pt x="0" y="3"/>
                    <a:pt x="0" y="4"/>
                  </a:cubicBezTo>
                  <a:cubicBezTo>
                    <a:pt x="2" y="5"/>
                    <a:pt x="4" y="5"/>
                    <a:pt x="7" y="5"/>
                  </a:cubicBezTo>
                  <a:cubicBezTo>
                    <a:pt x="8" y="5"/>
                    <a:pt x="9" y="5"/>
                    <a:pt x="11" y="5"/>
                  </a:cubicBezTo>
                  <a:cubicBezTo>
                    <a:pt x="17" y="4"/>
                    <a:pt x="20" y="3"/>
                    <a:pt x="20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2" y="1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181"/>
            <p:cNvSpPr>
              <a:spLocks/>
            </p:cNvSpPr>
            <p:nvPr/>
          </p:nvSpPr>
          <p:spPr bwMode="auto">
            <a:xfrm>
              <a:off x="3613150" y="4635500"/>
              <a:ext cx="38100" cy="7937"/>
            </a:xfrm>
            <a:custGeom>
              <a:avLst/>
              <a:gdLst>
                <a:gd name="T0" fmla="*/ 8 w 14"/>
                <a:gd name="T1" fmla="*/ 0 h 3"/>
                <a:gd name="T2" fmla="*/ 2 w 14"/>
                <a:gd name="T3" fmla="*/ 1 h 3"/>
                <a:gd name="T4" fmla="*/ 6 w 14"/>
                <a:gd name="T5" fmla="*/ 3 h 3"/>
                <a:gd name="T6" fmla="*/ 10 w 14"/>
                <a:gd name="T7" fmla="*/ 3 h 3"/>
                <a:gd name="T8" fmla="*/ 14 w 14"/>
                <a:gd name="T9" fmla="*/ 1 h 3"/>
                <a:gd name="T10" fmla="*/ 8 w 1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">
                  <a:moveTo>
                    <a:pt x="8" y="0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3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1" y="2"/>
                    <a:pt x="13" y="1"/>
                    <a:pt x="14" y="1"/>
                  </a:cubicBezTo>
                  <a:cubicBezTo>
                    <a:pt x="12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182"/>
            <p:cNvSpPr>
              <a:spLocks/>
            </p:cNvSpPr>
            <p:nvPr/>
          </p:nvSpPr>
          <p:spPr bwMode="auto">
            <a:xfrm>
              <a:off x="3919538" y="4857750"/>
              <a:ext cx="65088" cy="7937"/>
            </a:xfrm>
            <a:custGeom>
              <a:avLst/>
              <a:gdLst>
                <a:gd name="T0" fmla="*/ 2 w 24"/>
                <a:gd name="T1" fmla="*/ 0 h 3"/>
                <a:gd name="T2" fmla="*/ 2 w 24"/>
                <a:gd name="T3" fmla="*/ 0 h 3"/>
                <a:gd name="T4" fmla="*/ 11 w 24"/>
                <a:gd name="T5" fmla="*/ 3 h 3"/>
                <a:gd name="T6" fmla="*/ 16 w 24"/>
                <a:gd name="T7" fmla="*/ 3 h 3"/>
                <a:gd name="T8" fmla="*/ 24 w 24"/>
                <a:gd name="T9" fmla="*/ 2 h 3"/>
                <a:gd name="T10" fmla="*/ 11 w 24"/>
                <a:gd name="T11" fmla="*/ 2 h 3"/>
                <a:gd name="T12" fmla="*/ 2 w 2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3" y="2"/>
                    <a:pt x="11" y="3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9" y="3"/>
                    <a:pt x="22" y="3"/>
                    <a:pt x="24" y="2"/>
                  </a:cubicBezTo>
                  <a:cubicBezTo>
                    <a:pt x="20" y="2"/>
                    <a:pt x="15" y="2"/>
                    <a:pt x="11" y="2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183"/>
            <p:cNvSpPr>
              <a:spLocks/>
            </p:cNvSpPr>
            <p:nvPr/>
          </p:nvSpPr>
          <p:spPr bwMode="auto">
            <a:xfrm>
              <a:off x="3460750" y="5143500"/>
              <a:ext cx="198438" cy="15875"/>
            </a:xfrm>
            <a:custGeom>
              <a:avLst/>
              <a:gdLst>
                <a:gd name="T0" fmla="*/ 31 w 73"/>
                <a:gd name="T1" fmla="*/ 0 h 6"/>
                <a:gd name="T2" fmla="*/ 17 w 73"/>
                <a:gd name="T3" fmla="*/ 2 h 6"/>
                <a:gd name="T4" fmla="*/ 8 w 73"/>
                <a:gd name="T5" fmla="*/ 5 h 6"/>
                <a:gd name="T6" fmla="*/ 8 w 73"/>
                <a:gd name="T7" fmla="*/ 5 h 6"/>
                <a:gd name="T8" fmla="*/ 8 w 73"/>
                <a:gd name="T9" fmla="*/ 5 h 6"/>
                <a:gd name="T10" fmla="*/ 13 w 73"/>
                <a:gd name="T11" fmla="*/ 6 h 6"/>
                <a:gd name="T12" fmla="*/ 16 w 73"/>
                <a:gd name="T13" fmla="*/ 6 h 6"/>
                <a:gd name="T14" fmla="*/ 49 w 73"/>
                <a:gd name="T15" fmla="*/ 5 h 6"/>
                <a:gd name="T16" fmla="*/ 73 w 73"/>
                <a:gd name="T17" fmla="*/ 5 h 6"/>
                <a:gd name="T18" fmla="*/ 62 w 73"/>
                <a:gd name="T19" fmla="*/ 3 h 6"/>
                <a:gd name="T20" fmla="*/ 57 w 73"/>
                <a:gd name="T21" fmla="*/ 2 h 6"/>
                <a:gd name="T22" fmla="*/ 36 w 73"/>
                <a:gd name="T23" fmla="*/ 0 h 6"/>
                <a:gd name="T24" fmla="*/ 31 w 73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6">
                  <a:moveTo>
                    <a:pt x="31" y="0"/>
                  </a:moveTo>
                  <a:cubicBezTo>
                    <a:pt x="19" y="0"/>
                    <a:pt x="13" y="1"/>
                    <a:pt x="17" y="2"/>
                  </a:cubicBezTo>
                  <a:cubicBezTo>
                    <a:pt x="20" y="3"/>
                    <a:pt x="16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2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26" y="6"/>
                    <a:pt x="37" y="5"/>
                    <a:pt x="49" y="5"/>
                  </a:cubicBezTo>
                  <a:cubicBezTo>
                    <a:pt x="57" y="5"/>
                    <a:pt x="65" y="5"/>
                    <a:pt x="73" y="5"/>
                  </a:cubicBezTo>
                  <a:cubicBezTo>
                    <a:pt x="69" y="4"/>
                    <a:pt x="66" y="3"/>
                    <a:pt x="62" y="3"/>
                  </a:cubicBezTo>
                  <a:cubicBezTo>
                    <a:pt x="56" y="2"/>
                    <a:pt x="53" y="2"/>
                    <a:pt x="57" y="2"/>
                  </a:cubicBezTo>
                  <a:cubicBezTo>
                    <a:pt x="60" y="2"/>
                    <a:pt x="52" y="0"/>
                    <a:pt x="36" y="0"/>
                  </a:cubicBezTo>
                  <a:cubicBezTo>
                    <a:pt x="34" y="0"/>
                    <a:pt x="33" y="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184"/>
            <p:cNvSpPr>
              <a:spLocks/>
            </p:cNvSpPr>
            <p:nvPr/>
          </p:nvSpPr>
          <p:spPr bwMode="auto">
            <a:xfrm>
              <a:off x="3517900" y="4624388"/>
              <a:ext cx="68263" cy="11112"/>
            </a:xfrm>
            <a:custGeom>
              <a:avLst/>
              <a:gdLst>
                <a:gd name="T0" fmla="*/ 15 w 25"/>
                <a:gd name="T1" fmla="*/ 0 h 4"/>
                <a:gd name="T2" fmla="*/ 8 w 25"/>
                <a:gd name="T3" fmla="*/ 1 h 4"/>
                <a:gd name="T4" fmla="*/ 9 w 25"/>
                <a:gd name="T5" fmla="*/ 4 h 4"/>
                <a:gd name="T6" fmla="*/ 11 w 25"/>
                <a:gd name="T7" fmla="*/ 4 h 4"/>
                <a:gd name="T8" fmla="*/ 21 w 25"/>
                <a:gd name="T9" fmla="*/ 2 h 4"/>
                <a:gd name="T10" fmla="*/ 24 w 25"/>
                <a:gd name="T11" fmla="*/ 1 h 4"/>
                <a:gd name="T12" fmla="*/ 15 w 2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13" y="0"/>
                    <a:pt x="11" y="0"/>
                    <a:pt x="8" y="1"/>
                  </a:cubicBezTo>
                  <a:cubicBezTo>
                    <a:pt x="0" y="2"/>
                    <a:pt x="5" y="4"/>
                    <a:pt x="9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5" y="3"/>
                    <a:pt x="18" y="3"/>
                    <a:pt x="21" y="2"/>
                  </a:cubicBezTo>
                  <a:cubicBezTo>
                    <a:pt x="22" y="2"/>
                    <a:pt x="23" y="1"/>
                    <a:pt x="24" y="1"/>
                  </a:cubicBezTo>
                  <a:cubicBezTo>
                    <a:pt x="25" y="1"/>
                    <a:pt x="21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185"/>
            <p:cNvSpPr>
              <a:spLocks/>
            </p:cNvSpPr>
            <p:nvPr/>
          </p:nvSpPr>
          <p:spPr bwMode="auto">
            <a:xfrm>
              <a:off x="3590925" y="4568825"/>
              <a:ext cx="17463" cy="6350"/>
            </a:xfrm>
            <a:custGeom>
              <a:avLst/>
              <a:gdLst>
                <a:gd name="T0" fmla="*/ 0 w 6"/>
                <a:gd name="T1" fmla="*/ 0 h 2"/>
                <a:gd name="T2" fmla="*/ 2 w 6"/>
                <a:gd name="T3" fmla="*/ 1 h 2"/>
                <a:gd name="T4" fmla="*/ 6 w 6"/>
                <a:gd name="T5" fmla="*/ 2 h 2"/>
                <a:gd name="T6" fmla="*/ 5 w 6"/>
                <a:gd name="T7" fmla="*/ 2 h 2"/>
                <a:gd name="T8" fmla="*/ 3 w 6"/>
                <a:gd name="T9" fmla="*/ 1 h 2"/>
                <a:gd name="T10" fmla="*/ 1 w 6"/>
                <a:gd name="T11" fmla="*/ 0 h 2"/>
                <a:gd name="T12" fmla="*/ 0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0" y="0"/>
                    <a:pt x="0" y="0"/>
                    <a:pt x="2" y="1"/>
                  </a:cubicBezTo>
                  <a:cubicBezTo>
                    <a:pt x="3" y="2"/>
                    <a:pt x="5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186"/>
            <p:cNvSpPr>
              <a:spLocks/>
            </p:cNvSpPr>
            <p:nvPr/>
          </p:nvSpPr>
          <p:spPr bwMode="auto">
            <a:xfrm>
              <a:off x="3475038" y="4575175"/>
              <a:ext cx="173038" cy="42862"/>
            </a:xfrm>
            <a:custGeom>
              <a:avLst/>
              <a:gdLst>
                <a:gd name="T0" fmla="*/ 26 w 64"/>
                <a:gd name="T1" fmla="*/ 0 h 16"/>
                <a:gd name="T2" fmla="*/ 8 w 64"/>
                <a:gd name="T3" fmla="*/ 5 h 16"/>
                <a:gd name="T4" fmla="*/ 5 w 64"/>
                <a:gd name="T5" fmla="*/ 14 h 16"/>
                <a:gd name="T6" fmla="*/ 10 w 64"/>
                <a:gd name="T7" fmla="*/ 16 h 16"/>
                <a:gd name="T8" fmla="*/ 12 w 64"/>
                <a:gd name="T9" fmla="*/ 16 h 16"/>
                <a:gd name="T10" fmla="*/ 26 w 64"/>
                <a:gd name="T11" fmla="*/ 13 h 16"/>
                <a:gd name="T12" fmla="*/ 38 w 64"/>
                <a:gd name="T13" fmla="*/ 11 h 16"/>
                <a:gd name="T14" fmla="*/ 38 w 64"/>
                <a:gd name="T15" fmla="*/ 11 h 16"/>
                <a:gd name="T16" fmla="*/ 41 w 64"/>
                <a:gd name="T17" fmla="*/ 12 h 16"/>
                <a:gd name="T18" fmla="*/ 42 w 64"/>
                <a:gd name="T19" fmla="*/ 12 h 16"/>
                <a:gd name="T20" fmla="*/ 42 w 64"/>
                <a:gd name="T21" fmla="*/ 12 h 16"/>
                <a:gd name="T22" fmla="*/ 47 w 64"/>
                <a:gd name="T23" fmla="*/ 14 h 16"/>
                <a:gd name="T24" fmla="*/ 54 w 64"/>
                <a:gd name="T25" fmla="*/ 15 h 16"/>
                <a:gd name="T26" fmla="*/ 54 w 64"/>
                <a:gd name="T27" fmla="*/ 15 h 16"/>
                <a:gd name="T28" fmla="*/ 64 w 64"/>
                <a:gd name="T29" fmla="*/ 13 h 16"/>
                <a:gd name="T30" fmla="*/ 64 w 64"/>
                <a:gd name="T31" fmla="*/ 12 h 16"/>
                <a:gd name="T32" fmla="*/ 56 w 64"/>
                <a:gd name="T33" fmla="*/ 12 h 16"/>
                <a:gd name="T34" fmla="*/ 48 w 64"/>
                <a:gd name="T35" fmla="*/ 6 h 16"/>
                <a:gd name="T36" fmla="*/ 31 w 64"/>
                <a:gd name="T37" fmla="*/ 2 h 16"/>
                <a:gd name="T38" fmla="*/ 30 w 64"/>
                <a:gd name="T39" fmla="*/ 2 h 16"/>
                <a:gd name="T40" fmla="*/ 30 w 64"/>
                <a:gd name="T41" fmla="*/ 2 h 16"/>
                <a:gd name="T42" fmla="*/ 28 w 64"/>
                <a:gd name="T43" fmla="*/ 1 h 16"/>
                <a:gd name="T44" fmla="*/ 26 w 64"/>
                <a:gd name="T4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16">
                  <a:moveTo>
                    <a:pt x="26" y="0"/>
                  </a:moveTo>
                  <a:cubicBezTo>
                    <a:pt x="22" y="0"/>
                    <a:pt x="14" y="2"/>
                    <a:pt x="8" y="5"/>
                  </a:cubicBezTo>
                  <a:cubicBezTo>
                    <a:pt x="0" y="9"/>
                    <a:pt x="5" y="12"/>
                    <a:pt x="5" y="14"/>
                  </a:cubicBezTo>
                  <a:cubicBezTo>
                    <a:pt x="5" y="15"/>
                    <a:pt x="5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7" y="15"/>
                    <a:pt x="22" y="14"/>
                    <a:pt x="26" y="13"/>
                  </a:cubicBezTo>
                  <a:cubicBezTo>
                    <a:pt x="32" y="12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8" y="12"/>
                    <a:pt x="41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5" y="13"/>
                    <a:pt x="47" y="14"/>
                  </a:cubicBezTo>
                  <a:cubicBezTo>
                    <a:pt x="48" y="14"/>
                    <a:pt x="50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8" y="15"/>
                    <a:pt x="62" y="14"/>
                    <a:pt x="64" y="13"/>
                  </a:cubicBezTo>
                  <a:cubicBezTo>
                    <a:pt x="64" y="13"/>
                    <a:pt x="64" y="13"/>
                    <a:pt x="64" y="12"/>
                  </a:cubicBezTo>
                  <a:cubicBezTo>
                    <a:pt x="64" y="12"/>
                    <a:pt x="59" y="12"/>
                    <a:pt x="56" y="12"/>
                  </a:cubicBezTo>
                  <a:cubicBezTo>
                    <a:pt x="52" y="12"/>
                    <a:pt x="56" y="9"/>
                    <a:pt x="48" y="6"/>
                  </a:cubicBezTo>
                  <a:cubicBezTo>
                    <a:pt x="41" y="4"/>
                    <a:pt x="33" y="2"/>
                    <a:pt x="31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187"/>
            <p:cNvSpPr>
              <a:spLocks/>
            </p:cNvSpPr>
            <p:nvPr/>
          </p:nvSpPr>
          <p:spPr bwMode="auto">
            <a:xfrm>
              <a:off x="10409238" y="4686300"/>
              <a:ext cx="219075" cy="122237"/>
            </a:xfrm>
            <a:custGeom>
              <a:avLst/>
              <a:gdLst>
                <a:gd name="T0" fmla="*/ 2 w 81"/>
                <a:gd name="T1" fmla="*/ 0 h 45"/>
                <a:gd name="T2" fmla="*/ 2 w 81"/>
                <a:gd name="T3" fmla="*/ 0 h 45"/>
                <a:gd name="T4" fmla="*/ 7 w 81"/>
                <a:gd name="T5" fmla="*/ 2 h 45"/>
                <a:gd name="T6" fmla="*/ 8 w 81"/>
                <a:gd name="T7" fmla="*/ 5 h 45"/>
                <a:gd name="T8" fmla="*/ 8 w 81"/>
                <a:gd name="T9" fmla="*/ 5 h 45"/>
                <a:gd name="T10" fmla="*/ 8 w 81"/>
                <a:gd name="T11" fmla="*/ 5 h 45"/>
                <a:gd name="T12" fmla="*/ 10 w 81"/>
                <a:gd name="T13" fmla="*/ 11 h 45"/>
                <a:gd name="T14" fmla="*/ 24 w 81"/>
                <a:gd name="T15" fmla="*/ 17 h 45"/>
                <a:gd name="T16" fmla="*/ 51 w 81"/>
                <a:gd name="T17" fmla="*/ 40 h 45"/>
                <a:gd name="T18" fmla="*/ 65 w 81"/>
                <a:gd name="T19" fmla="*/ 45 h 45"/>
                <a:gd name="T20" fmla="*/ 66 w 81"/>
                <a:gd name="T21" fmla="*/ 45 h 45"/>
                <a:gd name="T22" fmla="*/ 72 w 81"/>
                <a:gd name="T23" fmla="*/ 43 h 45"/>
                <a:gd name="T24" fmla="*/ 73 w 81"/>
                <a:gd name="T25" fmla="*/ 43 h 45"/>
                <a:gd name="T26" fmla="*/ 80 w 81"/>
                <a:gd name="T27" fmla="*/ 45 h 45"/>
                <a:gd name="T28" fmla="*/ 80 w 81"/>
                <a:gd name="T29" fmla="*/ 45 h 45"/>
                <a:gd name="T30" fmla="*/ 71 w 81"/>
                <a:gd name="T31" fmla="*/ 41 h 45"/>
                <a:gd name="T32" fmla="*/ 58 w 81"/>
                <a:gd name="T33" fmla="*/ 36 h 45"/>
                <a:gd name="T34" fmla="*/ 58 w 81"/>
                <a:gd name="T35" fmla="*/ 29 h 45"/>
                <a:gd name="T36" fmla="*/ 60 w 81"/>
                <a:gd name="T37" fmla="*/ 25 h 45"/>
                <a:gd name="T38" fmla="*/ 44 w 81"/>
                <a:gd name="T39" fmla="*/ 18 h 45"/>
                <a:gd name="T40" fmla="*/ 34 w 81"/>
                <a:gd name="T41" fmla="*/ 12 h 45"/>
                <a:gd name="T42" fmla="*/ 24 w 81"/>
                <a:gd name="T43" fmla="*/ 7 h 45"/>
                <a:gd name="T44" fmla="*/ 25 w 81"/>
                <a:gd name="T45" fmla="*/ 7 h 45"/>
                <a:gd name="T46" fmla="*/ 25 w 81"/>
                <a:gd name="T47" fmla="*/ 7 h 45"/>
                <a:gd name="T48" fmla="*/ 16 w 81"/>
                <a:gd name="T49" fmla="*/ 4 h 45"/>
                <a:gd name="T50" fmla="*/ 2 w 81"/>
                <a:gd name="T5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" h="4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3" y="1"/>
                    <a:pt x="7" y="2"/>
                  </a:cubicBezTo>
                  <a:cubicBezTo>
                    <a:pt x="11" y="4"/>
                    <a:pt x="10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5" y="8"/>
                    <a:pt x="10" y="11"/>
                  </a:cubicBezTo>
                  <a:cubicBezTo>
                    <a:pt x="14" y="14"/>
                    <a:pt x="19" y="16"/>
                    <a:pt x="24" y="17"/>
                  </a:cubicBezTo>
                  <a:cubicBezTo>
                    <a:pt x="36" y="23"/>
                    <a:pt x="40" y="33"/>
                    <a:pt x="51" y="40"/>
                  </a:cubicBezTo>
                  <a:cubicBezTo>
                    <a:pt x="55" y="44"/>
                    <a:pt x="62" y="45"/>
                    <a:pt x="65" y="4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7" y="44"/>
                    <a:pt x="70" y="43"/>
                    <a:pt x="72" y="43"/>
                  </a:cubicBezTo>
                  <a:cubicBezTo>
                    <a:pt x="72" y="43"/>
                    <a:pt x="72" y="43"/>
                    <a:pt x="73" y="43"/>
                  </a:cubicBezTo>
                  <a:cubicBezTo>
                    <a:pt x="75" y="43"/>
                    <a:pt x="78" y="44"/>
                    <a:pt x="80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5"/>
                    <a:pt x="79" y="43"/>
                    <a:pt x="71" y="41"/>
                  </a:cubicBezTo>
                  <a:cubicBezTo>
                    <a:pt x="66" y="39"/>
                    <a:pt x="60" y="38"/>
                    <a:pt x="58" y="36"/>
                  </a:cubicBezTo>
                  <a:cubicBezTo>
                    <a:pt x="55" y="33"/>
                    <a:pt x="55" y="30"/>
                    <a:pt x="58" y="29"/>
                  </a:cubicBezTo>
                  <a:cubicBezTo>
                    <a:pt x="67" y="27"/>
                    <a:pt x="69" y="29"/>
                    <a:pt x="60" y="25"/>
                  </a:cubicBezTo>
                  <a:cubicBezTo>
                    <a:pt x="55" y="23"/>
                    <a:pt x="50" y="20"/>
                    <a:pt x="44" y="18"/>
                  </a:cubicBezTo>
                  <a:cubicBezTo>
                    <a:pt x="40" y="16"/>
                    <a:pt x="37" y="14"/>
                    <a:pt x="34" y="12"/>
                  </a:cubicBezTo>
                  <a:cubicBezTo>
                    <a:pt x="29" y="9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2" y="6"/>
                    <a:pt x="16" y="4"/>
                  </a:cubicBezTo>
                  <a:cubicBezTo>
                    <a:pt x="10" y="1"/>
                    <a:pt x="4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188"/>
            <p:cNvSpPr>
              <a:spLocks/>
            </p:cNvSpPr>
            <p:nvPr/>
          </p:nvSpPr>
          <p:spPr bwMode="auto">
            <a:xfrm>
              <a:off x="10572750" y="4822825"/>
              <a:ext cx="177800" cy="53975"/>
            </a:xfrm>
            <a:custGeom>
              <a:avLst/>
              <a:gdLst>
                <a:gd name="T0" fmla="*/ 8 w 66"/>
                <a:gd name="T1" fmla="*/ 0 h 20"/>
                <a:gd name="T2" fmla="*/ 5 w 66"/>
                <a:gd name="T3" fmla="*/ 0 h 20"/>
                <a:gd name="T4" fmla="*/ 11 w 66"/>
                <a:gd name="T5" fmla="*/ 7 h 20"/>
                <a:gd name="T6" fmla="*/ 3 w 66"/>
                <a:gd name="T7" fmla="*/ 16 h 20"/>
                <a:gd name="T8" fmla="*/ 14 w 66"/>
                <a:gd name="T9" fmla="*/ 20 h 20"/>
                <a:gd name="T10" fmla="*/ 16 w 66"/>
                <a:gd name="T11" fmla="*/ 19 h 20"/>
                <a:gd name="T12" fmla="*/ 19 w 66"/>
                <a:gd name="T13" fmla="*/ 15 h 20"/>
                <a:gd name="T14" fmla="*/ 52 w 66"/>
                <a:gd name="T15" fmla="*/ 12 h 20"/>
                <a:gd name="T16" fmla="*/ 66 w 66"/>
                <a:gd name="T17" fmla="*/ 9 h 20"/>
                <a:gd name="T18" fmla="*/ 66 w 66"/>
                <a:gd name="T19" fmla="*/ 9 h 20"/>
                <a:gd name="T20" fmla="*/ 64 w 66"/>
                <a:gd name="T21" fmla="*/ 9 h 20"/>
                <a:gd name="T22" fmla="*/ 58 w 66"/>
                <a:gd name="T23" fmla="*/ 7 h 20"/>
                <a:gd name="T24" fmla="*/ 58 w 66"/>
                <a:gd name="T25" fmla="*/ 5 h 20"/>
                <a:gd name="T26" fmla="*/ 49 w 66"/>
                <a:gd name="T27" fmla="*/ 6 h 20"/>
                <a:gd name="T28" fmla="*/ 26 w 66"/>
                <a:gd name="T29" fmla="*/ 3 h 20"/>
                <a:gd name="T30" fmla="*/ 8 w 66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0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1" y="1"/>
                    <a:pt x="7" y="4"/>
                    <a:pt x="11" y="7"/>
                  </a:cubicBezTo>
                  <a:cubicBezTo>
                    <a:pt x="17" y="11"/>
                    <a:pt x="0" y="14"/>
                    <a:pt x="3" y="16"/>
                  </a:cubicBezTo>
                  <a:cubicBezTo>
                    <a:pt x="5" y="18"/>
                    <a:pt x="10" y="20"/>
                    <a:pt x="14" y="20"/>
                  </a:cubicBezTo>
                  <a:cubicBezTo>
                    <a:pt x="15" y="20"/>
                    <a:pt x="16" y="20"/>
                    <a:pt x="16" y="19"/>
                  </a:cubicBezTo>
                  <a:cubicBezTo>
                    <a:pt x="20" y="19"/>
                    <a:pt x="4" y="15"/>
                    <a:pt x="19" y="15"/>
                  </a:cubicBezTo>
                  <a:cubicBezTo>
                    <a:pt x="34" y="15"/>
                    <a:pt x="41" y="14"/>
                    <a:pt x="52" y="12"/>
                  </a:cubicBezTo>
                  <a:cubicBezTo>
                    <a:pt x="61" y="10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4" y="9"/>
                  </a:cubicBezTo>
                  <a:cubicBezTo>
                    <a:pt x="62" y="9"/>
                    <a:pt x="59" y="8"/>
                    <a:pt x="58" y="7"/>
                  </a:cubicBezTo>
                  <a:cubicBezTo>
                    <a:pt x="58" y="7"/>
                    <a:pt x="57" y="6"/>
                    <a:pt x="58" y="5"/>
                  </a:cubicBezTo>
                  <a:cubicBezTo>
                    <a:pt x="55" y="6"/>
                    <a:pt x="52" y="6"/>
                    <a:pt x="49" y="6"/>
                  </a:cubicBezTo>
                  <a:cubicBezTo>
                    <a:pt x="42" y="6"/>
                    <a:pt x="34" y="5"/>
                    <a:pt x="26" y="3"/>
                  </a:cubicBezTo>
                  <a:cubicBezTo>
                    <a:pt x="19" y="2"/>
                    <a:pt x="12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Freeform 189"/>
            <p:cNvSpPr>
              <a:spLocks/>
            </p:cNvSpPr>
            <p:nvPr/>
          </p:nvSpPr>
          <p:spPr bwMode="auto">
            <a:xfrm>
              <a:off x="10534650" y="5334000"/>
              <a:ext cx="666750" cy="92075"/>
            </a:xfrm>
            <a:custGeom>
              <a:avLst/>
              <a:gdLst>
                <a:gd name="T0" fmla="*/ 10 w 246"/>
                <a:gd name="T1" fmla="*/ 0 h 34"/>
                <a:gd name="T2" fmla="*/ 19 w 246"/>
                <a:gd name="T3" fmla="*/ 8 h 34"/>
                <a:gd name="T4" fmla="*/ 26 w 246"/>
                <a:gd name="T5" fmla="*/ 12 h 34"/>
                <a:gd name="T6" fmla="*/ 33 w 246"/>
                <a:gd name="T7" fmla="*/ 11 h 34"/>
                <a:gd name="T8" fmla="*/ 42 w 246"/>
                <a:gd name="T9" fmla="*/ 12 h 34"/>
                <a:gd name="T10" fmla="*/ 44 w 246"/>
                <a:gd name="T11" fmla="*/ 12 h 34"/>
                <a:gd name="T12" fmla="*/ 62 w 246"/>
                <a:gd name="T13" fmla="*/ 15 h 34"/>
                <a:gd name="T14" fmla="*/ 89 w 246"/>
                <a:gd name="T15" fmla="*/ 19 h 34"/>
                <a:gd name="T16" fmla="*/ 97 w 246"/>
                <a:gd name="T17" fmla="*/ 23 h 34"/>
                <a:gd name="T18" fmla="*/ 96 w 246"/>
                <a:gd name="T19" fmla="*/ 25 h 34"/>
                <a:gd name="T20" fmla="*/ 103 w 246"/>
                <a:gd name="T21" fmla="*/ 26 h 34"/>
                <a:gd name="T22" fmla="*/ 122 w 246"/>
                <a:gd name="T23" fmla="*/ 29 h 34"/>
                <a:gd name="T24" fmla="*/ 143 w 246"/>
                <a:gd name="T25" fmla="*/ 31 h 34"/>
                <a:gd name="T26" fmla="*/ 142 w 246"/>
                <a:gd name="T27" fmla="*/ 27 h 34"/>
                <a:gd name="T28" fmla="*/ 136 w 246"/>
                <a:gd name="T29" fmla="*/ 26 h 34"/>
                <a:gd name="T30" fmla="*/ 147 w 246"/>
                <a:gd name="T31" fmla="*/ 27 h 34"/>
                <a:gd name="T32" fmla="*/ 153 w 246"/>
                <a:gd name="T33" fmla="*/ 25 h 34"/>
                <a:gd name="T34" fmla="*/ 155 w 246"/>
                <a:gd name="T35" fmla="*/ 26 h 34"/>
                <a:gd name="T36" fmla="*/ 158 w 246"/>
                <a:gd name="T37" fmla="*/ 24 h 34"/>
                <a:gd name="T38" fmla="*/ 164 w 246"/>
                <a:gd name="T39" fmla="*/ 24 h 34"/>
                <a:gd name="T40" fmla="*/ 165 w 246"/>
                <a:gd name="T41" fmla="*/ 24 h 34"/>
                <a:gd name="T42" fmla="*/ 170 w 246"/>
                <a:gd name="T43" fmla="*/ 24 h 34"/>
                <a:gd name="T44" fmla="*/ 207 w 246"/>
                <a:gd name="T45" fmla="*/ 33 h 34"/>
                <a:gd name="T46" fmla="*/ 240 w 246"/>
                <a:gd name="T47" fmla="*/ 34 h 34"/>
                <a:gd name="T48" fmla="*/ 244 w 246"/>
                <a:gd name="T49" fmla="*/ 34 h 34"/>
                <a:gd name="T50" fmla="*/ 244 w 246"/>
                <a:gd name="T51" fmla="*/ 34 h 34"/>
                <a:gd name="T52" fmla="*/ 235 w 246"/>
                <a:gd name="T53" fmla="*/ 32 h 34"/>
                <a:gd name="T54" fmla="*/ 229 w 246"/>
                <a:gd name="T55" fmla="*/ 30 h 34"/>
                <a:gd name="T56" fmla="*/ 209 w 246"/>
                <a:gd name="T57" fmla="*/ 20 h 34"/>
                <a:gd name="T58" fmla="*/ 179 w 246"/>
                <a:gd name="T59" fmla="*/ 13 h 34"/>
                <a:gd name="T60" fmla="*/ 82 w 246"/>
                <a:gd name="T61" fmla="*/ 4 h 34"/>
                <a:gd name="T62" fmla="*/ 59 w 246"/>
                <a:gd name="T63" fmla="*/ 8 h 34"/>
                <a:gd name="T64" fmla="*/ 45 w 246"/>
                <a:gd name="T65" fmla="*/ 9 h 34"/>
                <a:gd name="T66" fmla="*/ 42 w 246"/>
                <a:gd name="T67" fmla="*/ 8 h 34"/>
                <a:gd name="T68" fmla="*/ 38 w 246"/>
                <a:gd name="T69" fmla="*/ 4 h 34"/>
                <a:gd name="T70" fmla="*/ 16 w 246"/>
                <a:gd name="T7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6" h="34">
                  <a:moveTo>
                    <a:pt x="16" y="0"/>
                  </a:moveTo>
                  <a:cubicBezTo>
                    <a:pt x="14" y="0"/>
                    <a:pt x="12" y="0"/>
                    <a:pt x="10" y="0"/>
                  </a:cubicBezTo>
                  <a:cubicBezTo>
                    <a:pt x="0" y="1"/>
                    <a:pt x="6" y="4"/>
                    <a:pt x="16" y="5"/>
                  </a:cubicBezTo>
                  <a:cubicBezTo>
                    <a:pt x="26" y="6"/>
                    <a:pt x="25" y="7"/>
                    <a:pt x="19" y="8"/>
                  </a:cubicBezTo>
                  <a:cubicBezTo>
                    <a:pt x="13" y="8"/>
                    <a:pt x="13" y="11"/>
                    <a:pt x="22" y="12"/>
                  </a:cubicBezTo>
                  <a:cubicBezTo>
                    <a:pt x="24" y="12"/>
                    <a:pt x="25" y="12"/>
                    <a:pt x="26" y="12"/>
                  </a:cubicBezTo>
                  <a:cubicBezTo>
                    <a:pt x="28" y="12"/>
                    <a:pt x="30" y="12"/>
                    <a:pt x="30" y="11"/>
                  </a:cubicBezTo>
                  <a:cubicBezTo>
                    <a:pt x="31" y="11"/>
                    <a:pt x="32" y="11"/>
                    <a:pt x="33" y="11"/>
                  </a:cubicBezTo>
                  <a:cubicBezTo>
                    <a:pt x="33" y="11"/>
                    <a:pt x="34" y="11"/>
                    <a:pt x="35" y="11"/>
                  </a:cubicBezTo>
                  <a:cubicBezTo>
                    <a:pt x="37" y="12"/>
                    <a:pt x="40" y="12"/>
                    <a:pt x="4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2" y="12"/>
                    <a:pt x="51" y="14"/>
                    <a:pt x="62" y="15"/>
                  </a:cubicBezTo>
                  <a:cubicBezTo>
                    <a:pt x="74" y="15"/>
                    <a:pt x="81" y="16"/>
                    <a:pt x="83" y="16"/>
                  </a:cubicBezTo>
                  <a:cubicBezTo>
                    <a:pt x="85" y="16"/>
                    <a:pt x="86" y="18"/>
                    <a:pt x="89" y="19"/>
                  </a:cubicBezTo>
                  <a:cubicBezTo>
                    <a:pt x="93" y="21"/>
                    <a:pt x="95" y="22"/>
                    <a:pt x="94" y="22"/>
                  </a:cubicBezTo>
                  <a:cubicBezTo>
                    <a:pt x="93" y="22"/>
                    <a:pt x="95" y="22"/>
                    <a:pt x="97" y="23"/>
                  </a:cubicBezTo>
                  <a:cubicBezTo>
                    <a:pt x="99" y="23"/>
                    <a:pt x="100" y="23"/>
                    <a:pt x="98" y="23"/>
                  </a:cubicBezTo>
                  <a:cubicBezTo>
                    <a:pt x="96" y="23"/>
                    <a:pt x="95" y="24"/>
                    <a:pt x="96" y="25"/>
                  </a:cubicBezTo>
                  <a:cubicBezTo>
                    <a:pt x="96" y="25"/>
                    <a:pt x="98" y="26"/>
                    <a:pt x="102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8" y="26"/>
                    <a:pt x="112" y="28"/>
                    <a:pt x="122" y="29"/>
                  </a:cubicBezTo>
                  <a:cubicBezTo>
                    <a:pt x="127" y="30"/>
                    <a:pt x="133" y="31"/>
                    <a:pt x="138" y="31"/>
                  </a:cubicBezTo>
                  <a:cubicBezTo>
                    <a:pt x="140" y="31"/>
                    <a:pt x="141" y="31"/>
                    <a:pt x="143" y="31"/>
                  </a:cubicBezTo>
                  <a:cubicBezTo>
                    <a:pt x="155" y="30"/>
                    <a:pt x="151" y="29"/>
                    <a:pt x="145" y="27"/>
                  </a:cubicBezTo>
                  <a:cubicBezTo>
                    <a:pt x="144" y="27"/>
                    <a:pt x="143" y="27"/>
                    <a:pt x="142" y="27"/>
                  </a:cubicBezTo>
                  <a:cubicBezTo>
                    <a:pt x="141" y="27"/>
                    <a:pt x="141" y="27"/>
                    <a:pt x="141" y="27"/>
                  </a:cubicBezTo>
                  <a:cubicBezTo>
                    <a:pt x="137" y="26"/>
                    <a:pt x="136" y="26"/>
                    <a:pt x="136" y="26"/>
                  </a:cubicBezTo>
                  <a:cubicBezTo>
                    <a:pt x="137" y="26"/>
                    <a:pt x="139" y="26"/>
                    <a:pt x="142" y="27"/>
                  </a:cubicBezTo>
                  <a:cubicBezTo>
                    <a:pt x="144" y="27"/>
                    <a:pt x="145" y="27"/>
                    <a:pt x="147" y="27"/>
                  </a:cubicBezTo>
                  <a:cubicBezTo>
                    <a:pt x="151" y="27"/>
                    <a:pt x="154" y="26"/>
                    <a:pt x="153" y="26"/>
                  </a:cubicBezTo>
                  <a:cubicBezTo>
                    <a:pt x="151" y="26"/>
                    <a:pt x="151" y="25"/>
                    <a:pt x="153" y="25"/>
                  </a:cubicBezTo>
                  <a:cubicBezTo>
                    <a:pt x="153" y="25"/>
                    <a:pt x="153" y="26"/>
                    <a:pt x="154" y="26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57" y="26"/>
                    <a:pt x="157" y="25"/>
                    <a:pt x="157" y="25"/>
                  </a:cubicBezTo>
                  <a:cubicBezTo>
                    <a:pt x="156" y="24"/>
                    <a:pt x="157" y="24"/>
                    <a:pt x="158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1" y="24"/>
                    <a:pt x="164" y="24"/>
                    <a:pt x="164" y="24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5" y="25"/>
                    <a:pt x="166" y="24"/>
                    <a:pt x="165" y="24"/>
                  </a:cubicBezTo>
                  <a:cubicBezTo>
                    <a:pt x="165" y="24"/>
                    <a:pt x="166" y="24"/>
                    <a:pt x="167" y="24"/>
                  </a:cubicBezTo>
                  <a:cubicBezTo>
                    <a:pt x="168" y="24"/>
                    <a:pt x="169" y="24"/>
                    <a:pt x="170" y="24"/>
                  </a:cubicBezTo>
                  <a:cubicBezTo>
                    <a:pt x="173" y="24"/>
                    <a:pt x="183" y="26"/>
                    <a:pt x="191" y="29"/>
                  </a:cubicBezTo>
                  <a:cubicBezTo>
                    <a:pt x="196" y="30"/>
                    <a:pt x="201" y="32"/>
                    <a:pt x="207" y="33"/>
                  </a:cubicBezTo>
                  <a:cubicBezTo>
                    <a:pt x="212" y="34"/>
                    <a:pt x="219" y="34"/>
                    <a:pt x="225" y="34"/>
                  </a:cubicBezTo>
                  <a:cubicBezTo>
                    <a:pt x="231" y="34"/>
                    <a:pt x="237" y="34"/>
                    <a:pt x="240" y="34"/>
                  </a:cubicBezTo>
                  <a:cubicBezTo>
                    <a:pt x="243" y="34"/>
                    <a:pt x="244" y="34"/>
                    <a:pt x="243" y="34"/>
                  </a:cubicBezTo>
                  <a:cubicBezTo>
                    <a:pt x="242" y="34"/>
                    <a:pt x="242" y="34"/>
                    <a:pt x="244" y="34"/>
                  </a:cubicBezTo>
                  <a:cubicBezTo>
                    <a:pt x="244" y="34"/>
                    <a:pt x="244" y="34"/>
                    <a:pt x="244" y="34"/>
                  </a:cubicBezTo>
                  <a:cubicBezTo>
                    <a:pt x="244" y="34"/>
                    <a:pt x="244" y="34"/>
                    <a:pt x="244" y="34"/>
                  </a:cubicBezTo>
                  <a:cubicBezTo>
                    <a:pt x="246" y="34"/>
                    <a:pt x="244" y="33"/>
                    <a:pt x="240" y="33"/>
                  </a:cubicBezTo>
                  <a:cubicBezTo>
                    <a:pt x="236" y="33"/>
                    <a:pt x="234" y="32"/>
                    <a:pt x="235" y="32"/>
                  </a:cubicBezTo>
                  <a:cubicBezTo>
                    <a:pt x="237" y="32"/>
                    <a:pt x="234" y="32"/>
                    <a:pt x="231" y="31"/>
                  </a:cubicBezTo>
                  <a:cubicBezTo>
                    <a:pt x="229" y="31"/>
                    <a:pt x="230" y="30"/>
                    <a:pt x="229" y="30"/>
                  </a:cubicBezTo>
                  <a:cubicBezTo>
                    <a:pt x="223" y="29"/>
                    <a:pt x="217" y="28"/>
                    <a:pt x="212" y="26"/>
                  </a:cubicBezTo>
                  <a:cubicBezTo>
                    <a:pt x="204" y="24"/>
                    <a:pt x="213" y="21"/>
                    <a:pt x="209" y="20"/>
                  </a:cubicBezTo>
                  <a:cubicBezTo>
                    <a:pt x="208" y="19"/>
                    <a:pt x="204" y="19"/>
                    <a:pt x="198" y="18"/>
                  </a:cubicBezTo>
                  <a:cubicBezTo>
                    <a:pt x="184" y="17"/>
                    <a:pt x="190" y="15"/>
                    <a:pt x="179" y="13"/>
                  </a:cubicBezTo>
                  <a:cubicBezTo>
                    <a:pt x="166" y="11"/>
                    <a:pt x="145" y="9"/>
                    <a:pt x="127" y="7"/>
                  </a:cubicBezTo>
                  <a:cubicBezTo>
                    <a:pt x="116" y="7"/>
                    <a:pt x="97" y="4"/>
                    <a:pt x="82" y="4"/>
                  </a:cubicBezTo>
                  <a:cubicBezTo>
                    <a:pt x="80" y="4"/>
                    <a:pt x="77" y="4"/>
                    <a:pt x="75" y="4"/>
                  </a:cubicBezTo>
                  <a:cubicBezTo>
                    <a:pt x="70" y="5"/>
                    <a:pt x="65" y="7"/>
                    <a:pt x="59" y="8"/>
                  </a:cubicBezTo>
                  <a:cubicBezTo>
                    <a:pt x="57" y="9"/>
                    <a:pt x="54" y="9"/>
                    <a:pt x="52" y="9"/>
                  </a:cubicBezTo>
                  <a:cubicBezTo>
                    <a:pt x="50" y="9"/>
                    <a:pt x="47" y="9"/>
                    <a:pt x="45" y="9"/>
                  </a:cubicBezTo>
                  <a:cubicBezTo>
                    <a:pt x="43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39" y="6"/>
                    <a:pt x="38" y="4"/>
                  </a:cubicBezTo>
                  <a:cubicBezTo>
                    <a:pt x="37" y="3"/>
                    <a:pt x="36" y="2"/>
                    <a:pt x="28" y="1"/>
                  </a:cubicBezTo>
                  <a:cubicBezTo>
                    <a:pt x="23" y="0"/>
                    <a:pt x="1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Freeform 190"/>
            <p:cNvSpPr>
              <a:spLocks/>
            </p:cNvSpPr>
            <p:nvPr/>
          </p:nvSpPr>
          <p:spPr bwMode="auto">
            <a:xfrm>
              <a:off x="10086975" y="5081588"/>
              <a:ext cx="58738" cy="34925"/>
            </a:xfrm>
            <a:custGeom>
              <a:avLst/>
              <a:gdLst>
                <a:gd name="T0" fmla="*/ 13 w 22"/>
                <a:gd name="T1" fmla="*/ 0 h 13"/>
                <a:gd name="T2" fmla="*/ 5 w 22"/>
                <a:gd name="T3" fmla="*/ 4 h 13"/>
                <a:gd name="T4" fmla="*/ 1 w 22"/>
                <a:gd name="T5" fmla="*/ 9 h 13"/>
                <a:gd name="T6" fmla="*/ 12 w 22"/>
                <a:gd name="T7" fmla="*/ 13 h 13"/>
                <a:gd name="T8" fmla="*/ 19 w 22"/>
                <a:gd name="T9" fmla="*/ 8 h 13"/>
                <a:gd name="T10" fmla="*/ 20 w 22"/>
                <a:gd name="T11" fmla="*/ 3 h 13"/>
                <a:gd name="T12" fmla="*/ 13 w 2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3">
                  <a:moveTo>
                    <a:pt x="13" y="0"/>
                  </a:moveTo>
                  <a:cubicBezTo>
                    <a:pt x="10" y="0"/>
                    <a:pt x="7" y="1"/>
                    <a:pt x="5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4" y="12"/>
                    <a:pt x="11" y="13"/>
                    <a:pt x="12" y="13"/>
                  </a:cubicBezTo>
                  <a:cubicBezTo>
                    <a:pt x="13" y="13"/>
                    <a:pt x="16" y="11"/>
                    <a:pt x="19" y="8"/>
                  </a:cubicBezTo>
                  <a:cubicBezTo>
                    <a:pt x="21" y="6"/>
                    <a:pt x="22" y="4"/>
                    <a:pt x="20" y="3"/>
                  </a:cubicBezTo>
                  <a:cubicBezTo>
                    <a:pt x="18" y="1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Freeform 191"/>
            <p:cNvSpPr>
              <a:spLocks/>
            </p:cNvSpPr>
            <p:nvPr/>
          </p:nvSpPr>
          <p:spPr bwMode="auto">
            <a:xfrm>
              <a:off x="10109200" y="5151438"/>
              <a:ext cx="157163" cy="57150"/>
            </a:xfrm>
            <a:custGeom>
              <a:avLst/>
              <a:gdLst>
                <a:gd name="T0" fmla="*/ 13 w 58"/>
                <a:gd name="T1" fmla="*/ 0 h 21"/>
                <a:gd name="T2" fmla="*/ 5 w 58"/>
                <a:gd name="T3" fmla="*/ 3 h 21"/>
                <a:gd name="T4" fmla="*/ 3 w 58"/>
                <a:gd name="T5" fmla="*/ 8 h 21"/>
                <a:gd name="T6" fmla="*/ 3 w 58"/>
                <a:gd name="T7" fmla="*/ 8 h 21"/>
                <a:gd name="T8" fmla="*/ 2 w 58"/>
                <a:gd name="T9" fmla="*/ 8 h 21"/>
                <a:gd name="T10" fmla="*/ 3 w 58"/>
                <a:gd name="T11" fmla="*/ 12 h 21"/>
                <a:gd name="T12" fmla="*/ 12 w 58"/>
                <a:gd name="T13" fmla="*/ 14 h 21"/>
                <a:gd name="T14" fmla="*/ 12 w 58"/>
                <a:gd name="T15" fmla="*/ 14 h 21"/>
                <a:gd name="T16" fmla="*/ 12 w 58"/>
                <a:gd name="T17" fmla="*/ 14 h 21"/>
                <a:gd name="T18" fmla="*/ 14 w 58"/>
                <a:gd name="T19" fmla="*/ 15 h 21"/>
                <a:gd name="T20" fmla="*/ 14 w 58"/>
                <a:gd name="T21" fmla="*/ 17 h 21"/>
                <a:gd name="T22" fmla="*/ 14 w 58"/>
                <a:gd name="T23" fmla="*/ 17 h 21"/>
                <a:gd name="T24" fmla="*/ 15 w 58"/>
                <a:gd name="T25" fmla="*/ 17 h 21"/>
                <a:gd name="T26" fmla="*/ 29 w 58"/>
                <a:gd name="T27" fmla="*/ 17 h 21"/>
                <a:gd name="T28" fmla="*/ 40 w 58"/>
                <a:gd name="T29" fmla="*/ 18 h 21"/>
                <a:gd name="T30" fmla="*/ 40 w 58"/>
                <a:gd name="T31" fmla="*/ 18 h 21"/>
                <a:gd name="T32" fmla="*/ 40 w 58"/>
                <a:gd name="T33" fmla="*/ 18 h 21"/>
                <a:gd name="T34" fmla="*/ 47 w 58"/>
                <a:gd name="T35" fmla="*/ 19 h 21"/>
                <a:gd name="T36" fmla="*/ 58 w 58"/>
                <a:gd name="T37" fmla="*/ 21 h 21"/>
                <a:gd name="T38" fmla="*/ 56 w 58"/>
                <a:gd name="T39" fmla="*/ 20 h 21"/>
                <a:gd name="T40" fmla="*/ 52 w 58"/>
                <a:gd name="T41" fmla="*/ 17 h 21"/>
                <a:gd name="T42" fmla="*/ 49 w 58"/>
                <a:gd name="T43" fmla="*/ 17 h 21"/>
                <a:gd name="T44" fmla="*/ 48 w 58"/>
                <a:gd name="T45" fmla="*/ 17 h 21"/>
                <a:gd name="T46" fmla="*/ 47 w 58"/>
                <a:gd name="T47" fmla="*/ 17 h 21"/>
                <a:gd name="T48" fmla="*/ 25 w 58"/>
                <a:gd name="T49" fmla="*/ 14 h 21"/>
                <a:gd name="T50" fmla="*/ 29 w 58"/>
                <a:gd name="T51" fmla="*/ 9 h 21"/>
                <a:gd name="T52" fmla="*/ 29 w 58"/>
                <a:gd name="T53" fmla="*/ 9 h 21"/>
                <a:gd name="T54" fmla="*/ 29 w 58"/>
                <a:gd name="T55" fmla="*/ 9 h 21"/>
                <a:gd name="T56" fmla="*/ 32 w 58"/>
                <a:gd name="T57" fmla="*/ 5 h 21"/>
                <a:gd name="T58" fmla="*/ 25 w 58"/>
                <a:gd name="T59" fmla="*/ 0 h 21"/>
                <a:gd name="T60" fmla="*/ 25 w 58"/>
                <a:gd name="T61" fmla="*/ 0 h 21"/>
                <a:gd name="T62" fmla="*/ 21 w 58"/>
                <a:gd name="T63" fmla="*/ 1 h 21"/>
                <a:gd name="T64" fmla="*/ 13 w 58"/>
                <a:gd name="T6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" h="21">
                  <a:moveTo>
                    <a:pt x="13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3" y="6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1" y="8"/>
                    <a:pt x="0" y="10"/>
                    <a:pt x="3" y="12"/>
                  </a:cubicBezTo>
                  <a:cubicBezTo>
                    <a:pt x="6" y="13"/>
                    <a:pt x="11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5"/>
                    <a:pt x="14" y="15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8" y="17"/>
                    <a:pt x="23" y="17"/>
                    <a:pt x="29" y="17"/>
                  </a:cubicBezTo>
                  <a:cubicBezTo>
                    <a:pt x="35" y="17"/>
                    <a:pt x="39" y="18"/>
                    <a:pt x="40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40" y="18"/>
                    <a:pt x="40" y="18"/>
                  </a:cubicBezTo>
                  <a:cubicBezTo>
                    <a:pt x="41" y="18"/>
                    <a:pt x="43" y="18"/>
                    <a:pt x="47" y="19"/>
                  </a:cubicBezTo>
                  <a:cubicBezTo>
                    <a:pt x="52" y="20"/>
                    <a:pt x="57" y="21"/>
                    <a:pt x="58" y="21"/>
                  </a:cubicBezTo>
                  <a:cubicBezTo>
                    <a:pt x="58" y="21"/>
                    <a:pt x="57" y="20"/>
                    <a:pt x="56" y="20"/>
                  </a:cubicBezTo>
                  <a:cubicBezTo>
                    <a:pt x="55" y="18"/>
                    <a:pt x="54" y="17"/>
                    <a:pt x="52" y="17"/>
                  </a:cubicBezTo>
                  <a:cubicBezTo>
                    <a:pt x="51" y="17"/>
                    <a:pt x="50" y="17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4" y="17"/>
                    <a:pt x="34" y="16"/>
                    <a:pt x="25" y="14"/>
                  </a:cubicBezTo>
                  <a:cubicBezTo>
                    <a:pt x="15" y="11"/>
                    <a:pt x="28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3" y="7"/>
                    <a:pt x="32" y="5"/>
                  </a:cubicBezTo>
                  <a:cubicBezTo>
                    <a:pt x="30" y="2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18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192"/>
            <p:cNvSpPr>
              <a:spLocks/>
            </p:cNvSpPr>
            <p:nvPr/>
          </p:nvSpPr>
          <p:spPr bwMode="auto">
            <a:xfrm>
              <a:off x="10347325" y="4876800"/>
              <a:ext cx="346075" cy="136525"/>
            </a:xfrm>
            <a:custGeom>
              <a:avLst/>
              <a:gdLst>
                <a:gd name="T0" fmla="*/ 102 w 128"/>
                <a:gd name="T1" fmla="*/ 1 h 50"/>
                <a:gd name="T2" fmla="*/ 104 w 128"/>
                <a:gd name="T3" fmla="*/ 2 h 50"/>
                <a:gd name="T4" fmla="*/ 106 w 128"/>
                <a:gd name="T5" fmla="*/ 2 h 50"/>
                <a:gd name="T6" fmla="*/ 101 w 128"/>
                <a:gd name="T7" fmla="*/ 3 h 50"/>
                <a:gd name="T8" fmla="*/ 98 w 128"/>
                <a:gd name="T9" fmla="*/ 2 h 50"/>
                <a:gd name="T10" fmla="*/ 96 w 128"/>
                <a:gd name="T11" fmla="*/ 8 h 50"/>
                <a:gd name="T12" fmla="*/ 95 w 128"/>
                <a:gd name="T13" fmla="*/ 20 h 50"/>
                <a:gd name="T14" fmla="*/ 78 w 128"/>
                <a:gd name="T15" fmla="*/ 23 h 50"/>
                <a:gd name="T16" fmla="*/ 72 w 128"/>
                <a:gd name="T17" fmla="*/ 23 h 50"/>
                <a:gd name="T18" fmla="*/ 67 w 128"/>
                <a:gd name="T19" fmla="*/ 28 h 50"/>
                <a:gd name="T20" fmla="*/ 63 w 128"/>
                <a:gd name="T21" fmla="*/ 29 h 50"/>
                <a:gd name="T22" fmla="*/ 58 w 128"/>
                <a:gd name="T23" fmla="*/ 29 h 50"/>
                <a:gd name="T24" fmla="*/ 5 w 128"/>
                <a:gd name="T25" fmla="*/ 40 h 50"/>
                <a:gd name="T26" fmla="*/ 2 w 128"/>
                <a:gd name="T27" fmla="*/ 42 h 50"/>
                <a:gd name="T28" fmla="*/ 1 w 128"/>
                <a:gd name="T29" fmla="*/ 42 h 50"/>
                <a:gd name="T30" fmla="*/ 3 w 128"/>
                <a:gd name="T31" fmla="*/ 43 h 50"/>
                <a:gd name="T32" fmla="*/ 7 w 128"/>
                <a:gd name="T33" fmla="*/ 42 h 50"/>
                <a:gd name="T34" fmla="*/ 11 w 128"/>
                <a:gd name="T35" fmla="*/ 46 h 50"/>
                <a:gd name="T36" fmla="*/ 18 w 128"/>
                <a:gd name="T37" fmla="*/ 49 h 50"/>
                <a:gd name="T38" fmla="*/ 19 w 128"/>
                <a:gd name="T39" fmla="*/ 49 h 50"/>
                <a:gd name="T40" fmla="*/ 24 w 128"/>
                <a:gd name="T41" fmla="*/ 50 h 50"/>
                <a:gd name="T42" fmla="*/ 21 w 128"/>
                <a:gd name="T43" fmla="*/ 39 h 50"/>
                <a:gd name="T44" fmla="*/ 35 w 128"/>
                <a:gd name="T45" fmla="*/ 36 h 50"/>
                <a:gd name="T46" fmla="*/ 58 w 128"/>
                <a:gd name="T47" fmla="*/ 34 h 50"/>
                <a:gd name="T48" fmla="*/ 61 w 128"/>
                <a:gd name="T49" fmla="*/ 34 h 50"/>
                <a:gd name="T50" fmla="*/ 64 w 128"/>
                <a:gd name="T51" fmla="*/ 35 h 50"/>
                <a:gd name="T52" fmla="*/ 78 w 128"/>
                <a:gd name="T53" fmla="*/ 37 h 50"/>
                <a:gd name="T54" fmla="*/ 85 w 128"/>
                <a:gd name="T55" fmla="*/ 33 h 50"/>
                <a:gd name="T56" fmla="*/ 89 w 128"/>
                <a:gd name="T57" fmla="*/ 33 h 50"/>
                <a:gd name="T58" fmla="*/ 95 w 128"/>
                <a:gd name="T59" fmla="*/ 33 h 50"/>
                <a:gd name="T60" fmla="*/ 107 w 128"/>
                <a:gd name="T61" fmla="*/ 32 h 50"/>
                <a:gd name="T62" fmla="*/ 108 w 128"/>
                <a:gd name="T63" fmla="*/ 32 h 50"/>
                <a:gd name="T64" fmla="*/ 117 w 128"/>
                <a:gd name="T65" fmla="*/ 29 h 50"/>
                <a:gd name="T66" fmla="*/ 120 w 128"/>
                <a:gd name="T67" fmla="*/ 30 h 50"/>
                <a:gd name="T68" fmla="*/ 125 w 128"/>
                <a:gd name="T69" fmla="*/ 23 h 50"/>
                <a:gd name="T70" fmla="*/ 106 w 128"/>
                <a:gd name="T7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" h="50">
                  <a:moveTo>
                    <a:pt x="105" y="0"/>
                  </a:moveTo>
                  <a:cubicBezTo>
                    <a:pt x="103" y="0"/>
                    <a:pt x="102" y="0"/>
                    <a:pt x="102" y="1"/>
                  </a:cubicBezTo>
                  <a:cubicBezTo>
                    <a:pt x="102" y="1"/>
                    <a:pt x="102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5" y="2"/>
                    <a:pt x="105" y="1"/>
                    <a:pt x="105" y="1"/>
                  </a:cubicBezTo>
                  <a:cubicBezTo>
                    <a:pt x="106" y="1"/>
                    <a:pt x="106" y="2"/>
                    <a:pt x="106" y="2"/>
                  </a:cubicBezTo>
                  <a:cubicBezTo>
                    <a:pt x="105" y="3"/>
                    <a:pt x="104" y="3"/>
                    <a:pt x="103" y="3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0" y="2"/>
                    <a:pt x="99" y="2"/>
                    <a:pt x="98" y="2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7" y="2"/>
                    <a:pt x="97" y="3"/>
                    <a:pt x="96" y="5"/>
                  </a:cubicBezTo>
                  <a:cubicBezTo>
                    <a:pt x="96" y="6"/>
                    <a:pt x="97" y="8"/>
                    <a:pt x="96" y="8"/>
                  </a:cubicBezTo>
                  <a:cubicBezTo>
                    <a:pt x="94" y="8"/>
                    <a:pt x="102" y="10"/>
                    <a:pt x="101" y="14"/>
                  </a:cubicBezTo>
                  <a:cubicBezTo>
                    <a:pt x="101" y="16"/>
                    <a:pt x="98" y="18"/>
                    <a:pt x="95" y="20"/>
                  </a:cubicBezTo>
                  <a:cubicBezTo>
                    <a:pt x="91" y="21"/>
                    <a:pt x="86" y="22"/>
                    <a:pt x="82" y="23"/>
                  </a:cubicBezTo>
                  <a:cubicBezTo>
                    <a:pt x="80" y="23"/>
                    <a:pt x="79" y="23"/>
                    <a:pt x="78" y="23"/>
                  </a:cubicBezTo>
                  <a:cubicBezTo>
                    <a:pt x="76" y="23"/>
                    <a:pt x="75" y="23"/>
                    <a:pt x="74" y="23"/>
                  </a:cubicBezTo>
                  <a:cubicBezTo>
                    <a:pt x="74" y="23"/>
                    <a:pt x="73" y="23"/>
                    <a:pt x="72" y="23"/>
                  </a:cubicBezTo>
                  <a:cubicBezTo>
                    <a:pt x="72" y="23"/>
                    <a:pt x="71" y="23"/>
                    <a:pt x="71" y="24"/>
                  </a:cubicBezTo>
                  <a:cubicBezTo>
                    <a:pt x="71" y="25"/>
                    <a:pt x="70" y="26"/>
                    <a:pt x="67" y="28"/>
                  </a:cubicBezTo>
                  <a:cubicBezTo>
                    <a:pt x="64" y="29"/>
                    <a:pt x="64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2" y="29"/>
                  </a:cubicBezTo>
                  <a:cubicBezTo>
                    <a:pt x="62" y="29"/>
                    <a:pt x="60" y="29"/>
                    <a:pt x="58" y="29"/>
                  </a:cubicBezTo>
                  <a:cubicBezTo>
                    <a:pt x="38" y="32"/>
                    <a:pt x="13" y="32"/>
                    <a:pt x="11" y="38"/>
                  </a:cubicBezTo>
                  <a:cubicBezTo>
                    <a:pt x="9" y="39"/>
                    <a:pt x="7" y="39"/>
                    <a:pt x="5" y="40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1" y="42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3"/>
                    <a:pt x="2" y="43"/>
                    <a:pt x="3" y="43"/>
                  </a:cubicBezTo>
                  <a:cubicBezTo>
                    <a:pt x="4" y="43"/>
                    <a:pt x="4" y="43"/>
                    <a:pt x="5" y="43"/>
                  </a:cubicBezTo>
                  <a:cubicBezTo>
                    <a:pt x="7" y="43"/>
                    <a:pt x="8" y="43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10" y="44"/>
                    <a:pt x="11" y="46"/>
                  </a:cubicBezTo>
                  <a:cubicBezTo>
                    <a:pt x="11" y="48"/>
                    <a:pt x="15" y="49"/>
                    <a:pt x="17" y="49"/>
                  </a:cubicBezTo>
                  <a:cubicBezTo>
                    <a:pt x="17" y="49"/>
                    <a:pt x="18" y="49"/>
                    <a:pt x="18" y="49"/>
                  </a:cubicBezTo>
                  <a:cubicBezTo>
                    <a:pt x="18" y="49"/>
                    <a:pt x="18" y="48"/>
                    <a:pt x="18" y="48"/>
                  </a:cubicBezTo>
                  <a:cubicBezTo>
                    <a:pt x="18" y="48"/>
                    <a:pt x="19" y="49"/>
                    <a:pt x="19" y="49"/>
                  </a:cubicBezTo>
                  <a:cubicBezTo>
                    <a:pt x="20" y="50"/>
                    <a:pt x="22" y="50"/>
                    <a:pt x="23" y="50"/>
                  </a:cubicBezTo>
                  <a:cubicBezTo>
                    <a:pt x="23" y="50"/>
                    <a:pt x="24" y="50"/>
                    <a:pt x="24" y="50"/>
                  </a:cubicBezTo>
                  <a:cubicBezTo>
                    <a:pt x="24" y="49"/>
                    <a:pt x="28" y="47"/>
                    <a:pt x="29" y="44"/>
                  </a:cubicBezTo>
                  <a:cubicBezTo>
                    <a:pt x="30" y="42"/>
                    <a:pt x="23" y="40"/>
                    <a:pt x="21" y="39"/>
                  </a:cubicBezTo>
                  <a:cubicBezTo>
                    <a:pt x="18" y="39"/>
                    <a:pt x="18" y="38"/>
                    <a:pt x="22" y="38"/>
                  </a:cubicBezTo>
                  <a:cubicBezTo>
                    <a:pt x="26" y="38"/>
                    <a:pt x="28" y="36"/>
                    <a:pt x="35" y="36"/>
                  </a:cubicBezTo>
                  <a:cubicBezTo>
                    <a:pt x="38" y="36"/>
                    <a:pt x="42" y="36"/>
                    <a:pt x="47" y="35"/>
                  </a:cubicBezTo>
                  <a:cubicBezTo>
                    <a:pt x="53" y="35"/>
                    <a:pt x="56" y="34"/>
                    <a:pt x="58" y="34"/>
                  </a:cubicBezTo>
                  <a:cubicBezTo>
                    <a:pt x="59" y="34"/>
                    <a:pt x="60" y="34"/>
                    <a:pt x="61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5"/>
                    <a:pt x="61" y="35"/>
                  </a:cubicBezTo>
                  <a:cubicBezTo>
                    <a:pt x="62" y="35"/>
                    <a:pt x="63" y="35"/>
                    <a:pt x="64" y="35"/>
                  </a:cubicBezTo>
                  <a:cubicBezTo>
                    <a:pt x="70" y="35"/>
                    <a:pt x="65" y="38"/>
                    <a:pt x="70" y="38"/>
                  </a:cubicBezTo>
                  <a:cubicBezTo>
                    <a:pt x="71" y="38"/>
                    <a:pt x="74" y="38"/>
                    <a:pt x="78" y="37"/>
                  </a:cubicBezTo>
                  <a:cubicBezTo>
                    <a:pt x="81" y="37"/>
                    <a:pt x="83" y="36"/>
                    <a:pt x="84" y="35"/>
                  </a:cubicBezTo>
                  <a:cubicBezTo>
                    <a:pt x="85" y="33"/>
                    <a:pt x="83" y="33"/>
                    <a:pt x="85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9" y="33"/>
                    <a:pt x="90" y="33"/>
                    <a:pt x="89" y="33"/>
                  </a:cubicBezTo>
                  <a:cubicBezTo>
                    <a:pt x="88" y="33"/>
                    <a:pt x="89" y="33"/>
                    <a:pt x="92" y="33"/>
                  </a:cubicBezTo>
                  <a:cubicBezTo>
                    <a:pt x="93" y="33"/>
                    <a:pt x="94" y="33"/>
                    <a:pt x="95" y="33"/>
                  </a:cubicBezTo>
                  <a:cubicBezTo>
                    <a:pt x="99" y="33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8" y="32"/>
                    <a:pt x="108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9" y="32"/>
                    <a:pt x="110" y="32"/>
                    <a:pt x="113" y="30"/>
                  </a:cubicBezTo>
                  <a:cubicBezTo>
                    <a:pt x="114" y="30"/>
                    <a:pt x="116" y="29"/>
                    <a:pt x="117" y="29"/>
                  </a:cubicBezTo>
                  <a:cubicBezTo>
                    <a:pt x="118" y="29"/>
                    <a:pt x="118" y="30"/>
                    <a:pt x="119" y="30"/>
                  </a:cubicBezTo>
                  <a:cubicBezTo>
                    <a:pt x="119" y="30"/>
                    <a:pt x="119" y="30"/>
                    <a:pt x="120" y="30"/>
                  </a:cubicBezTo>
                  <a:cubicBezTo>
                    <a:pt x="122" y="30"/>
                    <a:pt x="128" y="28"/>
                    <a:pt x="125" y="24"/>
                  </a:cubicBezTo>
                  <a:cubicBezTo>
                    <a:pt x="125" y="24"/>
                    <a:pt x="125" y="23"/>
                    <a:pt x="125" y="23"/>
                  </a:cubicBezTo>
                  <a:cubicBezTo>
                    <a:pt x="121" y="19"/>
                    <a:pt x="126" y="12"/>
                    <a:pt x="119" y="8"/>
                  </a:cubicBezTo>
                  <a:cubicBezTo>
                    <a:pt x="113" y="4"/>
                    <a:pt x="108" y="0"/>
                    <a:pt x="106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193"/>
            <p:cNvSpPr>
              <a:spLocks/>
            </p:cNvSpPr>
            <p:nvPr/>
          </p:nvSpPr>
          <p:spPr bwMode="auto">
            <a:xfrm>
              <a:off x="9704388" y="5135563"/>
              <a:ext cx="111125" cy="19050"/>
            </a:xfrm>
            <a:custGeom>
              <a:avLst/>
              <a:gdLst>
                <a:gd name="T0" fmla="*/ 22 w 41"/>
                <a:gd name="T1" fmla="*/ 0 h 7"/>
                <a:gd name="T2" fmla="*/ 7 w 41"/>
                <a:gd name="T3" fmla="*/ 7 h 7"/>
                <a:gd name="T4" fmla="*/ 11 w 41"/>
                <a:gd name="T5" fmla="*/ 7 h 7"/>
                <a:gd name="T6" fmla="*/ 29 w 41"/>
                <a:gd name="T7" fmla="*/ 1 h 7"/>
                <a:gd name="T8" fmla="*/ 22 w 4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22" y="0"/>
                  </a:moveTo>
                  <a:cubicBezTo>
                    <a:pt x="11" y="0"/>
                    <a:pt x="0" y="4"/>
                    <a:pt x="7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23" y="7"/>
                    <a:pt x="41" y="3"/>
                    <a:pt x="29" y="1"/>
                  </a:cubicBezTo>
                  <a:cubicBezTo>
                    <a:pt x="27" y="0"/>
                    <a:pt x="25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194"/>
            <p:cNvSpPr>
              <a:spLocks/>
            </p:cNvSpPr>
            <p:nvPr/>
          </p:nvSpPr>
          <p:spPr bwMode="auto">
            <a:xfrm>
              <a:off x="5287963" y="4606925"/>
              <a:ext cx="290513" cy="47625"/>
            </a:xfrm>
            <a:custGeom>
              <a:avLst/>
              <a:gdLst>
                <a:gd name="T0" fmla="*/ 17 w 107"/>
                <a:gd name="T1" fmla="*/ 1 h 17"/>
                <a:gd name="T2" fmla="*/ 18 w 107"/>
                <a:gd name="T3" fmla="*/ 1 h 17"/>
                <a:gd name="T4" fmla="*/ 18 w 107"/>
                <a:gd name="T5" fmla="*/ 2 h 17"/>
                <a:gd name="T6" fmla="*/ 15 w 107"/>
                <a:gd name="T7" fmla="*/ 2 h 17"/>
                <a:gd name="T8" fmla="*/ 9 w 107"/>
                <a:gd name="T9" fmla="*/ 2 h 17"/>
                <a:gd name="T10" fmla="*/ 8 w 107"/>
                <a:gd name="T11" fmla="*/ 2 h 17"/>
                <a:gd name="T12" fmla="*/ 7 w 107"/>
                <a:gd name="T13" fmla="*/ 2 h 17"/>
                <a:gd name="T14" fmla="*/ 6 w 107"/>
                <a:gd name="T15" fmla="*/ 4 h 17"/>
                <a:gd name="T16" fmla="*/ 6 w 107"/>
                <a:gd name="T17" fmla="*/ 4 h 17"/>
                <a:gd name="T18" fmla="*/ 3 w 107"/>
                <a:gd name="T19" fmla="*/ 4 h 17"/>
                <a:gd name="T20" fmla="*/ 2 w 107"/>
                <a:gd name="T21" fmla="*/ 5 h 17"/>
                <a:gd name="T22" fmla="*/ 0 w 107"/>
                <a:gd name="T23" fmla="*/ 5 h 17"/>
                <a:gd name="T24" fmla="*/ 2 w 107"/>
                <a:gd name="T25" fmla="*/ 5 h 17"/>
                <a:gd name="T26" fmla="*/ 11 w 107"/>
                <a:gd name="T27" fmla="*/ 5 h 17"/>
                <a:gd name="T28" fmla="*/ 16 w 107"/>
                <a:gd name="T29" fmla="*/ 5 h 17"/>
                <a:gd name="T30" fmla="*/ 22 w 107"/>
                <a:gd name="T31" fmla="*/ 6 h 17"/>
                <a:gd name="T32" fmla="*/ 23 w 107"/>
                <a:gd name="T33" fmla="*/ 6 h 17"/>
                <a:gd name="T34" fmla="*/ 20 w 107"/>
                <a:gd name="T35" fmla="*/ 7 h 17"/>
                <a:gd name="T36" fmla="*/ 21 w 107"/>
                <a:gd name="T37" fmla="*/ 7 h 17"/>
                <a:gd name="T38" fmla="*/ 7 w 107"/>
                <a:gd name="T39" fmla="*/ 9 h 17"/>
                <a:gd name="T40" fmla="*/ 18 w 107"/>
                <a:gd name="T41" fmla="*/ 11 h 17"/>
                <a:gd name="T42" fmla="*/ 21 w 107"/>
                <a:gd name="T43" fmla="*/ 12 h 17"/>
                <a:gd name="T44" fmla="*/ 19 w 107"/>
                <a:gd name="T45" fmla="*/ 13 h 17"/>
                <a:gd name="T46" fmla="*/ 11 w 107"/>
                <a:gd name="T47" fmla="*/ 14 h 17"/>
                <a:gd name="T48" fmla="*/ 33 w 107"/>
                <a:gd name="T49" fmla="*/ 16 h 17"/>
                <a:gd name="T50" fmla="*/ 48 w 107"/>
                <a:gd name="T51" fmla="*/ 17 h 17"/>
                <a:gd name="T52" fmla="*/ 81 w 107"/>
                <a:gd name="T53" fmla="*/ 14 h 17"/>
                <a:gd name="T54" fmla="*/ 94 w 107"/>
                <a:gd name="T55" fmla="*/ 12 h 17"/>
                <a:gd name="T56" fmla="*/ 99 w 107"/>
                <a:gd name="T57" fmla="*/ 11 h 17"/>
                <a:gd name="T58" fmla="*/ 102 w 107"/>
                <a:gd name="T59" fmla="*/ 10 h 17"/>
                <a:gd name="T60" fmla="*/ 106 w 107"/>
                <a:gd name="T61" fmla="*/ 8 h 17"/>
                <a:gd name="T62" fmla="*/ 99 w 107"/>
                <a:gd name="T63" fmla="*/ 5 h 17"/>
                <a:gd name="T64" fmla="*/ 97 w 107"/>
                <a:gd name="T65" fmla="*/ 2 h 17"/>
                <a:gd name="T66" fmla="*/ 95 w 107"/>
                <a:gd name="T67" fmla="*/ 2 h 17"/>
                <a:gd name="T68" fmla="*/ 88 w 107"/>
                <a:gd name="T69" fmla="*/ 2 h 17"/>
                <a:gd name="T70" fmla="*/ 71 w 107"/>
                <a:gd name="T71" fmla="*/ 2 h 17"/>
                <a:gd name="T72" fmla="*/ 57 w 107"/>
                <a:gd name="T73" fmla="*/ 3 h 17"/>
                <a:gd name="T74" fmla="*/ 48 w 107"/>
                <a:gd name="T75" fmla="*/ 3 h 17"/>
                <a:gd name="T76" fmla="*/ 45 w 107"/>
                <a:gd name="T77" fmla="*/ 3 h 17"/>
                <a:gd name="T78" fmla="*/ 41 w 107"/>
                <a:gd name="T79" fmla="*/ 4 h 17"/>
                <a:gd name="T80" fmla="*/ 37 w 107"/>
                <a:gd name="T81" fmla="*/ 6 h 17"/>
                <a:gd name="T82" fmla="*/ 35 w 107"/>
                <a:gd name="T83" fmla="*/ 6 h 17"/>
                <a:gd name="T84" fmla="*/ 29 w 107"/>
                <a:gd name="T8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7">
                  <a:moveTo>
                    <a:pt x="18" y="0"/>
                  </a:moveTo>
                  <a:cubicBezTo>
                    <a:pt x="17" y="0"/>
                    <a:pt x="16" y="1"/>
                    <a:pt x="17" y="1"/>
                  </a:cubicBezTo>
                  <a:cubicBezTo>
                    <a:pt x="19" y="1"/>
                    <a:pt x="20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7" y="2"/>
                    <a:pt x="18" y="2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7" y="3"/>
                    <a:pt x="16" y="2"/>
                    <a:pt x="15" y="2"/>
                  </a:cubicBezTo>
                  <a:cubicBezTo>
                    <a:pt x="13" y="2"/>
                    <a:pt x="11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2" y="4"/>
                    <a:pt x="1" y="4"/>
                    <a:pt x="2" y="4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6" y="5"/>
                    <a:pt x="8" y="5"/>
                    <a:pt x="11" y="5"/>
                  </a:cubicBezTo>
                  <a:cubicBezTo>
                    <a:pt x="13" y="5"/>
                    <a:pt x="14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8" y="5"/>
                    <a:pt x="19" y="6"/>
                  </a:cubicBezTo>
                  <a:cubicBezTo>
                    <a:pt x="20" y="6"/>
                    <a:pt x="21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4" y="6"/>
                    <a:pt x="24" y="6"/>
                    <a:pt x="21" y="7"/>
                  </a:cubicBezTo>
                  <a:cubicBezTo>
                    <a:pt x="19" y="7"/>
                    <a:pt x="18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19" y="8"/>
                    <a:pt x="12" y="8"/>
                  </a:cubicBezTo>
                  <a:cubicBezTo>
                    <a:pt x="5" y="8"/>
                    <a:pt x="3" y="9"/>
                    <a:pt x="7" y="9"/>
                  </a:cubicBezTo>
                  <a:cubicBezTo>
                    <a:pt x="12" y="10"/>
                    <a:pt x="15" y="11"/>
                    <a:pt x="17" y="11"/>
                  </a:cubicBezTo>
                  <a:cubicBezTo>
                    <a:pt x="17" y="11"/>
                    <a:pt x="17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21" y="11"/>
                    <a:pt x="22" y="11"/>
                    <a:pt x="21" y="12"/>
                  </a:cubicBezTo>
                  <a:cubicBezTo>
                    <a:pt x="19" y="12"/>
                    <a:pt x="20" y="12"/>
                    <a:pt x="23" y="12"/>
                  </a:cubicBezTo>
                  <a:cubicBezTo>
                    <a:pt x="25" y="12"/>
                    <a:pt x="24" y="13"/>
                    <a:pt x="19" y="13"/>
                  </a:cubicBezTo>
                  <a:cubicBezTo>
                    <a:pt x="15" y="13"/>
                    <a:pt x="12" y="13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ubicBezTo>
                    <a:pt x="11" y="15"/>
                    <a:pt x="16" y="15"/>
                    <a:pt x="22" y="15"/>
                  </a:cubicBezTo>
                  <a:cubicBezTo>
                    <a:pt x="27" y="15"/>
                    <a:pt x="30" y="16"/>
                    <a:pt x="33" y="16"/>
                  </a:cubicBezTo>
                  <a:cubicBezTo>
                    <a:pt x="37" y="17"/>
                    <a:pt x="41" y="17"/>
                    <a:pt x="45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54" y="17"/>
                    <a:pt x="60" y="17"/>
                    <a:pt x="63" y="16"/>
                  </a:cubicBezTo>
                  <a:cubicBezTo>
                    <a:pt x="66" y="16"/>
                    <a:pt x="74" y="16"/>
                    <a:pt x="81" y="14"/>
                  </a:cubicBezTo>
                  <a:cubicBezTo>
                    <a:pt x="87" y="13"/>
                    <a:pt x="92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7" y="12"/>
                    <a:pt x="98" y="12"/>
                    <a:pt x="99" y="11"/>
                  </a:cubicBezTo>
                  <a:cubicBezTo>
                    <a:pt x="100" y="11"/>
                    <a:pt x="101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3" y="10"/>
                    <a:pt x="105" y="9"/>
                    <a:pt x="106" y="8"/>
                  </a:cubicBezTo>
                  <a:cubicBezTo>
                    <a:pt x="107" y="7"/>
                    <a:pt x="107" y="6"/>
                    <a:pt x="105" y="6"/>
                  </a:cubicBezTo>
                  <a:cubicBezTo>
                    <a:pt x="103" y="6"/>
                    <a:pt x="100" y="5"/>
                    <a:pt x="99" y="5"/>
                  </a:cubicBezTo>
                  <a:cubicBezTo>
                    <a:pt x="98" y="4"/>
                    <a:pt x="99" y="3"/>
                    <a:pt x="97" y="3"/>
                  </a:cubicBezTo>
                  <a:cubicBezTo>
                    <a:pt x="96" y="3"/>
                    <a:pt x="96" y="2"/>
                    <a:pt x="97" y="2"/>
                  </a:cubicBezTo>
                  <a:cubicBezTo>
                    <a:pt x="98" y="2"/>
                    <a:pt x="98" y="1"/>
                    <a:pt x="98" y="1"/>
                  </a:cubicBezTo>
                  <a:cubicBezTo>
                    <a:pt x="97" y="1"/>
                    <a:pt x="96" y="2"/>
                    <a:pt x="95" y="2"/>
                  </a:cubicBezTo>
                  <a:cubicBezTo>
                    <a:pt x="94" y="2"/>
                    <a:pt x="94" y="2"/>
                    <a:pt x="93" y="2"/>
                  </a:cubicBezTo>
                  <a:cubicBezTo>
                    <a:pt x="92" y="2"/>
                    <a:pt x="90" y="2"/>
                    <a:pt x="88" y="2"/>
                  </a:cubicBezTo>
                  <a:cubicBezTo>
                    <a:pt x="86" y="1"/>
                    <a:pt x="83" y="1"/>
                    <a:pt x="81" y="1"/>
                  </a:cubicBezTo>
                  <a:cubicBezTo>
                    <a:pt x="78" y="1"/>
                    <a:pt x="74" y="1"/>
                    <a:pt x="71" y="2"/>
                  </a:cubicBezTo>
                  <a:cubicBezTo>
                    <a:pt x="64" y="3"/>
                    <a:pt x="63" y="3"/>
                    <a:pt x="61" y="3"/>
                  </a:cubicBezTo>
                  <a:cubicBezTo>
                    <a:pt x="60" y="3"/>
                    <a:pt x="59" y="3"/>
                    <a:pt x="57" y="3"/>
                  </a:cubicBezTo>
                  <a:cubicBezTo>
                    <a:pt x="56" y="2"/>
                    <a:pt x="54" y="2"/>
                    <a:pt x="53" y="2"/>
                  </a:cubicBezTo>
                  <a:cubicBezTo>
                    <a:pt x="51" y="2"/>
                    <a:pt x="50" y="3"/>
                    <a:pt x="48" y="3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2" y="3"/>
                    <a:pt x="41" y="3"/>
                    <a:pt x="41" y="4"/>
                  </a:cubicBezTo>
                  <a:cubicBezTo>
                    <a:pt x="40" y="5"/>
                    <a:pt x="38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6" y="6"/>
                  </a:cubicBezTo>
                  <a:cubicBezTo>
                    <a:pt x="36" y="6"/>
                    <a:pt x="36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1" y="5"/>
                    <a:pt x="29" y="3"/>
                  </a:cubicBezTo>
                  <a:cubicBezTo>
                    <a:pt x="27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195"/>
            <p:cNvSpPr>
              <a:spLocks/>
            </p:cNvSpPr>
            <p:nvPr/>
          </p:nvSpPr>
          <p:spPr bwMode="auto">
            <a:xfrm>
              <a:off x="9753600" y="5265738"/>
              <a:ext cx="349250" cy="101600"/>
            </a:xfrm>
            <a:custGeom>
              <a:avLst/>
              <a:gdLst>
                <a:gd name="T0" fmla="*/ 104 w 129"/>
                <a:gd name="T1" fmla="*/ 0 h 37"/>
                <a:gd name="T2" fmla="*/ 103 w 129"/>
                <a:gd name="T3" fmla="*/ 0 h 37"/>
                <a:gd name="T4" fmla="*/ 102 w 129"/>
                <a:gd name="T5" fmla="*/ 0 h 37"/>
                <a:gd name="T6" fmla="*/ 101 w 129"/>
                <a:gd name="T7" fmla="*/ 0 h 37"/>
                <a:gd name="T8" fmla="*/ 100 w 129"/>
                <a:gd name="T9" fmla="*/ 0 h 37"/>
                <a:gd name="T10" fmla="*/ 92 w 129"/>
                <a:gd name="T11" fmla="*/ 3 h 37"/>
                <a:gd name="T12" fmla="*/ 82 w 129"/>
                <a:gd name="T13" fmla="*/ 6 h 37"/>
                <a:gd name="T14" fmla="*/ 82 w 129"/>
                <a:gd name="T15" fmla="*/ 6 h 37"/>
                <a:gd name="T16" fmla="*/ 82 w 129"/>
                <a:gd name="T17" fmla="*/ 6 h 37"/>
                <a:gd name="T18" fmla="*/ 82 w 129"/>
                <a:gd name="T19" fmla="*/ 6 h 37"/>
                <a:gd name="T20" fmla="*/ 80 w 129"/>
                <a:gd name="T21" fmla="*/ 7 h 37"/>
                <a:gd name="T22" fmla="*/ 79 w 129"/>
                <a:gd name="T23" fmla="*/ 6 h 37"/>
                <a:gd name="T24" fmla="*/ 79 w 129"/>
                <a:gd name="T25" fmla="*/ 6 h 37"/>
                <a:gd name="T26" fmla="*/ 58 w 129"/>
                <a:gd name="T27" fmla="*/ 10 h 37"/>
                <a:gd name="T28" fmla="*/ 24 w 129"/>
                <a:gd name="T29" fmla="*/ 17 h 37"/>
                <a:gd name="T30" fmla="*/ 23 w 129"/>
                <a:gd name="T31" fmla="*/ 17 h 37"/>
                <a:gd name="T32" fmla="*/ 21 w 129"/>
                <a:gd name="T33" fmla="*/ 17 h 37"/>
                <a:gd name="T34" fmla="*/ 20 w 129"/>
                <a:gd name="T35" fmla="*/ 17 h 37"/>
                <a:gd name="T36" fmla="*/ 6 w 129"/>
                <a:gd name="T37" fmla="*/ 19 h 37"/>
                <a:gd name="T38" fmla="*/ 4 w 129"/>
                <a:gd name="T39" fmla="*/ 23 h 37"/>
                <a:gd name="T40" fmla="*/ 13 w 129"/>
                <a:gd name="T41" fmla="*/ 25 h 37"/>
                <a:gd name="T42" fmla="*/ 13 w 129"/>
                <a:gd name="T43" fmla="*/ 27 h 37"/>
                <a:gd name="T44" fmla="*/ 13 w 129"/>
                <a:gd name="T45" fmla="*/ 27 h 37"/>
                <a:gd name="T46" fmla="*/ 13 w 129"/>
                <a:gd name="T47" fmla="*/ 27 h 37"/>
                <a:gd name="T48" fmla="*/ 13 w 129"/>
                <a:gd name="T49" fmla="*/ 28 h 37"/>
                <a:gd name="T50" fmla="*/ 14 w 129"/>
                <a:gd name="T51" fmla="*/ 28 h 37"/>
                <a:gd name="T52" fmla="*/ 19 w 129"/>
                <a:gd name="T53" fmla="*/ 32 h 37"/>
                <a:gd name="T54" fmla="*/ 39 w 129"/>
                <a:gd name="T55" fmla="*/ 34 h 37"/>
                <a:gd name="T56" fmla="*/ 43 w 129"/>
                <a:gd name="T57" fmla="*/ 35 h 37"/>
                <a:gd name="T58" fmla="*/ 52 w 129"/>
                <a:gd name="T59" fmla="*/ 35 h 37"/>
                <a:gd name="T60" fmla="*/ 54 w 129"/>
                <a:gd name="T61" fmla="*/ 35 h 37"/>
                <a:gd name="T62" fmla="*/ 60 w 129"/>
                <a:gd name="T63" fmla="*/ 35 h 37"/>
                <a:gd name="T64" fmla="*/ 63 w 129"/>
                <a:gd name="T65" fmla="*/ 35 h 37"/>
                <a:gd name="T66" fmla="*/ 64 w 129"/>
                <a:gd name="T67" fmla="*/ 35 h 37"/>
                <a:gd name="T68" fmla="*/ 64 w 129"/>
                <a:gd name="T69" fmla="*/ 35 h 37"/>
                <a:gd name="T70" fmla="*/ 70 w 129"/>
                <a:gd name="T71" fmla="*/ 36 h 37"/>
                <a:gd name="T72" fmla="*/ 79 w 129"/>
                <a:gd name="T73" fmla="*/ 37 h 37"/>
                <a:gd name="T74" fmla="*/ 88 w 129"/>
                <a:gd name="T75" fmla="*/ 36 h 37"/>
                <a:gd name="T76" fmla="*/ 95 w 129"/>
                <a:gd name="T77" fmla="*/ 32 h 37"/>
                <a:gd name="T78" fmla="*/ 96 w 129"/>
                <a:gd name="T79" fmla="*/ 31 h 37"/>
                <a:gd name="T80" fmla="*/ 94 w 129"/>
                <a:gd name="T81" fmla="*/ 30 h 37"/>
                <a:gd name="T82" fmla="*/ 98 w 129"/>
                <a:gd name="T83" fmla="*/ 28 h 37"/>
                <a:gd name="T84" fmla="*/ 101 w 129"/>
                <a:gd name="T85" fmla="*/ 27 h 37"/>
                <a:gd name="T86" fmla="*/ 102 w 129"/>
                <a:gd name="T87" fmla="*/ 27 h 37"/>
                <a:gd name="T88" fmla="*/ 102 w 129"/>
                <a:gd name="T89" fmla="*/ 27 h 37"/>
                <a:gd name="T90" fmla="*/ 110 w 129"/>
                <a:gd name="T91" fmla="*/ 24 h 37"/>
                <a:gd name="T92" fmla="*/ 121 w 129"/>
                <a:gd name="T93" fmla="*/ 20 h 37"/>
                <a:gd name="T94" fmla="*/ 122 w 129"/>
                <a:gd name="T95" fmla="*/ 20 h 37"/>
                <a:gd name="T96" fmla="*/ 122 w 129"/>
                <a:gd name="T97" fmla="*/ 20 h 37"/>
                <a:gd name="T98" fmla="*/ 114 w 129"/>
                <a:gd name="T99" fmla="*/ 16 h 37"/>
                <a:gd name="T100" fmla="*/ 111 w 129"/>
                <a:gd name="T101" fmla="*/ 11 h 37"/>
                <a:gd name="T102" fmla="*/ 111 w 129"/>
                <a:gd name="T103" fmla="*/ 10 h 37"/>
                <a:gd name="T104" fmla="*/ 117 w 129"/>
                <a:gd name="T105" fmla="*/ 8 h 37"/>
                <a:gd name="T106" fmla="*/ 117 w 129"/>
                <a:gd name="T107" fmla="*/ 8 h 37"/>
                <a:gd name="T108" fmla="*/ 117 w 129"/>
                <a:gd name="T109" fmla="*/ 8 h 37"/>
                <a:gd name="T110" fmla="*/ 124 w 129"/>
                <a:gd name="T111" fmla="*/ 6 h 37"/>
                <a:gd name="T112" fmla="*/ 124 w 129"/>
                <a:gd name="T113" fmla="*/ 5 h 37"/>
                <a:gd name="T114" fmla="*/ 117 w 129"/>
                <a:gd name="T115" fmla="*/ 4 h 37"/>
                <a:gd name="T116" fmla="*/ 115 w 129"/>
                <a:gd name="T117" fmla="*/ 3 h 37"/>
                <a:gd name="T118" fmla="*/ 114 w 129"/>
                <a:gd name="T119" fmla="*/ 3 h 37"/>
                <a:gd name="T120" fmla="*/ 113 w 129"/>
                <a:gd name="T121" fmla="*/ 3 h 37"/>
                <a:gd name="T122" fmla="*/ 109 w 129"/>
                <a:gd name="T123" fmla="*/ 1 h 37"/>
                <a:gd name="T124" fmla="*/ 104 w 129"/>
                <a:gd name="T1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" h="37">
                  <a:moveTo>
                    <a:pt x="104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7" y="2"/>
                    <a:pt x="92" y="3"/>
                  </a:cubicBezTo>
                  <a:cubicBezTo>
                    <a:pt x="87" y="5"/>
                    <a:pt x="81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4" y="6"/>
                    <a:pt x="84" y="6"/>
                    <a:pt x="82" y="6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79" y="7"/>
                    <a:pt x="79" y="7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7" y="6"/>
                    <a:pt x="67" y="8"/>
                    <a:pt x="58" y="10"/>
                  </a:cubicBezTo>
                  <a:cubicBezTo>
                    <a:pt x="48" y="13"/>
                    <a:pt x="35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1" y="17"/>
                  </a:cubicBezTo>
                  <a:cubicBezTo>
                    <a:pt x="21" y="17"/>
                    <a:pt x="20" y="17"/>
                    <a:pt x="20" y="17"/>
                  </a:cubicBezTo>
                  <a:cubicBezTo>
                    <a:pt x="15" y="17"/>
                    <a:pt x="10" y="17"/>
                    <a:pt x="6" y="19"/>
                  </a:cubicBezTo>
                  <a:cubicBezTo>
                    <a:pt x="0" y="20"/>
                    <a:pt x="0" y="22"/>
                    <a:pt x="4" y="23"/>
                  </a:cubicBezTo>
                  <a:cubicBezTo>
                    <a:pt x="10" y="25"/>
                    <a:pt x="17" y="25"/>
                    <a:pt x="13" y="25"/>
                  </a:cubicBezTo>
                  <a:cubicBezTo>
                    <a:pt x="12" y="25"/>
                    <a:pt x="12" y="26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7" y="30"/>
                    <a:pt x="19" y="32"/>
                  </a:cubicBezTo>
                  <a:cubicBezTo>
                    <a:pt x="25" y="35"/>
                    <a:pt x="38" y="33"/>
                    <a:pt x="39" y="34"/>
                  </a:cubicBezTo>
                  <a:cubicBezTo>
                    <a:pt x="39" y="35"/>
                    <a:pt x="41" y="35"/>
                    <a:pt x="43" y="35"/>
                  </a:cubicBezTo>
                  <a:cubicBezTo>
                    <a:pt x="45" y="35"/>
                    <a:pt x="48" y="35"/>
                    <a:pt x="52" y="35"/>
                  </a:cubicBezTo>
                  <a:cubicBezTo>
                    <a:pt x="53" y="35"/>
                    <a:pt x="53" y="35"/>
                    <a:pt x="54" y="35"/>
                  </a:cubicBezTo>
                  <a:cubicBezTo>
                    <a:pt x="57" y="35"/>
                    <a:pt x="59" y="35"/>
                    <a:pt x="60" y="35"/>
                  </a:cubicBezTo>
                  <a:cubicBezTo>
                    <a:pt x="62" y="35"/>
                    <a:pt x="63" y="35"/>
                    <a:pt x="63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5" y="35"/>
                    <a:pt x="67" y="36"/>
                    <a:pt x="70" y="36"/>
                  </a:cubicBezTo>
                  <a:cubicBezTo>
                    <a:pt x="71" y="36"/>
                    <a:pt x="75" y="37"/>
                    <a:pt x="79" y="37"/>
                  </a:cubicBezTo>
                  <a:cubicBezTo>
                    <a:pt x="82" y="37"/>
                    <a:pt x="85" y="37"/>
                    <a:pt x="88" y="36"/>
                  </a:cubicBezTo>
                  <a:cubicBezTo>
                    <a:pt x="93" y="35"/>
                    <a:pt x="95" y="33"/>
                    <a:pt x="95" y="32"/>
                  </a:cubicBezTo>
                  <a:cubicBezTo>
                    <a:pt x="95" y="32"/>
                    <a:pt x="97" y="31"/>
                    <a:pt x="96" y="31"/>
                  </a:cubicBezTo>
                  <a:cubicBezTo>
                    <a:pt x="96" y="30"/>
                    <a:pt x="94" y="30"/>
                    <a:pt x="94" y="30"/>
                  </a:cubicBezTo>
                  <a:cubicBezTo>
                    <a:pt x="94" y="30"/>
                    <a:pt x="96" y="29"/>
                    <a:pt x="98" y="28"/>
                  </a:cubicBezTo>
                  <a:cubicBezTo>
                    <a:pt x="99" y="28"/>
                    <a:pt x="100" y="27"/>
                    <a:pt x="101" y="27"/>
                  </a:cubicBezTo>
                  <a:cubicBezTo>
                    <a:pt x="101" y="27"/>
                    <a:pt x="102" y="27"/>
                    <a:pt x="102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3" y="27"/>
                    <a:pt x="106" y="26"/>
                    <a:pt x="110" y="24"/>
                  </a:cubicBezTo>
                  <a:cubicBezTo>
                    <a:pt x="113" y="22"/>
                    <a:pt x="118" y="20"/>
                    <a:pt x="121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5" y="20"/>
                    <a:pt x="118" y="19"/>
                    <a:pt x="114" y="16"/>
                  </a:cubicBezTo>
                  <a:cubicBezTo>
                    <a:pt x="111" y="13"/>
                    <a:pt x="109" y="11"/>
                    <a:pt x="111" y="11"/>
                  </a:cubicBezTo>
                  <a:cubicBezTo>
                    <a:pt x="113" y="11"/>
                    <a:pt x="113" y="10"/>
                    <a:pt x="111" y="10"/>
                  </a:cubicBezTo>
                  <a:cubicBezTo>
                    <a:pt x="110" y="9"/>
                    <a:pt x="114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0" y="8"/>
                    <a:pt x="119" y="7"/>
                    <a:pt x="124" y="6"/>
                  </a:cubicBezTo>
                  <a:cubicBezTo>
                    <a:pt x="128" y="6"/>
                    <a:pt x="129" y="5"/>
                    <a:pt x="124" y="5"/>
                  </a:cubicBezTo>
                  <a:cubicBezTo>
                    <a:pt x="119" y="4"/>
                    <a:pt x="116" y="4"/>
                    <a:pt x="117" y="4"/>
                  </a:cubicBezTo>
                  <a:cubicBezTo>
                    <a:pt x="118" y="3"/>
                    <a:pt x="116" y="3"/>
                    <a:pt x="115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3" y="3"/>
                    <a:pt x="113" y="3"/>
                  </a:cubicBezTo>
                  <a:cubicBezTo>
                    <a:pt x="112" y="3"/>
                    <a:pt x="112" y="2"/>
                    <a:pt x="109" y="1"/>
                  </a:cubicBezTo>
                  <a:cubicBezTo>
                    <a:pt x="107" y="0"/>
                    <a:pt x="105" y="0"/>
                    <a:pt x="10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196"/>
            <p:cNvSpPr>
              <a:spLocks/>
            </p:cNvSpPr>
            <p:nvPr/>
          </p:nvSpPr>
          <p:spPr bwMode="auto">
            <a:xfrm>
              <a:off x="8739188" y="5241925"/>
              <a:ext cx="76200" cy="31750"/>
            </a:xfrm>
            <a:custGeom>
              <a:avLst/>
              <a:gdLst>
                <a:gd name="T0" fmla="*/ 6 w 28"/>
                <a:gd name="T1" fmla="*/ 0 h 12"/>
                <a:gd name="T2" fmla="*/ 2 w 28"/>
                <a:gd name="T3" fmla="*/ 1 h 12"/>
                <a:gd name="T4" fmla="*/ 0 w 28"/>
                <a:gd name="T5" fmla="*/ 5 h 12"/>
                <a:gd name="T6" fmla="*/ 3 w 28"/>
                <a:gd name="T7" fmla="*/ 9 h 12"/>
                <a:gd name="T8" fmla="*/ 17 w 28"/>
                <a:gd name="T9" fmla="*/ 12 h 12"/>
                <a:gd name="T10" fmla="*/ 27 w 28"/>
                <a:gd name="T11" fmla="*/ 7 h 12"/>
                <a:gd name="T12" fmla="*/ 24 w 28"/>
                <a:gd name="T13" fmla="*/ 5 h 12"/>
                <a:gd name="T14" fmla="*/ 14 w 28"/>
                <a:gd name="T15" fmla="*/ 1 h 12"/>
                <a:gd name="T16" fmla="*/ 6 w 28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0" y="8"/>
                    <a:pt x="3" y="9"/>
                  </a:cubicBezTo>
                  <a:cubicBezTo>
                    <a:pt x="6" y="11"/>
                    <a:pt x="12" y="12"/>
                    <a:pt x="17" y="12"/>
                  </a:cubicBezTo>
                  <a:cubicBezTo>
                    <a:pt x="23" y="12"/>
                    <a:pt x="28" y="10"/>
                    <a:pt x="27" y="7"/>
                  </a:cubicBezTo>
                  <a:cubicBezTo>
                    <a:pt x="26" y="6"/>
                    <a:pt x="25" y="6"/>
                    <a:pt x="24" y="5"/>
                  </a:cubicBezTo>
                  <a:cubicBezTo>
                    <a:pt x="21" y="4"/>
                    <a:pt x="17" y="2"/>
                    <a:pt x="14" y="1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197"/>
            <p:cNvSpPr>
              <a:spLocks/>
            </p:cNvSpPr>
            <p:nvPr/>
          </p:nvSpPr>
          <p:spPr bwMode="auto">
            <a:xfrm>
              <a:off x="7429500" y="5437188"/>
              <a:ext cx="271463" cy="125412"/>
            </a:xfrm>
            <a:custGeom>
              <a:avLst/>
              <a:gdLst>
                <a:gd name="T0" fmla="*/ 86 w 100"/>
                <a:gd name="T1" fmla="*/ 0 h 46"/>
                <a:gd name="T2" fmla="*/ 86 w 100"/>
                <a:gd name="T3" fmla="*/ 0 h 46"/>
                <a:gd name="T4" fmla="*/ 83 w 100"/>
                <a:gd name="T5" fmla="*/ 4 h 46"/>
                <a:gd name="T6" fmla="*/ 75 w 100"/>
                <a:gd name="T7" fmla="*/ 6 h 46"/>
                <a:gd name="T8" fmla="*/ 74 w 100"/>
                <a:gd name="T9" fmla="*/ 6 h 46"/>
                <a:gd name="T10" fmla="*/ 73 w 100"/>
                <a:gd name="T11" fmla="*/ 6 h 46"/>
                <a:gd name="T12" fmla="*/ 72 w 100"/>
                <a:gd name="T13" fmla="*/ 6 h 46"/>
                <a:gd name="T14" fmla="*/ 72 w 100"/>
                <a:gd name="T15" fmla="*/ 7 h 46"/>
                <a:gd name="T16" fmla="*/ 71 w 100"/>
                <a:gd name="T17" fmla="*/ 7 h 46"/>
                <a:gd name="T18" fmla="*/ 71 w 100"/>
                <a:gd name="T19" fmla="*/ 7 h 46"/>
                <a:gd name="T20" fmla="*/ 70 w 100"/>
                <a:gd name="T21" fmla="*/ 8 h 46"/>
                <a:gd name="T22" fmla="*/ 68 w 100"/>
                <a:gd name="T23" fmla="*/ 9 h 46"/>
                <a:gd name="T24" fmla="*/ 65 w 100"/>
                <a:gd name="T25" fmla="*/ 10 h 46"/>
                <a:gd name="T26" fmla="*/ 64 w 100"/>
                <a:gd name="T27" fmla="*/ 9 h 46"/>
                <a:gd name="T28" fmla="*/ 64 w 100"/>
                <a:gd name="T29" fmla="*/ 9 h 46"/>
                <a:gd name="T30" fmla="*/ 62 w 100"/>
                <a:gd name="T31" fmla="*/ 10 h 46"/>
                <a:gd name="T32" fmla="*/ 60 w 100"/>
                <a:gd name="T33" fmla="*/ 12 h 46"/>
                <a:gd name="T34" fmla="*/ 59 w 100"/>
                <a:gd name="T35" fmla="*/ 12 h 46"/>
                <a:gd name="T36" fmla="*/ 58 w 100"/>
                <a:gd name="T37" fmla="*/ 11 h 46"/>
                <a:gd name="T38" fmla="*/ 57 w 100"/>
                <a:gd name="T39" fmla="*/ 11 h 46"/>
                <a:gd name="T40" fmla="*/ 54 w 100"/>
                <a:gd name="T41" fmla="*/ 12 h 46"/>
                <a:gd name="T42" fmla="*/ 48 w 100"/>
                <a:gd name="T43" fmla="*/ 13 h 46"/>
                <a:gd name="T44" fmla="*/ 47 w 100"/>
                <a:gd name="T45" fmla="*/ 13 h 46"/>
                <a:gd name="T46" fmla="*/ 46 w 100"/>
                <a:gd name="T47" fmla="*/ 13 h 46"/>
                <a:gd name="T48" fmla="*/ 39 w 100"/>
                <a:gd name="T49" fmla="*/ 13 h 46"/>
                <a:gd name="T50" fmla="*/ 21 w 100"/>
                <a:gd name="T51" fmla="*/ 17 h 46"/>
                <a:gd name="T52" fmla="*/ 21 w 100"/>
                <a:gd name="T53" fmla="*/ 25 h 46"/>
                <a:gd name="T54" fmla="*/ 8 w 100"/>
                <a:gd name="T55" fmla="*/ 32 h 46"/>
                <a:gd name="T56" fmla="*/ 10 w 100"/>
                <a:gd name="T57" fmla="*/ 43 h 46"/>
                <a:gd name="T58" fmla="*/ 26 w 100"/>
                <a:gd name="T59" fmla="*/ 46 h 46"/>
                <a:gd name="T60" fmla="*/ 30 w 100"/>
                <a:gd name="T61" fmla="*/ 46 h 46"/>
                <a:gd name="T62" fmla="*/ 60 w 100"/>
                <a:gd name="T63" fmla="*/ 38 h 46"/>
                <a:gd name="T64" fmla="*/ 87 w 100"/>
                <a:gd name="T65" fmla="*/ 20 h 46"/>
                <a:gd name="T66" fmla="*/ 95 w 100"/>
                <a:gd name="T67" fmla="*/ 12 h 46"/>
                <a:gd name="T68" fmla="*/ 95 w 100"/>
                <a:gd name="T69" fmla="*/ 12 h 46"/>
                <a:gd name="T70" fmla="*/ 97 w 100"/>
                <a:gd name="T71" fmla="*/ 13 h 46"/>
                <a:gd name="T72" fmla="*/ 100 w 100"/>
                <a:gd name="T73" fmla="*/ 11 h 46"/>
                <a:gd name="T74" fmla="*/ 98 w 100"/>
                <a:gd name="T75" fmla="*/ 10 h 46"/>
                <a:gd name="T76" fmla="*/ 96 w 100"/>
                <a:gd name="T77" fmla="*/ 5 h 46"/>
                <a:gd name="T78" fmla="*/ 86 w 100"/>
                <a:gd name="T7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46">
                  <a:moveTo>
                    <a:pt x="86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3" y="1"/>
                    <a:pt x="85" y="2"/>
                    <a:pt x="83" y="4"/>
                  </a:cubicBezTo>
                  <a:cubicBezTo>
                    <a:pt x="81" y="5"/>
                    <a:pt x="76" y="6"/>
                    <a:pt x="75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3" y="6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72" y="7"/>
                    <a:pt x="73" y="7"/>
                    <a:pt x="72" y="7"/>
                  </a:cubicBezTo>
                  <a:cubicBezTo>
                    <a:pt x="72" y="7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0" y="7"/>
                    <a:pt x="69" y="8"/>
                    <a:pt x="70" y="8"/>
                  </a:cubicBezTo>
                  <a:cubicBezTo>
                    <a:pt x="72" y="8"/>
                    <a:pt x="70" y="9"/>
                    <a:pt x="68" y="9"/>
                  </a:cubicBezTo>
                  <a:cubicBezTo>
                    <a:pt x="67" y="10"/>
                    <a:pt x="66" y="10"/>
                    <a:pt x="65" y="10"/>
                  </a:cubicBezTo>
                  <a:cubicBezTo>
                    <a:pt x="65" y="10"/>
                    <a:pt x="64" y="10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1" y="11"/>
                    <a:pt x="61" y="11"/>
                    <a:pt x="60" y="12"/>
                  </a:cubicBezTo>
                  <a:cubicBezTo>
                    <a:pt x="60" y="12"/>
                    <a:pt x="59" y="12"/>
                    <a:pt x="59" y="12"/>
                  </a:cubicBezTo>
                  <a:cubicBezTo>
                    <a:pt x="58" y="12"/>
                    <a:pt x="58" y="11"/>
                    <a:pt x="58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5" y="11"/>
                    <a:pt x="54" y="12"/>
                  </a:cubicBezTo>
                  <a:cubicBezTo>
                    <a:pt x="53" y="13"/>
                    <a:pt x="51" y="13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2" y="13"/>
                    <a:pt x="40" y="13"/>
                    <a:pt x="39" y="13"/>
                  </a:cubicBezTo>
                  <a:cubicBezTo>
                    <a:pt x="38" y="14"/>
                    <a:pt x="22" y="13"/>
                    <a:pt x="21" y="17"/>
                  </a:cubicBezTo>
                  <a:cubicBezTo>
                    <a:pt x="20" y="20"/>
                    <a:pt x="22" y="24"/>
                    <a:pt x="21" y="25"/>
                  </a:cubicBezTo>
                  <a:cubicBezTo>
                    <a:pt x="20" y="27"/>
                    <a:pt x="13" y="30"/>
                    <a:pt x="8" y="32"/>
                  </a:cubicBezTo>
                  <a:cubicBezTo>
                    <a:pt x="0" y="35"/>
                    <a:pt x="5" y="41"/>
                    <a:pt x="10" y="43"/>
                  </a:cubicBezTo>
                  <a:cubicBezTo>
                    <a:pt x="14" y="45"/>
                    <a:pt x="20" y="46"/>
                    <a:pt x="26" y="46"/>
                  </a:cubicBezTo>
                  <a:cubicBezTo>
                    <a:pt x="27" y="46"/>
                    <a:pt x="29" y="46"/>
                    <a:pt x="30" y="46"/>
                  </a:cubicBezTo>
                  <a:cubicBezTo>
                    <a:pt x="48" y="46"/>
                    <a:pt x="54" y="42"/>
                    <a:pt x="60" y="38"/>
                  </a:cubicBezTo>
                  <a:cubicBezTo>
                    <a:pt x="69" y="33"/>
                    <a:pt x="81" y="26"/>
                    <a:pt x="87" y="20"/>
                  </a:cubicBezTo>
                  <a:cubicBezTo>
                    <a:pt x="92" y="16"/>
                    <a:pt x="93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6" y="12"/>
                    <a:pt x="96" y="13"/>
                    <a:pt x="97" y="13"/>
                  </a:cubicBezTo>
                  <a:cubicBezTo>
                    <a:pt x="98" y="13"/>
                    <a:pt x="100" y="12"/>
                    <a:pt x="100" y="11"/>
                  </a:cubicBezTo>
                  <a:cubicBezTo>
                    <a:pt x="100" y="11"/>
                    <a:pt x="99" y="10"/>
                    <a:pt x="98" y="10"/>
                  </a:cubicBezTo>
                  <a:cubicBezTo>
                    <a:pt x="99" y="8"/>
                    <a:pt x="98" y="6"/>
                    <a:pt x="96" y="5"/>
                  </a:cubicBezTo>
                  <a:cubicBezTo>
                    <a:pt x="94" y="2"/>
                    <a:pt x="89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Freeform 198"/>
            <p:cNvSpPr>
              <a:spLocks/>
            </p:cNvSpPr>
            <p:nvPr/>
          </p:nvSpPr>
          <p:spPr bwMode="auto">
            <a:xfrm>
              <a:off x="9088438" y="5113338"/>
              <a:ext cx="11113" cy="3175"/>
            </a:xfrm>
            <a:custGeom>
              <a:avLst/>
              <a:gdLst>
                <a:gd name="T0" fmla="*/ 0 w 4"/>
                <a:gd name="T1" fmla="*/ 0 h 1"/>
                <a:gd name="T2" fmla="*/ 1 w 4"/>
                <a:gd name="T3" fmla="*/ 1 h 1"/>
                <a:gd name="T4" fmla="*/ 3 w 4"/>
                <a:gd name="T5" fmla="*/ 1 h 1"/>
                <a:gd name="T6" fmla="*/ 3 w 4"/>
                <a:gd name="T7" fmla="*/ 1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199"/>
            <p:cNvSpPr>
              <a:spLocks/>
            </p:cNvSpPr>
            <p:nvPr/>
          </p:nvSpPr>
          <p:spPr bwMode="auto">
            <a:xfrm>
              <a:off x="9075738" y="5113338"/>
              <a:ext cx="12700" cy="3175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3 w 5"/>
                <a:gd name="T5" fmla="*/ 1 h 1"/>
                <a:gd name="T6" fmla="*/ 4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2" y="1"/>
                    <a:pt x="3" y="1"/>
                  </a:cubicBezTo>
                  <a:cubicBezTo>
                    <a:pt x="4" y="1"/>
                    <a:pt x="5" y="1"/>
                    <a:pt x="4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200"/>
            <p:cNvSpPr>
              <a:spLocks/>
            </p:cNvSpPr>
            <p:nvPr/>
          </p:nvSpPr>
          <p:spPr bwMode="auto">
            <a:xfrm>
              <a:off x="9290050" y="5276850"/>
              <a:ext cx="379413" cy="106362"/>
            </a:xfrm>
            <a:custGeom>
              <a:avLst/>
              <a:gdLst>
                <a:gd name="T0" fmla="*/ 4 w 140"/>
                <a:gd name="T1" fmla="*/ 0 h 39"/>
                <a:gd name="T2" fmla="*/ 10 w 140"/>
                <a:gd name="T3" fmla="*/ 5 h 39"/>
                <a:gd name="T4" fmla="*/ 57 w 140"/>
                <a:gd name="T5" fmla="*/ 20 h 39"/>
                <a:gd name="T6" fmla="*/ 96 w 140"/>
                <a:gd name="T7" fmla="*/ 33 h 39"/>
                <a:gd name="T8" fmla="*/ 117 w 140"/>
                <a:gd name="T9" fmla="*/ 39 h 39"/>
                <a:gd name="T10" fmla="*/ 117 w 140"/>
                <a:gd name="T11" fmla="*/ 39 h 39"/>
                <a:gd name="T12" fmla="*/ 118 w 140"/>
                <a:gd name="T13" fmla="*/ 39 h 39"/>
                <a:gd name="T14" fmla="*/ 120 w 140"/>
                <a:gd name="T15" fmla="*/ 39 h 39"/>
                <a:gd name="T16" fmla="*/ 122 w 140"/>
                <a:gd name="T17" fmla="*/ 39 h 39"/>
                <a:gd name="T18" fmla="*/ 125 w 140"/>
                <a:gd name="T19" fmla="*/ 39 h 39"/>
                <a:gd name="T20" fmla="*/ 128 w 140"/>
                <a:gd name="T21" fmla="*/ 38 h 39"/>
                <a:gd name="T22" fmla="*/ 129 w 140"/>
                <a:gd name="T23" fmla="*/ 38 h 39"/>
                <a:gd name="T24" fmla="*/ 138 w 140"/>
                <a:gd name="T25" fmla="*/ 31 h 39"/>
                <a:gd name="T26" fmla="*/ 125 w 140"/>
                <a:gd name="T27" fmla="*/ 27 h 39"/>
                <a:gd name="T28" fmla="*/ 108 w 140"/>
                <a:gd name="T29" fmla="*/ 23 h 39"/>
                <a:gd name="T30" fmla="*/ 105 w 140"/>
                <a:gd name="T31" fmla="*/ 21 h 39"/>
                <a:gd name="T32" fmla="*/ 104 w 140"/>
                <a:gd name="T33" fmla="*/ 20 h 39"/>
                <a:gd name="T34" fmla="*/ 102 w 140"/>
                <a:gd name="T35" fmla="*/ 19 h 39"/>
                <a:gd name="T36" fmla="*/ 98 w 140"/>
                <a:gd name="T37" fmla="*/ 19 h 39"/>
                <a:gd name="T38" fmla="*/ 97 w 140"/>
                <a:gd name="T39" fmla="*/ 19 h 39"/>
                <a:gd name="T40" fmla="*/ 96 w 140"/>
                <a:gd name="T41" fmla="*/ 19 h 39"/>
                <a:gd name="T42" fmla="*/ 96 w 140"/>
                <a:gd name="T43" fmla="*/ 18 h 39"/>
                <a:gd name="T44" fmla="*/ 71 w 140"/>
                <a:gd name="T45" fmla="*/ 13 h 39"/>
                <a:gd name="T46" fmla="*/ 42 w 140"/>
                <a:gd name="T47" fmla="*/ 6 h 39"/>
                <a:gd name="T48" fmla="*/ 4 w 140"/>
                <a:gd name="T4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39">
                  <a:moveTo>
                    <a:pt x="4" y="0"/>
                  </a:moveTo>
                  <a:cubicBezTo>
                    <a:pt x="0" y="0"/>
                    <a:pt x="0" y="2"/>
                    <a:pt x="10" y="5"/>
                  </a:cubicBezTo>
                  <a:cubicBezTo>
                    <a:pt x="25" y="11"/>
                    <a:pt x="45" y="14"/>
                    <a:pt x="57" y="20"/>
                  </a:cubicBezTo>
                  <a:cubicBezTo>
                    <a:pt x="68" y="26"/>
                    <a:pt x="82" y="29"/>
                    <a:pt x="96" y="33"/>
                  </a:cubicBezTo>
                  <a:cubicBezTo>
                    <a:pt x="107" y="37"/>
                    <a:pt x="116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8" y="39"/>
                  </a:cubicBezTo>
                  <a:cubicBezTo>
                    <a:pt x="119" y="39"/>
                    <a:pt x="119" y="39"/>
                    <a:pt x="120" y="39"/>
                  </a:cubicBezTo>
                  <a:cubicBezTo>
                    <a:pt x="121" y="39"/>
                    <a:pt x="121" y="39"/>
                    <a:pt x="122" y="39"/>
                  </a:cubicBezTo>
                  <a:cubicBezTo>
                    <a:pt x="123" y="39"/>
                    <a:pt x="124" y="39"/>
                    <a:pt x="125" y="39"/>
                  </a:cubicBezTo>
                  <a:cubicBezTo>
                    <a:pt x="125" y="38"/>
                    <a:pt x="127" y="38"/>
                    <a:pt x="128" y="38"/>
                  </a:cubicBezTo>
                  <a:cubicBezTo>
                    <a:pt x="128" y="38"/>
                    <a:pt x="129" y="38"/>
                    <a:pt x="129" y="38"/>
                  </a:cubicBezTo>
                  <a:cubicBezTo>
                    <a:pt x="134" y="38"/>
                    <a:pt x="140" y="32"/>
                    <a:pt x="138" y="31"/>
                  </a:cubicBezTo>
                  <a:cubicBezTo>
                    <a:pt x="135" y="29"/>
                    <a:pt x="129" y="28"/>
                    <a:pt x="125" y="27"/>
                  </a:cubicBezTo>
                  <a:cubicBezTo>
                    <a:pt x="115" y="26"/>
                    <a:pt x="113" y="23"/>
                    <a:pt x="108" y="23"/>
                  </a:cubicBezTo>
                  <a:cubicBezTo>
                    <a:pt x="103" y="23"/>
                    <a:pt x="107" y="21"/>
                    <a:pt x="105" y="21"/>
                  </a:cubicBezTo>
                  <a:cubicBezTo>
                    <a:pt x="102" y="21"/>
                    <a:pt x="102" y="21"/>
                    <a:pt x="104" y="20"/>
                  </a:cubicBezTo>
                  <a:cubicBezTo>
                    <a:pt x="107" y="20"/>
                    <a:pt x="106" y="19"/>
                    <a:pt x="102" y="19"/>
                  </a:cubicBezTo>
                  <a:cubicBezTo>
                    <a:pt x="100" y="19"/>
                    <a:pt x="99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9"/>
                    <a:pt x="95" y="19"/>
                    <a:pt x="96" y="18"/>
                  </a:cubicBezTo>
                  <a:cubicBezTo>
                    <a:pt x="97" y="18"/>
                    <a:pt x="85" y="16"/>
                    <a:pt x="71" y="13"/>
                  </a:cubicBezTo>
                  <a:cubicBezTo>
                    <a:pt x="61" y="11"/>
                    <a:pt x="51" y="8"/>
                    <a:pt x="42" y="6"/>
                  </a:cubicBezTo>
                  <a:cubicBezTo>
                    <a:pt x="34" y="4"/>
                    <a:pt x="12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201"/>
            <p:cNvSpPr>
              <a:spLocks/>
            </p:cNvSpPr>
            <p:nvPr/>
          </p:nvSpPr>
          <p:spPr bwMode="auto">
            <a:xfrm>
              <a:off x="9645650" y="5387975"/>
              <a:ext cx="280988" cy="19050"/>
            </a:xfrm>
            <a:custGeom>
              <a:avLst/>
              <a:gdLst>
                <a:gd name="T0" fmla="*/ 17 w 104"/>
                <a:gd name="T1" fmla="*/ 0 h 7"/>
                <a:gd name="T2" fmla="*/ 3 w 104"/>
                <a:gd name="T3" fmla="*/ 2 h 7"/>
                <a:gd name="T4" fmla="*/ 40 w 104"/>
                <a:gd name="T5" fmla="*/ 6 h 7"/>
                <a:gd name="T6" fmla="*/ 71 w 104"/>
                <a:gd name="T7" fmla="*/ 7 h 7"/>
                <a:gd name="T8" fmla="*/ 72 w 104"/>
                <a:gd name="T9" fmla="*/ 7 h 7"/>
                <a:gd name="T10" fmla="*/ 91 w 104"/>
                <a:gd name="T11" fmla="*/ 7 h 7"/>
                <a:gd name="T12" fmla="*/ 93 w 104"/>
                <a:gd name="T13" fmla="*/ 7 h 7"/>
                <a:gd name="T14" fmla="*/ 91 w 104"/>
                <a:gd name="T15" fmla="*/ 3 h 7"/>
                <a:gd name="T16" fmla="*/ 34 w 104"/>
                <a:gd name="T17" fmla="*/ 1 h 7"/>
                <a:gd name="T18" fmla="*/ 25 w 104"/>
                <a:gd name="T19" fmla="*/ 0 h 7"/>
                <a:gd name="T20" fmla="*/ 17 w 10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7">
                  <a:moveTo>
                    <a:pt x="17" y="0"/>
                  </a:moveTo>
                  <a:cubicBezTo>
                    <a:pt x="5" y="0"/>
                    <a:pt x="0" y="2"/>
                    <a:pt x="3" y="2"/>
                  </a:cubicBezTo>
                  <a:cubicBezTo>
                    <a:pt x="7" y="2"/>
                    <a:pt x="23" y="5"/>
                    <a:pt x="40" y="6"/>
                  </a:cubicBezTo>
                  <a:cubicBezTo>
                    <a:pt x="52" y="6"/>
                    <a:pt x="64" y="7"/>
                    <a:pt x="71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8" y="7"/>
                    <a:pt x="84" y="7"/>
                    <a:pt x="91" y="7"/>
                  </a:cubicBezTo>
                  <a:cubicBezTo>
                    <a:pt x="92" y="7"/>
                    <a:pt x="93" y="7"/>
                    <a:pt x="93" y="7"/>
                  </a:cubicBezTo>
                  <a:cubicBezTo>
                    <a:pt x="102" y="7"/>
                    <a:pt x="104" y="5"/>
                    <a:pt x="91" y="3"/>
                  </a:cubicBezTo>
                  <a:cubicBezTo>
                    <a:pt x="77" y="1"/>
                    <a:pt x="52" y="2"/>
                    <a:pt x="34" y="1"/>
                  </a:cubicBezTo>
                  <a:cubicBezTo>
                    <a:pt x="31" y="1"/>
                    <a:pt x="28" y="0"/>
                    <a:pt x="25" y="0"/>
                  </a:cubicBezTo>
                  <a:cubicBezTo>
                    <a:pt x="22" y="0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485116" y="3682753"/>
            <a:ext cx="157146" cy="337619"/>
            <a:chOff x="5670652" y="1738427"/>
            <a:chExt cx="363539" cy="781050"/>
          </a:xfrm>
          <a:solidFill>
            <a:schemeClr val="accent3"/>
          </a:solidFill>
        </p:grpSpPr>
        <p:sp>
          <p:nvSpPr>
            <p:cNvPr id="211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2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568506" y="4385990"/>
            <a:ext cx="157146" cy="337619"/>
            <a:chOff x="5670652" y="1738427"/>
            <a:chExt cx="363539" cy="781050"/>
          </a:xfrm>
          <a:solidFill>
            <a:schemeClr val="accent2"/>
          </a:solidFill>
        </p:grpSpPr>
        <p:sp>
          <p:nvSpPr>
            <p:cNvPr id="214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5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751026" y="4482769"/>
            <a:ext cx="157146" cy="337619"/>
            <a:chOff x="5670652" y="1738427"/>
            <a:chExt cx="363539" cy="781050"/>
          </a:xfrm>
          <a:solidFill>
            <a:schemeClr val="accent2"/>
          </a:solidFill>
        </p:grpSpPr>
        <p:sp>
          <p:nvSpPr>
            <p:cNvPr id="217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8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8536046" y="3625513"/>
            <a:ext cx="157146" cy="337619"/>
            <a:chOff x="5670652" y="1738427"/>
            <a:chExt cx="363539" cy="781050"/>
          </a:xfrm>
          <a:solidFill>
            <a:schemeClr val="accent4"/>
          </a:solidFill>
        </p:grpSpPr>
        <p:sp>
          <p:nvSpPr>
            <p:cNvPr id="220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21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2260156" y="3753060"/>
            <a:ext cx="157146" cy="337619"/>
            <a:chOff x="5670652" y="1738427"/>
            <a:chExt cx="363539" cy="781050"/>
          </a:xfrm>
          <a:solidFill>
            <a:schemeClr val="accent3"/>
          </a:solidFill>
        </p:grpSpPr>
        <p:sp>
          <p:nvSpPr>
            <p:cNvPr id="223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24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8799136" y="3596753"/>
            <a:ext cx="157146" cy="337619"/>
            <a:chOff x="5670652" y="1738427"/>
            <a:chExt cx="363539" cy="781050"/>
          </a:xfrm>
          <a:solidFill>
            <a:schemeClr val="accent4"/>
          </a:solidFill>
        </p:grpSpPr>
        <p:sp>
          <p:nvSpPr>
            <p:cNvPr id="226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647046" y="4299970"/>
            <a:ext cx="157146" cy="337619"/>
            <a:chOff x="5670652" y="1738427"/>
            <a:chExt cx="363539" cy="781050"/>
          </a:xfrm>
          <a:solidFill>
            <a:schemeClr val="accent4"/>
          </a:solidFill>
        </p:grpSpPr>
        <p:sp>
          <p:nvSpPr>
            <p:cNvPr id="229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30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6857858" y="4330163"/>
            <a:ext cx="157146" cy="337619"/>
            <a:chOff x="5670652" y="1738427"/>
            <a:chExt cx="363539" cy="781050"/>
          </a:xfrm>
          <a:solidFill>
            <a:schemeClr val="accent4"/>
          </a:solidFill>
        </p:grpSpPr>
        <p:sp>
          <p:nvSpPr>
            <p:cNvPr id="232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33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9023478" y="3666467"/>
            <a:ext cx="157146" cy="337619"/>
            <a:chOff x="5670652" y="1738427"/>
            <a:chExt cx="363539" cy="781050"/>
          </a:xfrm>
          <a:solidFill>
            <a:schemeClr val="accent4"/>
          </a:solidFill>
        </p:grpSpPr>
        <p:sp>
          <p:nvSpPr>
            <p:cNvPr id="235" name="Oval 25"/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36" name="Freeform 26"/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cxnSp>
        <p:nvCxnSpPr>
          <p:cNvPr id="237" name="Straight Connector 236"/>
          <p:cNvCxnSpPr>
            <a:stCxn id="171" idx="62"/>
          </p:cNvCxnSpPr>
          <p:nvPr/>
        </p:nvCxnSpPr>
        <p:spPr>
          <a:xfrm flipV="1">
            <a:off x="8745907" y="3106002"/>
            <a:ext cx="2620" cy="44985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7816020" y="2630105"/>
            <a:ext cx="17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ASIA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239" name="Straight Connector 238"/>
          <p:cNvCxnSpPr>
            <a:stCxn id="171" idx="26"/>
          </p:cNvCxnSpPr>
          <p:nvPr/>
        </p:nvCxnSpPr>
        <p:spPr>
          <a:xfrm flipH="1" flipV="1">
            <a:off x="6756148" y="3330929"/>
            <a:ext cx="19494" cy="92263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5871685" y="2839795"/>
            <a:ext cx="17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AFRICA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241" name="Straight Connector 240"/>
          <p:cNvCxnSpPr>
            <a:stCxn id="218" idx="9"/>
          </p:cNvCxnSpPr>
          <p:nvPr/>
        </p:nvCxnSpPr>
        <p:spPr>
          <a:xfrm flipV="1">
            <a:off x="3752680" y="3106002"/>
            <a:ext cx="3247" cy="15463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2931741" y="2612286"/>
            <a:ext cx="17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SOUTH AMERICA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2417302" y="2612286"/>
            <a:ext cx="0" cy="111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1552899" y="2162546"/>
            <a:ext cx="17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NORTH AMERICA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3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79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North </a:t>
              </a:r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america</a:t>
              </a:r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14058" y="1903978"/>
            <a:ext cx="6060497" cy="4221726"/>
            <a:chOff x="2652713" y="1085850"/>
            <a:chExt cx="7231062" cy="5037138"/>
          </a:xfrm>
          <a:solidFill>
            <a:schemeClr val="tx2">
              <a:lumMod val="50000"/>
            </a:schemeClr>
          </a:solidFill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356725" y="2740025"/>
              <a:ext cx="477837" cy="214313"/>
            </a:xfrm>
            <a:custGeom>
              <a:avLst/>
              <a:gdLst>
                <a:gd name="T0" fmla="*/ 126 w 127"/>
                <a:gd name="T1" fmla="*/ 30 h 57"/>
                <a:gd name="T2" fmla="*/ 106 w 127"/>
                <a:gd name="T3" fmla="*/ 46 h 57"/>
                <a:gd name="T4" fmla="*/ 73 w 127"/>
                <a:gd name="T5" fmla="*/ 57 h 57"/>
                <a:gd name="T6" fmla="*/ 33 w 127"/>
                <a:gd name="T7" fmla="*/ 49 h 57"/>
                <a:gd name="T8" fmla="*/ 14 w 127"/>
                <a:gd name="T9" fmla="*/ 41 h 57"/>
                <a:gd name="T10" fmla="*/ 18 w 127"/>
                <a:gd name="T11" fmla="*/ 39 h 57"/>
                <a:gd name="T12" fmla="*/ 20 w 127"/>
                <a:gd name="T13" fmla="*/ 26 h 57"/>
                <a:gd name="T14" fmla="*/ 1 w 127"/>
                <a:gd name="T15" fmla="*/ 24 h 57"/>
                <a:gd name="T16" fmla="*/ 24 w 127"/>
                <a:gd name="T17" fmla="*/ 20 h 57"/>
                <a:gd name="T18" fmla="*/ 22 w 127"/>
                <a:gd name="T19" fmla="*/ 17 h 57"/>
                <a:gd name="T20" fmla="*/ 0 w 127"/>
                <a:gd name="T21" fmla="*/ 7 h 57"/>
                <a:gd name="T22" fmla="*/ 9 w 127"/>
                <a:gd name="T23" fmla="*/ 8 h 57"/>
                <a:gd name="T24" fmla="*/ 9 w 127"/>
                <a:gd name="T25" fmla="*/ 5 h 57"/>
                <a:gd name="T26" fmla="*/ 17 w 127"/>
                <a:gd name="T27" fmla="*/ 0 h 57"/>
                <a:gd name="T28" fmla="*/ 20 w 127"/>
                <a:gd name="T29" fmla="*/ 0 h 57"/>
                <a:gd name="T30" fmla="*/ 23 w 127"/>
                <a:gd name="T31" fmla="*/ 6 h 57"/>
                <a:gd name="T32" fmla="*/ 29 w 127"/>
                <a:gd name="T33" fmla="*/ 15 h 57"/>
                <a:gd name="T34" fmla="*/ 37 w 127"/>
                <a:gd name="T35" fmla="*/ 13 h 57"/>
                <a:gd name="T36" fmla="*/ 37 w 127"/>
                <a:gd name="T37" fmla="*/ 7 h 57"/>
                <a:gd name="T38" fmla="*/ 43 w 127"/>
                <a:gd name="T39" fmla="*/ 11 h 57"/>
                <a:gd name="T40" fmla="*/ 53 w 127"/>
                <a:gd name="T41" fmla="*/ 8 h 57"/>
                <a:gd name="T42" fmla="*/ 59 w 127"/>
                <a:gd name="T43" fmla="*/ 11 h 57"/>
                <a:gd name="T44" fmla="*/ 59 w 127"/>
                <a:gd name="T45" fmla="*/ 7 h 57"/>
                <a:gd name="T46" fmla="*/ 73 w 127"/>
                <a:gd name="T47" fmla="*/ 8 h 57"/>
                <a:gd name="T48" fmla="*/ 88 w 127"/>
                <a:gd name="T49" fmla="*/ 7 h 57"/>
                <a:gd name="T50" fmla="*/ 90 w 127"/>
                <a:gd name="T51" fmla="*/ 0 h 57"/>
                <a:gd name="T52" fmla="*/ 95 w 127"/>
                <a:gd name="T53" fmla="*/ 0 h 57"/>
                <a:gd name="T54" fmla="*/ 103 w 127"/>
                <a:gd name="T55" fmla="*/ 6 h 57"/>
                <a:gd name="T56" fmla="*/ 113 w 127"/>
                <a:gd name="T57" fmla="*/ 4 h 57"/>
                <a:gd name="T58" fmla="*/ 110 w 127"/>
                <a:gd name="T59" fmla="*/ 8 h 57"/>
                <a:gd name="T60" fmla="*/ 127 w 127"/>
                <a:gd name="T61" fmla="*/ 30 h 57"/>
                <a:gd name="T62" fmla="*/ 126 w 127"/>
                <a:gd name="T63" fmla="*/ 3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57">
                  <a:moveTo>
                    <a:pt x="126" y="30"/>
                  </a:moveTo>
                  <a:cubicBezTo>
                    <a:pt x="122" y="37"/>
                    <a:pt x="112" y="44"/>
                    <a:pt x="106" y="46"/>
                  </a:cubicBezTo>
                  <a:cubicBezTo>
                    <a:pt x="96" y="50"/>
                    <a:pt x="87" y="57"/>
                    <a:pt x="73" y="57"/>
                  </a:cubicBezTo>
                  <a:cubicBezTo>
                    <a:pt x="56" y="57"/>
                    <a:pt x="45" y="53"/>
                    <a:pt x="33" y="49"/>
                  </a:cubicBezTo>
                  <a:cubicBezTo>
                    <a:pt x="27" y="47"/>
                    <a:pt x="24" y="41"/>
                    <a:pt x="14" y="41"/>
                  </a:cubicBezTo>
                  <a:cubicBezTo>
                    <a:pt x="15" y="40"/>
                    <a:pt x="17" y="39"/>
                    <a:pt x="18" y="39"/>
                  </a:cubicBezTo>
                  <a:cubicBezTo>
                    <a:pt x="18" y="33"/>
                    <a:pt x="19" y="31"/>
                    <a:pt x="20" y="26"/>
                  </a:cubicBezTo>
                  <a:cubicBezTo>
                    <a:pt x="13" y="24"/>
                    <a:pt x="6" y="29"/>
                    <a:pt x="1" y="24"/>
                  </a:cubicBezTo>
                  <a:cubicBezTo>
                    <a:pt x="8" y="24"/>
                    <a:pt x="19" y="22"/>
                    <a:pt x="24" y="20"/>
                  </a:cubicBezTo>
                  <a:cubicBezTo>
                    <a:pt x="23" y="20"/>
                    <a:pt x="22" y="18"/>
                    <a:pt x="22" y="17"/>
                  </a:cubicBezTo>
                  <a:cubicBezTo>
                    <a:pt x="17" y="17"/>
                    <a:pt x="1" y="12"/>
                    <a:pt x="0" y="7"/>
                  </a:cubicBezTo>
                  <a:cubicBezTo>
                    <a:pt x="4" y="6"/>
                    <a:pt x="6" y="7"/>
                    <a:pt x="9" y="8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12" y="5"/>
                    <a:pt x="13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2"/>
                    <a:pt x="22" y="4"/>
                    <a:pt x="23" y="6"/>
                  </a:cubicBezTo>
                  <a:cubicBezTo>
                    <a:pt x="22" y="9"/>
                    <a:pt x="26" y="15"/>
                    <a:pt x="29" y="15"/>
                  </a:cubicBezTo>
                  <a:cubicBezTo>
                    <a:pt x="32" y="15"/>
                    <a:pt x="35" y="13"/>
                    <a:pt x="37" y="13"/>
                  </a:cubicBezTo>
                  <a:cubicBezTo>
                    <a:pt x="36" y="9"/>
                    <a:pt x="36" y="9"/>
                    <a:pt x="37" y="7"/>
                  </a:cubicBezTo>
                  <a:cubicBezTo>
                    <a:pt x="39" y="9"/>
                    <a:pt x="40" y="11"/>
                    <a:pt x="43" y="11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7" y="9"/>
                    <a:pt x="58" y="10"/>
                    <a:pt x="59" y="11"/>
                  </a:cubicBezTo>
                  <a:cubicBezTo>
                    <a:pt x="59" y="10"/>
                    <a:pt x="59" y="8"/>
                    <a:pt x="59" y="7"/>
                  </a:cubicBezTo>
                  <a:cubicBezTo>
                    <a:pt x="66" y="7"/>
                    <a:pt x="69" y="8"/>
                    <a:pt x="73" y="8"/>
                  </a:cubicBezTo>
                  <a:cubicBezTo>
                    <a:pt x="79" y="8"/>
                    <a:pt x="84" y="3"/>
                    <a:pt x="88" y="7"/>
                  </a:cubicBezTo>
                  <a:cubicBezTo>
                    <a:pt x="88" y="3"/>
                    <a:pt x="89" y="2"/>
                    <a:pt x="90" y="0"/>
                  </a:cubicBezTo>
                  <a:cubicBezTo>
                    <a:pt x="93" y="1"/>
                    <a:pt x="93" y="2"/>
                    <a:pt x="95" y="0"/>
                  </a:cubicBezTo>
                  <a:cubicBezTo>
                    <a:pt x="95" y="6"/>
                    <a:pt x="98" y="6"/>
                    <a:pt x="103" y="6"/>
                  </a:cubicBezTo>
                  <a:cubicBezTo>
                    <a:pt x="107" y="6"/>
                    <a:pt x="109" y="4"/>
                    <a:pt x="113" y="4"/>
                  </a:cubicBezTo>
                  <a:cubicBezTo>
                    <a:pt x="112" y="5"/>
                    <a:pt x="110" y="6"/>
                    <a:pt x="110" y="8"/>
                  </a:cubicBezTo>
                  <a:cubicBezTo>
                    <a:pt x="110" y="20"/>
                    <a:pt x="127" y="17"/>
                    <a:pt x="127" y="30"/>
                  </a:cubicBezTo>
                  <a:lnTo>
                    <a:pt x="12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6518275" y="5348288"/>
              <a:ext cx="484187" cy="165100"/>
            </a:xfrm>
            <a:custGeom>
              <a:avLst/>
              <a:gdLst>
                <a:gd name="T0" fmla="*/ 129 w 129"/>
                <a:gd name="T1" fmla="*/ 39 h 44"/>
                <a:gd name="T2" fmla="*/ 113 w 129"/>
                <a:gd name="T3" fmla="*/ 44 h 44"/>
                <a:gd name="T4" fmla="*/ 88 w 129"/>
                <a:gd name="T5" fmla="*/ 41 h 44"/>
                <a:gd name="T6" fmla="*/ 88 w 129"/>
                <a:gd name="T7" fmla="*/ 39 h 44"/>
                <a:gd name="T8" fmla="*/ 92 w 129"/>
                <a:gd name="T9" fmla="*/ 35 h 44"/>
                <a:gd name="T10" fmla="*/ 77 w 129"/>
                <a:gd name="T11" fmla="*/ 25 h 44"/>
                <a:gd name="T12" fmla="*/ 72 w 129"/>
                <a:gd name="T13" fmla="*/ 22 h 44"/>
                <a:gd name="T14" fmla="*/ 63 w 129"/>
                <a:gd name="T15" fmla="*/ 21 h 44"/>
                <a:gd name="T16" fmla="*/ 48 w 129"/>
                <a:gd name="T17" fmla="*/ 15 h 44"/>
                <a:gd name="T18" fmla="*/ 35 w 129"/>
                <a:gd name="T19" fmla="*/ 15 h 44"/>
                <a:gd name="T20" fmla="*/ 34 w 129"/>
                <a:gd name="T21" fmla="*/ 10 h 44"/>
                <a:gd name="T22" fmla="*/ 28 w 129"/>
                <a:gd name="T23" fmla="*/ 8 h 44"/>
                <a:gd name="T24" fmla="*/ 4 w 129"/>
                <a:gd name="T25" fmla="*/ 19 h 44"/>
                <a:gd name="T26" fmla="*/ 0 w 129"/>
                <a:gd name="T27" fmla="*/ 19 h 44"/>
                <a:gd name="T28" fmla="*/ 36 w 129"/>
                <a:gd name="T29" fmla="*/ 0 h 44"/>
                <a:gd name="T30" fmla="*/ 78 w 129"/>
                <a:gd name="T31" fmla="*/ 11 h 44"/>
                <a:gd name="T32" fmla="*/ 86 w 129"/>
                <a:gd name="T33" fmla="*/ 16 h 44"/>
                <a:gd name="T34" fmla="*/ 113 w 129"/>
                <a:gd name="T35" fmla="*/ 27 h 44"/>
                <a:gd name="T36" fmla="*/ 113 w 129"/>
                <a:gd name="T37" fmla="*/ 30 h 44"/>
                <a:gd name="T38" fmla="*/ 119 w 129"/>
                <a:gd name="T39" fmla="*/ 30 h 44"/>
                <a:gd name="T40" fmla="*/ 129 w 129"/>
                <a:gd name="T4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44">
                  <a:moveTo>
                    <a:pt x="129" y="39"/>
                  </a:moveTo>
                  <a:cubicBezTo>
                    <a:pt x="126" y="44"/>
                    <a:pt x="118" y="44"/>
                    <a:pt x="113" y="44"/>
                  </a:cubicBezTo>
                  <a:cubicBezTo>
                    <a:pt x="103" y="44"/>
                    <a:pt x="96" y="41"/>
                    <a:pt x="88" y="41"/>
                  </a:cubicBezTo>
                  <a:cubicBezTo>
                    <a:pt x="88" y="40"/>
                    <a:pt x="88" y="39"/>
                    <a:pt x="88" y="39"/>
                  </a:cubicBezTo>
                  <a:cubicBezTo>
                    <a:pt x="90" y="39"/>
                    <a:pt x="92" y="37"/>
                    <a:pt x="92" y="35"/>
                  </a:cubicBezTo>
                  <a:cubicBezTo>
                    <a:pt x="85" y="32"/>
                    <a:pt x="78" y="32"/>
                    <a:pt x="77" y="25"/>
                  </a:cubicBezTo>
                  <a:cubicBezTo>
                    <a:pt x="74" y="25"/>
                    <a:pt x="74" y="22"/>
                    <a:pt x="72" y="22"/>
                  </a:cubicBezTo>
                  <a:cubicBezTo>
                    <a:pt x="69" y="20"/>
                    <a:pt x="67" y="21"/>
                    <a:pt x="63" y="21"/>
                  </a:cubicBezTo>
                  <a:cubicBezTo>
                    <a:pt x="57" y="21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1"/>
                    <a:pt x="34" y="10"/>
                  </a:cubicBezTo>
                  <a:cubicBezTo>
                    <a:pt x="33" y="8"/>
                    <a:pt x="30" y="8"/>
                    <a:pt x="28" y="8"/>
                  </a:cubicBezTo>
                  <a:cubicBezTo>
                    <a:pt x="20" y="8"/>
                    <a:pt x="8" y="15"/>
                    <a:pt x="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7"/>
                    <a:pt x="16" y="0"/>
                    <a:pt x="36" y="0"/>
                  </a:cubicBezTo>
                  <a:cubicBezTo>
                    <a:pt x="55" y="0"/>
                    <a:pt x="64" y="11"/>
                    <a:pt x="78" y="11"/>
                  </a:cubicBezTo>
                  <a:cubicBezTo>
                    <a:pt x="81" y="11"/>
                    <a:pt x="85" y="15"/>
                    <a:pt x="86" y="16"/>
                  </a:cubicBezTo>
                  <a:cubicBezTo>
                    <a:pt x="92" y="22"/>
                    <a:pt x="103" y="27"/>
                    <a:pt x="113" y="27"/>
                  </a:cubicBezTo>
                  <a:cubicBezTo>
                    <a:pt x="113" y="28"/>
                    <a:pt x="112" y="29"/>
                    <a:pt x="113" y="30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24" y="32"/>
                    <a:pt x="126" y="38"/>
                    <a:pt x="1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584950" y="5408613"/>
              <a:ext cx="26987" cy="30163"/>
            </a:xfrm>
            <a:custGeom>
              <a:avLst/>
              <a:gdLst>
                <a:gd name="T0" fmla="*/ 6 w 7"/>
                <a:gd name="T1" fmla="*/ 1 h 8"/>
                <a:gd name="T2" fmla="*/ 6 w 7"/>
                <a:gd name="T3" fmla="*/ 7 h 8"/>
                <a:gd name="T4" fmla="*/ 0 w 7"/>
                <a:gd name="T5" fmla="*/ 7 h 8"/>
                <a:gd name="T6" fmla="*/ 4 w 7"/>
                <a:gd name="T7" fmla="*/ 3 h 8"/>
                <a:gd name="T8" fmla="*/ 4 w 7"/>
                <a:gd name="T9" fmla="*/ 0 h 8"/>
                <a:gd name="T10" fmla="*/ 5 w 7"/>
                <a:gd name="T11" fmla="*/ 0 h 8"/>
                <a:gd name="T12" fmla="*/ 6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1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829425" y="5573713"/>
              <a:ext cx="79375" cy="38100"/>
            </a:xfrm>
            <a:custGeom>
              <a:avLst/>
              <a:gdLst>
                <a:gd name="T0" fmla="*/ 17 w 21"/>
                <a:gd name="T1" fmla="*/ 3 h 10"/>
                <a:gd name="T2" fmla="*/ 21 w 21"/>
                <a:gd name="T3" fmla="*/ 7 h 10"/>
                <a:gd name="T4" fmla="*/ 7 w 21"/>
                <a:gd name="T5" fmla="*/ 10 h 10"/>
                <a:gd name="T6" fmla="*/ 0 w 21"/>
                <a:gd name="T7" fmla="*/ 3 h 10"/>
                <a:gd name="T8" fmla="*/ 4 w 21"/>
                <a:gd name="T9" fmla="*/ 0 h 10"/>
                <a:gd name="T10" fmla="*/ 18 w 21"/>
                <a:gd name="T11" fmla="*/ 4 h 10"/>
                <a:gd name="T12" fmla="*/ 17 w 2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7" y="3"/>
                  </a:moveTo>
                  <a:cubicBezTo>
                    <a:pt x="20" y="4"/>
                    <a:pt x="21" y="5"/>
                    <a:pt x="21" y="7"/>
                  </a:cubicBezTo>
                  <a:cubicBezTo>
                    <a:pt x="16" y="8"/>
                    <a:pt x="12" y="10"/>
                    <a:pt x="7" y="10"/>
                  </a:cubicBezTo>
                  <a:cubicBezTo>
                    <a:pt x="3" y="10"/>
                    <a:pt x="0" y="7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5" y="3"/>
                    <a:pt x="18" y="4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005638" y="5502275"/>
              <a:ext cx="277812" cy="112713"/>
            </a:xfrm>
            <a:custGeom>
              <a:avLst/>
              <a:gdLst>
                <a:gd name="T0" fmla="*/ 63 w 74"/>
                <a:gd name="T1" fmla="*/ 11 h 30"/>
                <a:gd name="T2" fmla="*/ 74 w 74"/>
                <a:gd name="T3" fmla="*/ 21 h 30"/>
                <a:gd name="T4" fmla="*/ 58 w 74"/>
                <a:gd name="T5" fmla="*/ 21 h 30"/>
                <a:gd name="T6" fmla="*/ 50 w 74"/>
                <a:gd name="T7" fmla="*/ 24 h 30"/>
                <a:gd name="T8" fmla="*/ 46 w 74"/>
                <a:gd name="T9" fmla="*/ 22 h 30"/>
                <a:gd name="T10" fmla="*/ 36 w 74"/>
                <a:gd name="T11" fmla="*/ 30 h 30"/>
                <a:gd name="T12" fmla="*/ 31 w 74"/>
                <a:gd name="T13" fmla="*/ 24 h 30"/>
                <a:gd name="T14" fmla="*/ 11 w 74"/>
                <a:gd name="T15" fmla="*/ 23 h 30"/>
                <a:gd name="T16" fmla="*/ 6 w 74"/>
                <a:gd name="T17" fmla="*/ 23 h 30"/>
                <a:gd name="T18" fmla="*/ 6 w 74"/>
                <a:gd name="T19" fmla="*/ 26 h 30"/>
                <a:gd name="T20" fmla="*/ 0 w 74"/>
                <a:gd name="T21" fmla="*/ 19 h 30"/>
                <a:gd name="T22" fmla="*/ 3 w 74"/>
                <a:gd name="T23" fmla="*/ 18 h 30"/>
                <a:gd name="T24" fmla="*/ 22 w 74"/>
                <a:gd name="T25" fmla="*/ 17 h 30"/>
                <a:gd name="T26" fmla="*/ 19 w 74"/>
                <a:gd name="T27" fmla="*/ 8 h 30"/>
                <a:gd name="T28" fmla="*/ 13 w 74"/>
                <a:gd name="T29" fmla="*/ 3 h 30"/>
                <a:gd name="T30" fmla="*/ 17 w 74"/>
                <a:gd name="T31" fmla="*/ 0 h 30"/>
                <a:gd name="T32" fmla="*/ 27 w 74"/>
                <a:gd name="T33" fmla="*/ 3 h 30"/>
                <a:gd name="T34" fmla="*/ 40 w 74"/>
                <a:gd name="T35" fmla="*/ 1 h 30"/>
                <a:gd name="T36" fmla="*/ 65 w 74"/>
                <a:gd name="T37" fmla="*/ 13 h 30"/>
                <a:gd name="T38" fmla="*/ 63 w 74"/>
                <a:gd name="T39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63" y="11"/>
                  </a:moveTo>
                  <a:cubicBezTo>
                    <a:pt x="67" y="15"/>
                    <a:pt x="71" y="16"/>
                    <a:pt x="74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2"/>
                    <a:pt x="54" y="24"/>
                    <a:pt x="50" y="24"/>
                  </a:cubicBezTo>
                  <a:cubicBezTo>
                    <a:pt x="48" y="24"/>
                    <a:pt x="48" y="22"/>
                    <a:pt x="46" y="22"/>
                  </a:cubicBezTo>
                  <a:cubicBezTo>
                    <a:pt x="40" y="22"/>
                    <a:pt x="41" y="30"/>
                    <a:pt x="36" y="30"/>
                  </a:cubicBezTo>
                  <a:cubicBezTo>
                    <a:pt x="32" y="30"/>
                    <a:pt x="33" y="26"/>
                    <a:pt x="31" y="24"/>
                  </a:cubicBezTo>
                  <a:cubicBezTo>
                    <a:pt x="27" y="22"/>
                    <a:pt x="16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6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6" y="8"/>
                    <a:pt x="13" y="6"/>
                    <a:pt x="13" y="3"/>
                  </a:cubicBezTo>
                  <a:cubicBezTo>
                    <a:pt x="13" y="2"/>
                    <a:pt x="16" y="0"/>
                    <a:pt x="17" y="0"/>
                  </a:cubicBezTo>
                  <a:cubicBezTo>
                    <a:pt x="21" y="0"/>
                    <a:pt x="23" y="3"/>
                    <a:pt x="27" y="3"/>
                  </a:cubicBezTo>
                  <a:cubicBezTo>
                    <a:pt x="33" y="3"/>
                    <a:pt x="36" y="1"/>
                    <a:pt x="40" y="1"/>
                  </a:cubicBezTo>
                  <a:cubicBezTo>
                    <a:pt x="54" y="1"/>
                    <a:pt x="57" y="9"/>
                    <a:pt x="65" y="13"/>
                  </a:cubicBezTo>
                  <a:lnTo>
                    <a:pt x="6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6815138" y="5254625"/>
              <a:ext cx="22225" cy="33338"/>
            </a:xfrm>
            <a:custGeom>
              <a:avLst/>
              <a:gdLst>
                <a:gd name="T0" fmla="*/ 2 w 6"/>
                <a:gd name="T1" fmla="*/ 1 h 9"/>
                <a:gd name="T2" fmla="*/ 6 w 6"/>
                <a:gd name="T3" fmla="*/ 7 h 9"/>
                <a:gd name="T4" fmla="*/ 4 w 6"/>
                <a:gd name="T5" fmla="*/ 9 h 9"/>
                <a:gd name="T6" fmla="*/ 0 w 6"/>
                <a:gd name="T7" fmla="*/ 1 h 9"/>
                <a:gd name="T8" fmla="*/ 2 w 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2" y="1"/>
                  </a:moveTo>
                  <a:cubicBezTo>
                    <a:pt x="5" y="1"/>
                    <a:pt x="6" y="4"/>
                    <a:pt x="6" y="7"/>
                  </a:cubicBezTo>
                  <a:cubicBezTo>
                    <a:pt x="6" y="8"/>
                    <a:pt x="5" y="9"/>
                    <a:pt x="4" y="9"/>
                  </a:cubicBezTo>
                  <a:cubicBezTo>
                    <a:pt x="0" y="9"/>
                    <a:pt x="0" y="4"/>
                    <a:pt x="0" y="1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6788150" y="5164138"/>
              <a:ext cx="44450" cy="15875"/>
            </a:xfrm>
            <a:custGeom>
              <a:avLst/>
              <a:gdLst>
                <a:gd name="T0" fmla="*/ 0 w 12"/>
                <a:gd name="T1" fmla="*/ 3 h 4"/>
                <a:gd name="T2" fmla="*/ 6 w 12"/>
                <a:gd name="T3" fmla="*/ 0 h 4"/>
                <a:gd name="T4" fmla="*/ 12 w 12"/>
                <a:gd name="T5" fmla="*/ 3 h 4"/>
                <a:gd name="T6" fmla="*/ 0 w 1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1" y="2"/>
                    <a:pt x="12" y="3"/>
                  </a:cubicBezTo>
                  <a:cubicBezTo>
                    <a:pt x="7" y="4"/>
                    <a:pt x="3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862763" y="5183188"/>
              <a:ext cx="7937" cy="14288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0" y="1"/>
                    <a:pt x="0" y="0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4894263" y="2132013"/>
              <a:ext cx="860425" cy="450850"/>
            </a:xfrm>
            <a:custGeom>
              <a:avLst/>
              <a:gdLst>
                <a:gd name="T0" fmla="*/ 211 w 229"/>
                <a:gd name="T1" fmla="*/ 95 h 120"/>
                <a:gd name="T2" fmla="*/ 206 w 229"/>
                <a:gd name="T3" fmla="*/ 99 h 120"/>
                <a:gd name="T4" fmla="*/ 212 w 229"/>
                <a:gd name="T5" fmla="*/ 103 h 120"/>
                <a:gd name="T6" fmla="*/ 216 w 229"/>
                <a:gd name="T7" fmla="*/ 109 h 120"/>
                <a:gd name="T8" fmla="*/ 192 w 229"/>
                <a:gd name="T9" fmla="*/ 117 h 120"/>
                <a:gd name="T10" fmla="*/ 156 w 229"/>
                <a:gd name="T11" fmla="*/ 103 h 120"/>
                <a:gd name="T12" fmla="*/ 145 w 229"/>
                <a:gd name="T13" fmla="*/ 111 h 120"/>
                <a:gd name="T14" fmla="*/ 113 w 229"/>
                <a:gd name="T15" fmla="*/ 120 h 120"/>
                <a:gd name="T16" fmla="*/ 74 w 229"/>
                <a:gd name="T17" fmla="*/ 120 h 120"/>
                <a:gd name="T18" fmla="*/ 66 w 229"/>
                <a:gd name="T19" fmla="*/ 109 h 120"/>
                <a:gd name="T20" fmla="*/ 42 w 229"/>
                <a:gd name="T21" fmla="*/ 107 h 120"/>
                <a:gd name="T22" fmla="*/ 22 w 229"/>
                <a:gd name="T23" fmla="*/ 92 h 120"/>
                <a:gd name="T24" fmla="*/ 64 w 229"/>
                <a:gd name="T25" fmla="*/ 82 h 120"/>
                <a:gd name="T26" fmla="*/ 78 w 229"/>
                <a:gd name="T27" fmla="*/ 81 h 120"/>
                <a:gd name="T28" fmla="*/ 67 w 229"/>
                <a:gd name="T29" fmla="*/ 76 h 120"/>
                <a:gd name="T30" fmla="*/ 44 w 229"/>
                <a:gd name="T31" fmla="*/ 76 h 120"/>
                <a:gd name="T32" fmla="*/ 11 w 229"/>
                <a:gd name="T33" fmla="*/ 69 h 120"/>
                <a:gd name="T34" fmla="*/ 28 w 229"/>
                <a:gd name="T35" fmla="*/ 59 h 120"/>
                <a:gd name="T36" fmla="*/ 13 w 229"/>
                <a:gd name="T37" fmla="*/ 59 h 120"/>
                <a:gd name="T38" fmla="*/ 0 w 229"/>
                <a:gd name="T39" fmla="*/ 50 h 120"/>
                <a:gd name="T40" fmla="*/ 55 w 229"/>
                <a:gd name="T41" fmla="*/ 13 h 120"/>
                <a:gd name="T42" fmla="*/ 63 w 229"/>
                <a:gd name="T43" fmla="*/ 28 h 120"/>
                <a:gd name="T44" fmla="*/ 76 w 229"/>
                <a:gd name="T45" fmla="*/ 21 h 120"/>
                <a:gd name="T46" fmla="*/ 96 w 229"/>
                <a:gd name="T47" fmla="*/ 34 h 120"/>
                <a:gd name="T48" fmla="*/ 109 w 229"/>
                <a:gd name="T49" fmla="*/ 31 h 120"/>
                <a:gd name="T50" fmla="*/ 107 w 229"/>
                <a:gd name="T51" fmla="*/ 23 h 120"/>
                <a:gd name="T52" fmla="*/ 116 w 229"/>
                <a:gd name="T53" fmla="*/ 23 h 120"/>
                <a:gd name="T54" fmla="*/ 131 w 229"/>
                <a:gd name="T55" fmla="*/ 35 h 120"/>
                <a:gd name="T56" fmla="*/ 138 w 229"/>
                <a:gd name="T57" fmla="*/ 51 h 120"/>
                <a:gd name="T58" fmla="*/ 144 w 229"/>
                <a:gd name="T59" fmla="*/ 48 h 120"/>
                <a:gd name="T60" fmla="*/ 134 w 229"/>
                <a:gd name="T61" fmla="*/ 18 h 120"/>
                <a:gd name="T62" fmla="*/ 141 w 229"/>
                <a:gd name="T63" fmla="*/ 12 h 120"/>
                <a:gd name="T64" fmla="*/ 154 w 229"/>
                <a:gd name="T65" fmla="*/ 12 h 120"/>
                <a:gd name="T66" fmla="*/ 153 w 229"/>
                <a:gd name="T67" fmla="*/ 8 h 120"/>
                <a:gd name="T68" fmla="*/ 166 w 229"/>
                <a:gd name="T69" fmla="*/ 0 h 120"/>
                <a:gd name="T70" fmla="*/ 182 w 229"/>
                <a:gd name="T71" fmla="*/ 10 h 120"/>
                <a:gd name="T72" fmla="*/ 172 w 229"/>
                <a:gd name="T73" fmla="*/ 24 h 120"/>
                <a:gd name="T74" fmla="*/ 184 w 229"/>
                <a:gd name="T75" fmla="*/ 61 h 120"/>
                <a:gd name="T76" fmla="*/ 229 w 229"/>
                <a:gd name="T77" fmla="*/ 91 h 120"/>
                <a:gd name="T78" fmla="*/ 211 w 229"/>
                <a:gd name="T79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120">
                  <a:moveTo>
                    <a:pt x="211" y="95"/>
                  </a:moveTo>
                  <a:cubicBezTo>
                    <a:pt x="208" y="95"/>
                    <a:pt x="206" y="96"/>
                    <a:pt x="206" y="99"/>
                  </a:cubicBezTo>
                  <a:cubicBezTo>
                    <a:pt x="206" y="103"/>
                    <a:pt x="210" y="103"/>
                    <a:pt x="212" y="103"/>
                  </a:cubicBezTo>
                  <a:cubicBezTo>
                    <a:pt x="213" y="106"/>
                    <a:pt x="215" y="107"/>
                    <a:pt x="216" y="109"/>
                  </a:cubicBezTo>
                  <a:cubicBezTo>
                    <a:pt x="213" y="117"/>
                    <a:pt x="203" y="117"/>
                    <a:pt x="192" y="117"/>
                  </a:cubicBezTo>
                  <a:cubicBezTo>
                    <a:pt x="175" y="117"/>
                    <a:pt x="169" y="103"/>
                    <a:pt x="156" y="103"/>
                  </a:cubicBezTo>
                  <a:cubicBezTo>
                    <a:pt x="148" y="103"/>
                    <a:pt x="151" y="108"/>
                    <a:pt x="145" y="111"/>
                  </a:cubicBezTo>
                  <a:cubicBezTo>
                    <a:pt x="133" y="117"/>
                    <a:pt x="122" y="113"/>
                    <a:pt x="113" y="120"/>
                  </a:cubicBezTo>
                  <a:cubicBezTo>
                    <a:pt x="94" y="120"/>
                    <a:pt x="86" y="120"/>
                    <a:pt x="74" y="120"/>
                  </a:cubicBezTo>
                  <a:cubicBezTo>
                    <a:pt x="66" y="120"/>
                    <a:pt x="71" y="113"/>
                    <a:pt x="66" y="109"/>
                  </a:cubicBezTo>
                  <a:cubicBezTo>
                    <a:pt x="61" y="106"/>
                    <a:pt x="48" y="107"/>
                    <a:pt x="42" y="107"/>
                  </a:cubicBezTo>
                  <a:cubicBezTo>
                    <a:pt x="32" y="107"/>
                    <a:pt x="25" y="97"/>
                    <a:pt x="22" y="92"/>
                  </a:cubicBezTo>
                  <a:cubicBezTo>
                    <a:pt x="32" y="84"/>
                    <a:pt x="46" y="82"/>
                    <a:pt x="64" y="82"/>
                  </a:cubicBezTo>
                  <a:cubicBezTo>
                    <a:pt x="70" y="82"/>
                    <a:pt x="73" y="81"/>
                    <a:pt x="78" y="81"/>
                  </a:cubicBezTo>
                  <a:cubicBezTo>
                    <a:pt x="75" y="79"/>
                    <a:pt x="72" y="76"/>
                    <a:pt x="67" y="76"/>
                  </a:cubicBezTo>
                  <a:cubicBezTo>
                    <a:pt x="59" y="76"/>
                    <a:pt x="49" y="76"/>
                    <a:pt x="44" y="76"/>
                  </a:cubicBezTo>
                  <a:cubicBezTo>
                    <a:pt x="35" y="76"/>
                    <a:pt x="11" y="81"/>
                    <a:pt x="11" y="69"/>
                  </a:cubicBezTo>
                  <a:cubicBezTo>
                    <a:pt x="11" y="59"/>
                    <a:pt x="23" y="62"/>
                    <a:pt x="28" y="59"/>
                  </a:cubicBezTo>
                  <a:cubicBezTo>
                    <a:pt x="21" y="58"/>
                    <a:pt x="19" y="59"/>
                    <a:pt x="13" y="59"/>
                  </a:cubicBezTo>
                  <a:cubicBezTo>
                    <a:pt x="8" y="59"/>
                    <a:pt x="0" y="52"/>
                    <a:pt x="0" y="50"/>
                  </a:cubicBezTo>
                  <a:cubicBezTo>
                    <a:pt x="0" y="29"/>
                    <a:pt x="39" y="13"/>
                    <a:pt x="55" y="13"/>
                  </a:cubicBezTo>
                  <a:cubicBezTo>
                    <a:pt x="61" y="13"/>
                    <a:pt x="61" y="26"/>
                    <a:pt x="63" y="28"/>
                  </a:cubicBezTo>
                  <a:cubicBezTo>
                    <a:pt x="66" y="26"/>
                    <a:pt x="69" y="21"/>
                    <a:pt x="76" y="21"/>
                  </a:cubicBezTo>
                  <a:cubicBezTo>
                    <a:pt x="88" y="21"/>
                    <a:pt x="93" y="26"/>
                    <a:pt x="96" y="34"/>
                  </a:cubicBezTo>
                  <a:cubicBezTo>
                    <a:pt x="100" y="33"/>
                    <a:pt x="104" y="32"/>
                    <a:pt x="109" y="31"/>
                  </a:cubicBezTo>
                  <a:cubicBezTo>
                    <a:pt x="108" y="27"/>
                    <a:pt x="107" y="25"/>
                    <a:pt x="107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22" y="25"/>
                    <a:pt x="128" y="30"/>
                    <a:pt x="131" y="35"/>
                  </a:cubicBezTo>
                  <a:cubicBezTo>
                    <a:pt x="133" y="40"/>
                    <a:pt x="130" y="51"/>
                    <a:pt x="138" y="51"/>
                  </a:cubicBezTo>
                  <a:cubicBezTo>
                    <a:pt x="141" y="51"/>
                    <a:pt x="141" y="49"/>
                    <a:pt x="144" y="48"/>
                  </a:cubicBezTo>
                  <a:cubicBezTo>
                    <a:pt x="140" y="42"/>
                    <a:pt x="134" y="21"/>
                    <a:pt x="134" y="18"/>
                  </a:cubicBezTo>
                  <a:cubicBezTo>
                    <a:pt x="134" y="14"/>
                    <a:pt x="138" y="12"/>
                    <a:pt x="141" y="12"/>
                  </a:cubicBezTo>
                  <a:cubicBezTo>
                    <a:pt x="149" y="12"/>
                    <a:pt x="147" y="15"/>
                    <a:pt x="154" y="12"/>
                  </a:cubicBezTo>
                  <a:cubicBezTo>
                    <a:pt x="153" y="11"/>
                    <a:pt x="153" y="9"/>
                    <a:pt x="153" y="8"/>
                  </a:cubicBezTo>
                  <a:cubicBezTo>
                    <a:pt x="153" y="3"/>
                    <a:pt x="159" y="0"/>
                    <a:pt x="166" y="0"/>
                  </a:cubicBezTo>
                  <a:cubicBezTo>
                    <a:pt x="174" y="0"/>
                    <a:pt x="182" y="3"/>
                    <a:pt x="182" y="10"/>
                  </a:cubicBezTo>
                  <a:cubicBezTo>
                    <a:pt x="182" y="16"/>
                    <a:pt x="172" y="20"/>
                    <a:pt x="172" y="24"/>
                  </a:cubicBezTo>
                  <a:cubicBezTo>
                    <a:pt x="172" y="40"/>
                    <a:pt x="184" y="50"/>
                    <a:pt x="184" y="61"/>
                  </a:cubicBezTo>
                  <a:cubicBezTo>
                    <a:pt x="184" y="75"/>
                    <a:pt x="220" y="85"/>
                    <a:pt x="229" y="91"/>
                  </a:cubicBezTo>
                  <a:cubicBezTo>
                    <a:pt x="221" y="96"/>
                    <a:pt x="219" y="95"/>
                    <a:pt x="2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4579938" y="2055813"/>
              <a:ext cx="476250" cy="323850"/>
            </a:xfrm>
            <a:custGeom>
              <a:avLst/>
              <a:gdLst>
                <a:gd name="T0" fmla="*/ 27 w 127"/>
                <a:gd name="T1" fmla="*/ 81 h 86"/>
                <a:gd name="T2" fmla="*/ 21 w 127"/>
                <a:gd name="T3" fmla="*/ 72 h 86"/>
                <a:gd name="T4" fmla="*/ 0 w 127"/>
                <a:gd name="T5" fmla="*/ 64 h 86"/>
                <a:gd name="T6" fmla="*/ 21 w 127"/>
                <a:gd name="T7" fmla="*/ 21 h 86"/>
                <a:gd name="T8" fmla="*/ 15 w 127"/>
                <a:gd name="T9" fmla="*/ 6 h 86"/>
                <a:gd name="T10" fmla="*/ 41 w 127"/>
                <a:gd name="T11" fmla="*/ 6 h 86"/>
                <a:gd name="T12" fmla="*/ 58 w 127"/>
                <a:gd name="T13" fmla="*/ 3 h 86"/>
                <a:gd name="T14" fmla="*/ 82 w 127"/>
                <a:gd name="T15" fmla="*/ 11 h 86"/>
                <a:gd name="T16" fmla="*/ 97 w 127"/>
                <a:gd name="T17" fmla="*/ 10 h 86"/>
                <a:gd name="T18" fmla="*/ 127 w 127"/>
                <a:gd name="T19" fmla="*/ 29 h 86"/>
                <a:gd name="T20" fmla="*/ 100 w 127"/>
                <a:gd name="T21" fmla="*/ 38 h 86"/>
                <a:gd name="T22" fmla="*/ 67 w 127"/>
                <a:gd name="T23" fmla="*/ 71 h 86"/>
                <a:gd name="T24" fmla="*/ 34 w 127"/>
                <a:gd name="T25" fmla="*/ 86 h 86"/>
                <a:gd name="T26" fmla="*/ 27 w 127"/>
                <a:gd name="T27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86">
                  <a:moveTo>
                    <a:pt x="27" y="81"/>
                  </a:moveTo>
                  <a:cubicBezTo>
                    <a:pt x="25" y="81"/>
                    <a:pt x="22" y="75"/>
                    <a:pt x="21" y="72"/>
                  </a:cubicBezTo>
                  <a:cubicBezTo>
                    <a:pt x="17" y="68"/>
                    <a:pt x="0" y="69"/>
                    <a:pt x="0" y="64"/>
                  </a:cubicBezTo>
                  <a:cubicBezTo>
                    <a:pt x="0" y="49"/>
                    <a:pt x="21" y="37"/>
                    <a:pt x="21" y="21"/>
                  </a:cubicBezTo>
                  <a:cubicBezTo>
                    <a:pt x="21" y="17"/>
                    <a:pt x="15" y="11"/>
                    <a:pt x="15" y="6"/>
                  </a:cubicBezTo>
                  <a:cubicBezTo>
                    <a:pt x="26" y="1"/>
                    <a:pt x="31" y="6"/>
                    <a:pt x="41" y="6"/>
                  </a:cubicBezTo>
                  <a:cubicBezTo>
                    <a:pt x="46" y="6"/>
                    <a:pt x="51" y="0"/>
                    <a:pt x="58" y="3"/>
                  </a:cubicBezTo>
                  <a:cubicBezTo>
                    <a:pt x="68" y="5"/>
                    <a:pt x="72" y="11"/>
                    <a:pt x="82" y="11"/>
                  </a:cubicBezTo>
                  <a:cubicBezTo>
                    <a:pt x="86" y="15"/>
                    <a:pt x="91" y="10"/>
                    <a:pt x="97" y="10"/>
                  </a:cubicBezTo>
                  <a:cubicBezTo>
                    <a:pt x="106" y="10"/>
                    <a:pt x="127" y="19"/>
                    <a:pt x="127" y="29"/>
                  </a:cubicBezTo>
                  <a:cubicBezTo>
                    <a:pt x="127" y="34"/>
                    <a:pt x="104" y="37"/>
                    <a:pt x="100" y="38"/>
                  </a:cubicBezTo>
                  <a:cubicBezTo>
                    <a:pt x="86" y="43"/>
                    <a:pt x="67" y="61"/>
                    <a:pt x="67" y="71"/>
                  </a:cubicBezTo>
                  <a:cubicBezTo>
                    <a:pt x="67" y="75"/>
                    <a:pt x="37" y="86"/>
                    <a:pt x="34" y="86"/>
                  </a:cubicBezTo>
                  <a:cubicBezTo>
                    <a:pt x="31" y="86"/>
                    <a:pt x="29" y="81"/>
                    <a:pt x="27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4959350" y="1838325"/>
              <a:ext cx="574675" cy="239713"/>
            </a:xfrm>
            <a:custGeom>
              <a:avLst/>
              <a:gdLst>
                <a:gd name="T0" fmla="*/ 53 w 153"/>
                <a:gd name="T1" fmla="*/ 64 h 64"/>
                <a:gd name="T2" fmla="*/ 40 w 153"/>
                <a:gd name="T3" fmla="*/ 57 h 64"/>
                <a:gd name="T4" fmla="*/ 53 w 153"/>
                <a:gd name="T5" fmla="*/ 52 h 64"/>
                <a:gd name="T6" fmla="*/ 45 w 153"/>
                <a:gd name="T7" fmla="*/ 42 h 64"/>
                <a:gd name="T8" fmla="*/ 40 w 153"/>
                <a:gd name="T9" fmla="*/ 48 h 64"/>
                <a:gd name="T10" fmla="*/ 22 w 153"/>
                <a:gd name="T11" fmla="*/ 51 h 64"/>
                <a:gd name="T12" fmla="*/ 7 w 153"/>
                <a:gd name="T13" fmla="*/ 48 h 64"/>
                <a:gd name="T14" fmla="*/ 0 w 153"/>
                <a:gd name="T15" fmla="*/ 41 h 64"/>
                <a:gd name="T16" fmla="*/ 0 w 153"/>
                <a:gd name="T17" fmla="*/ 34 h 64"/>
                <a:gd name="T18" fmla="*/ 11 w 153"/>
                <a:gd name="T19" fmla="*/ 30 h 64"/>
                <a:gd name="T20" fmla="*/ 31 w 153"/>
                <a:gd name="T21" fmla="*/ 34 h 64"/>
                <a:gd name="T22" fmla="*/ 11 w 153"/>
                <a:gd name="T23" fmla="*/ 29 h 64"/>
                <a:gd name="T24" fmla="*/ 11 w 153"/>
                <a:gd name="T25" fmla="*/ 22 h 64"/>
                <a:gd name="T26" fmla="*/ 19 w 153"/>
                <a:gd name="T27" fmla="*/ 22 h 64"/>
                <a:gd name="T28" fmla="*/ 38 w 153"/>
                <a:gd name="T29" fmla="*/ 25 h 64"/>
                <a:gd name="T30" fmla="*/ 16 w 153"/>
                <a:gd name="T31" fmla="*/ 21 h 64"/>
                <a:gd name="T32" fmla="*/ 25 w 153"/>
                <a:gd name="T33" fmla="*/ 16 h 64"/>
                <a:gd name="T34" fmla="*/ 36 w 153"/>
                <a:gd name="T35" fmla="*/ 17 h 64"/>
                <a:gd name="T36" fmla="*/ 23 w 153"/>
                <a:gd name="T37" fmla="*/ 11 h 64"/>
                <a:gd name="T38" fmla="*/ 37 w 153"/>
                <a:gd name="T39" fmla="*/ 11 h 64"/>
                <a:gd name="T40" fmla="*/ 45 w 153"/>
                <a:gd name="T41" fmla="*/ 18 h 64"/>
                <a:gd name="T42" fmla="*/ 55 w 153"/>
                <a:gd name="T43" fmla="*/ 18 h 64"/>
                <a:gd name="T44" fmla="*/ 96 w 153"/>
                <a:gd name="T45" fmla="*/ 34 h 64"/>
                <a:gd name="T46" fmla="*/ 106 w 153"/>
                <a:gd name="T47" fmla="*/ 29 h 64"/>
                <a:gd name="T48" fmla="*/ 97 w 153"/>
                <a:gd name="T49" fmla="*/ 28 h 64"/>
                <a:gd name="T50" fmla="*/ 101 w 153"/>
                <a:gd name="T51" fmla="*/ 26 h 64"/>
                <a:gd name="T52" fmla="*/ 101 w 153"/>
                <a:gd name="T53" fmla="*/ 20 h 64"/>
                <a:gd name="T54" fmla="*/ 90 w 153"/>
                <a:gd name="T55" fmla="*/ 14 h 64"/>
                <a:gd name="T56" fmla="*/ 106 w 153"/>
                <a:gd name="T57" fmla="*/ 0 h 64"/>
                <a:gd name="T58" fmla="*/ 114 w 153"/>
                <a:gd name="T59" fmla="*/ 3 h 64"/>
                <a:gd name="T60" fmla="*/ 114 w 153"/>
                <a:gd name="T61" fmla="*/ 8 h 64"/>
                <a:gd name="T62" fmla="*/ 131 w 153"/>
                <a:gd name="T63" fmla="*/ 24 h 64"/>
                <a:gd name="T64" fmla="*/ 143 w 153"/>
                <a:gd name="T65" fmla="*/ 19 h 64"/>
                <a:gd name="T66" fmla="*/ 153 w 153"/>
                <a:gd name="T67" fmla="*/ 30 h 64"/>
                <a:gd name="T68" fmla="*/ 138 w 153"/>
                <a:gd name="T69" fmla="*/ 51 h 64"/>
                <a:gd name="T70" fmla="*/ 110 w 153"/>
                <a:gd name="T71" fmla="*/ 50 h 64"/>
                <a:gd name="T72" fmla="*/ 81 w 153"/>
                <a:gd name="T73" fmla="*/ 57 h 64"/>
                <a:gd name="T74" fmla="*/ 53 w 153"/>
                <a:gd name="T7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4">
                  <a:moveTo>
                    <a:pt x="53" y="64"/>
                  </a:moveTo>
                  <a:cubicBezTo>
                    <a:pt x="47" y="64"/>
                    <a:pt x="40" y="60"/>
                    <a:pt x="40" y="57"/>
                  </a:cubicBezTo>
                  <a:cubicBezTo>
                    <a:pt x="40" y="51"/>
                    <a:pt x="47" y="52"/>
                    <a:pt x="53" y="52"/>
                  </a:cubicBezTo>
                  <a:cubicBezTo>
                    <a:pt x="50" y="48"/>
                    <a:pt x="46" y="46"/>
                    <a:pt x="45" y="42"/>
                  </a:cubicBezTo>
                  <a:cubicBezTo>
                    <a:pt x="42" y="42"/>
                    <a:pt x="40" y="45"/>
                    <a:pt x="40" y="48"/>
                  </a:cubicBezTo>
                  <a:cubicBezTo>
                    <a:pt x="33" y="48"/>
                    <a:pt x="27" y="51"/>
                    <a:pt x="22" y="51"/>
                  </a:cubicBezTo>
                  <a:cubicBezTo>
                    <a:pt x="16" y="51"/>
                    <a:pt x="10" y="48"/>
                    <a:pt x="7" y="48"/>
                  </a:cubicBezTo>
                  <a:cubicBezTo>
                    <a:pt x="3" y="48"/>
                    <a:pt x="0" y="45"/>
                    <a:pt x="0" y="41"/>
                  </a:cubicBezTo>
                  <a:cubicBezTo>
                    <a:pt x="0" y="37"/>
                    <a:pt x="2" y="38"/>
                    <a:pt x="0" y="34"/>
                  </a:cubicBezTo>
                  <a:cubicBezTo>
                    <a:pt x="5" y="34"/>
                    <a:pt x="7" y="30"/>
                    <a:pt x="11" y="30"/>
                  </a:cubicBezTo>
                  <a:cubicBezTo>
                    <a:pt x="20" y="30"/>
                    <a:pt x="24" y="34"/>
                    <a:pt x="31" y="34"/>
                  </a:cubicBezTo>
                  <a:cubicBezTo>
                    <a:pt x="23" y="34"/>
                    <a:pt x="17" y="31"/>
                    <a:pt x="11" y="29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5" y="22"/>
                    <a:pt x="19" y="22"/>
                    <a:pt x="19" y="22"/>
                  </a:cubicBezTo>
                  <a:cubicBezTo>
                    <a:pt x="20" y="22"/>
                    <a:pt x="34" y="25"/>
                    <a:pt x="38" y="25"/>
                  </a:cubicBezTo>
                  <a:cubicBezTo>
                    <a:pt x="30" y="24"/>
                    <a:pt x="22" y="24"/>
                    <a:pt x="16" y="21"/>
                  </a:cubicBezTo>
                  <a:cubicBezTo>
                    <a:pt x="18" y="18"/>
                    <a:pt x="22" y="16"/>
                    <a:pt x="25" y="16"/>
                  </a:cubicBezTo>
                  <a:cubicBezTo>
                    <a:pt x="31" y="16"/>
                    <a:pt x="32" y="17"/>
                    <a:pt x="36" y="17"/>
                  </a:cubicBezTo>
                  <a:cubicBezTo>
                    <a:pt x="31" y="17"/>
                    <a:pt x="23" y="17"/>
                    <a:pt x="23" y="11"/>
                  </a:cubicBezTo>
                  <a:cubicBezTo>
                    <a:pt x="31" y="10"/>
                    <a:pt x="33" y="11"/>
                    <a:pt x="37" y="11"/>
                  </a:cubicBezTo>
                  <a:cubicBezTo>
                    <a:pt x="39" y="11"/>
                    <a:pt x="44" y="13"/>
                    <a:pt x="45" y="18"/>
                  </a:cubicBezTo>
                  <a:cubicBezTo>
                    <a:pt x="50" y="18"/>
                    <a:pt x="54" y="18"/>
                    <a:pt x="55" y="18"/>
                  </a:cubicBezTo>
                  <a:cubicBezTo>
                    <a:pt x="68" y="18"/>
                    <a:pt x="77" y="34"/>
                    <a:pt x="96" y="34"/>
                  </a:cubicBezTo>
                  <a:cubicBezTo>
                    <a:pt x="102" y="34"/>
                    <a:pt x="104" y="33"/>
                    <a:pt x="106" y="29"/>
                  </a:cubicBezTo>
                  <a:cubicBezTo>
                    <a:pt x="101" y="29"/>
                    <a:pt x="99" y="28"/>
                    <a:pt x="97" y="28"/>
                  </a:cubicBezTo>
                  <a:cubicBezTo>
                    <a:pt x="97" y="27"/>
                    <a:pt x="100" y="26"/>
                    <a:pt x="101" y="26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8" y="20"/>
                    <a:pt x="90" y="17"/>
                    <a:pt x="90" y="14"/>
                  </a:cubicBezTo>
                  <a:cubicBezTo>
                    <a:pt x="90" y="7"/>
                    <a:pt x="102" y="3"/>
                    <a:pt x="106" y="0"/>
                  </a:cubicBezTo>
                  <a:cubicBezTo>
                    <a:pt x="109" y="1"/>
                    <a:pt x="111" y="3"/>
                    <a:pt x="114" y="3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4" y="15"/>
                    <a:pt x="123" y="24"/>
                    <a:pt x="131" y="24"/>
                  </a:cubicBezTo>
                  <a:cubicBezTo>
                    <a:pt x="135" y="24"/>
                    <a:pt x="137" y="19"/>
                    <a:pt x="143" y="19"/>
                  </a:cubicBezTo>
                  <a:cubicBezTo>
                    <a:pt x="148" y="19"/>
                    <a:pt x="153" y="25"/>
                    <a:pt x="153" y="30"/>
                  </a:cubicBezTo>
                  <a:cubicBezTo>
                    <a:pt x="153" y="36"/>
                    <a:pt x="142" y="49"/>
                    <a:pt x="138" y="51"/>
                  </a:cubicBezTo>
                  <a:cubicBezTo>
                    <a:pt x="136" y="51"/>
                    <a:pt x="110" y="48"/>
                    <a:pt x="110" y="50"/>
                  </a:cubicBezTo>
                  <a:cubicBezTo>
                    <a:pt x="110" y="51"/>
                    <a:pt x="82" y="57"/>
                    <a:pt x="81" y="57"/>
                  </a:cubicBezTo>
                  <a:cubicBezTo>
                    <a:pt x="72" y="61"/>
                    <a:pt x="63" y="64"/>
                    <a:pt x="5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876800" y="1920875"/>
              <a:ext cx="77787" cy="60325"/>
            </a:xfrm>
            <a:custGeom>
              <a:avLst/>
              <a:gdLst>
                <a:gd name="T0" fmla="*/ 8 w 21"/>
                <a:gd name="T1" fmla="*/ 16 h 16"/>
                <a:gd name="T2" fmla="*/ 0 w 21"/>
                <a:gd name="T3" fmla="*/ 10 h 16"/>
                <a:gd name="T4" fmla="*/ 21 w 21"/>
                <a:gd name="T5" fmla="*/ 0 h 16"/>
                <a:gd name="T6" fmla="*/ 8 w 2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3"/>
                    <a:pt x="0" y="10"/>
                  </a:cubicBezTo>
                  <a:cubicBezTo>
                    <a:pt x="0" y="3"/>
                    <a:pt x="17" y="0"/>
                    <a:pt x="21" y="0"/>
                  </a:cubicBezTo>
                  <a:cubicBezTo>
                    <a:pt x="20" y="6"/>
                    <a:pt x="13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086350" y="1838325"/>
              <a:ext cx="57150" cy="22225"/>
            </a:xfrm>
            <a:custGeom>
              <a:avLst/>
              <a:gdLst>
                <a:gd name="T0" fmla="*/ 5 w 15"/>
                <a:gd name="T1" fmla="*/ 6 h 6"/>
                <a:gd name="T2" fmla="*/ 0 w 15"/>
                <a:gd name="T3" fmla="*/ 0 h 6"/>
                <a:gd name="T4" fmla="*/ 15 w 15"/>
                <a:gd name="T5" fmla="*/ 0 h 6"/>
                <a:gd name="T6" fmla="*/ 15 w 15"/>
                <a:gd name="T7" fmla="*/ 6 h 6"/>
                <a:gd name="T8" fmla="*/ 5 w 1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5" y="6"/>
                  </a:moveTo>
                  <a:cubicBezTo>
                    <a:pt x="3" y="6"/>
                    <a:pt x="0" y="4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714875" y="1763713"/>
              <a:ext cx="327025" cy="184150"/>
            </a:xfrm>
            <a:custGeom>
              <a:avLst/>
              <a:gdLst>
                <a:gd name="T0" fmla="*/ 87 w 87"/>
                <a:gd name="T1" fmla="*/ 8 h 49"/>
                <a:gd name="T2" fmla="*/ 81 w 87"/>
                <a:gd name="T3" fmla="*/ 15 h 49"/>
                <a:gd name="T4" fmla="*/ 85 w 87"/>
                <a:gd name="T5" fmla="*/ 24 h 49"/>
                <a:gd name="T6" fmla="*/ 66 w 87"/>
                <a:gd name="T7" fmla="*/ 38 h 49"/>
                <a:gd name="T8" fmla="*/ 55 w 87"/>
                <a:gd name="T9" fmla="*/ 26 h 49"/>
                <a:gd name="T10" fmla="*/ 40 w 87"/>
                <a:gd name="T11" fmla="*/ 39 h 49"/>
                <a:gd name="T12" fmla="*/ 31 w 87"/>
                <a:gd name="T13" fmla="*/ 49 h 49"/>
                <a:gd name="T14" fmla="*/ 24 w 87"/>
                <a:gd name="T15" fmla="*/ 42 h 49"/>
                <a:gd name="T16" fmla="*/ 12 w 87"/>
                <a:gd name="T17" fmla="*/ 42 h 49"/>
                <a:gd name="T18" fmla="*/ 4 w 87"/>
                <a:gd name="T19" fmla="*/ 46 h 49"/>
                <a:gd name="T20" fmla="*/ 0 w 87"/>
                <a:gd name="T21" fmla="*/ 39 h 49"/>
                <a:gd name="T22" fmla="*/ 9 w 87"/>
                <a:gd name="T23" fmla="*/ 31 h 49"/>
                <a:gd name="T24" fmla="*/ 30 w 87"/>
                <a:gd name="T25" fmla="*/ 23 h 49"/>
                <a:gd name="T26" fmla="*/ 53 w 87"/>
                <a:gd name="T27" fmla="*/ 6 h 49"/>
                <a:gd name="T28" fmla="*/ 61 w 87"/>
                <a:gd name="T29" fmla="*/ 7 h 49"/>
                <a:gd name="T30" fmla="*/ 87 w 87"/>
                <a:gd name="T31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49">
                  <a:moveTo>
                    <a:pt x="87" y="8"/>
                  </a:moveTo>
                  <a:cubicBezTo>
                    <a:pt x="87" y="11"/>
                    <a:pt x="84" y="14"/>
                    <a:pt x="81" y="15"/>
                  </a:cubicBezTo>
                  <a:cubicBezTo>
                    <a:pt x="82" y="20"/>
                    <a:pt x="85" y="20"/>
                    <a:pt x="85" y="24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59" y="38"/>
                    <a:pt x="59" y="28"/>
                    <a:pt x="55" y="26"/>
                  </a:cubicBezTo>
                  <a:cubicBezTo>
                    <a:pt x="54" y="33"/>
                    <a:pt x="48" y="40"/>
                    <a:pt x="40" y="39"/>
                  </a:cubicBezTo>
                  <a:cubicBezTo>
                    <a:pt x="39" y="44"/>
                    <a:pt x="36" y="49"/>
                    <a:pt x="31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3" y="43"/>
                    <a:pt x="0" y="41"/>
                    <a:pt x="0" y="39"/>
                  </a:cubicBezTo>
                  <a:cubicBezTo>
                    <a:pt x="0" y="38"/>
                    <a:pt x="8" y="32"/>
                    <a:pt x="9" y="31"/>
                  </a:cubicBezTo>
                  <a:cubicBezTo>
                    <a:pt x="16" y="28"/>
                    <a:pt x="23" y="27"/>
                    <a:pt x="30" y="23"/>
                  </a:cubicBezTo>
                  <a:cubicBezTo>
                    <a:pt x="39" y="18"/>
                    <a:pt x="41" y="6"/>
                    <a:pt x="53" y="6"/>
                  </a:cubicBezTo>
                  <a:cubicBezTo>
                    <a:pt x="56" y="6"/>
                    <a:pt x="57" y="7"/>
                    <a:pt x="61" y="7"/>
                  </a:cubicBezTo>
                  <a:cubicBezTo>
                    <a:pt x="61" y="7"/>
                    <a:pt x="87" y="0"/>
                    <a:pt x="8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5149850" y="1646238"/>
              <a:ext cx="188912" cy="60325"/>
            </a:xfrm>
            <a:custGeom>
              <a:avLst/>
              <a:gdLst>
                <a:gd name="T0" fmla="*/ 20 w 50"/>
                <a:gd name="T1" fmla="*/ 16 h 16"/>
                <a:gd name="T2" fmla="*/ 9 w 50"/>
                <a:gd name="T3" fmla="*/ 12 h 16"/>
                <a:gd name="T4" fmla="*/ 0 w 50"/>
                <a:gd name="T5" fmla="*/ 16 h 16"/>
                <a:gd name="T6" fmla="*/ 32 w 50"/>
                <a:gd name="T7" fmla="*/ 0 h 16"/>
                <a:gd name="T8" fmla="*/ 50 w 50"/>
                <a:gd name="T9" fmla="*/ 11 h 16"/>
                <a:gd name="T10" fmla="*/ 39 w 50"/>
                <a:gd name="T11" fmla="*/ 16 h 16"/>
                <a:gd name="T12" fmla="*/ 20 w 5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6">
                  <a:moveTo>
                    <a:pt x="20" y="16"/>
                  </a:moveTo>
                  <a:cubicBezTo>
                    <a:pt x="15" y="16"/>
                    <a:pt x="13" y="12"/>
                    <a:pt x="9" y="12"/>
                  </a:cubicBezTo>
                  <a:cubicBezTo>
                    <a:pt x="5" y="12"/>
                    <a:pt x="4" y="15"/>
                    <a:pt x="0" y="16"/>
                  </a:cubicBezTo>
                  <a:cubicBezTo>
                    <a:pt x="0" y="10"/>
                    <a:pt x="26" y="0"/>
                    <a:pt x="32" y="0"/>
                  </a:cubicBezTo>
                  <a:cubicBezTo>
                    <a:pt x="41" y="0"/>
                    <a:pt x="49" y="6"/>
                    <a:pt x="50" y="11"/>
                  </a:cubicBezTo>
                  <a:cubicBezTo>
                    <a:pt x="47" y="13"/>
                    <a:pt x="44" y="16"/>
                    <a:pt x="39" y="16"/>
                  </a:cubicBezTo>
                  <a:cubicBezTo>
                    <a:pt x="27" y="16"/>
                    <a:pt x="29" y="16"/>
                    <a:pt x="2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157788" y="1714500"/>
              <a:ext cx="161925" cy="85725"/>
            </a:xfrm>
            <a:custGeom>
              <a:avLst/>
              <a:gdLst>
                <a:gd name="T0" fmla="*/ 37 w 43"/>
                <a:gd name="T1" fmla="*/ 9 h 23"/>
                <a:gd name="T2" fmla="*/ 13 w 43"/>
                <a:gd name="T3" fmla="*/ 23 h 23"/>
                <a:gd name="T4" fmla="*/ 0 w 43"/>
                <a:gd name="T5" fmla="*/ 11 h 23"/>
                <a:gd name="T6" fmla="*/ 35 w 43"/>
                <a:gd name="T7" fmla="*/ 0 h 23"/>
                <a:gd name="T8" fmla="*/ 43 w 43"/>
                <a:gd name="T9" fmla="*/ 4 h 23"/>
                <a:gd name="T10" fmla="*/ 24 w 43"/>
                <a:gd name="T11" fmla="*/ 9 h 23"/>
                <a:gd name="T12" fmla="*/ 37 w 43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3">
                  <a:moveTo>
                    <a:pt x="37" y="9"/>
                  </a:moveTo>
                  <a:cubicBezTo>
                    <a:pt x="37" y="19"/>
                    <a:pt x="23" y="23"/>
                    <a:pt x="13" y="23"/>
                  </a:cubicBezTo>
                  <a:cubicBezTo>
                    <a:pt x="7" y="23"/>
                    <a:pt x="0" y="15"/>
                    <a:pt x="0" y="11"/>
                  </a:cubicBezTo>
                  <a:cubicBezTo>
                    <a:pt x="0" y="1"/>
                    <a:pt x="26" y="0"/>
                    <a:pt x="35" y="0"/>
                  </a:cubicBezTo>
                  <a:cubicBezTo>
                    <a:pt x="40" y="0"/>
                    <a:pt x="42" y="2"/>
                    <a:pt x="43" y="4"/>
                  </a:cubicBezTo>
                  <a:cubicBezTo>
                    <a:pt x="38" y="8"/>
                    <a:pt x="31" y="9"/>
                    <a:pt x="24" y="9"/>
                  </a:cubicBezTo>
                  <a:lnTo>
                    <a:pt x="3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5078413" y="1698625"/>
              <a:ext cx="53975" cy="68263"/>
            </a:xfrm>
            <a:custGeom>
              <a:avLst/>
              <a:gdLst>
                <a:gd name="T0" fmla="*/ 14 w 14"/>
                <a:gd name="T1" fmla="*/ 13 h 18"/>
                <a:gd name="T2" fmla="*/ 8 w 14"/>
                <a:gd name="T3" fmla="*/ 18 h 18"/>
                <a:gd name="T4" fmla="*/ 0 w 14"/>
                <a:gd name="T5" fmla="*/ 11 h 18"/>
                <a:gd name="T6" fmla="*/ 14 w 14"/>
                <a:gd name="T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14" y="13"/>
                  </a:moveTo>
                  <a:cubicBezTo>
                    <a:pt x="13" y="15"/>
                    <a:pt x="11" y="18"/>
                    <a:pt x="8" y="18"/>
                  </a:cubicBezTo>
                  <a:cubicBezTo>
                    <a:pt x="4" y="18"/>
                    <a:pt x="0" y="13"/>
                    <a:pt x="0" y="11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5683250" y="2127250"/>
              <a:ext cx="277812" cy="230188"/>
            </a:xfrm>
            <a:custGeom>
              <a:avLst/>
              <a:gdLst>
                <a:gd name="T0" fmla="*/ 65 w 74"/>
                <a:gd name="T1" fmla="*/ 23 h 61"/>
                <a:gd name="T2" fmla="*/ 64 w 74"/>
                <a:gd name="T3" fmla="*/ 29 h 61"/>
                <a:gd name="T4" fmla="*/ 74 w 74"/>
                <a:gd name="T5" fmla="*/ 32 h 61"/>
                <a:gd name="T6" fmla="*/ 57 w 74"/>
                <a:gd name="T7" fmla="*/ 54 h 61"/>
                <a:gd name="T8" fmla="*/ 48 w 74"/>
                <a:gd name="T9" fmla="*/ 61 h 61"/>
                <a:gd name="T10" fmla="*/ 38 w 74"/>
                <a:gd name="T11" fmla="*/ 53 h 61"/>
                <a:gd name="T12" fmla="*/ 0 w 74"/>
                <a:gd name="T13" fmla="*/ 30 h 61"/>
                <a:gd name="T14" fmla="*/ 0 w 74"/>
                <a:gd name="T15" fmla="*/ 23 h 61"/>
                <a:gd name="T16" fmla="*/ 20 w 74"/>
                <a:gd name="T17" fmla="*/ 28 h 61"/>
                <a:gd name="T18" fmla="*/ 26 w 74"/>
                <a:gd name="T19" fmla="*/ 28 h 61"/>
                <a:gd name="T20" fmla="*/ 26 w 74"/>
                <a:gd name="T21" fmla="*/ 16 h 61"/>
                <a:gd name="T22" fmla="*/ 12 w 74"/>
                <a:gd name="T23" fmla="*/ 11 h 61"/>
                <a:gd name="T24" fmla="*/ 15 w 74"/>
                <a:gd name="T25" fmla="*/ 7 h 61"/>
                <a:gd name="T26" fmla="*/ 41 w 74"/>
                <a:gd name="T27" fmla="*/ 2 h 61"/>
                <a:gd name="T28" fmla="*/ 59 w 74"/>
                <a:gd name="T29" fmla="*/ 2 h 61"/>
                <a:gd name="T30" fmla="*/ 63 w 74"/>
                <a:gd name="T31" fmla="*/ 6 h 61"/>
                <a:gd name="T32" fmla="*/ 49 w 74"/>
                <a:gd name="T33" fmla="*/ 22 h 61"/>
                <a:gd name="T34" fmla="*/ 65 w 74"/>
                <a:gd name="T3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61">
                  <a:moveTo>
                    <a:pt x="65" y="23"/>
                  </a:moveTo>
                  <a:cubicBezTo>
                    <a:pt x="65" y="29"/>
                    <a:pt x="64" y="25"/>
                    <a:pt x="64" y="29"/>
                  </a:cubicBezTo>
                  <a:cubicBezTo>
                    <a:pt x="66" y="30"/>
                    <a:pt x="71" y="31"/>
                    <a:pt x="74" y="32"/>
                  </a:cubicBezTo>
                  <a:cubicBezTo>
                    <a:pt x="72" y="55"/>
                    <a:pt x="71" y="49"/>
                    <a:pt x="57" y="54"/>
                  </a:cubicBezTo>
                  <a:cubicBezTo>
                    <a:pt x="53" y="56"/>
                    <a:pt x="52" y="61"/>
                    <a:pt x="48" y="61"/>
                  </a:cubicBezTo>
                  <a:cubicBezTo>
                    <a:pt x="42" y="61"/>
                    <a:pt x="41" y="56"/>
                    <a:pt x="38" y="53"/>
                  </a:cubicBezTo>
                  <a:cubicBezTo>
                    <a:pt x="26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6" y="2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0" y="15"/>
                    <a:pt x="12" y="16"/>
                    <a:pt x="12" y="11"/>
                  </a:cubicBezTo>
                  <a:cubicBezTo>
                    <a:pt x="12" y="9"/>
                    <a:pt x="15" y="9"/>
                    <a:pt x="15" y="7"/>
                  </a:cubicBezTo>
                  <a:cubicBezTo>
                    <a:pt x="22" y="0"/>
                    <a:pt x="32" y="2"/>
                    <a:pt x="41" y="2"/>
                  </a:cubicBezTo>
                  <a:cubicBezTo>
                    <a:pt x="49" y="2"/>
                    <a:pt x="59" y="2"/>
                    <a:pt x="59" y="2"/>
                  </a:cubicBezTo>
                  <a:cubicBezTo>
                    <a:pt x="60" y="2"/>
                    <a:pt x="63" y="4"/>
                    <a:pt x="63" y="6"/>
                  </a:cubicBezTo>
                  <a:cubicBezTo>
                    <a:pt x="63" y="15"/>
                    <a:pt x="52" y="19"/>
                    <a:pt x="49" y="22"/>
                  </a:cubicBezTo>
                  <a:cubicBezTo>
                    <a:pt x="53" y="22"/>
                    <a:pt x="65" y="18"/>
                    <a:pt x="6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581650" y="1857375"/>
              <a:ext cx="312737" cy="165100"/>
            </a:xfrm>
            <a:custGeom>
              <a:avLst/>
              <a:gdLst>
                <a:gd name="T0" fmla="*/ 4 w 83"/>
                <a:gd name="T1" fmla="*/ 11 h 44"/>
                <a:gd name="T2" fmla="*/ 0 w 83"/>
                <a:gd name="T3" fmla="*/ 2 h 44"/>
                <a:gd name="T4" fmla="*/ 5 w 83"/>
                <a:gd name="T5" fmla="*/ 2 h 44"/>
                <a:gd name="T6" fmla="*/ 38 w 83"/>
                <a:gd name="T7" fmla="*/ 20 h 44"/>
                <a:gd name="T8" fmla="*/ 29 w 83"/>
                <a:gd name="T9" fmla="*/ 13 h 44"/>
                <a:gd name="T10" fmla="*/ 29 w 83"/>
                <a:gd name="T11" fmla="*/ 8 h 44"/>
                <a:gd name="T12" fmla="*/ 53 w 83"/>
                <a:gd name="T13" fmla="*/ 17 h 44"/>
                <a:gd name="T14" fmla="*/ 53 w 83"/>
                <a:gd name="T15" fmla="*/ 8 h 44"/>
                <a:gd name="T16" fmla="*/ 38 w 83"/>
                <a:gd name="T17" fmla="*/ 2 h 44"/>
                <a:gd name="T18" fmla="*/ 46 w 83"/>
                <a:gd name="T19" fmla="*/ 1 h 44"/>
                <a:gd name="T20" fmla="*/ 65 w 83"/>
                <a:gd name="T21" fmla="*/ 5 h 44"/>
                <a:gd name="T22" fmla="*/ 74 w 83"/>
                <a:gd name="T23" fmla="*/ 2 h 44"/>
                <a:gd name="T24" fmla="*/ 83 w 83"/>
                <a:gd name="T25" fmla="*/ 13 h 44"/>
                <a:gd name="T26" fmla="*/ 79 w 83"/>
                <a:gd name="T27" fmla="*/ 40 h 44"/>
                <a:gd name="T28" fmla="*/ 62 w 83"/>
                <a:gd name="T29" fmla="*/ 43 h 44"/>
                <a:gd name="T30" fmla="*/ 48 w 83"/>
                <a:gd name="T31" fmla="*/ 40 h 44"/>
                <a:gd name="T32" fmla="*/ 51 w 83"/>
                <a:gd name="T33" fmla="*/ 36 h 44"/>
                <a:gd name="T34" fmla="*/ 51 w 83"/>
                <a:gd name="T35" fmla="*/ 32 h 44"/>
                <a:gd name="T36" fmla="*/ 62 w 83"/>
                <a:gd name="T37" fmla="*/ 25 h 44"/>
                <a:gd name="T38" fmla="*/ 57 w 83"/>
                <a:gd name="T39" fmla="*/ 24 h 44"/>
                <a:gd name="T40" fmla="*/ 25 w 83"/>
                <a:gd name="T41" fmla="*/ 28 h 44"/>
                <a:gd name="T42" fmla="*/ 20 w 83"/>
                <a:gd name="T43" fmla="*/ 23 h 44"/>
                <a:gd name="T44" fmla="*/ 13 w 83"/>
                <a:gd name="T45" fmla="*/ 23 h 44"/>
                <a:gd name="T46" fmla="*/ 12 w 83"/>
                <a:gd name="T47" fmla="*/ 19 h 44"/>
                <a:gd name="T48" fmla="*/ 1 w 83"/>
                <a:gd name="T49" fmla="*/ 14 h 44"/>
                <a:gd name="T50" fmla="*/ 1 w 83"/>
                <a:gd name="T51" fmla="*/ 6 h 44"/>
                <a:gd name="T52" fmla="*/ 4 w 83"/>
                <a:gd name="T5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44">
                  <a:moveTo>
                    <a:pt x="4" y="11"/>
                  </a:moveTo>
                  <a:cubicBezTo>
                    <a:pt x="3" y="9"/>
                    <a:pt x="0" y="6"/>
                    <a:pt x="0" y="2"/>
                  </a:cubicBezTo>
                  <a:cubicBezTo>
                    <a:pt x="2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4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2" y="17"/>
                    <a:pt x="53" y="1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6" y="8"/>
                    <a:pt x="40" y="8"/>
                    <a:pt x="38" y="2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7" y="5"/>
                    <a:pt x="65" y="5"/>
                  </a:cubicBezTo>
                  <a:cubicBezTo>
                    <a:pt x="69" y="5"/>
                    <a:pt x="71" y="2"/>
                    <a:pt x="74" y="2"/>
                  </a:cubicBezTo>
                  <a:cubicBezTo>
                    <a:pt x="82" y="2"/>
                    <a:pt x="83" y="6"/>
                    <a:pt x="83" y="13"/>
                  </a:cubicBezTo>
                  <a:cubicBezTo>
                    <a:pt x="83" y="23"/>
                    <a:pt x="78" y="28"/>
                    <a:pt x="79" y="40"/>
                  </a:cubicBezTo>
                  <a:cubicBezTo>
                    <a:pt x="73" y="43"/>
                    <a:pt x="63" y="43"/>
                    <a:pt x="62" y="43"/>
                  </a:cubicBezTo>
                  <a:cubicBezTo>
                    <a:pt x="59" y="43"/>
                    <a:pt x="48" y="44"/>
                    <a:pt x="48" y="40"/>
                  </a:cubicBezTo>
                  <a:cubicBezTo>
                    <a:pt x="48" y="39"/>
                    <a:pt x="49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59" y="28"/>
                    <a:pt x="62" y="25"/>
                  </a:cubicBezTo>
                  <a:cubicBezTo>
                    <a:pt x="61" y="24"/>
                    <a:pt x="58" y="24"/>
                    <a:pt x="57" y="24"/>
                  </a:cubicBezTo>
                  <a:cubicBezTo>
                    <a:pt x="49" y="24"/>
                    <a:pt x="33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819775" y="2484438"/>
              <a:ext cx="182562" cy="109538"/>
            </a:xfrm>
            <a:custGeom>
              <a:avLst/>
              <a:gdLst>
                <a:gd name="T0" fmla="*/ 38 w 49"/>
                <a:gd name="T1" fmla="*/ 29 h 29"/>
                <a:gd name="T2" fmla="*/ 0 w 49"/>
                <a:gd name="T3" fmla="*/ 16 h 29"/>
                <a:gd name="T4" fmla="*/ 10 w 49"/>
                <a:gd name="T5" fmla="*/ 14 h 29"/>
                <a:gd name="T6" fmla="*/ 22 w 49"/>
                <a:gd name="T7" fmla="*/ 0 h 29"/>
                <a:gd name="T8" fmla="*/ 49 w 49"/>
                <a:gd name="T9" fmla="*/ 22 h 29"/>
                <a:gd name="T10" fmla="*/ 38 w 4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10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9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5995988" y="2097088"/>
              <a:ext cx="239712" cy="200025"/>
            </a:xfrm>
            <a:custGeom>
              <a:avLst/>
              <a:gdLst>
                <a:gd name="T0" fmla="*/ 64 w 64"/>
                <a:gd name="T1" fmla="*/ 11 h 53"/>
                <a:gd name="T2" fmla="*/ 57 w 64"/>
                <a:gd name="T3" fmla="*/ 18 h 53"/>
                <a:gd name="T4" fmla="*/ 32 w 64"/>
                <a:gd name="T5" fmla="*/ 35 h 53"/>
                <a:gd name="T6" fmla="*/ 19 w 64"/>
                <a:gd name="T7" fmla="*/ 38 h 53"/>
                <a:gd name="T8" fmla="*/ 25 w 64"/>
                <a:gd name="T9" fmla="*/ 38 h 53"/>
                <a:gd name="T10" fmla="*/ 15 w 64"/>
                <a:gd name="T11" fmla="*/ 53 h 53"/>
                <a:gd name="T12" fmla="*/ 6 w 64"/>
                <a:gd name="T13" fmla="*/ 53 h 53"/>
                <a:gd name="T14" fmla="*/ 7 w 64"/>
                <a:gd name="T15" fmla="*/ 40 h 53"/>
                <a:gd name="T16" fmla="*/ 0 w 64"/>
                <a:gd name="T17" fmla="*/ 19 h 53"/>
                <a:gd name="T18" fmla="*/ 0 w 64"/>
                <a:gd name="T19" fmla="*/ 11 h 53"/>
                <a:gd name="T20" fmla="*/ 10 w 64"/>
                <a:gd name="T21" fmla="*/ 11 h 53"/>
                <a:gd name="T22" fmla="*/ 10 w 64"/>
                <a:gd name="T23" fmla="*/ 7 h 53"/>
                <a:gd name="T24" fmla="*/ 22 w 64"/>
                <a:gd name="T25" fmla="*/ 0 h 53"/>
                <a:gd name="T26" fmla="*/ 64 w 64"/>
                <a:gd name="T27" fmla="*/ 6 h 53"/>
                <a:gd name="T28" fmla="*/ 64 w 64"/>
                <a:gd name="T2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3">
                  <a:moveTo>
                    <a:pt x="64" y="11"/>
                  </a:moveTo>
                  <a:cubicBezTo>
                    <a:pt x="64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19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0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2" y="0"/>
                    <a:pt x="22" y="0"/>
                  </a:cubicBezTo>
                  <a:cubicBezTo>
                    <a:pt x="36" y="0"/>
                    <a:pt x="49" y="6"/>
                    <a:pt x="64" y="6"/>
                  </a:cubicBezTo>
                  <a:cubicBezTo>
                    <a:pt x="64" y="8"/>
                    <a:pt x="64" y="9"/>
                    <a:pt x="6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5503863" y="1747838"/>
              <a:ext cx="77787" cy="68263"/>
            </a:xfrm>
            <a:custGeom>
              <a:avLst/>
              <a:gdLst>
                <a:gd name="T0" fmla="*/ 21 w 21"/>
                <a:gd name="T1" fmla="*/ 13 h 18"/>
                <a:gd name="T2" fmla="*/ 15 w 21"/>
                <a:gd name="T3" fmla="*/ 18 h 18"/>
                <a:gd name="T4" fmla="*/ 0 w 21"/>
                <a:gd name="T5" fmla="*/ 0 h 18"/>
                <a:gd name="T6" fmla="*/ 21 w 21"/>
                <a:gd name="T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8">
                  <a:moveTo>
                    <a:pt x="21" y="13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10"/>
                    <a:pt x="2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5553075" y="1970088"/>
              <a:ext cx="55562" cy="49213"/>
            </a:xfrm>
            <a:custGeom>
              <a:avLst/>
              <a:gdLst>
                <a:gd name="T0" fmla="*/ 12 w 15"/>
                <a:gd name="T1" fmla="*/ 0 h 13"/>
                <a:gd name="T2" fmla="*/ 15 w 15"/>
                <a:gd name="T3" fmla="*/ 7 h 13"/>
                <a:gd name="T4" fmla="*/ 9 w 15"/>
                <a:gd name="T5" fmla="*/ 13 h 13"/>
                <a:gd name="T6" fmla="*/ 0 w 15"/>
                <a:gd name="T7" fmla="*/ 12 h 13"/>
                <a:gd name="T8" fmla="*/ 12 w 1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2" y="0"/>
                  </a:moveTo>
                  <a:cubicBezTo>
                    <a:pt x="13" y="3"/>
                    <a:pt x="15" y="4"/>
                    <a:pt x="15" y="7"/>
                  </a:cubicBezTo>
                  <a:cubicBezTo>
                    <a:pt x="15" y="12"/>
                    <a:pt x="11" y="13"/>
                    <a:pt x="9" y="13"/>
                  </a:cubicBezTo>
                  <a:cubicBezTo>
                    <a:pt x="4" y="13"/>
                    <a:pt x="4" y="12"/>
                    <a:pt x="0" y="12"/>
                  </a:cubicBezTo>
                  <a:cubicBezTo>
                    <a:pt x="2" y="5"/>
                    <a:pt x="6" y="3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5526088" y="1585913"/>
              <a:ext cx="300037" cy="161925"/>
            </a:xfrm>
            <a:custGeom>
              <a:avLst/>
              <a:gdLst>
                <a:gd name="T0" fmla="*/ 53 w 80"/>
                <a:gd name="T1" fmla="*/ 32 h 43"/>
                <a:gd name="T2" fmla="*/ 32 w 80"/>
                <a:gd name="T3" fmla="*/ 30 h 43"/>
                <a:gd name="T4" fmla="*/ 18 w 80"/>
                <a:gd name="T5" fmla="*/ 28 h 43"/>
                <a:gd name="T6" fmla="*/ 6 w 80"/>
                <a:gd name="T7" fmla="*/ 25 h 43"/>
                <a:gd name="T8" fmla="*/ 19 w 80"/>
                <a:gd name="T9" fmla="*/ 20 h 43"/>
                <a:gd name="T10" fmla="*/ 19 w 80"/>
                <a:gd name="T11" fmla="*/ 14 h 43"/>
                <a:gd name="T12" fmla="*/ 4 w 80"/>
                <a:gd name="T13" fmla="*/ 14 h 43"/>
                <a:gd name="T14" fmla="*/ 7 w 80"/>
                <a:gd name="T15" fmla="*/ 10 h 43"/>
                <a:gd name="T16" fmla="*/ 0 w 80"/>
                <a:gd name="T17" fmla="*/ 3 h 43"/>
                <a:gd name="T18" fmla="*/ 14 w 80"/>
                <a:gd name="T19" fmla="*/ 0 h 43"/>
                <a:gd name="T20" fmla="*/ 30 w 80"/>
                <a:gd name="T21" fmla="*/ 8 h 43"/>
                <a:gd name="T22" fmla="*/ 39 w 80"/>
                <a:gd name="T23" fmla="*/ 4 h 43"/>
                <a:gd name="T24" fmla="*/ 52 w 80"/>
                <a:gd name="T25" fmla="*/ 14 h 43"/>
                <a:gd name="T26" fmla="*/ 59 w 80"/>
                <a:gd name="T27" fmla="*/ 11 h 43"/>
                <a:gd name="T28" fmla="*/ 72 w 80"/>
                <a:gd name="T29" fmla="*/ 21 h 43"/>
                <a:gd name="T30" fmla="*/ 68 w 80"/>
                <a:gd name="T31" fmla="*/ 25 h 43"/>
                <a:gd name="T32" fmla="*/ 80 w 80"/>
                <a:gd name="T33" fmla="*/ 37 h 43"/>
                <a:gd name="T34" fmla="*/ 72 w 80"/>
                <a:gd name="T35" fmla="*/ 43 h 43"/>
                <a:gd name="T36" fmla="*/ 53 w 80"/>
                <a:gd name="T37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43">
                  <a:moveTo>
                    <a:pt x="53" y="32"/>
                  </a:moveTo>
                  <a:cubicBezTo>
                    <a:pt x="45" y="32"/>
                    <a:pt x="40" y="29"/>
                    <a:pt x="32" y="30"/>
                  </a:cubicBezTo>
                  <a:cubicBezTo>
                    <a:pt x="30" y="26"/>
                    <a:pt x="25" y="28"/>
                    <a:pt x="18" y="28"/>
                  </a:cubicBezTo>
                  <a:cubicBezTo>
                    <a:pt x="12" y="28"/>
                    <a:pt x="10" y="29"/>
                    <a:pt x="6" y="25"/>
                  </a:cubicBezTo>
                  <a:cubicBezTo>
                    <a:pt x="10" y="21"/>
                    <a:pt x="14" y="21"/>
                    <a:pt x="19" y="20"/>
                  </a:cubicBezTo>
                  <a:cubicBezTo>
                    <a:pt x="18" y="18"/>
                    <a:pt x="18" y="16"/>
                    <a:pt x="19" y="14"/>
                  </a:cubicBezTo>
                  <a:cubicBezTo>
                    <a:pt x="10" y="14"/>
                    <a:pt x="7" y="17"/>
                    <a:pt x="4" y="14"/>
                  </a:cubicBezTo>
                  <a:cubicBezTo>
                    <a:pt x="5" y="13"/>
                    <a:pt x="7" y="12"/>
                    <a:pt x="7" y="10"/>
                  </a:cubicBezTo>
                  <a:cubicBezTo>
                    <a:pt x="1" y="10"/>
                    <a:pt x="0" y="9"/>
                    <a:pt x="0" y="3"/>
                  </a:cubicBezTo>
                  <a:cubicBezTo>
                    <a:pt x="5" y="2"/>
                    <a:pt x="8" y="0"/>
                    <a:pt x="14" y="0"/>
                  </a:cubicBezTo>
                  <a:cubicBezTo>
                    <a:pt x="23" y="0"/>
                    <a:pt x="25" y="8"/>
                    <a:pt x="30" y="8"/>
                  </a:cubicBezTo>
                  <a:cubicBezTo>
                    <a:pt x="34" y="8"/>
                    <a:pt x="35" y="4"/>
                    <a:pt x="39" y="4"/>
                  </a:cubicBezTo>
                  <a:cubicBezTo>
                    <a:pt x="48" y="4"/>
                    <a:pt x="47" y="14"/>
                    <a:pt x="52" y="14"/>
                  </a:cubicBezTo>
                  <a:cubicBezTo>
                    <a:pt x="55" y="14"/>
                    <a:pt x="56" y="11"/>
                    <a:pt x="59" y="11"/>
                  </a:cubicBezTo>
                  <a:cubicBezTo>
                    <a:pt x="65" y="11"/>
                    <a:pt x="69" y="19"/>
                    <a:pt x="72" y="21"/>
                  </a:cubicBezTo>
                  <a:cubicBezTo>
                    <a:pt x="71" y="22"/>
                    <a:pt x="69" y="24"/>
                    <a:pt x="68" y="25"/>
                  </a:cubicBezTo>
                  <a:cubicBezTo>
                    <a:pt x="72" y="29"/>
                    <a:pt x="80" y="32"/>
                    <a:pt x="80" y="37"/>
                  </a:cubicBezTo>
                  <a:cubicBezTo>
                    <a:pt x="80" y="41"/>
                    <a:pt x="76" y="43"/>
                    <a:pt x="72" y="43"/>
                  </a:cubicBezTo>
                  <a:cubicBezTo>
                    <a:pt x="62" y="43"/>
                    <a:pt x="63" y="32"/>
                    <a:pt x="5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5641975" y="1725613"/>
              <a:ext cx="82550" cy="22225"/>
            </a:xfrm>
            <a:custGeom>
              <a:avLst/>
              <a:gdLst>
                <a:gd name="T0" fmla="*/ 8 w 22"/>
                <a:gd name="T1" fmla="*/ 6 h 6"/>
                <a:gd name="T2" fmla="*/ 12 w 22"/>
                <a:gd name="T3" fmla="*/ 0 h 6"/>
                <a:gd name="T4" fmla="*/ 22 w 22"/>
                <a:gd name="T5" fmla="*/ 3 h 6"/>
                <a:gd name="T6" fmla="*/ 8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8" y="6"/>
                  </a:moveTo>
                  <a:cubicBezTo>
                    <a:pt x="0" y="6"/>
                    <a:pt x="11" y="0"/>
                    <a:pt x="12" y="0"/>
                  </a:cubicBezTo>
                  <a:cubicBezTo>
                    <a:pt x="17" y="0"/>
                    <a:pt x="18" y="2"/>
                    <a:pt x="22" y="3"/>
                  </a:cubicBezTo>
                  <a:cubicBezTo>
                    <a:pt x="20" y="6"/>
                    <a:pt x="15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5943600" y="1819275"/>
              <a:ext cx="803275" cy="255588"/>
            </a:xfrm>
            <a:custGeom>
              <a:avLst/>
              <a:gdLst>
                <a:gd name="T0" fmla="*/ 212 w 214"/>
                <a:gd name="T1" fmla="*/ 45 h 68"/>
                <a:gd name="T2" fmla="*/ 208 w 214"/>
                <a:gd name="T3" fmla="*/ 51 h 68"/>
                <a:gd name="T4" fmla="*/ 214 w 214"/>
                <a:gd name="T5" fmla="*/ 51 h 68"/>
                <a:gd name="T6" fmla="*/ 177 w 214"/>
                <a:gd name="T7" fmla="*/ 67 h 68"/>
                <a:gd name="T8" fmla="*/ 169 w 214"/>
                <a:gd name="T9" fmla="*/ 60 h 68"/>
                <a:gd name="T10" fmla="*/ 158 w 214"/>
                <a:gd name="T11" fmla="*/ 66 h 68"/>
                <a:gd name="T12" fmla="*/ 123 w 214"/>
                <a:gd name="T13" fmla="*/ 66 h 68"/>
                <a:gd name="T14" fmla="*/ 101 w 214"/>
                <a:gd name="T15" fmla="*/ 59 h 68"/>
                <a:gd name="T16" fmla="*/ 96 w 214"/>
                <a:gd name="T17" fmla="*/ 59 h 68"/>
                <a:gd name="T18" fmla="*/ 84 w 214"/>
                <a:gd name="T19" fmla="*/ 67 h 68"/>
                <a:gd name="T20" fmla="*/ 52 w 214"/>
                <a:gd name="T21" fmla="*/ 47 h 68"/>
                <a:gd name="T22" fmla="*/ 57 w 214"/>
                <a:gd name="T23" fmla="*/ 40 h 68"/>
                <a:gd name="T24" fmla="*/ 40 w 214"/>
                <a:gd name="T25" fmla="*/ 18 h 68"/>
                <a:gd name="T26" fmla="*/ 31 w 214"/>
                <a:gd name="T27" fmla="*/ 22 h 68"/>
                <a:gd name="T28" fmla="*/ 0 w 214"/>
                <a:gd name="T29" fmla="*/ 7 h 68"/>
                <a:gd name="T30" fmla="*/ 13 w 214"/>
                <a:gd name="T31" fmla="*/ 0 h 68"/>
                <a:gd name="T32" fmla="*/ 51 w 214"/>
                <a:gd name="T33" fmla="*/ 15 h 68"/>
                <a:gd name="T34" fmla="*/ 60 w 214"/>
                <a:gd name="T35" fmla="*/ 12 h 68"/>
                <a:gd name="T36" fmla="*/ 67 w 214"/>
                <a:gd name="T37" fmla="*/ 12 h 68"/>
                <a:gd name="T38" fmla="*/ 88 w 214"/>
                <a:gd name="T39" fmla="*/ 25 h 68"/>
                <a:gd name="T40" fmla="*/ 71 w 214"/>
                <a:gd name="T41" fmla="*/ 25 h 68"/>
                <a:gd name="T42" fmla="*/ 90 w 214"/>
                <a:gd name="T43" fmla="*/ 35 h 68"/>
                <a:gd name="T44" fmla="*/ 87 w 214"/>
                <a:gd name="T45" fmla="*/ 37 h 68"/>
                <a:gd name="T46" fmla="*/ 94 w 214"/>
                <a:gd name="T47" fmla="*/ 39 h 68"/>
                <a:gd name="T48" fmla="*/ 124 w 214"/>
                <a:gd name="T49" fmla="*/ 45 h 68"/>
                <a:gd name="T50" fmla="*/ 179 w 214"/>
                <a:gd name="T51" fmla="*/ 34 h 68"/>
                <a:gd name="T52" fmla="*/ 214 w 214"/>
                <a:gd name="T53" fmla="*/ 46 h 68"/>
                <a:gd name="T54" fmla="*/ 209 w 214"/>
                <a:gd name="T55" fmla="*/ 47 h 68"/>
                <a:gd name="T56" fmla="*/ 212 w 214"/>
                <a:gd name="T57" fmla="*/ 4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4" h="68">
                  <a:moveTo>
                    <a:pt x="212" y="45"/>
                  </a:moveTo>
                  <a:cubicBezTo>
                    <a:pt x="211" y="46"/>
                    <a:pt x="209" y="48"/>
                    <a:pt x="208" y="51"/>
                  </a:cubicBezTo>
                  <a:cubicBezTo>
                    <a:pt x="211" y="52"/>
                    <a:pt x="214" y="51"/>
                    <a:pt x="214" y="51"/>
                  </a:cubicBezTo>
                  <a:cubicBezTo>
                    <a:pt x="212" y="67"/>
                    <a:pt x="193" y="67"/>
                    <a:pt x="177" y="67"/>
                  </a:cubicBezTo>
                  <a:cubicBezTo>
                    <a:pt x="172" y="67"/>
                    <a:pt x="169" y="63"/>
                    <a:pt x="169" y="60"/>
                  </a:cubicBezTo>
                  <a:cubicBezTo>
                    <a:pt x="163" y="61"/>
                    <a:pt x="162" y="63"/>
                    <a:pt x="158" y="6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14" y="68"/>
                    <a:pt x="100" y="67"/>
                    <a:pt x="101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4" y="61"/>
                    <a:pt x="87" y="67"/>
                    <a:pt x="84" y="67"/>
                  </a:cubicBezTo>
                  <a:cubicBezTo>
                    <a:pt x="74" y="67"/>
                    <a:pt x="52" y="56"/>
                    <a:pt x="52" y="47"/>
                  </a:cubicBezTo>
                  <a:cubicBezTo>
                    <a:pt x="52" y="44"/>
                    <a:pt x="56" y="41"/>
                    <a:pt x="57" y="40"/>
                  </a:cubicBezTo>
                  <a:cubicBezTo>
                    <a:pt x="50" y="32"/>
                    <a:pt x="47" y="25"/>
                    <a:pt x="40" y="18"/>
                  </a:cubicBezTo>
                  <a:cubicBezTo>
                    <a:pt x="37" y="20"/>
                    <a:pt x="35" y="22"/>
                    <a:pt x="31" y="22"/>
                  </a:cubicBezTo>
                  <a:cubicBezTo>
                    <a:pt x="26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5" y="15"/>
                    <a:pt x="58" y="15"/>
                    <a:pt x="60" y="12"/>
                  </a:cubicBezTo>
                  <a:cubicBezTo>
                    <a:pt x="63" y="12"/>
                    <a:pt x="67" y="12"/>
                    <a:pt x="67" y="12"/>
                  </a:cubicBezTo>
                  <a:cubicBezTo>
                    <a:pt x="64" y="22"/>
                    <a:pt x="84" y="19"/>
                    <a:pt x="88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7"/>
                    <a:pt x="84" y="30"/>
                    <a:pt x="90" y="35"/>
                  </a:cubicBezTo>
                  <a:cubicBezTo>
                    <a:pt x="89" y="36"/>
                    <a:pt x="87" y="36"/>
                    <a:pt x="87" y="37"/>
                  </a:cubicBezTo>
                  <a:cubicBezTo>
                    <a:pt x="87" y="43"/>
                    <a:pt x="92" y="41"/>
                    <a:pt x="94" y="39"/>
                  </a:cubicBezTo>
                  <a:cubicBezTo>
                    <a:pt x="105" y="42"/>
                    <a:pt x="113" y="45"/>
                    <a:pt x="124" y="45"/>
                  </a:cubicBezTo>
                  <a:cubicBezTo>
                    <a:pt x="148" y="45"/>
                    <a:pt x="156" y="34"/>
                    <a:pt x="179" y="34"/>
                  </a:cubicBezTo>
                  <a:cubicBezTo>
                    <a:pt x="196" y="34"/>
                    <a:pt x="207" y="35"/>
                    <a:pt x="214" y="46"/>
                  </a:cubicBezTo>
                  <a:cubicBezTo>
                    <a:pt x="213" y="46"/>
                    <a:pt x="211" y="47"/>
                    <a:pt x="209" y="47"/>
                  </a:cubicBezTo>
                  <a:lnTo>
                    <a:pt x="21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5954713" y="1954213"/>
              <a:ext cx="138112" cy="106363"/>
            </a:xfrm>
            <a:custGeom>
              <a:avLst/>
              <a:gdLst>
                <a:gd name="T0" fmla="*/ 6 w 37"/>
                <a:gd name="T1" fmla="*/ 10 h 28"/>
                <a:gd name="T2" fmla="*/ 19 w 37"/>
                <a:gd name="T3" fmla="*/ 0 h 28"/>
                <a:gd name="T4" fmla="*/ 37 w 37"/>
                <a:gd name="T5" fmla="*/ 14 h 28"/>
                <a:gd name="T6" fmla="*/ 28 w 37"/>
                <a:gd name="T7" fmla="*/ 28 h 28"/>
                <a:gd name="T8" fmla="*/ 0 w 37"/>
                <a:gd name="T9" fmla="*/ 17 h 28"/>
                <a:gd name="T10" fmla="*/ 6 w 37"/>
                <a:gd name="T1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8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4"/>
                  </a:cubicBezTo>
                  <a:cubicBezTo>
                    <a:pt x="37" y="22"/>
                    <a:pt x="34" y="28"/>
                    <a:pt x="28" y="28"/>
                  </a:cubicBezTo>
                  <a:cubicBezTo>
                    <a:pt x="25" y="28"/>
                    <a:pt x="0" y="17"/>
                    <a:pt x="0" y="17"/>
                  </a:cubicBezTo>
                  <a:cubicBezTo>
                    <a:pt x="0" y="12"/>
                    <a:pt x="5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5969000" y="1747838"/>
              <a:ext cx="128587" cy="38100"/>
            </a:xfrm>
            <a:custGeom>
              <a:avLst/>
              <a:gdLst>
                <a:gd name="T0" fmla="*/ 29 w 34"/>
                <a:gd name="T1" fmla="*/ 0 h 10"/>
                <a:gd name="T2" fmla="*/ 34 w 34"/>
                <a:gd name="T3" fmla="*/ 0 h 10"/>
                <a:gd name="T4" fmla="*/ 34 w 34"/>
                <a:gd name="T5" fmla="*/ 6 h 10"/>
                <a:gd name="T6" fmla="*/ 28 w 34"/>
                <a:gd name="T7" fmla="*/ 10 h 10"/>
                <a:gd name="T8" fmla="*/ 0 w 34"/>
                <a:gd name="T9" fmla="*/ 6 h 10"/>
                <a:gd name="T10" fmla="*/ 29 w 34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0">
                  <a:moveTo>
                    <a:pt x="29" y="0"/>
                  </a:moveTo>
                  <a:cubicBezTo>
                    <a:pt x="33" y="0"/>
                    <a:pt x="30" y="1"/>
                    <a:pt x="34" y="0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8"/>
                    <a:pt x="32" y="10"/>
                    <a:pt x="28" y="10"/>
                  </a:cubicBezTo>
                  <a:cubicBezTo>
                    <a:pt x="26" y="10"/>
                    <a:pt x="0" y="6"/>
                    <a:pt x="0" y="6"/>
                  </a:cubicBezTo>
                  <a:cubicBezTo>
                    <a:pt x="5" y="1"/>
                    <a:pt x="2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5872163" y="1627188"/>
              <a:ext cx="153987" cy="120650"/>
            </a:xfrm>
            <a:custGeom>
              <a:avLst/>
              <a:gdLst>
                <a:gd name="T0" fmla="*/ 10 w 41"/>
                <a:gd name="T1" fmla="*/ 27 h 32"/>
                <a:gd name="T2" fmla="*/ 15 w 41"/>
                <a:gd name="T3" fmla="*/ 23 h 32"/>
                <a:gd name="T4" fmla="*/ 0 w 41"/>
                <a:gd name="T5" fmla="*/ 6 h 32"/>
                <a:gd name="T6" fmla="*/ 10 w 41"/>
                <a:gd name="T7" fmla="*/ 0 h 32"/>
                <a:gd name="T8" fmla="*/ 25 w 41"/>
                <a:gd name="T9" fmla="*/ 6 h 32"/>
                <a:gd name="T10" fmla="*/ 41 w 41"/>
                <a:gd name="T11" fmla="*/ 16 h 32"/>
                <a:gd name="T12" fmla="*/ 41 w 41"/>
                <a:gd name="T13" fmla="*/ 27 h 32"/>
                <a:gd name="T14" fmla="*/ 10 w 41"/>
                <a:gd name="T1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2">
                  <a:moveTo>
                    <a:pt x="10" y="27"/>
                  </a:moveTo>
                  <a:cubicBezTo>
                    <a:pt x="10" y="25"/>
                    <a:pt x="13" y="23"/>
                    <a:pt x="15" y="23"/>
                  </a:cubicBezTo>
                  <a:cubicBezTo>
                    <a:pt x="9" y="18"/>
                    <a:pt x="0" y="15"/>
                    <a:pt x="0" y="6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3"/>
                    <a:pt x="21" y="6"/>
                    <a:pt x="25" y="6"/>
                  </a:cubicBezTo>
                  <a:cubicBezTo>
                    <a:pt x="25" y="17"/>
                    <a:pt x="41" y="7"/>
                    <a:pt x="41" y="16"/>
                  </a:cubicBezTo>
                  <a:cubicBezTo>
                    <a:pt x="41" y="19"/>
                    <a:pt x="39" y="22"/>
                    <a:pt x="41" y="27"/>
                  </a:cubicBezTo>
                  <a:cubicBezTo>
                    <a:pt x="25" y="31"/>
                    <a:pt x="10" y="32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5815013" y="1514475"/>
              <a:ext cx="57150" cy="34925"/>
            </a:xfrm>
            <a:custGeom>
              <a:avLst/>
              <a:gdLst>
                <a:gd name="T0" fmla="*/ 15 w 15"/>
                <a:gd name="T1" fmla="*/ 1 h 9"/>
                <a:gd name="T2" fmla="*/ 15 w 15"/>
                <a:gd name="T3" fmla="*/ 9 h 9"/>
                <a:gd name="T4" fmla="*/ 8 w 15"/>
                <a:gd name="T5" fmla="*/ 9 h 9"/>
                <a:gd name="T6" fmla="*/ 0 w 15"/>
                <a:gd name="T7" fmla="*/ 1 h 9"/>
                <a:gd name="T8" fmla="*/ 15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5" y="1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7"/>
                    <a:pt x="0" y="6"/>
                    <a:pt x="0" y="1"/>
                  </a:cubicBezTo>
                  <a:cubicBezTo>
                    <a:pt x="6" y="0"/>
                    <a:pt x="12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5976938" y="1371600"/>
              <a:ext cx="511175" cy="342900"/>
            </a:xfrm>
            <a:custGeom>
              <a:avLst/>
              <a:gdLst>
                <a:gd name="T0" fmla="*/ 91 w 136"/>
                <a:gd name="T1" fmla="*/ 36 h 91"/>
                <a:gd name="T2" fmla="*/ 96 w 136"/>
                <a:gd name="T3" fmla="*/ 36 h 91"/>
                <a:gd name="T4" fmla="*/ 96 w 136"/>
                <a:gd name="T5" fmla="*/ 31 h 91"/>
                <a:gd name="T6" fmla="*/ 94 w 136"/>
                <a:gd name="T7" fmla="*/ 28 h 91"/>
                <a:gd name="T8" fmla="*/ 99 w 136"/>
                <a:gd name="T9" fmla="*/ 28 h 91"/>
                <a:gd name="T10" fmla="*/ 104 w 136"/>
                <a:gd name="T11" fmla="*/ 35 h 91"/>
                <a:gd name="T12" fmla="*/ 109 w 136"/>
                <a:gd name="T13" fmla="*/ 42 h 91"/>
                <a:gd name="T14" fmla="*/ 106 w 136"/>
                <a:gd name="T15" fmla="*/ 48 h 91"/>
                <a:gd name="T16" fmla="*/ 114 w 136"/>
                <a:gd name="T17" fmla="*/ 48 h 91"/>
                <a:gd name="T18" fmla="*/ 135 w 136"/>
                <a:gd name="T19" fmla="*/ 54 h 91"/>
                <a:gd name="T20" fmla="*/ 135 w 136"/>
                <a:gd name="T21" fmla="*/ 60 h 91"/>
                <a:gd name="T22" fmla="*/ 125 w 136"/>
                <a:gd name="T23" fmla="*/ 63 h 91"/>
                <a:gd name="T24" fmla="*/ 104 w 136"/>
                <a:gd name="T25" fmla="*/ 77 h 91"/>
                <a:gd name="T26" fmla="*/ 97 w 136"/>
                <a:gd name="T27" fmla="*/ 68 h 91"/>
                <a:gd name="T28" fmla="*/ 92 w 136"/>
                <a:gd name="T29" fmla="*/ 74 h 91"/>
                <a:gd name="T30" fmla="*/ 98 w 136"/>
                <a:gd name="T31" fmla="*/ 83 h 91"/>
                <a:gd name="T32" fmla="*/ 90 w 136"/>
                <a:gd name="T33" fmla="*/ 83 h 91"/>
                <a:gd name="T34" fmla="*/ 90 w 136"/>
                <a:gd name="T35" fmla="*/ 89 h 91"/>
                <a:gd name="T36" fmla="*/ 74 w 136"/>
                <a:gd name="T37" fmla="*/ 81 h 91"/>
                <a:gd name="T38" fmla="*/ 64 w 136"/>
                <a:gd name="T39" fmla="*/ 91 h 91"/>
                <a:gd name="T40" fmla="*/ 46 w 136"/>
                <a:gd name="T41" fmla="*/ 83 h 91"/>
                <a:gd name="T42" fmla="*/ 52 w 136"/>
                <a:gd name="T43" fmla="*/ 80 h 91"/>
                <a:gd name="T44" fmla="*/ 32 w 136"/>
                <a:gd name="T45" fmla="*/ 69 h 91"/>
                <a:gd name="T46" fmla="*/ 65 w 136"/>
                <a:gd name="T47" fmla="*/ 60 h 91"/>
                <a:gd name="T48" fmla="*/ 48 w 136"/>
                <a:gd name="T49" fmla="*/ 57 h 91"/>
                <a:gd name="T50" fmla="*/ 34 w 136"/>
                <a:gd name="T51" fmla="*/ 60 h 91"/>
                <a:gd name="T52" fmla="*/ 28 w 136"/>
                <a:gd name="T53" fmla="*/ 55 h 91"/>
                <a:gd name="T54" fmla="*/ 19 w 136"/>
                <a:gd name="T55" fmla="*/ 58 h 91"/>
                <a:gd name="T56" fmla="*/ 16 w 136"/>
                <a:gd name="T57" fmla="*/ 54 h 91"/>
                <a:gd name="T58" fmla="*/ 26 w 136"/>
                <a:gd name="T59" fmla="*/ 48 h 91"/>
                <a:gd name="T60" fmla="*/ 0 w 136"/>
                <a:gd name="T61" fmla="*/ 34 h 91"/>
                <a:gd name="T62" fmla="*/ 7 w 136"/>
                <a:gd name="T63" fmla="*/ 34 h 91"/>
                <a:gd name="T64" fmla="*/ 20 w 136"/>
                <a:gd name="T65" fmla="*/ 39 h 91"/>
                <a:gd name="T66" fmla="*/ 24 w 136"/>
                <a:gd name="T67" fmla="*/ 35 h 91"/>
                <a:gd name="T68" fmla="*/ 5 w 136"/>
                <a:gd name="T69" fmla="*/ 25 h 91"/>
                <a:gd name="T70" fmla="*/ 15 w 136"/>
                <a:gd name="T71" fmla="*/ 21 h 91"/>
                <a:gd name="T72" fmla="*/ 27 w 136"/>
                <a:gd name="T73" fmla="*/ 24 h 91"/>
                <a:gd name="T74" fmla="*/ 31 w 136"/>
                <a:gd name="T75" fmla="*/ 20 h 91"/>
                <a:gd name="T76" fmla="*/ 19 w 136"/>
                <a:gd name="T77" fmla="*/ 20 h 91"/>
                <a:gd name="T78" fmla="*/ 14 w 136"/>
                <a:gd name="T79" fmla="*/ 13 h 91"/>
                <a:gd name="T80" fmla="*/ 30 w 136"/>
                <a:gd name="T81" fmla="*/ 9 h 91"/>
                <a:gd name="T82" fmla="*/ 38 w 136"/>
                <a:gd name="T83" fmla="*/ 9 h 91"/>
                <a:gd name="T84" fmla="*/ 24 w 136"/>
                <a:gd name="T85" fmla="*/ 0 h 91"/>
                <a:gd name="T86" fmla="*/ 52 w 136"/>
                <a:gd name="T87" fmla="*/ 4 h 91"/>
                <a:gd name="T88" fmla="*/ 66 w 136"/>
                <a:gd name="T89" fmla="*/ 23 h 91"/>
                <a:gd name="T90" fmla="*/ 83 w 136"/>
                <a:gd name="T91" fmla="*/ 24 h 91"/>
                <a:gd name="T92" fmla="*/ 91 w 136"/>
                <a:gd name="T93" fmla="*/ 3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" h="91">
                  <a:moveTo>
                    <a:pt x="91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6" y="28"/>
                    <a:pt x="97" y="28"/>
                    <a:pt x="99" y="28"/>
                  </a:cubicBezTo>
                  <a:cubicBezTo>
                    <a:pt x="105" y="28"/>
                    <a:pt x="104" y="30"/>
                    <a:pt x="104" y="35"/>
                  </a:cubicBezTo>
                  <a:cubicBezTo>
                    <a:pt x="104" y="38"/>
                    <a:pt x="109" y="39"/>
                    <a:pt x="109" y="42"/>
                  </a:cubicBezTo>
                  <a:cubicBezTo>
                    <a:pt x="109" y="45"/>
                    <a:pt x="106" y="46"/>
                    <a:pt x="106" y="48"/>
                  </a:cubicBezTo>
                  <a:cubicBezTo>
                    <a:pt x="106" y="52"/>
                    <a:pt x="113" y="48"/>
                    <a:pt x="114" y="48"/>
                  </a:cubicBezTo>
                  <a:cubicBezTo>
                    <a:pt x="118" y="48"/>
                    <a:pt x="130" y="53"/>
                    <a:pt x="135" y="54"/>
                  </a:cubicBezTo>
                  <a:cubicBezTo>
                    <a:pt x="135" y="57"/>
                    <a:pt x="136" y="59"/>
                    <a:pt x="135" y="60"/>
                  </a:cubicBezTo>
                  <a:cubicBezTo>
                    <a:pt x="133" y="63"/>
                    <a:pt x="128" y="62"/>
                    <a:pt x="125" y="63"/>
                  </a:cubicBezTo>
                  <a:cubicBezTo>
                    <a:pt x="116" y="63"/>
                    <a:pt x="110" y="77"/>
                    <a:pt x="104" y="77"/>
                  </a:cubicBezTo>
                  <a:cubicBezTo>
                    <a:pt x="99" y="77"/>
                    <a:pt x="99" y="73"/>
                    <a:pt x="97" y="68"/>
                  </a:cubicBezTo>
                  <a:cubicBezTo>
                    <a:pt x="95" y="70"/>
                    <a:pt x="94" y="72"/>
                    <a:pt x="92" y="74"/>
                  </a:cubicBezTo>
                  <a:cubicBezTo>
                    <a:pt x="95" y="79"/>
                    <a:pt x="96" y="80"/>
                    <a:pt x="98" y="8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86" y="89"/>
                    <a:pt x="78" y="83"/>
                    <a:pt x="74" y="81"/>
                  </a:cubicBezTo>
                  <a:cubicBezTo>
                    <a:pt x="74" y="89"/>
                    <a:pt x="70" y="91"/>
                    <a:pt x="64" y="91"/>
                  </a:cubicBezTo>
                  <a:cubicBezTo>
                    <a:pt x="57" y="91"/>
                    <a:pt x="47" y="89"/>
                    <a:pt x="46" y="83"/>
                  </a:cubicBezTo>
                  <a:cubicBezTo>
                    <a:pt x="49" y="83"/>
                    <a:pt x="51" y="81"/>
                    <a:pt x="52" y="80"/>
                  </a:cubicBezTo>
                  <a:cubicBezTo>
                    <a:pt x="44" y="80"/>
                    <a:pt x="32" y="76"/>
                    <a:pt x="32" y="69"/>
                  </a:cubicBezTo>
                  <a:cubicBezTo>
                    <a:pt x="32" y="61"/>
                    <a:pt x="59" y="62"/>
                    <a:pt x="65" y="60"/>
                  </a:cubicBezTo>
                  <a:cubicBezTo>
                    <a:pt x="59" y="59"/>
                    <a:pt x="54" y="57"/>
                    <a:pt x="48" y="57"/>
                  </a:cubicBezTo>
                  <a:cubicBezTo>
                    <a:pt x="41" y="57"/>
                    <a:pt x="40" y="60"/>
                    <a:pt x="34" y="60"/>
                  </a:cubicBezTo>
                  <a:cubicBezTo>
                    <a:pt x="30" y="60"/>
                    <a:pt x="30" y="57"/>
                    <a:pt x="28" y="55"/>
                  </a:cubicBezTo>
                  <a:cubicBezTo>
                    <a:pt x="24" y="56"/>
                    <a:pt x="23" y="58"/>
                    <a:pt x="19" y="58"/>
                  </a:cubicBezTo>
                  <a:cubicBezTo>
                    <a:pt x="16" y="58"/>
                    <a:pt x="16" y="56"/>
                    <a:pt x="16" y="54"/>
                  </a:cubicBezTo>
                  <a:cubicBezTo>
                    <a:pt x="20" y="52"/>
                    <a:pt x="23" y="52"/>
                    <a:pt x="26" y="48"/>
                  </a:cubicBezTo>
                  <a:cubicBezTo>
                    <a:pt x="11" y="48"/>
                    <a:pt x="2" y="47"/>
                    <a:pt x="0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9" y="36"/>
                    <a:pt x="16" y="39"/>
                    <a:pt x="20" y="39"/>
                  </a:cubicBezTo>
                  <a:cubicBezTo>
                    <a:pt x="22" y="39"/>
                    <a:pt x="24" y="35"/>
                    <a:pt x="24" y="35"/>
                  </a:cubicBezTo>
                  <a:cubicBezTo>
                    <a:pt x="18" y="33"/>
                    <a:pt x="5" y="30"/>
                    <a:pt x="5" y="25"/>
                  </a:cubicBezTo>
                  <a:cubicBezTo>
                    <a:pt x="5" y="21"/>
                    <a:pt x="11" y="21"/>
                    <a:pt x="15" y="21"/>
                  </a:cubicBezTo>
                  <a:cubicBezTo>
                    <a:pt x="21" y="21"/>
                    <a:pt x="23" y="24"/>
                    <a:pt x="27" y="24"/>
                  </a:cubicBezTo>
                  <a:cubicBezTo>
                    <a:pt x="29" y="24"/>
                    <a:pt x="30" y="21"/>
                    <a:pt x="31" y="20"/>
                  </a:cubicBezTo>
                  <a:cubicBezTo>
                    <a:pt x="27" y="17"/>
                    <a:pt x="22" y="20"/>
                    <a:pt x="19" y="20"/>
                  </a:cubicBezTo>
                  <a:cubicBezTo>
                    <a:pt x="17" y="20"/>
                    <a:pt x="14" y="13"/>
                    <a:pt x="14" y="13"/>
                  </a:cubicBezTo>
                  <a:cubicBezTo>
                    <a:pt x="19" y="10"/>
                    <a:pt x="22" y="7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2" y="6"/>
                    <a:pt x="25" y="6"/>
                    <a:pt x="24" y="0"/>
                  </a:cubicBezTo>
                  <a:cubicBezTo>
                    <a:pt x="35" y="1"/>
                    <a:pt x="44" y="1"/>
                    <a:pt x="52" y="4"/>
                  </a:cubicBezTo>
                  <a:cubicBezTo>
                    <a:pt x="61" y="8"/>
                    <a:pt x="59" y="21"/>
                    <a:pt x="66" y="23"/>
                  </a:cubicBezTo>
                  <a:cubicBezTo>
                    <a:pt x="72" y="26"/>
                    <a:pt x="77" y="22"/>
                    <a:pt x="83" y="24"/>
                  </a:cubicBezTo>
                  <a:cubicBezTo>
                    <a:pt x="90" y="27"/>
                    <a:pt x="87" y="32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6386513" y="2800350"/>
              <a:ext cx="333375" cy="206375"/>
            </a:xfrm>
            <a:custGeom>
              <a:avLst/>
              <a:gdLst>
                <a:gd name="T0" fmla="*/ 7 w 89"/>
                <a:gd name="T1" fmla="*/ 38 h 55"/>
                <a:gd name="T2" fmla="*/ 11 w 89"/>
                <a:gd name="T3" fmla="*/ 32 h 55"/>
                <a:gd name="T4" fmla="*/ 11 w 89"/>
                <a:gd name="T5" fmla="*/ 26 h 55"/>
                <a:gd name="T6" fmla="*/ 26 w 89"/>
                <a:gd name="T7" fmla="*/ 0 h 55"/>
                <a:gd name="T8" fmla="*/ 32 w 89"/>
                <a:gd name="T9" fmla="*/ 12 h 55"/>
                <a:gd name="T10" fmla="*/ 36 w 89"/>
                <a:gd name="T11" fmla="*/ 8 h 55"/>
                <a:gd name="T12" fmla="*/ 67 w 89"/>
                <a:gd name="T13" fmla="*/ 26 h 55"/>
                <a:gd name="T14" fmla="*/ 70 w 89"/>
                <a:gd name="T15" fmla="*/ 34 h 55"/>
                <a:gd name="T16" fmla="*/ 89 w 89"/>
                <a:gd name="T17" fmla="*/ 42 h 55"/>
                <a:gd name="T18" fmla="*/ 75 w 89"/>
                <a:gd name="T19" fmla="*/ 47 h 55"/>
                <a:gd name="T20" fmla="*/ 63 w 89"/>
                <a:gd name="T21" fmla="*/ 47 h 55"/>
                <a:gd name="T22" fmla="*/ 46 w 89"/>
                <a:gd name="T23" fmla="*/ 36 h 55"/>
                <a:gd name="T24" fmla="*/ 26 w 89"/>
                <a:gd name="T25" fmla="*/ 52 h 55"/>
                <a:gd name="T26" fmla="*/ 22 w 89"/>
                <a:gd name="T27" fmla="*/ 55 h 55"/>
                <a:gd name="T28" fmla="*/ 19 w 89"/>
                <a:gd name="T29" fmla="*/ 47 h 55"/>
                <a:gd name="T30" fmla="*/ 0 w 89"/>
                <a:gd name="T31" fmla="*/ 47 h 55"/>
                <a:gd name="T32" fmla="*/ 7 w 89"/>
                <a:gd name="T33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55">
                  <a:moveTo>
                    <a:pt x="7" y="38"/>
                  </a:moveTo>
                  <a:cubicBezTo>
                    <a:pt x="9" y="36"/>
                    <a:pt x="11" y="35"/>
                    <a:pt x="11" y="32"/>
                  </a:cubicBezTo>
                  <a:cubicBezTo>
                    <a:pt x="11" y="28"/>
                    <a:pt x="11" y="30"/>
                    <a:pt x="11" y="26"/>
                  </a:cubicBezTo>
                  <a:cubicBezTo>
                    <a:pt x="11" y="18"/>
                    <a:pt x="14" y="1"/>
                    <a:pt x="26" y="0"/>
                  </a:cubicBezTo>
                  <a:cubicBezTo>
                    <a:pt x="28" y="6"/>
                    <a:pt x="30" y="7"/>
                    <a:pt x="32" y="12"/>
                  </a:cubicBezTo>
                  <a:cubicBezTo>
                    <a:pt x="34" y="10"/>
                    <a:pt x="35" y="9"/>
                    <a:pt x="36" y="8"/>
                  </a:cubicBezTo>
                  <a:cubicBezTo>
                    <a:pt x="45" y="20"/>
                    <a:pt x="59" y="15"/>
                    <a:pt x="67" y="26"/>
                  </a:cubicBezTo>
                  <a:cubicBezTo>
                    <a:pt x="69" y="29"/>
                    <a:pt x="68" y="32"/>
                    <a:pt x="70" y="34"/>
                  </a:cubicBezTo>
                  <a:cubicBezTo>
                    <a:pt x="77" y="39"/>
                    <a:pt x="85" y="37"/>
                    <a:pt x="89" y="42"/>
                  </a:cubicBezTo>
                  <a:cubicBezTo>
                    <a:pt x="84" y="45"/>
                    <a:pt x="80" y="47"/>
                    <a:pt x="75" y="47"/>
                  </a:cubicBezTo>
                  <a:cubicBezTo>
                    <a:pt x="69" y="47"/>
                    <a:pt x="67" y="47"/>
                    <a:pt x="63" y="47"/>
                  </a:cubicBezTo>
                  <a:cubicBezTo>
                    <a:pt x="63" y="47"/>
                    <a:pt x="49" y="37"/>
                    <a:pt x="46" y="36"/>
                  </a:cubicBezTo>
                  <a:cubicBezTo>
                    <a:pt x="46" y="45"/>
                    <a:pt x="32" y="55"/>
                    <a:pt x="26" y="52"/>
                  </a:cubicBezTo>
                  <a:cubicBezTo>
                    <a:pt x="24" y="54"/>
                    <a:pt x="24" y="55"/>
                    <a:pt x="22" y="55"/>
                  </a:cubicBezTo>
                  <a:cubicBezTo>
                    <a:pt x="17" y="55"/>
                    <a:pt x="18" y="51"/>
                    <a:pt x="19" y="47"/>
                  </a:cubicBezTo>
                  <a:cubicBezTo>
                    <a:pt x="12" y="45"/>
                    <a:pt x="4" y="46"/>
                    <a:pt x="0" y="47"/>
                  </a:cubicBezTo>
                  <a:cubicBezTo>
                    <a:pt x="1" y="39"/>
                    <a:pt x="6" y="40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6859588" y="2589213"/>
              <a:ext cx="101600" cy="101600"/>
            </a:xfrm>
            <a:custGeom>
              <a:avLst/>
              <a:gdLst>
                <a:gd name="T0" fmla="*/ 27 w 27"/>
                <a:gd name="T1" fmla="*/ 18 h 27"/>
                <a:gd name="T2" fmla="*/ 11 w 27"/>
                <a:gd name="T3" fmla="*/ 27 h 27"/>
                <a:gd name="T4" fmla="*/ 0 w 27"/>
                <a:gd name="T5" fmla="*/ 18 h 27"/>
                <a:gd name="T6" fmla="*/ 27 w 27"/>
                <a:gd name="T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7">
                  <a:moveTo>
                    <a:pt x="27" y="18"/>
                  </a:moveTo>
                  <a:cubicBezTo>
                    <a:pt x="27" y="23"/>
                    <a:pt x="16" y="27"/>
                    <a:pt x="11" y="27"/>
                  </a:cubicBezTo>
                  <a:cubicBezTo>
                    <a:pt x="4" y="27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6554788" y="3017838"/>
              <a:ext cx="82550" cy="65088"/>
            </a:xfrm>
            <a:custGeom>
              <a:avLst/>
              <a:gdLst>
                <a:gd name="T0" fmla="*/ 10 w 22"/>
                <a:gd name="T1" fmla="*/ 0 h 17"/>
                <a:gd name="T2" fmla="*/ 22 w 22"/>
                <a:gd name="T3" fmla="*/ 2 h 17"/>
                <a:gd name="T4" fmla="*/ 0 w 22"/>
                <a:gd name="T5" fmla="*/ 17 h 17"/>
                <a:gd name="T6" fmla="*/ 0 w 22"/>
                <a:gd name="T7" fmla="*/ 11 h 17"/>
                <a:gd name="T8" fmla="*/ 10 w 2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10" y="0"/>
                  </a:moveTo>
                  <a:cubicBezTo>
                    <a:pt x="19" y="0"/>
                    <a:pt x="17" y="0"/>
                    <a:pt x="22" y="2"/>
                  </a:cubicBezTo>
                  <a:cubicBezTo>
                    <a:pt x="18" y="7"/>
                    <a:pt x="7" y="16"/>
                    <a:pt x="0" y="1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7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6686550" y="2135188"/>
              <a:ext cx="222250" cy="93663"/>
            </a:xfrm>
            <a:custGeom>
              <a:avLst/>
              <a:gdLst>
                <a:gd name="T0" fmla="*/ 22 w 59"/>
                <a:gd name="T1" fmla="*/ 25 h 25"/>
                <a:gd name="T2" fmla="*/ 9 w 59"/>
                <a:gd name="T3" fmla="*/ 16 h 25"/>
                <a:gd name="T4" fmla="*/ 0 w 59"/>
                <a:gd name="T5" fmla="*/ 7 h 25"/>
                <a:gd name="T6" fmla="*/ 8 w 59"/>
                <a:gd name="T7" fmla="*/ 0 h 25"/>
                <a:gd name="T8" fmla="*/ 30 w 59"/>
                <a:gd name="T9" fmla="*/ 3 h 25"/>
                <a:gd name="T10" fmla="*/ 59 w 59"/>
                <a:gd name="T11" fmla="*/ 17 h 25"/>
                <a:gd name="T12" fmla="*/ 51 w 59"/>
                <a:gd name="T13" fmla="*/ 24 h 25"/>
                <a:gd name="T14" fmla="*/ 38 w 59"/>
                <a:gd name="T15" fmla="*/ 21 h 25"/>
                <a:gd name="T16" fmla="*/ 22 w 59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5">
                  <a:moveTo>
                    <a:pt x="22" y="25"/>
                  </a:moveTo>
                  <a:cubicBezTo>
                    <a:pt x="13" y="25"/>
                    <a:pt x="6" y="23"/>
                    <a:pt x="9" y="16"/>
                  </a:cubicBezTo>
                  <a:cubicBezTo>
                    <a:pt x="5" y="13"/>
                    <a:pt x="0" y="11"/>
                    <a:pt x="0" y="7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7" y="0"/>
                    <a:pt x="20" y="3"/>
                    <a:pt x="30" y="3"/>
                  </a:cubicBezTo>
                  <a:cubicBezTo>
                    <a:pt x="41" y="3"/>
                    <a:pt x="51" y="13"/>
                    <a:pt x="59" y="17"/>
                  </a:cubicBezTo>
                  <a:cubicBezTo>
                    <a:pt x="58" y="21"/>
                    <a:pt x="55" y="24"/>
                    <a:pt x="51" y="24"/>
                  </a:cubicBezTo>
                  <a:cubicBezTo>
                    <a:pt x="46" y="24"/>
                    <a:pt x="43" y="21"/>
                    <a:pt x="38" y="21"/>
                  </a:cubicBezTo>
                  <a:cubicBezTo>
                    <a:pt x="33" y="21"/>
                    <a:pt x="30" y="25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6708775" y="3059113"/>
              <a:ext cx="52387" cy="57150"/>
            </a:xfrm>
            <a:custGeom>
              <a:avLst/>
              <a:gdLst>
                <a:gd name="T0" fmla="*/ 14 w 14"/>
                <a:gd name="T1" fmla="*/ 5 h 15"/>
                <a:gd name="T2" fmla="*/ 6 w 14"/>
                <a:gd name="T3" fmla="*/ 15 h 15"/>
                <a:gd name="T4" fmla="*/ 0 w 14"/>
                <a:gd name="T5" fmla="*/ 8 h 15"/>
                <a:gd name="T6" fmla="*/ 14 w 14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5">
                  <a:moveTo>
                    <a:pt x="14" y="5"/>
                  </a:moveTo>
                  <a:cubicBezTo>
                    <a:pt x="11" y="9"/>
                    <a:pt x="10" y="15"/>
                    <a:pt x="6" y="15"/>
                  </a:cubicBezTo>
                  <a:cubicBezTo>
                    <a:pt x="5" y="15"/>
                    <a:pt x="0" y="8"/>
                    <a:pt x="0" y="8"/>
                  </a:cubicBezTo>
                  <a:cubicBezTo>
                    <a:pt x="0" y="0"/>
                    <a:pt x="10" y="0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6975475" y="2619375"/>
              <a:ext cx="57150" cy="30163"/>
            </a:xfrm>
            <a:custGeom>
              <a:avLst/>
              <a:gdLst>
                <a:gd name="T0" fmla="*/ 6 w 15"/>
                <a:gd name="T1" fmla="*/ 7 h 8"/>
                <a:gd name="T2" fmla="*/ 0 w 15"/>
                <a:gd name="T3" fmla="*/ 4 h 8"/>
                <a:gd name="T4" fmla="*/ 6 w 15"/>
                <a:gd name="T5" fmla="*/ 0 h 8"/>
                <a:gd name="T6" fmla="*/ 15 w 15"/>
                <a:gd name="T7" fmla="*/ 7 h 8"/>
                <a:gd name="T8" fmla="*/ 6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6" y="7"/>
                  </a:moveTo>
                  <a:cubicBezTo>
                    <a:pt x="3" y="7"/>
                    <a:pt x="0" y="7"/>
                    <a:pt x="0" y="4"/>
                  </a:cubicBezTo>
                  <a:cubicBezTo>
                    <a:pt x="0" y="3"/>
                    <a:pt x="5" y="0"/>
                    <a:pt x="6" y="0"/>
                  </a:cubicBezTo>
                  <a:cubicBezTo>
                    <a:pt x="10" y="0"/>
                    <a:pt x="14" y="5"/>
                    <a:pt x="15" y="7"/>
                  </a:cubicBezTo>
                  <a:cubicBezTo>
                    <a:pt x="9" y="8"/>
                    <a:pt x="11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6746875" y="2522538"/>
              <a:ext cx="55562" cy="36513"/>
            </a:xfrm>
            <a:custGeom>
              <a:avLst/>
              <a:gdLst>
                <a:gd name="T0" fmla="*/ 5 w 15"/>
                <a:gd name="T1" fmla="*/ 10 h 10"/>
                <a:gd name="T2" fmla="*/ 15 w 15"/>
                <a:gd name="T3" fmla="*/ 0 h 10"/>
                <a:gd name="T4" fmla="*/ 5 w 15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6254750" y="2132013"/>
              <a:ext cx="1344612" cy="968375"/>
            </a:xfrm>
            <a:custGeom>
              <a:avLst/>
              <a:gdLst>
                <a:gd name="T0" fmla="*/ 330 w 358"/>
                <a:gd name="T1" fmla="*/ 194 h 258"/>
                <a:gd name="T2" fmla="*/ 278 w 358"/>
                <a:gd name="T3" fmla="*/ 169 h 258"/>
                <a:gd name="T4" fmla="*/ 286 w 358"/>
                <a:gd name="T5" fmla="*/ 175 h 258"/>
                <a:gd name="T6" fmla="*/ 280 w 358"/>
                <a:gd name="T7" fmla="*/ 182 h 258"/>
                <a:gd name="T8" fmla="*/ 295 w 358"/>
                <a:gd name="T9" fmla="*/ 199 h 258"/>
                <a:gd name="T10" fmla="*/ 315 w 358"/>
                <a:gd name="T11" fmla="*/ 204 h 258"/>
                <a:gd name="T12" fmla="*/ 322 w 358"/>
                <a:gd name="T13" fmla="*/ 222 h 258"/>
                <a:gd name="T14" fmla="*/ 275 w 358"/>
                <a:gd name="T15" fmla="*/ 222 h 258"/>
                <a:gd name="T16" fmla="*/ 301 w 358"/>
                <a:gd name="T17" fmla="*/ 253 h 258"/>
                <a:gd name="T18" fmla="*/ 292 w 358"/>
                <a:gd name="T19" fmla="*/ 253 h 258"/>
                <a:gd name="T20" fmla="*/ 231 w 358"/>
                <a:gd name="T21" fmla="*/ 223 h 258"/>
                <a:gd name="T22" fmla="*/ 188 w 358"/>
                <a:gd name="T23" fmla="*/ 208 h 258"/>
                <a:gd name="T24" fmla="*/ 168 w 358"/>
                <a:gd name="T25" fmla="*/ 212 h 258"/>
                <a:gd name="T26" fmla="*/ 166 w 358"/>
                <a:gd name="T27" fmla="*/ 188 h 258"/>
                <a:gd name="T28" fmla="*/ 205 w 358"/>
                <a:gd name="T29" fmla="*/ 182 h 258"/>
                <a:gd name="T30" fmla="*/ 208 w 358"/>
                <a:gd name="T31" fmla="*/ 166 h 258"/>
                <a:gd name="T32" fmla="*/ 184 w 358"/>
                <a:gd name="T33" fmla="*/ 113 h 258"/>
                <a:gd name="T34" fmla="*/ 166 w 358"/>
                <a:gd name="T35" fmla="*/ 113 h 258"/>
                <a:gd name="T36" fmla="*/ 145 w 358"/>
                <a:gd name="T37" fmla="*/ 84 h 258"/>
                <a:gd name="T38" fmla="*/ 121 w 358"/>
                <a:gd name="T39" fmla="*/ 90 h 258"/>
                <a:gd name="T40" fmla="*/ 41 w 358"/>
                <a:gd name="T41" fmla="*/ 82 h 258"/>
                <a:gd name="T42" fmla="*/ 11 w 358"/>
                <a:gd name="T43" fmla="*/ 69 h 258"/>
                <a:gd name="T44" fmla="*/ 30 w 358"/>
                <a:gd name="T45" fmla="*/ 64 h 258"/>
                <a:gd name="T46" fmla="*/ 0 w 358"/>
                <a:gd name="T47" fmla="*/ 48 h 258"/>
                <a:gd name="T48" fmla="*/ 12 w 358"/>
                <a:gd name="T49" fmla="*/ 16 h 258"/>
                <a:gd name="T50" fmla="*/ 61 w 358"/>
                <a:gd name="T51" fmla="*/ 4 h 258"/>
                <a:gd name="T52" fmla="*/ 46 w 358"/>
                <a:gd name="T53" fmla="*/ 31 h 258"/>
                <a:gd name="T54" fmla="*/ 50 w 358"/>
                <a:gd name="T55" fmla="*/ 47 h 258"/>
                <a:gd name="T56" fmla="*/ 54 w 358"/>
                <a:gd name="T57" fmla="*/ 26 h 258"/>
                <a:gd name="T58" fmla="*/ 118 w 358"/>
                <a:gd name="T59" fmla="*/ 29 h 258"/>
                <a:gd name="T60" fmla="*/ 127 w 358"/>
                <a:gd name="T61" fmla="*/ 34 h 258"/>
                <a:gd name="T62" fmla="*/ 155 w 358"/>
                <a:gd name="T63" fmla="*/ 27 h 258"/>
                <a:gd name="T64" fmla="*/ 214 w 358"/>
                <a:gd name="T65" fmla="*/ 55 h 258"/>
                <a:gd name="T66" fmla="*/ 240 w 358"/>
                <a:gd name="T67" fmla="*/ 64 h 258"/>
                <a:gd name="T68" fmla="*/ 270 w 358"/>
                <a:gd name="T69" fmla="*/ 84 h 258"/>
                <a:gd name="T70" fmla="*/ 290 w 358"/>
                <a:gd name="T71" fmla="*/ 94 h 258"/>
                <a:gd name="T72" fmla="*/ 288 w 358"/>
                <a:gd name="T73" fmla="*/ 101 h 258"/>
                <a:gd name="T74" fmla="*/ 280 w 358"/>
                <a:gd name="T75" fmla="*/ 115 h 258"/>
                <a:gd name="T76" fmla="*/ 314 w 358"/>
                <a:gd name="T77" fmla="*/ 134 h 258"/>
                <a:gd name="T78" fmla="*/ 339 w 358"/>
                <a:gd name="T79" fmla="*/ 151 h 258"/>
                <a:gd name="T80" fmla="*/ 358 w 358"/>
                <a:gd name="T81" fmla="*/ 164 h 258"/>
                <a:gd name="T82" fmla="*/ 345 w 358"/>
                <a:gd name="T83" fmla="*/ 17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8" h="258">
                  <a:moveTo>
                    <a:pt x="336" y="182"/>
                  </a:moveTo>
                  <a:cubicBezTo>
                    <a:pt x="336" y="187"/>
                    <a:pt x="335" y="194"/>
                    <a:pt x="330" y="194"/>
                  </a:cubicBezTo>
                  <a:cubicBezTo>
                    <a:pt x="308" y="194"/>
                    <a:pt x="307" y="164"/>
                    <a:pt x="286" y="164"/>
                  </a:cubicBezTo>
                  <a:cubicBezTo>
                    <a:pt x="284" y="164"/>
                    <a:pt x="278" y="169"/>
                    <a:pt x="278" y="169"/>
                  </a:cubicBezTo>
                  <a:cubicBezTo>
                    <a:pt x="281" y="171"/>
                    <a:pt x="282" y="171"/>
                    <a:pt x="286" y="170"/>
                  </a:cubicBezTo>
                  <a:cubicBezTo>
                    <a:pt x="286" y="175"/>
                    <a:pt x="286" y="175"/>
                    <a:pt x="286" y="175"/>
                  </a:cubicBezTo>
                  <a:cubicBezTo>
                    <a:pt x="284" y="176"/>
                    <a:pt x="281" y="177"/>
                    <a:pt x="280" y="175"/>
                  </a:cubicBezTo>
                  <a:cubicBezTo>
                    <a:pt x="280" y="182"/>
                    <a:pt x="280" y="182"/>
                    <a:pt x="280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6" y="188"/>
                    <a:pt x="291" y="197"/>
                    <a:pt x="295" y="199"/>
                  </a:cubicBezTo>
                  <a:cubicBezTo>
                    <a:pt x="303" y="202"/>
                    <a:pt x="306" y="196"/>
                    <a:pt x="307" y="204"/>
                  </a:cubicBezTo>
                  <a:cubicBezTo>
                    <a:pt x="312" y="204"/>
                    <a:pt x="312" y="204"/>
                    <a:pt x="315" y="204"/>
                  </a:cubicBezTo>
                  <a:cubicBezTo>
                    <a:pt x="314" y="211"/>
                    <a:pt x="314" y="211"/>
                    <a:pt x="315" y="212"/>
                  </a:cubicBezTo>
                  <a:cubicBezTo>
                    <a:pt x="315" y="216"/>
                    <a:pt x="322" y="218"/>
                    <a:pt x="322" y="222"/>
                  </a:cubicBezTo>
                  <a:cubicBezTo>
                    <a:pt x="322" y="227"/>
                    <a:pt x="318" y="235"/>
                    <a:pt x="316" y="240"/>
                  </a:cubicBezTo>
                  <a:cubicBezTo>
                    <a:pt x="308" y="239"/>
                    <a:pt x="280" y="229"/>
                    <a:pt x="275" y="222"/>
                  </a:cubicBezTo>
                  <a:cubicBezTo>
                    <a:pt x="269" y="222"/>
                    <a:pt x="269" y="222"/>
                    <a:pt x="269" y="222"/>
                  </a:cubicBezTo>
                  <a:cubicBezTo>
                    <a:pt x="276" y="232"/>
                    <a:pt x="301" y="241"/>
                    <a:pt x="301" y="253"/>
                  </a:cubicBezTo>
                  <a:cubicBezTo>
                    <a:pt x="301" y="256"/>
                    <a:pt x="298" y="258"/>
                    <a:pt x="296" y="258"/>
                  </a:cubicBezTo>
                  <a:cubicBezTo>
                    <a:pt x="294" y="258"/>
                    <a:pt x="293" y="253"/>
                    <a:pt x="292" y="253"/>
                  </a:cubicBezTo>
                  <a:cubicBezTo>
                    <a:pt x="279" y="247"/>
                    <a:pt x="271" y="250"/>
                    <a:pt x="260" y="243"/>
                  </a:cubicBezTo>
                  <a:cubicBezTo>
                    <a:pt x="250" y="237"/>
                    <a:pt x="223" y="237"/>
                    <a:pt x="231" y="223"/>
                  </a:cubicBezTo>
                  <a:cubicBezTo>
                    <a:pt x="216" y="217"/>
                    <a:pt x="209" y="209"/>
                    <a:pt x="197" y="202"/>
                  </a:cubicBezTo>
                  <a:cubicBezTo>
                    <a:pt x="195" y="205"/>
                    <a:pt x="192" y="208"/>
                    <a:pt x="188" y="208"/>
                  </a:cubicBezTo>
                  <a:cubicBezTo>
                    <a:pt x="184" y="208"/>
                    <a:pt x="185" y="205"/>
                    <a:pt x="181" y="205"/>
                  </a:cubicBezTo>
                  <a:cubicBezTo>
                    <a:pt x="175" y="205"/>
                    <a:pt x="173" y="212"/>
                    <a:pt x="168" y="212"/>
                  </a:cubicBezTo>
                  <a:cubicBezTo>
                    <a:pt x="163" y="212"/>
                    <a:pt x="149" y="205"/>
                    <a:pt x="149" y="199"/>
                  </a:cubicBezTo>
                  <a:cubicBezTo>
                    <a:pt x="149" y="195"/>
                    <a:pt x="160" y="188"/>
                    <a:pt x="166" y="188"/>
                  </a:cubicBezTo>
                  <a:cubicBezTo>
                    <a:pt x="174" y="188"/>
                    <a:pt x="181" y="188"/>
                    <a:pt x="185" y="188"/>
                  </a:cubicBezTo>
                  <a:cubicBezTo>
                    <a:pt x="189" y="188"/>
                    <a:pt x="199" y="185"/>
                    <a:pt x="205" y="182"/>
                  </a:cubicBezTo>
                  <a:cubicBezTo>
                    <a:pt x="203" y="180"/>
                    <a:pt x="197" y="176"/>
                    <a:pt x="197" y="172"/>
                  </a:cubicBezTo>
                  <a:cubicBezTo>
                    <a:pt x="197" y="165"/>
                    <a:pt x="205" y="169"/>
                    <a:pt x="208" y="166"/>
                  </a:cubicBezTo>
                  <a:cubicBezTo>
                    <a:pt x="212" y="162"/>
                    <a:pt x="221" y="152"/>
                    <a:pt x="221" y="146"/>
                  </a:cubicBezTo>
                  <a:cubicBezTo>
                    <a:pt x="221" y="135"/>
                    <a:pt x="193" y="113"/>
                    <a:pt x="184" y="113"/>
                  </a:cubicBezTo>
                  <a:cubicBezTo>
                    <a:pt x="178" y="113"/>
                    <a:pt x="175" y="119"/>
                    <a:pt x="170" y="119"/>
                  </a:cubicBezTo>
                  <a:cubicBezTo>
                    <a:pt x="168" y="119"/>
                    <a:pt x="166" y="114"/>
                    <a:pt x="166" y="113"/>
                  </a:cubicBezTo>
                  <a:cubicBezTo>
                    <a:pt x="166" y="109"/>
                    <a:pt x="174" y="108"/>
                    <a:pt x="177" y="108"/>
                  </a:cubicBezTo>
                  <a:cubicBezTo>
                    <a:pt x="173" y="104"/>
                    <a:pt x="149" y="84"/>
                    <a:pt x="145" y="84"/>
                  </a:cubicBezTo>
                  <a:cubicBezTo>
                    <a:pt x="139" y="84"/>
                    <a:pt x="132" y="100"/>
                    <a:pt x="124" y="100"/>
                  </a:cubicBezTo>
                  <a:cubicBezTo>
                    <a:pt x="118" y="100"/>
                    <a:pt x="120" y="93"/>
                    <a:pt x="121" y="90"/>
                  </a:cubicBezTo>
                  <a:cubicBezTo>
                    <a:pt x="107" y="89"/>
                    <a:pt x="74" y="90"/>
                    <a:pt x="54" y="90"/>
                  </a:cubicBezTo>
                  <a:cubicBezTo>
                    <a:pt x="51" y="90"/>
                    <a:pt x="44" y="85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2" y="75"/>
                    <a:pt x="11" y="69"/>
                  </a:cubicBezTo>
                  <a:cubicBezTo>
                    <a:pt x="16" y="66"/>
                    <a:pt x="23" y="69"/>
                    <a:pt x="30" y="70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8"/>
                  </a:cubicBezTo>
                  <a:cubicBezTo>
                    <a:pt x="12" y="26"/>
                    <a:pt x="10" y="18"/>
                    <a:pt x="12" y="16"/>
                  </a:cubicBezTo>
                  <a:cubicBezTo>
                    <a:pt x="20" y="8"/>
                    <a:pt x="32" y="0"/>
                    <a:pt x="46" y="0"/>
                  </a:cubicBezTo>
                  <a:cubicBezTo>
                    <a:pt x="46" y="0"/>
                    <a:pt x="60" y="4"/>
                    <a:pt x="61" y="4"/>
                  </a:cubicBezTo>
                  <a:cubicBezTo>
                    <a:pt x="56" y="14"/>
                    <a:pt x="42" y="14"/>
                    <a:pt x="42" y="27"/>
                  </a:cubicBezTo>
                  <a:cubicBezTo>
                    <a:pt x="42" y="30"/>
                    <a:pt x="43" y="31"/>
                    <a:pt x="46" y="31"/>
                  </a:cubicBezTo>
                  <a:cubicBezTo>
                    <a:pt x="45" y="35"/>
                    <a:pt x="46" y="39"/>
                    <a:pt x="46" y="39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2" y="47"/>
                    <a:pt x="59" y="42"/>
                    <a:pt x="59" y="38"/>
                  </a:cubicBezTo>
                  <a:cubicBezTo>
                    <a:pt x="59" y="34"/>
                    <a:pt x="54" y="31"/>
                    <a:pt x="54" y="26"/>
                  </a:cubicBezTo>
                  <a:cubicBezTo>
                    <a:pt x="54" y="10"/>
                    <a:pt x="83" y="4"/>
                    <a:pt x="101" y="4"/>
                  </a:cubicBezTo>
                  <a:cubicBezTo>
                    <a:pt x="112" y="4"/>
                    <a:pt x="118" y="20"/>
                    <a:pt x="118" y="29"/>
                  </a:cubicBezTo>
                  <a:cubicBezTo>
                    <a:pt x="118" y="31"/>
                    <a:pt x="116" y="38"/>
                    <a:pt x="118" y="38"/>
                  </a:cubicBezTo>
                  <a:cubicBezTo>
                    <a:pt x="121" y="38"/>
                    <a:pt x="123" y="34"/>
                    <a:pt x="127" y="34"/>
                  </a:cubicBezTo>
                  <a:cubicBezTo>
                    <a:pt x="132" y="34"/>
                    <a:pt x="133" y="38"/>
                    <a:pt x="137" y="38"/>
                  </a:cubicBezTo>
                  <a:cubicBezTo>
                    <a:pt x="145" y="38"/>
                    <a:pt x="147" y="27"/>
                    <a:pt x="155" y="27"/>
                  </a:cubicBezTo>
                  <a:cubicBezTo>
                    <a:pt x="163" y="27"/>
                    <a:pt x="182" y="30"/>
                    <a:pt x="187" y="34"/>
                  </a:cubicBezTo>
                  <a:cubicBezTo>
                    <a:pt x="197" y="41"/>
                    <a:pt x="200" y="55"/>
                    <a:pt x="214" y="55"/>
                  </a:cubicBezTo>
                  <a:cubicBezTo>
                    <a:pt x="221" y="55"/>
                    <a:pt x="222" y="55"/>
                    <a:pt x="225" y="55"/>
                  </a:cubicBezTo>
                  <a:cubicBezTo>
                    <a:pt x="230" y="55"/>
                    <a:pt x="241" y="57"/>
                    <a:pt x="240" y="64"/>
                  </a:cubicBezTo>
                  <a:cubicBezTo>
                    <a:pt x="251" y="68"/>
                    <a:pt x="258" y="75"/>
                    <a:pt x="270" y="76"/>
                  </a:cubicBezTo>
                  <a:cubicBezTo>
                    <a:pt x="270" y="84"/>
                    <a:pt x="270" y="84"/>
                    <a:pt x="270" y="84"/>
                  </a:cubicBezTo>
                  <a:cubicBezTo>
                    <a:pt x="273" y="84"/>
                    <a:pt x="278" y="84"/>
                    <a:pt x="278" y="84"/>
                  </a:cubicBezTo>
                  <a:cubicBezTo>
                    <a:pt x="284" y="84"/>
                    <a:pt x="287" y="88"/>
                    <a:pt x="290" y="94"/>
                  </a:cubicBezTo>
                  <a:cubicBezTo>
                    <a:pt x="284" y="96"/>
                    <a:pt x="278" y="95"/>
                    <a:pt x="274" y="100"/>
                  </a:cubicBezTo>
                  <a:cubicBezTo>
                    <a:pt x="282" y="101"/>
                    <a:pt x="284" y="101"/>
                    <a:pt x="288" y="101"/>
                  </a:cubicBezTo>
                  <a:cubicBezTo>
                    <a:pt x="290" y="101"/>
                    <a:pt x="293" y="103"/>
                    <a:pt x="294" y="105"/>
                  </a:cubicBezTo>
                  <a:cubicBezTo>
                    <a:pt x="287" y="109"/>
                    <a:pt x="284" y="109"/>
                    <a:pt x="280" y="115"/>
                  </a:cubicBezTo>
                  <a:cubicBezTo>
                    <a:pt x="284" y="117"/>
                    <a:pt x="286" y="119"/>
                    <a:pt x="292" y="119"/>
                  </a:cubicBezTo>
                  <a:cubicBezTo>
                    <a:pt x="293" y="129"/>
                    <a:pt x="305" y="133"/>
                    <a:pt x="314" y="134"/>
                  </a:cubicBezTo>
                  <a:cubicBezTo>
                    <a:pt x="315" y="142"/>
                    <a:pt x="317" y="149"/>
                    <a:pt x="323" y="149"/>
                  </a:cubicBezTo>
                  <a:cubicBezTo>
                    <a:pt x="333" y="149"/>
                    <a:pt x="335" y="143"/>
                    <a:pt x="339" y="151"/>
                  </a:cubicBezTo>
                  <a:cubicBezTo>
                    <a:pt x="341" y="154"/>
                    <a:pt x="344" y="154"/>
                    <a:pt x="346" y="154"/>
                  </a:cubicBezTo>
                  <a:cubicBezTo>
                    <a:pt x="355" y="154"/>
                    <a:pt x="358" y="157"/>
                    <a:pt x="358" y="164"/>
                  </a:cubicBezTo>
                  <a:cubicBezTo>
                    <a:pt x="358" y="169"/>
                    <a:pt x="351" y="171"/>
                    <a:pt x="345" y="171"/>
                  </a:cubicBezTo>
                  <a:cubicBezTo>
                    <a:pt x="346" y="176"/>
                    <a:pt x="345" y="175"/>
                    <a:pt x="345" y="177"/>
                  </a:cubicBezTo>
                  <a:cubicBezTo>
                    <a:pt x="345" y="178"/>
                    <a:pt x="344" y="182"/>
                    <a:pt x="336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6807200" y="2970213"/>
              <a:ext cx="36512" cy="33338"/>
            </a:xfrm>
            <a:custGeom>
              <a:avLst/>
              <a:gdLst>
                <a:gd name="T0" fmla="*/ 10 w 10"/>
                <a:gd name="T1" fmla="*/ 6 h 9"/>
                <a:gd name="T2" fmla="*/ 0 w 10"/>
                <a:gd name="T3" fmla="*/ 6 h 9"/>
                <a:gd name="T4" fmla="*/ 10 w 10"/>
                <a:gd name="T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5" y="9"/>
                    <a:pt x="4" y="9"/>
                    <a:pt x="0" y="6"/>
                  </a:cubicBezTo>
                  <a:cubicBezTo>
                    <a:pt x="4" y="0"/>
                    <a:pt x="4" y="3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6529388" y="2781300"/>
              <a:ext cx="36512" cy="33338"/>
            </a:xfrm>
            <a:custGeom>
              <a:avLst/>
              <a:gdLst>
                <a:gd name="T0" fmla="*/ 1 w 10"/>
                <a:gd name="T1" fmla="*/ 2 h 9"/>
                <a:gd name="T2" fmla="*/ 10 w 10"/>
                <a:gd name="T3" fmla="*/ 9 h 9"/>
                <a:gd name="T4" fmla="*/ 1 w 10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" y="2"/>
                  </a:moveTo>
                  <a:cubicBezTo>
                    <a:pt x="7" y="0"/>
                    <a:pt x="7" y="5"/>
                    <a:pt x="10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6172200" y="1157288"/>
              <a:ext cx="1435100" cy="752475"/>
            </a:xfrm>
            <a:custGeom>
              <a:avLst/>
              <a:gdLst>
                <a:gd name="T0" fmla="*/ 304 w 382"/>
                <a:gd name="T1" fmla="*/ 15 h 200"/>
                <a:gd name="T2" fmla="*/ 347 w 382"/>
                <a:gd name="T3" fmla="*/ 8 h 200"/>
                <a:gd name="T4" fmla="*/ 382 w 382"/>
                <a:gd name="T5" fmla="*/ 27 h 200"/>
                <a:gd name="T6" fmla="*/ 310 w 382"/>
                <a:gd name="T7" fmla="*/ 50 h 200"/>
                <a:gd name="T8" fmla="*/ 292 w 382"/>
                <a:gd name="T9" fmla="*/ 72 h 200"/>
                <a:gd name="T10" fmla="*/ 229 w 382"/>
                <a:gd name="T11" fmla="*/ 106 h 200"/>
                <a:gd name="T12" fmla="*/ 214 w 382"/>
                <a:gd name="T13" fmla="*/ 116 h 200"/>
                <a:gd name="T14" fmla="*/ 214 w 382"/>
                <a:gd name="T15" fmla="*/ 134 h 200"/>
                <a:gd name="T16" fmla="*/ 172 w 382"/>
                <a:gd name="T17" fmla="*/ 154 h 200"/>
                <a:gd name="T18" fmla="*/ 157 w 382"/>
                <a:gd name="T19" fmla="*/ 181 h 200"/>
                <a:gd name="T20" fmla="*/ 174 w 382"/>
                <a:gd name="T21" fmla="*/ 185 h 200"/>
                <a:gd name="T22" fmla="*/ 125 w 382"/>
                <a:gd name="T23" fmla="*/ 194 h 200"/>
                <a:gd name="T24" fmla="*/ 79 w 382"/>
                <a:gd name="T25" fmla="*/ 198 h 200"/>
                <a:gd name="T26" fmla="*/ 33 w 382"/>
                <a:gd name="T27" fmla="*/ 194 h 200"/>
                <a:gd name="T28" fmla="*/ 60 w 382"/>
                <a:gd name="T29" fmla="*/ 173 h 200"/>
                <a:gd name="T30" fmla="*/ 57 w 382"/>
                <a:gd name="T31" fmla="*/ 155 h 200"/>
                <a:gd name="T32" fmla="*/ 91 w 382"/>
                <a:gd name="T33" fmla="*/ 167 h 200"/>
                <a:gd name="T34" fmla="*/ 65 w 382"/>
                <a:gd name="T35" fmla="*/ 146 h 200"/>
                <a:gd name="T36" fmla="*/ 54 w 382"/>
                <a:gd name="T37" fmla="*/ 149 h 200"/>
                <a:gd name="T38" fmla="*/ 68 w 382"/>
                <a:gd name="T39" fmla="*/ 129 h 200"/>
                <a:gd name="T40" fmla="*/ 62 w 382"/>
                <a:gd name="T41" fmla="*/ 96 h 200"/>
                <a:gd name="T42" fmla="*/ 66 w 382"/>
                <a:gd name="T43" fmla="*/ 87 h 200"/>
                <a:gd name="T44" fmla="*/ 96 w 382"/>
                <a:gd name="T45" fmla="*/ 88 h 200"/>
                <a:gd name="T46" fmla="*/ 107 w 382"/>
                <a:gd name="T47" fmla="*/ 89 h 200"/>
                <a:gd name="T48" fmla="*/ 132 w 382"/>
                <a:gd name="T49" fmla="*/ 85 h 200"/>
                <a:gd name="T50" fmla="*/ 146 w 382"/>
                <a:gd name="T51" fmla="*/ 72 h 200"/>
                <a:gd name="T52" fmla="*/ 98 w 382"/>
                <a:gd name="T53" fmla="*/ 79 h 200"/>
                <a:gd name="T54" fmla="*/ 72 w 382"/>
                <a:gd name="T55" fmla="*/ 75 h 200"/>
                <a:gd name="T56" fmla="*/ 57 w 382"/>
                <a:gd name="T57" fmla="*/ 79 h 200"/>
                <a:gd name="T58" fmla="*/ 44 w 382"/>
                <a:gd name="T59" fmla="*/ 65 h 200"/>
                <a:gd name="T60" fmla="*/ 51 w 382"/>
                <a:gd name="T61" fmla="*/ 51 h 200"/>
                <a:gd name="T62" fmla="*/ 25 w 382"/>
                <a:gd name="T63" fmla="*/ 58 h 200"/>
                <a:gd name="T64" fmla="*/ 29 w 382"/>
                <a:gd name="T65" fmla="*/ 48 h 200"/>
                <a:gd name="T66" fmla="*/ 10 w 382"/>
                <a:gd name="T67" fmla="*/ 51 h 200"/>
                <a:gd name="T68" fmla="*/ 44 w 382"/>
                <a:gd name="T69" fmla="*/ 35 h 200"/>
                <a:gd name="T70" fmla="*/ 57 w 382"/>
                <a:gd name="T71" fmla="*/ 31 h 200"/>
                <a:gd name="T72" fmla="*/ 103 w 382"/>
                <a:gd name="T73" fmla="*/ 31 h 200"/>
                <a:gd name="T74" fmla="*/ 134 w 382"/>
                <a:gd name="T75" fmla="*/ 10 h 200"/>
                <a:gd name="T76" fmla="*/ 194 w 382"/>
                <a:gd name="T77" fmla="*/ 5 h 200"/>
                <a:gd name="T78" fmla="*/ 216 w 382"/>
                <a:gd name="T79" fmla="*/ 7 h 200"/>
                <a:gd name="T80" fmla="*/ 243 w 382"/>
                <a:gd name="T81" fmla="*/ 3 h 200"/>
                <a:gd name="T82" fmla="*/ 312 w 382"/>
                <a:gd name="T83" fmla="*/ 1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2" h="200">
                  <a:moveTo>
                    <a:pt x="312" y="10"/>
                  </a:moveTo>
                  <a:cubicBezTo>
                    <a:pt x="309" y="13"/>
                    <a:pt x="307" y="14"/>
                    <a:pt x="304" y="1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42" y="7"/>
                    <a:pt x="344" y="7"/>
                    <a:pt x="347" y="8"/>
                  </a:cubicBezTo>
                  <a:cubicBezTo>
                    <a:pt x="351" y="10"/>
                    <a:pt x="351" y="13"/>
                    <a:pt x="354" y="16"/>
                  </a:cubicBezTo>
                  <a:cubicBezTo>
                    <a:pt x="359" y="21"/>
                    <a:pt x="382" y="19"/>
                    <a:pt x="382" y="27"/>
                  </a:cubicBezTo>
                  <a:cubicBezTo>
                    <a:pt x="382" y="32"/>
                    <a:pt x="375" y="31"/>
                    <a:pt x="371" y="33"/>
                  </a:cubicBezTo>
                  <a:cubicBezTo>
                    <a:pt x="354" y="46"/>
                    <a:pt x="333" y="38"/>
                    <a:pt x="310" y="50"/>
                  </a:cubicBezTo>
                  <a:cubicBezTo>
                    <a:pt x="314" y="54"/>
                    <a:pt x="331" y="51"/>
                    <a:pt x="342" y="51"/>
                  </a:cubicBezTo>
                  <a:cubicBezTo>
                    <a:pt x="332" y="61"/>
                    <a:pt x="308" y="67"/>
                    <a:pt x="292" y="72"/>
                  </a:cubicBezTo>
                  <a:cubicBezTo>
                    <a:pt x="275" y="78"/>
                    <a:pt x="265" y="96"/>
                    <a:pt x="252" y="105"/>
                  </a:cubicBezTo>
                  <a:cubicBezTo>
                    <a:pt x="245" y="109"/>
                    <a:pt x="236" y="104"/>
                    <a:pt x="229" y="106"/>
                  </a:cubicBezTo>
                  <a:cubicBezTo>
                    <a:pt x="219" y="109"/>
                    <a:pt x="208" y="110"/>
                    <a:pt x="201" y="116"/>
                  </a:cubicBezTo>
                  <a:cubicBezTo>
                    <a:pt x="214" y="116"/>
                    <a:pt x="214" y="116"/>
                    <a:pt x="214" y="116"/>
                  </a:cubicBezTo>
                  <a:cubicBezTo>
                    <a:pt x="214" y="126"/>
                    <a:pt x="209" y="125"/>
                    <a:pt x="201" y="124"/>
                  </a:cubicBezTo>
                  <a:cubicBezTo>
                    <a:pt x="206" y="127"/>
                    <a:pt x="211" y="128"/>
                    <a:pt x="214" y="134"/>
                  </a:cubicBezTo>
                  <a:cubicBezTo>
                    <a:pt x="204" y="139"/>
                    <a:pt x="201" y="149"/>
                    <a:pt x="194" y="154"/>
                  </a:cubicBezTo>
                  <a:cubicBezTo>
                    <a:pt x="175" y="154"/>
                    <a:pt x="176" y="154"/>
                    <a:pt x="172" y="154"/>
                  </a:cubicBezTo>
                  <a:cubicBezTo>
                    <a:pt x="173" y="157"/>
                    <a:pt x="175" y="158"/>
                    <a:pt x="175" y="161"/>
                  </a:cubicBezTo>
                  <a:cubicBezTo>
                    <a:pt x="175" y="175"/>
                    <a:pt x="157" y="167"/>
                    <a:pt x="157" y="181"/>
                  </a:cubicBezTo>
                  <a:cubicBezTo>
                    <a:pt x="163" y="181"/>
                    <a:pt x="165" y="181"/>
                    <a:pt x="168" y="181"/>
                  </a:cubicBezTo>
                  <a:cubicBezTo>
                    <a:pt x="169" y="181"/>
                    <a:pt x="174" y="181"/>
                    <a:pt x="174" y="185"/>
                  </a:cubicBezTo>
                  <a:cubicBezTo>
                    <a:pt x="174" y="192"/>
                    <a:pt x="150" y="200"/>
                    <a:pt x="139" y="200"/>
                  </a:cubicBezTo>
                  <a:cubicBezTo>
                    <a:pt x="129" y="200"/>
                    <a:pt x="134" y="194"/>
                    <a:pt x="125" y="194"/>
                  </a:cubicBezTo>
                  <a:cubicBezTo>
                    <a:pt x="112" y="194"/>
                    <a:pt x="103" y="194"/>
                    <a:pt x="92" y="194"/>
                  </a:cubicBezTo>
                  <a:cubicBezTo>
                    <a:pt x="88" y="194"/>
                    <a:pt x="86" y="198"/>
                    <a:pt x="79" y="198"/>
                  </a:cubicBezTo>
                  <a:cubicBezTo>
                    <a:pt x="65" y="198"/>
                    <a:pt x="53" y="194"/>
                    <a:pt x="38" y="189"/>
                  </a:cubicBezTo>
                  <a:cubicBezTo>
                    <a:pt x="37" y="191"/>
                    <a:pt x="35" y="194"/>
                    <a:pt x="33" y="194"/>
                  </a:cubicBezTo>
                  <a:cubicBezTo>
                    <a:pt x="30" y="194"/>
                    <a:pt x="28" y="191"/>
                    <a:pt x="28" y="190"/>
                  </a:cubicBezTo>
                  <a:cubicBezTo>
                    <a:pt x="28" y="173"/>
                    <a:pt x="51" y="179"/>
                    <a:pt x="60" y="173"/>
                  </a:cubicBezTo>
                  <a:cubicBezTo>
                    <a:pt x="55" y="169"/>
                    <a:pt x="46" y="167"/>
                    <a:pt x="46" y="160"/>
                  </a:cubicBezTo>
                  <a:cubicBezTo>
                    <a:pt x="46" y="154"/>
                    <a:pt x="52" y="155"/>
                    <a:pt x="57" y="155"/>
                  </a:cubicBezTo>
                  <a:cubicBezTo>
                    <a:pt x="71" y="155"/>
                    <a:pt x="75" y="163"/>
                    <a:pt x="84" y="167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85" y="161"/>
                    <a:pt x="72" y="156"/>
                    <a:pt x="72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3" y="147"/>
                    <a:pt x="63" y="147"/>
                    <a:pt x="61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8" y="136"/>
                    <a:pt x="61" y="131"/>
                    <a:pt x="68" y="129"/>
                  </a:cubicBezTo>
                  <a:cubicBezTo>
                    <a:pt x="78" y="126"/>
                    <a:pt x="91" y="130"/>
                    <a:pt x="91" y="117"/>
                  </a:cubicBezTo>
                  <a:cubicBezTo>
                    <a:pt x="91" y="103"/>
                    <a:pt x="62" y="103"/>
                    <a:pt x="62" y="96"/>
                  </a:cubicBezTo>
                  <a:cubicBezTo>
                    <a:pt x="62" y="91"/>
                    <a:pt x="68" y="92"/>
                    <a:pt x="73" y="92"/>
                  </a:cubicBezTo>
                  <a:cubicBezTo>
                    <a:pt x="68" y="92"/>
                    <a:pt x="67" y="90"/>
                    <a:pt x="66" y="87"/>
                  </a:cubicBezTo>
                  <a:cubicBezTo>
                    <a:pt x="68" y="86"/>
                    <a:pt x="71" y="87"/>
                    <a:pt x="73" y="87"/>
                  </a:cubicBezTo>
                  <a:cubicBezTo>
                    <a:pt x="78" y="87"/>
                    <a:pt x="87" y="85"/>
                    <a:pt x="96" y="88"/>
                  </a:cubicBezTo>
                  <a:cubicBezTo>
                    <a:pt x="107" y="91"/>
                    <a:pt x="111" y="104"/>
                    <a:pt x="123" y="103"/>
                  </a:cubicBezTo>
                  <a:cubicBezTo>
                    <a:pt x="121" y="100"/>
                    <a:pt x="107" y="92"/>
                    <a:pt x="107" y="89"/>
                  </a:cubicBezTo>
                  <a:cubicBezTo>
                    <a:pt x="107" y="87"/>
                    <a:pt x="109" y="86"/>
                    <a:pt x="110" y="85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40" y="81"/>
                    <a:pt x="147" y="79"/>
                    <a:pt x="153" y="72"/>
                  </a:cubicBezTo>
                  <a:cubicBezTo>
                    <a:pt x="146" y="72"/>
                    <a:pt x="146" y="72"/>
                    <a:pt x="146" y="72"/>
                  </a:cubicBezTo>
                  <a:cubicBezTo>
                    <a:pt x="137" y="79"/>
                    <a:pt x="127" y="82"/>
                    <a:pt x="113" y="82"/>
                  </a:cubicBezTo>
                  <a:cubicBezTo>
                    <a:pt x="105" y="82"/>
                    <a:pt x="102" y="79"/>
                    <a:pt x="98" y="79"/>
                  </a:cubicBezTo>
                  <a:cubicBezTo>
                    <a:pt x="95" y="79"/>
                    <a:pt x="93" y="83"/>
                    <a:pt x="89" y="83"/>
                  </a:cubicBezTo>
                  <a:cubicBezTo>
                    <a:pt x="81" y="83"/>
                    <a:pt x="69" y="80"/>
                    <a:pt x="7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3" y="77"/>
                    <a:pt x="61" y="79"/>
                    <a:pt x="57" y="79"/>
                  </a:cubicBezTo>
                  <a:cubicBezTo>
                    <a:pt x="48" y="79"/>
                    <a:pt x="36" y="74"/>
                    <a:pt x="33" y="70"/>
                  </a:cubicBezTo>
                  <a:cubicBezTo>
                    <a:pt x="36" y="68"/>
                    <a:pt x="39" y="65"/>
                    <a:pt x="44" y="65"/>
                  </a:cubicBezTo>
                  <a:cubicBezTo>
                    <a:pt x="36" y="65"/>
                    <a:pt x="27" y="65"/>
                    <a:pt x="24" y="65"/>
                  </a:cubicBezTo>
                  <a:cubicBezTo>
                    <a:pt x="29" y="54"/>
                    <a:pt x="40" y="55"/>
                    <a:pt x="51" y="51"/>
                  </a:cubicBezTo>
                  <a:cubicBezTo>
                    <a:pt x="47" y="51"/>
                    <a:pt x="46" y="51"/>
                    <a:pt x="42" y="51"/>
                  </a:cubicBezTo>
                  <a:cubicBezTo>
                    <a:pt x="34" y="51"/>
                    <a:pt x="33" y="58"/>
                    <a:pt x="25" y="58"/>
                  </a:cubicBezTo>
                  <a:cubicBezTo>
                    <a:pt x="23" y="58"/>
                    <a:pt x="18" y="55"/>
                    <a:pt x="17" y="55"/>
                  </a:cubicBezTo>
                  <a:cubicBezTo>
                    <a:pt x="21" y="51"/>
                    <a:pt x="24" y="49"/>
                    <a:pt x="29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3" y="48"/>
                    <a:pt x="11" y="50"/>
                    <a:pt x="10" y="51"/>
                  </a:cubicBezTo>
                  <a:cubicBezTo>
                    <a:pt x="8" y="51"/>
                    <a:pt x="3" y="51"/>
                    <a:pt x="0" y="51"/>
                  </a:cubicBezTo>
                  <a:cubicBezTo>
                    <a:pt x="3" y="40"/>
                    <a:pt x="31" y="35"/>
                    <a:pt x="44" y="35"/>
                  </a:cubicBezTo>
                  <a:cubicBezTo>
                    <a:pt x="49" y="35"/>
                    <a:pt x="52" y="35"/>
                    <a:pt x="53" y="35"/>
                  </a:cubicBezTo>
                  <a:cubicBezTo>
                    <a:pt x="55" y="35"/>
                    <a:pt x="57" y="33"/>
                    <a:pt x="57" y="31"/>
                  </a:cubicBezTo>
                  <a:cubicBezTo>
                    <a:pt x="71" y="31"/>
                    <a:pt x="65" y="21"/>
                    <a:pt x="74" y="21"/>
                  </a:cubicBezTo>
                  <a:cubicBezTo>
                    <a:pt x="82" y="21"/>
                    <a:pt x="99" y="30"/>
                    <a:pt x="103" y="31"/>
                  </a:cubicBezTo>
                  <a:cubicBezTo>
                    <a:pt x="107" y="21"/>
                    <a:pt x="112" y="11"/>
                    <a:pt x="125" y="11"/>
                  </a:cubicBezTo>
                  <a:cubicBezTo>
                    <a:pt x="132" y="11"/>
                    <a:pt x="128" y="15"/>
                    <a:pt x="134" y="10"/>
                  </a:cubicBezTo>
                  <a:cubicBezTo>
                    <a:pt x="136" y="6"/>
                    <a:pt x="139" y="5"/>
                    <a:pt x="144" y="5"/>
                  </a:cubicBezTo>
                  <a:cubicBezTo>
                    <a:pt x="167" y="5"/>
                    <a:pt x="171" y="5"/>
                    <a:pt x="194" y="5"/>
                  </a:cubicBezTo>
                  <a:cubicBezTo>
                    <a:pt x="195" y="3"/>
                    <a:pt x="197" y="2"/>
                    <a:pt x="199" y="2"/>
                  </a:cubicBezTo>
                  <a:cubicBezTo>
                    <a:pt x="207" y="2"/>
                    <a:pt x="209" y="7"/>
                    <a:pt x="216" y="7"/>
                  </a:cubicBezTo>
                  <a:cubicBezTo>
                    <a:pt x="222" y="7"/>
                    <a:pt x="224" y="0"/>
                    <a:pt x="230" y="0"/>
                  </a:cubicBezTo>
                  <a:cubicBezTo>
                    <a:pt x="236" y="0"/>
                    <a:pt x="239" y="3"/>
                    <a:pt x="243" y="3"/>
                  </a:cubicBezTo>
                  <a:cubicBezTo>
                    <a:pt x="248" y="3"/>
                    <a:pt x="251" y="3"/>
                    <a:pt x="255" y="3"/>
                  </a:cubicBezTo>
                  <a:cubicBezTo>
                    <a:pt x="265" y="3"/>
                    <a:pt x="303" y="1"/>
                    <a:pt x="3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7073900" y="1085850"/>
              <a:ext cx="2809875" cy="2135188"/>
            </a:xfrm>
            <a:custGeom>
              <a:avLst/>
              <a:gdLst>
                <a:gd name="T0" fmla="*/ 277 w 748"/>
                <a:gd name="T1" fmla="*/ 367 h 568"/>
                <a:gd name="T2" fmla="*/ 264 w 748"/>
                <a:gd name="T3" fmla="*/ 355 h 568"/>
                <a:gd name="T4" fmla="*/ 225 w 748"/>
                <a:gd name="T5" fmla="*/ 331 h 568"/>
                <a:gd name="T6" fmla="*/ 212 w 748"/>
                <a:gd name="T7" fmla="*/ 298 h 568"/>
                <a:gd name="T8" fmla="*/ 108 w 748"/>
                <a:gd name="T9" fmla="*/ 216 h 568"/>
                <a:gd name="T10" fmla="*/ 72 w 748"/>
                <a:gd name="T11" fmla="*/ 220 h 568"/>
                <a:gd name="T12" fmla="*/ 42 w 748"/>
                <a:gd name="T13" fmla="*/ 214 h 568"/>
                <a:gd name="T14" fmla="*/ 18 w 748"/>
                <a:gd name="T15" fmla="*/ 200 h 568"/>
                <a:gd name="T16" fmla="*/ 50 w 748"/>
                <a:gd name="T17" fmla="*/ 187 h 568"/>
                <a:gd name="T18" fmla="*/ 63 w 748"/>
                <a:gd name="T19" fmla="*/ 178 h 568"/>
                <a:gd name="T20" fmla="*/ 0 w 748"/>
                <a:gd name="T21" fmla="*/ 163 h 568"/>
                <a:gd name="T22" fmla="*/ 83 w 748"/>
                <a:gd name="T23" fmla="*/ 139 h 568"/>
                <a:gd name="T24" fmla="*/ 70 w 748"/>
                <a:gd name="T25" fmla="*/ 100 h 568"/>
                <a:gd name="T26" fmla="*/ 142 w 748"/>
                <a:gd name="T27" fmla="*/ 58 h 568"/>
                <a:gd name="T28" fmla="*/ 234 w 748"/>
                <a:gd name="T29" fmla="*/ 54 h 568"/>
                <a:gd name="T30" fmla="*/ 257 w 748"/>
                <a:gd name="T31" fmla="*/ 52 h 568"/>
                <a:gd name="T32" fmla="*/ 271 w 748"/>
                <a:gd name="T33" fmla="*/ 37 h 568"/>
                <a:gd name="T34" fmla="*/ 305 w 748"/>
                <a:gd name="T35" fmla="*/ 35 h 568"/>
                <a:gd name="T36" fmla="*/ 351 w 748"/>
                <a:gd name="T37" fmla="*/ 14 h 568"/>
                <a:gd name="T38" fmla="*/ 387 w 748"/>
                <a:gd name="T39" fmla="*/ 12 h 568"/>
                <a:gd name="T40" fmla="*/ 527 w 748"/>
                <a:gd name="T41" fmla="*/ 0 h 568"/>
                <a:gd name="T42" fmla="*/ 587 w 748"/>
                <a:gd name="T43" fmla="*/ 47 h 568"/>
                <a:gd name="T44" fmla="*/ 563 w 748"/>
                <a:gd name="T45" fmla="*/ 74 h 568"/>
                <a:gd name="T46" fmla="*/ 596 w 748"/>
                <a:gd name="T47" fmla="*/ 100 h 568"/>
                <a:gd name="T48" fmla="*/ 676 w 748"/>
                <a:gd name="T49" fmla="*/ 64 h 568"/>
                <a:gd name="T50" fmla="*/ 722 w 748"/>
                <a:gd name="T51" fmla="*/ 50 h 568"/>
                <a:gd name="T52" fmla="*/ 694 w 748"/>
                <a:gd name="T53" fmla="*/ 93 h 568"/>
                <a:gd name="T54" fmla="*/ 683 w 748"/>
                <a:gd name="T55" fmla="*/ 112 h 568"/>
                <a:gd name="T56" fmla="*/ 646 w 748"/>
                <a:gd name="T57" fmla="*/ 148 h 568"/>
                <a:gd name="T58" fmla="*/ 669 w 748"/>
                <a:gd name="T59" fmla="*/ 175 h 568"/>
                <a:gd name="T60" fmla="*/ 650 w 748"/>
                <a:gd name="T61" fmla="*/ 200 h 568"/>
                <a:gd name="T62" fmla="*/ 661 w 748"/>
                <a:gd name="T63" fmla="*/ 232 h 568"/>
                <a:gd name="T64" fmla="*/ 665 w 748"/>
                <a:gd name="T65" fmla="*/ 256 h 568"/>
                <a:gd name="T66" fmla="*/ 626 w 748"/>
                <a:gd name="T67" fmla="*/ 291 h 568"/>
                <a:gd name="T68" fmla="*/ 630 w 748"/>
                <a:gd name="T69" fmla="*/ 301 h 568"/>
                <a:gd name="T70" fmla="*/ 594 w 748"/>
                <a:gd name="T71" fmla="*/ 293 h 568"/>
                <a:gd name="T72" fmla="*/ 626 w 748"/>
                <a:gd name="T73" fmla="*/ 353 h 568"/>
                <a:gd name="T74" fmla="*/ 589 w 748"/>
                <a:gd name="T75" fmla="*/ 342 h 568"/>
                <a:gd name="T76" fmla="*/ 609 w 748"/>
                <a:gd name="T77" fmla="*/ 371 h 568"/>
                <a:gd name="T78" fmla="*/ 512 w 748"/>
                <a:gd name="T79" fmla="*/ 402 h 568"/>
                <a:gd name="T80" fmla="*/ 477 w 748"/>
                <a:gd name="T81" fmla="*/ 439 h 568"/>
                <a:gd name="T82" fmla="*/ 438 w 748"/>
                <a:gd name="T83" fmla="*/ 444 h 568"/>
                <a:gd name="T84" fmla="*/ 398 w 748"/>
                <a:gd name="T85" fmla="*/ 479 h 568"/>
                <a:gd name="T86" fmla="*/ 379 w 748"/>
                <a:gd name="T87" fmla="*/ 517 h 568"/>
                <a:gd name="T88" fmla="*/ 357 w 748"/>
                <a:gd name="T89" fmla="*/ 564 h 568"/>
                <a:gd name="T90" fmla="*/ 309 w 748"/>
                <a:gd name="T91" fmla="*/ 553 h 568"/>
                <a:gd name="T92" fmla="*/ 267 w 748"/>
                <a:gd name="T93" fmla="*/ 493 h 568"/>
                <a:gd name="T94" fmla="*/ 253 w 748"/>
                <a:gd name="T95" fmla="*/ 469 h 568"/>
                <a:gd name="T96" fmla="*/ 234 w 748"/>
                <a:gd name="T97" fmla="*/ 433 h 568"/>
                <a:gd name="T98" fmla="*/ 251 w 748"/>
                <a:gd name="T99" fmla="*/ 39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8" h="568">
                  <a:moveTo>
                    <a:pt x="251" y="398"/>
                  </a:moveTo>
                  <a:cubicBezTo>
                    <a:pt x="258" y="395"/>
                    <a:pt x="258" y="395"/>
                    <a:pt x="264" y="397"/>
                  </a:cubicBezTo>
                  <a:cubicBezTo>
                    <a:pt x="266" y="384"/>
                    <a:pt x="273" y="380"/>
                    <a:pt x="277" y="367"/>
                  </a:cubicBezTo>
                  <a:cubicBezTo>
                    <a:pt x="263" y="363"/>
                    <a:pt x="231" y="361"/>
                    <a:pt x="230" y="349"/>
                  </a:cubicBezTo>
                  <a:cubicBezTo>
                    <a:pt x="234" y="347"/>
                    <a:pt x="234" y="349"/>
                    <a:pt x="237" y="349"/>
                  </a:cubicBezTo>
                  <a:cubicBezTo>
                    <a:pt x="247" y="349"/>
                    <a:pt x="253" y="355"/>
                    <a:pt x="264" y="355"/>
                  </a:cubicBezTo>
                  <a:cubicBezTo>
                    <a:pt x="268" y="355"/>
                    <a:pt x="268" y="351"/>
                    <a:pt x="268" y="349"/>
                  </a:cubicBezTo>
                  <a:cubicBezTo>
                    <a:pt x="254" y="344"/>
                    <a:pt x="251" y="324"/>
                    <a:pt x="236" y="324"/>
                  </a:cubicBezTo>
                  <a:cubicBezTo>
                    <a:pt x="232" y="324"/>
                    <a:pt x="231" y="331"/>
                    <a:pt x="225" y="331"/>
                  </a:cubicBezTo>
                  <a:cubicBezTo>
                    <a:pt x="217" y="331"/>
                    <a:pt x="213" y="330"/>
                    <a:pt x="213" y="324"/>
                  </a:cubicBezTo>
                  <a:cubicBezTo>
                    <a:pt x="213" y="314"/>
                    <a:pt x="223" y="315"/>
                    <a:pt x="223" y="305"/>
                  </a:cubicBezTo>
                  <a:cubicBezTo>
                    <a:pt x="223" y="299"/>
                    <a:pt x="216" y="298"/>
                    <a:pt x="212" y="298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00" y="254"/>
                    <a:pt x="169" y="216"/>
                    <a:pt x="121" y="216"/>
                  </a:cubicBezTo>
                  <a:cubicBezTo>
                    <a:pt x="113" y="216"/>
                    <a:pt x="111" y="216"/>
                    <a:pt x="108" y="216"/>
                  </a:cubicBezTo>
                  <a:cubicBezTo>
                    <a:pt x="102" y="216"/>
                    <a:pt x="99" y="221"/>
                    <a:pt x="94" y="221"/>
                  </a:cubicBezTo>
                  <a:cubicBezTo>
                    <a:pt x="90" y="221"/>
                    <a:pt x="86" y="218"/>
                    <a:pt x="80" y="218"/>
                  </a:cubicBezTo>
                  <a:cubicBezTo>
                    <a:pt x="76" y="218"/>
                    <a:pt x="74" y="219"/>
                    <a:pt x="72" y="220"/>
                  </a:cubicBezTo>
                  <a:cubicBezTo>
                    <a:pt x="73" y="221"/>
                    <a:pt x="75" y="223"/>
                    <a:pt x="76" y="223"/>
                  </a:cubicBezTo>
                  <a:cubicBezTo>
                    <a:pt x="73" y="226"/>
                    <a:pt x="74" y="224"/>
                    <a:pt x="70" y="224"/>
                  </a:cubicBezTo>
                  <a:cubicBezTo>
                    <a:pt x="61" y="224"/>
                    <a:pt x="47" y="221"/>
                    <a:pt x="42" y="214"/>
                  </a:cubicBezTo>
                  <a:cubicBezTo>
                    <a:pt x="46" y="211"/>
                    <a:pt x="49" y="211"/>
                    <a:pt x="51" y="207"/>
                  </a:cubicBezTo>
                  <a:cubicBezTo>
                    <a:pt x="44" y="204"/>
                    <a:pt x="39" y="200"/>
                    <a:pt x="33" y="200"/>
                  </a:cubicBezTo>
                  <a:cubicBezTo>
                    <a:pt x="24" y="200"/>
                    <a:pt x="26" y="203"/>
                    <a:pt x="18" y="200"/>
                  </a:cubicBezTo>
                  <a:cubicBezTo>
                    <a:pt x="19" y="193"/>
                    <a:pt x="28" y="191"/>
                    <a:pt x="31" y="191"/>
                  </a:cubicBezTo>
                  <a:cubicBezTo>
                    <a:pt x="36" y="191"/>
                    <a:pt x="39" y="191"/>
                    <a:pt x="42" y="191"/>
                  </a:cubicBezTo>
                  <a:cubicBezTo>
                    <a:pt x="46" y="191"/>
                    <a:pt x="48" y="190"/>
                    <a:pt x="50" y="187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79" y="184"/>
                    <a:pt x="79" y="183"/>
                    <a:pt x="80" y="17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62" y="180"/>
                    <a:pt x="61" y="182"/>
                    <a:pt x="59" y="182"/>
                  </a:cubicBezTo>
                  <a:cubicBezTo>
                    <a:pt x="52" y="182"/>
                    <a:pt x="49" y="182"/>
                    <a:pt x="43" y="182"/>
                  </a:cubicBezTo>
                  <a:cubicBezTo>
                    <a:pt x="42" y="182"/>
                    <a:pt x="0" y="170"/>
                    <a:pt x="0" y="163"/>
                  </a:cubicBezTo>
                  <a:cubicBezTo>
                    <a:pt x="0" y="150"/>
                    <a:pt x="15" y="155"/>
                    <a:pt x="25" y="152"/>
                  </a:cubicBezTo>
                  <a:cubicBezTo>
                    <a:pt x="32" y="149"/>
                    <a:pt x="37" y="144"/>
                    <a:pt x="46" y="142"/>
                  </a:cubicBezTo>
                  <a:cubicBezTo>
                    <a:pt x="57" y="138"/>
                    <a:pt x="73" y="144"/>
                    <a:pt x="83" y="139"/>
                  </a:cubicBezTo>
                  <a:cubicBezTo>
                    <a:pt x="90" y="134"/>
                    <a:pt x="94" y="126"/>
                    <a:pt x="94" y="115"/>
                  </a:cubicBezTo>
                  <a:cubicBezTo>
                    <a:pt x="87" y="115"/>
                    <a:pt x="62" y="115"/>
                    <a:pt x="62" y="107"/>
                  </a:cubicBezTo>
                  <a:cubicBezTo>
                    <a:pt x="62" y="103"/>
                    <a:pt x="68" y="101"/>
                    <a:pt x="70" y="100"/>
                  </a:cubicBezTo>
                  <a:cubicBezTo>
                    <a:pt x="85" y="95"/>
                    <a:pt x="105" y="85"/>
                    <a:pt x="114" y="76"/>
                  </a:cubicBezTo>
                  <a:cubicBezTo>
                    <a:pt x="117" y="79"/>
                    <a:pt x="121" y="80"/>
                    <a:pt x="125" y="80"/>
                  </a:cubicBezTo>
                  <a:cubicBezTo>
                    <a:pt x="140" y="80"/>
                    <a:pt x="128" y="60"/>
                    <a:pt x="142" y="58"/>
                  </a:cubicBezTo>
                  <a:cubicBezTo>
                    <a:pt x="160" y="56"/>
                    <a:pt x="166" y="51"/>
                    <a:pt x="183" y="51"/>
                  </a:cubicBezTo>
                  <a:cubicBezTo>
                    <a:pt x="195" y="48"/>
                    <a:pt x="204" y="41"/>
                    <a:pt x="216" y="41"/>
                  </a:cubicBezTo>
                  <a:cubicBezTo>
                    <a:pt x="223" y="41"/>
                    <a:pt x="226" y="54"/>
                    <a:pt x="234" y="54"/>
                  </a:cubicBezTo>
                  <a:cubicBezTo>
                    <a:pt x="234" y="51"/>
                    <a:pt x="232" y="49"/>
                    <a:pt x="232" y="46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41" y="50"/>
                    <a:pt x="248" y="49"/>
                    <a:pt x="257" y="52"/>
                  </a:cubicBezTo>
                  <a:cubicBezTo>
                    <a:pt x="259" y="52"/>
                    <a:pt x="264" y="52"/>
                    <a:pt x="264" y="52"/>
                  </a:cubicBezTo>
                  <a:cubicBezTo>
                    <a:pt x="262" y="49"/>
                    <a:pt x="260" y="46"/>
                    <a:pt x="260" y="43"/>
                  </a:cubicBezTo>
                  <a:cubicBezTo>
                    <a:pt x="260" y="37"/>
                    <a:pt x="267" y="37"/>
                    <a:pt x="271" y="37"/>
                  </a:cubicBezTo>
                  <a:cubicBezTo>
                    <a:pt x="289" y="37"/>
                    <a:pt x="299" y="47"/>
                    <a:pt x="310" y="52"/>
                  </a:cubicBezTo>
                  <a:cubicBezTo>
                    <a:pt x="330" y="52"/>
                    <a:pt x="330" y="52"/>
                    <a:pt x="330" y="52"/>
                  </a:cubicBezTo>
                  <a:cubicBezTo>
                    <a:pt x="323" y="49"/>
                    <a:pt x="305" y="43"/>
                    <a:pt x="305" y="35"/>
                  </a:cubicBezTo>
                  <a:cubicBezTo>
                    <a:pt x="305" y="28"/>
                    <a:pt x="319" y="30"/>
                    <a:pt x="322" y="29"/>
                  </a:cubicBezTo>
                  <a:cubicBezTo>
                    <a:pt x="319" y="26"/>
                    <a:pt x="316" y="26"/>
                    <a:pt x="314" y="23"/>
                  </a:cubicBezTo>
                  <a:cubicBezTo>
                    <a:pt x="326" y="17"/>
                    <a:pt x="336" y="14"/>
                    <a:pt x="351" y="14"/>
                  </a:cubicBezTo>
                  <a:cubicBezTo>
                    <a:pt x="361" y="14"/>
                    <a:pt x="368" y="14"/>
                    <a:pt x="378" y="17"/>
                  </a:cubicBezTo>
                  <a:cubicBezTo>
                    <a:pt x="387" y="17"/>
                    <a:pt x="387" y="17"/>
                    <a:pt x="387" y="17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93" y="11"/>
                    <a:pt x="398" y="12"/>
                    <a:pt x="404" y="12"/>
                  </a:cubicBezTo>
                  <a:cubicBezTo>
                    <a:pt x="425" y="12"/>
                    <a:pt x="442" y="0"/>
                    <a:pt x="464" y="0"/>
                  </a:cubicBezTo>
                  <a:cubicBezTo>
                    <a:pt x="489" y="0"/>
                    <a:pt x="506" y="0"/>
                    <a:pt x="527" y="0"/>
                  </a:cubicBezTo>
                  <a:cubicBezTo>
                    <a:pt x="553" y="0"/>
                    <a:pt x="572" y="16"/>
                    <a:pt x="593" y="25"/>
                  </a:cubicBezTo>
                  <a:cubicBezTo>
                    <a:pt x="605" y="30"/>
                    <a:pt x="620" y="27"/>
                    <a:pt x="631" y="29"/>
                  </a:cubicBezTo>
                  <a:cubicBezTo>
                    <a:pt x="629" y="45"/>
                    <a:pt x="599" y="43"/>
                    <a:pt x="587" y="47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9" y="58"/>
                    <a:pt x="572" y="49"/>
                    <a:pt x="580" y="52"/>
                  </a:cubicBezTo>
                  <a:cubicBezTo>
                    <a:pt x="579" y="56"/>
                    <a:pt x="560" y="74"/>
                    <a:pt x="563" y="74"/>
                  </a:cubicBezTo>
                  <a:cubicBezTo>
                    <a:pt x="574" y="74"/>
                    <a:pt x="600" y="49"/>
                    <a:pt x="615" y="49"/>
                  </a:cubicBezTo>
                  <a:cubicBezTo>
                    <a:pt x="623" y="49"/>
                    <a:pt x="626" y="56"/>
                    <a:pt x="626" y="62"/>
                  </a:cubicBezTo>
                  <a:cubicBezTo>
                    <a:pt x="626" y="66"/>
                    <a:pt x="597" y="96"/>
                    <a:pt x="596" y="100"/>
                  </a:cubicBezTo>
                  <a:cubicBezTo>
                    <a:pt x="607" y="97"/>
                    <a:pt x="630" y="68"/>
                    <a:pt x="636" y="63"/>
                  </a:cubicBezTo>
                  <a:cubicBezTo>
                    <a:pt x="648" y="63"/>
                    <a:pt x="666" y="63"/>
                    <a:pt x="666" y="63"/>
                  </a:cubicBezTo>
                  <a:cubicBezTo>
                    <a:pt x="666" y="63"/>
                    <a:pt x="674" y="65"/>
                    <a:pt x="676" y="64"/>
                  </a:cubicBezTo>
                  <a:cubicBezTo>
                    <a:pt x="684" y="61"/>
                    <a:pt x="685" y="59"/>
                    <a:pt x="692" y="56"/>
                  </a:cubicBezTo>
                  <a:cubicBezTo>
                    <a:pt x="713" y="56"/>
                    <a:pt x="713" y="56"/>
                    <a:pt x="713" y="56"/>
                  </a:cubicBezTo>
                  <a:cubicBezTo>
                    <a:pt x="714" y="50"/>
                    <a:pt x="717" y="50"/>
                    <a:pt x="722" y="50"/>
                  </a:cubicBezTo>
                  <a:cubicBezTo>
                    <a:pt x="727" y="50"/>
                    <a:pt x="748" y="60"/>
                    <a:pt x="748" y="65"/>
                  </a:cubicBezTo>
                  <a:cubicBezTo>
                    <a:pt x="748" y="70"/>
                    <a:pt x="739" y="74"/>
                    <a:pt x="737" y="75"/>
                  </a:cubicBezTo>
                  <a:cubicBezTo>
                    <a:pt x="722" y="80"/>
                    <a:pt x="713" y="93"/>
                    <a:pt x="694" y="93"/>
                  </a:cubicBezTo>
                  <a:cubicBezTo>
                    <a:pt x="699" y="95"/>
                    <a:pt x="699" y="95"/>
                    <a:pt x="703" y="93"/>
                  </a:cubicBezTo>
                  <a:cubicBezTo>
                    <a:pt x="703" y="105"/>
                    <a:pt x="691" y="105"/>
                    <a:pt x="683" y="107"/>
                  </a:cubicBezTo>
                  <a:cubicBezTo>
                    <a:pt x="686" y="113"/>
                    <a:pt x="683" y="108"/>
                    <a:pt x="683" y="112"/>
                  </a:cubicBezTo>
                  <a:cubicBezTo>
                    <a:pt x="683" y="119"/>
                    <a:pt x="672" y="121"/>
                    <a:pt x="664" y="123"/>
                  </a:cubicBezTo>
                  <a:cubicBezTo>
                    <a:pt x="664" y="128"/>
                    <a:pt x="664" y="128"/>
                    <a:pt x="664" y="130"/>
                  </a:cubicBezTo>
                  <a:cubicBezTo>
                    <a:pt x="664" y="139"/>
                    <a:pt x="654" y="142"/>
                    <a:pt x="646" y="148"/>
                  </a:cubicBezTo>
                  <a:cubicBezTo>
                    <a:pt x="641" y="152"/>
                    <a:pt x="641" y="163"/>
                    <a:pt x="639" y="167"/>
                  </a:cubicBezTo>
                  <a:cubicBezTo>
                    <a:pt x="643" y="169"/>
                    <a:pt x="647" y="167"/>
                    <a:pt x="652" y="167"/>
                  </a:cubicBezTo>
                  <a:cubicBezTo>
                    <a:pt x="659" y="167"/>
                    <a:pt x="665" y="172"/>
                    <a:pt x="669" y="175"/>
                  </a:cubicBezTo>
                  <a:cubicBezTo>
                    <a:pt x="667" y="176"/>
                    <a:pt x="664" y="178"/>
                    <a:pt x="661" y="178"/>
                  </a:cubicBezTo>
                  <a:cubicBezTo>
                    <a:pt x="663" y="185"/>
                    <a:pt x="680" y="183"/>
                    <a:pt x="680" y="193"/>
                  </a:cubicBezTo>
                  <a:cubicBezTo>
                    <a:pt x="680" y="204"/>
                    <a:pt x="657" y="200"/>
                    <a:pt x="650" y="200"/>
                  </a:cubicBezTo>
                  <a:cubicBezTo>
                    <a:pt x="645" y="200"/>
                    <a:pt x="641" y="203"/>
                    <a:pt x="641" y="206"/>
                  </a:cubicBezTo>
                  <a:cubicBezTo>
                    <a:pt x="641" y="214"/>
                    <a:pt x="649" y="214"/>
                    <a:pt x="655" y="214"/>
                  </a:cubicBezTo>
                  <a:cubicBezTo>
                    <a:pt x="655" y="223"/>
                    <a:pt x="661" y="226"/>
                    <a:pt x="661" y="232"/>
                  </a:cubicBezTo>
                  <a:cubicBezTo>
                    <a:pt x="661" y="236"/>
                    <a:pt x="659" y="239"/>
                    <a:pt x="661" y="242"/>
                  </a:cubicBezTo>
                  <a:cubicBezTo>
                    <a:pt x="654" y="242"/>
                    <a:pt x="647" y="242"/>
                    <a:pt x="647" y="248"/>
                  </a:cubicBezTo>
                  <a:cubicBezTo>
                    <a:pt x="647" y="255"/>
                    <a:pt x="660" y="255"/>
                    <a:pt x="665" y="256"/>
                  </a:cubicBezTo>
                  <a:cubicBezTo>
                    <a:pt x="662" y="263"/>
                    <a:pt x="654" y="267"/>
                    <a:pt x="645" y="268"/>
                  </a:cubicBezTo>
                  <a:cubicBezTo>
                    <a:pt x="645" y="271"/>
                    <a:pt x="647" y="274"/>
                    <a:pt x="650" y="275"/>
                  </a:cubicBezTo>
                  <a:cubicBezTo>
                    <a:pt x="647" y="288"/>
                    <a:pt x="629" y="282"/>
                    <a:pt x="626" y="291"/>
                  </a:cubicBezTo>
                  <a:cubicBezTo>
                    <a:pt x="621" y="288"/>
                    <a:pt x="616" y="286"/>
                    <a:pt x="612" y="281"/>
                  </a:cubicBezTo>
                  <a:cubicBezTo>
                    <a:pt x="606" y="281"/>
                    <a:pt x="606" y="281"/>
                    <a:pt x="606" y="281"/>
                  </a:cubicBezTo>
                  <a:cubicBezTo>
                    <a:pt x="610" y="293"/>
                    <a:pt x="630" y="289"/>
                    <a:pt x="630" y="301"/>
                  </a:cubicBezTo>
                  <a:cubicBezTo>
                    <a:pt x="630" y="306"/>
                    <a:pt x="629" y="313"/>
                    <a:pt x="623" y="313"/>
                  </a:cubicBezTo>
                  <a:cubicBezTo>
                    <a:pt x="616" y="313"/>
                    <a:pt x="602" y="302"/>
                    <a:pt x="599" y="293"/>
                  </a:cubicBezTo>
                  <a:cubicBezTo>
                    <a:pt x="596" y="294"/>
                    <a:pt x="595" y="293"/>
                    <a:pt x="594" y="293"/>
                  </a:cubicBezTo>
                  <a:cubicBezTo>
                    <a:pt x="594" y="300"/>
                    <a:pt x="594" y="300"/>
                    <a:pt x="594" y="300"/>
                  </a:cubicBezTo>
                  <a:cubicBezTo>
                    <a:pt x="609" y="316"/>
                    <a:pt x="637" y="323"/>
                    <a:pt x="637" y="348"/>
                  </a:cubicBezTo>
                  <a:cubicBezTo>
                    <a:pt x="637" y="353"/>
                    <a:pt x="630" y="353"/>
                    <a:pt x="626" y="353"/>
                  </a:cubicBezTo>
                  <a:cubicBezTo>
                    <a:pt x="605" y="353"/>
                    <a:pt x="609" y="331"/>
                    <a:pt x="592" y="331"/>
                  </a:cubicBezTo>
                  <a:cubicBezTo>
                    <a:pt x="589" y="331"/>
                    <a:pt x="587" y="333"/>
                    <a:pt x="585" y="331"/>
                  </a:cubicBezTo>
                  <a:cubicBezTo>
                    <a:pt x="585" y="337"/>
                    <a:pt x="589" y="339"/>
                    <a:pt x="589" y="342"/>
                  </a:cubicBezTo>
                  <a:cubicBezTo>
                    <a:pt x="589" y="346"/>
                    <a:pt x="582" y="347"/>
                    <a:pt x="580" y="348"/>
                  </a:cubicBezTo>
                  <a:cubicBezTo>
                    <a:pt x="580" y="361"/>
                    <a:pt x="619" y="359"/>
                    <a:pt x="628" y="362"/>
                  </a:cubicBezTo>
                  <a:cubicBezTo>
                    <a:pt x="621" y="367"/>
                    <a:pt x="617" y="368"/>
                    <a:pt x="609" y="371"/>
                  </a:cubicBezTo>
                  <a:cubicBezTo>
                    <a:pt x="595" y="375"/>
                    <a:pt x="590" y="388"/>
                    <a:pt x="578" y="391"/>
                  </a:cubicBezTo>
                  <a:cubicBezTo>
                    <a:pt x="562" y="397"/>
                    <a:pt x="549" y="395"/>
                    <a:pt x="533" y="402"/>
                  </a:cubicBezTo>
                  <a:cubicBezTo>
                    <a:pt x="512" y="402"/>
                    <a:pt x="512" y="402"/>
                    <a:pt x="512" y="402"/>
                  </a:cubicBezTo>
                  <a:cubicBezTo>
                    <a:pt x="508" y="405"/>
                    <a:pt x="503" y="406"/>
                    <a:pt x="503" y="410"/>
                  </a:cubicBezTo>
                  <a:cubicBezTo>
                    <a:pt x="493" y="418"/>
                    <a:pt x="493" y="418"/>
                    <a:pt x="493" y="418"/>
                  </a:cubicBezTo>
                  <a:cubicBezTo>
                    <a:pt x="484" y="424"/>
                    <a:pt x="484" y="433"/>
                    <a:pt x="477" y="439"/>
                  </a:cubicBezTo>
                  <a:cubicBezTo>
                    <a:pt x="469" y="448"/>
                    <a:pt x="454" y="446"/>
                    <a:pt x="445" y="453"/>
                  </a:cubicBezTo>
                  <a:cubicBezTo>
                    <a:pt x="438" y="453"/>
                    <a:pt x="438" y="453"/>
                    <a:pt x="438" y="453"/>
                  </a:cubicBezTo>
                  <a:cubicBezTo>
                    <a:pt x="438" y="444"/>
                    <a:pt x="438" y="444"/>
                    <a:pt x="438" y="444"/>
                  </a:cubicBezTo>
                  <a:cubicBezTo>
                    <a:pt x="432" y="446"/>
                    <a:pt x="433" y="451"/>
                    <a:pt x="429" y="455"/>
                  </a:cubicBezTo>
                  <a:cubicBezTo>
                    <a:pt x="420" y="464"/>
                    <a:pt x="397" y="460"/>
                    <a:pt x="397" y="474"/>
                  </a:cubicBezTo>
                  <a:cubicBezTo>
                    <a:pt x="397" y="476"/>
                    <a:pt x="398" y="477"/>
                    <a:pt x="398" y="479"/>
                  </a:cubicBezTo>
                  <a:cubicBezTo>
                    <a:pt x="396" y="480"/>
                    <a:pt x="394" y="482"/>
                    <a:pt x="394" y="484"/>
                  </a:cubicBezTo>
                  <a:cubicBezTo>
                    <a:pt x="394" y="487"/>
                    <a:pt x="400" y="489"/>
                    <a:pt x="400" y="494"/>
                  </a:cubicBezTo>
                  <a:cubicBezTo>
                    <a:pt x="400" y="509"/>
                    <a:pt x="379" y="504"/>
                    <a:pt x="379" y="517"/>
                  </a:cubicBezTo>
                  <a:cubicBezTo>
                    <a:pt x="379" y="524"/>
                    <a:pt x="378" y="536"/>
                    <a:pt x="379" y="541"/>
                  </a:cubicBezTo>
                  <a:cubicBezTo>
                    <a:pt x="369" y="545"/>
                    <a:pt x="374" y="568"/>
                    <a:pt x="363" y="568"/>
                  </a:cubicBezTo>
                  <a:cubicBezTo>
                    <a:pt x="360" y="568"/>
                    <a:pt x="358" y="566"/>
                    <a:pt x="357" y="564"/>
                  </a:cubicBezTo>
                  <a:cubicBezTo>
                    <a:pt x="352" y="564"/>
                    <a:pt x="351" y="567"/>
                    <a:pt x="349" y="567"/>
                  </a:cubicBezTo>
                  <a:cubicBezTo>
                    <a:pt x="338" y="567"/>
                    <a:pt x="339" y="547"/>
                    <a:pt x="328" y="547"/>
                  </a:cubicBezTo>
                  <a:cubicBezTo>
                    <a:pt x="322" y="547"/>
                    <a:pt x="315" y="552"/>
                    <a:pt x="309" y="553"/>
                  </a:cubicBezTo>
                  <a:cubicBezTo>
                    <a:pt x="306" y="543"/>
                    <a:pt x="302" y="546"/>
                    <a:pt x="295" y="541"/>
                  </a:cubicBezTo>
                  <a:cubicBezTo>
                    <a:pt x="292" y="539"/>
                    <a:pt x="293" y="533"/>
                    <a:pt x="292" y="532"/>
                  </a:cubicBezTo>
                  <a:cubicBezTo>
                    <a:pt x="283" y="525"/>
                    <a:pt x="267" y="505"/>
                    <a:pt x="267" y="493"/>
                  </a:cubicBezTo>
                  <a:cubicBezTo>
                    <a:pt x="267" y="487"/>
                    <a:pt x="270" y="487"/>
                    <a:pt x="273" y="484"/>
                  </a:cubicBezTo>
                  <a:cubicBezTo>
                    <a:pt x="267" y="476"/>
                    <a:pt x="264" y="487"/>
                    <a:pt x="257" y="483"/>
                  </a:cubicBezTo>
                  <a:cubicBezTo>
                    <a:pt x="255" y="481"/>
                    <a:pt x="254" y="473"/>
                    <a:pt x="253" y="469"/>
                  </a:cubicBezTo>
                  <a:cubicBezTo>
                    <a:pt x="250" y="460"/>
                    <a:pt x="238" y="456"/>
                    <a:pt x="238" y="444"/>
                  </a:cubicBezTo>
                  <a:cubicBezTo>
                    <a:pt x="238" y="439"/>
                    <a:pt x="241" y="437"/>
                    <a:pt x="243" y="433"/>
                  </a:cubicBezTo>
                  <a:cubicBezTo>
                    <a:pt x="240" y="431"/>
                    <a:pt x="237" y="431"/>
                    <a:pt x="234" y="433"/>
                  </a:cubicBezTo>
                  <a:cubicBezTo>
                    <a:pt x="234" y="423"/>
                    <a:pt x="234" y="423"/>
                    <a:pt x="234" y="423"/>
                  </a:cubicBezTo>
                  <a:cubicBezTo>
                    <a:pt x="240" y="415"/>
                    <a:pt x="243" y="406"/>
                    <a:pt x="251" y="399"/>
                  </a:cubicBezTo>
                  <a:lnTo>
                    <a:pt x="251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7907338" y="2428875"/>
              <a:ext cx="134937" cy="88900"/>
            </a:xfrm>
            <a:custGeom>
              <a:avLst/>
              <a:gdLst>
                <a:gd name="T0" fmla="*/ 9 w 36"/>
                <a:gd name="T1" fmla="*/ 24 h 24"/>
                <a:gd name="T2" fmla="*/ 0 w 36"/>
                <a:gd name="T3" fmla="*/ 9 h 24"/>
                <a:gd name="T4" fmla="*/ 10 w 36"/>
                <a:gd name="T5" fmla="*/ 0 h 24"/>
                <a:gd name="T6" fmla="*/ 36 w 36"/>
                <a:gd name="T7" fmla="*/ 16 h 24"/>
                <a:gd name="T8" fmla="*/ 19 w 36"/>
                <a:gd name="T9" fmla="*/ 24 h 24"/>
                <a:gd name="T10" fmla="*/ 9 w 3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9582150" y="1970088"/>
              <a:ext cx="76200" cy="49213"/>
            </a:xfrm>
            <a:custGeom>
              <a:avLst/>
              <a:gdLst>
                <a:gd name="T0" fmla="*/ 6 w 20"/>
                <a:gd name="T1" fmla="*/ 13 h 13"/>
                <a:gd name="T2" fmla="*/ 0 w 20"/>
                <a:gd name="T3" fmla="*/ 6 h 13"/>
                <a:gd name="T4" fmla="*/ 4 w 20"/>
                <a:gd name="T5" fmla="*/ 0 h 13"/>
                <a:gd name="T6" fmla="*/ 12 w 20"/>
                <a:gd name="T7" fmla="*/ 0 h 13"/>
                <a:gd name="T8" fmla="*/ 12 w 20"/>
                <a:gd name="T9" fmla="*/ 6 h 13"/>
                <a:gd name="T10" fmla="*/ 20 w 20"/>
                <a:gd name="T11" fmla="*/ 6 h 13"/>
                <a:gd name="T12" fmla="*/ 6 w 2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6" y="13"/>
                  </a:moveTo>
                  <a:cubicBezTo>
                    <a:pt x="3" y="13"/>
                    <a:pt x="0" y="8"/>
                    <a:pt x="0" y="6"/>
                  </a:cubicBezTo>
                  <a:cubicBezTo>
                    <a:pt x="0" y="3"/>
                    <a:pt x="3" y="2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7"/>
                    <a:pt x="10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7708900" y="3784600"/>
              <a:ext cx="303212" cy="296863"/>
            </a:xfrm>
            <a:custGeom>
              <a:avLst/>
              <a:gdLst>
                <a:gd name="T0" fmla="*/ 4 w 81"/>
                <a:gd name="T1" fmla="*/ 66 h 79"/>
                <a:gd name="T2" fmla="*/ 0 w 81"/>
                <a:gd name="T3" fmla="*/ 62 h 79"/>
                <a:gd name="T4" fmla="*/ 7 w 81"/>
                <a:gd name="T5" fmla="*/ 54 h 79"/>
                <a:gd name="T6" fmla="*/ 7 w 81"/>
                <a:gd name="T7" fmla="*/ 51 h 79"/>
                <a:gd name="T8" fmla="*/ 4 w 81"/>
                <a:gd name="T9" fmla="*/ 49 h 79"/>
                <a:gd name="T10" fmla="*/ 27 w 81"/>
                <a:gd name="T11" fmla="*/ 13 h 79"/>
                <a:gd name="T12" fmla="*/ 41 w 81"/>
                <a:gd name="T13" fmla="*/ 0 h 79"/>
                <a:gd name="T14" fmla="*/ 44 w 81"/>
                <a:gd name="T15" fmla="*/ 4 h 79"/>
                <a:gd name="T16" fmla="*/ 32 w 81"/>
                <a:gd name="T17" fmla="*/ 27 h 79"/>
                <a:gd name="T18" fmla="*/ 32 w 81"/>
                <a:gd name="T19" fmla="*/ 31 h 79"/>
                <a:gd name="T20" fmla="*/ 38 w 81"/>
                <a:gd name="T21" fmla="*/ 27 h 79"/>
                <a:gd name="T22" fmla="*/ 45 w 81"/>
                <a:gd name="T23" fmla="*/ 29 h 79"/>
                <a:gd name="T24" fmla="*/ 43 w 81"/>
                <a:gd name="T25" fmla="*/ 32 h 79"/>
                <a:gd name="T26" fmla="*/ 43 w 81"/>
                <a:gd name="T27" fmla="*/ 35 h 79"/>
                <a:gd name="T28" fmla="*/ 51 w 81"/>
                <a:gd name="T29" fmla="*/ 35 h 79"/>
                <a:gd name="T30" fmla="*/ 51 w 81"/>
                <a:gd name="T31" fmla="*/ 38 h 79"/>
                <a:gd name="T32" fmla="*/ 56 w 81"/>
                <a:gd name="T33" fmla="*/ 36 h 79"/>
                <a:gd name="T34" fmla="*/ 69 w 81"/>
                <a:gd name="T35" fmla="*/ 36 h 79"/>
                <a:gd name="T36" fmla="*/ 68 w 81"/>
                <a:gd name="T37" fmla="*/ 50 h 79"/>
                <a:gd name="T38" fmla="*/ 73 w 81"/>
                <a:gd name="T39" fmla="*/ 49 h 79"/>
                <a:gd name="T40" fmla="*/ 69 w 81"/>
                <a:gd name="T41" fmla="*/ 56 h 79"/>
                <a:gd name="T42" fmla="*/ 72 w 81"/>
                <a:gd name="T43" fmla="*/ 62 h 79"/>
                <a:gd name="T44" fmla="*/ 78 w 81"/>
                <a:gd name="T45" fmla="*/ 60 h 79"/>
                <a:gd name="T46" fmla="*/ 81 w 81"/>
                <a:gd name="T47" fmla="*/ 69 h 79"/>
                <a:gd name="T48" fmla="*/ 74 w 81"/>
                <a:gd name="T49" fmla="*/ 79 h 79"/>
                <a:gd name="T50" fmla="*/ 70 w 81"/>
                <a:gd name="T51" fmla="*/ 74 h 79"/>
                <a:gd name="T52" fmla="*/ 66 w 81"/>
                <a:gd name="T53" fmla="*/ 73 h 79"/>
                <a:gd name="T54" fmla="*/ 62 w 81"/>
                <a:gd name="T55" fmla="*/ 62 h 79"/>
                <a:gd name="T56" fmla="*/ 49 w 81"/>
                <a:gd name="T57" fmla="*/ 73 h 79"/>
                <a:gd name="T58" fmla="*/ 47 w 81"/>
                <a:gd name="T59" fmla="*/ 73 h 79"/>
                <a:gd name="T60" fmla="*/ 51 w 81"/>
                <a:gd name="T61" fmla="*/ 66 h 79"/>
                <a:gd name="T62" fmla="*/ 39 w 81"/>
                <a:gd name="T63" fmla="*/ 65 h 79"/>
                <a:gd name="T64" fmla="*/ 31 w 81"/>
                <a:gd name="T65" fmla="*/ 67 h 79"/>
                <a:gd name="T66" fmla="*/ 17 w 81"/>
                <a:gd name="T67" fmla="*/ 64 h 79"/>
                <a:gd name="T68" fmla="*/ 4 w 81"/>
                <a:gd name="T6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79">
                  <a:moveTo>
                    <a:pt x="4" y="66"/>
                  </a:moveTo>
                  <a:cubicBezTo>
                    <a:pt x="2" y="66"/>
                    <a:pt x="0" y="63"/>
                    <a:pt x="0" y="62"/>
                  </a:cubicBezTo>
                  <a:cubicBezTo>
                    <a:pt x="0" y="60"/>
                    <a:pt x="7" y="54"/>
                    <a:pt x="7" y="54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4" y="50"/>
                    <a:pt x="4" y="49"/>
                  </a:cubicBezTo>
                  <a:cubicBezTo>
                    <a:pt x="16" y="43"/>
                    <a:pt x="21" y="23"/>
                    <a:pt x="27" y="13"/>
                  </a:cubicBezTo>
                  <a:cubicBezTo>
                    <a:pt x="31" y="8"/>
                    <a:pt x="34" y="0"/>
                    <a:pt x="41" y="0"/>
                  </a:cubicBezTo>
                  <a:cubicBezTo>
                    <a:pt x="42" y="0"/>
                    <a:pt x="44" y="3"/>
                    <a:pt x="44" y="4"/>
                  </a:cubicBezTo>
                  <a:cubicBezTo>
                    <a:pt x="44" y="14"/>
                    <a:pt x="34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0"/>
                    <a:pt x="35" y="27"/>
                    <a:pt x="38" y="27"/>
                  </a:cubicBezTo>
                  <a:cubicBezTo>
                    <a:pt x="41" y="27"/>
                    <a:pt x="44" y="28"/>
                    <a:pt x="45" y="29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8"/>
                    <a:pt x="51" y="38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61" y="37"/>
                    <a:pt x="67" y="37"/>
                    <a:pt x="69" y="36"/>
                  </a:cubicBezTo>
                  <a:cubicBezTo>
                    <a:pt x="69" y="40"/>
                    <a:pt x="68" y="44"/>
                    <a:pt x="68" y="50"/>
                  </a:cubicBezTo>
                  <a:cubicBezTo>
                    <a:pt x="69" y="49"/>
                    <a:pt x="72" y="49"/>
                    <a:pt x="73" y="49"/>
                  </a:cubicBezTo>
                  <a:cubicBezTo>
                    <a:pt x="73" y="53"/>
                    <a:pt x="69" y="54"/>
                    <a:pt x="69" y="56"/>
                  </a:cubicBezTo>
                  <a:cubicBezTo>
                    <a:pt x="69" y="58"/>
                    <a:pt x="72" y="59"/>
                    <a:pt x="72" y="62"/>
                  </a:cubicBezTo>
                  <a:cubicBezTo>
                    <a:pt x="76" y="62"/>
                    <a:pt x="75" y="62"/>
                    <a:pt x="78" y="60"/>
                  </a:cubicBezTo>
                  <a:cubicBezTo>
                    <a:pt x="78" y="65"/>
                    <a:pt x="81" y="65"/>
                    <a:pt x="81" y="69"/>
                  </a:cubicBezTo>
                  <a:cubicBezTo>
                    <a:pt x="81" y="74"/>
                    <a:pt x="78" y="79"/>
                    <a:pt x="74" y="79"/>
                  </a:cubicBezTo>
                  <a:cubicBezTo>
                    <a:pt x="71" y="79"/>
                    <a:pt x="70" y="76"/>
                    <a:pt x="70" y="74"/>
                  </a:cubicBezTo>
                  <a:cubicBezTo>
                    <a:pt x="68" y="74"/>
                    <a:pt x="68" y="73"/>
                    <a:pt x="66" y="73"/>
                  </a:cubicBezTo>
                  <a:cubicBezTo>
                    <a:pt x="63" y="73"/>
                    <a:pt x="65" y="65"/>
                    <a:pt x="62" y="62"/>
                  </a:cubicBezTo>
                  <a:cubicBezTo>
                    <a:pt x="58" y="67"/>
                    <a:pt x="54" y="73"/>
                    <a:pt x="49" y="73"/>
                  </a:cubicBezTo>
                  <a:cubicBezTo>
                    <a:pt x="48" y="73"/>
                    <a:pt x="47" y="74"/>
                    <a:pt x="47" y="73"/>
                  </a:cubicBezTo>
                  <a:cubicBezTo>
                    <a:pt x="47" y="69"/>
                    <a:pt x="50" y="69"/>
                    <a:pt x="51" y="66"/>
                  </a:cubicBezTo>
                  <a:cubicBezTo>
                    <a:pt x="47" y="66"/>
                    <a:pt x="41" y="69"/>
                    <a:pt x="39" y="65"/>
                  </a:cubicBezTo>
                  <a:cubicBezTo>
                    <a:pt x="36" y="66"/>
                    <a:pt x="34" y="67"/>
                    <a:pt x="31" y="67"/>
                  </a:cubicBezTo>
                  <a:cubicBezTo>
                    <a:pt x="25" y="67"/>
                    <a:pt x="22" y="64"/>
                    <a:pt x="17" y="64"/>
                  </a:cubicBezTo>
                  <a:cubicBezTo>
                    <a:pt x="11" y="64"/>
                    <a:pt x="9" y="66"/>
                    <a:pt x="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6645275" y="3690938"/>
              <a:ext cx="52387" cy="30163"/>
            </a:xfrm>
            <a:custGeom>
              <a:avLst/>
              <a:gdLst>
                <a:gd name="T0" fmla="*/ 0 w 14"/>
                <a:gd name="T1" fmla="*/ 0 h 8"/>
                <a:gd name="T2" fmla="*/ 14 w 14"/>
                <a:gd name="T3" fmla="*/ 8 h 8"/>
                <a:gd name="T4" fmla="*/ 12 w 14"/>
                <a:gd name="T5" fmla="*/ 8 h 8"/>
                <a:gd name="T6" fmla="*/ 0 w 14"/>
                <a:gd name="T7" fmla="*/ 3 h 8"/>
                <a:gd name="T8" fmla="*/ 0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cubicBezTo>
                    <a:pt x="7" y="0"/>
                    <a:pt x="14" y="2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8" y="8"/>
                    <a:pt x="2" y="6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2652713" y="2311400"/>
              <a:ext cx="5216525" cy="3811588"/>
            </a:xfrm>
            <a:custGeom>
              <a:avLst/>
              <a:gdLst>
                <a:gd name="T0" fmla="*/ 1332 w 1389"/>
                <a:gd name="T1" fmla="*/ 318 h 1014"/>
                <a:gd name="T2" fmla="*/ 1267 w 1389"/>
                <a:gd name="T3" fmla="*/ 251 h 1014"/>
                <a:gd name="T4" fmla="*/ 1106 w 1389"/>
                <a:gd name="T5" fmla="*/ 205 h 1014"/>
                <a:gd name="T6" fmla="*/ 1084 w 1389"/>
                <a:gd name="T7" fmla="*/ 398 h 1014"/>
                <a:gd name="T8" fmla="*/ 903 w 1389"/>
                <a:gd name="T9" fmla="*/ 271 h 1014"/>
                <a:gd name="T10" fmla="*/ 975 w 1389"/>
                <a:gd name="T11" fmla="*/ 167 h 1014"/>
                <a:gd name="T12" fmla="*/ 1025 w 1389"/>
                <a:gd name="T13" fmla="*/ 124 h 1014"/>
                <a:gd name="T14" fmla="*/ 1028 w 1389"/>
                <a:gd name="T15" fmla="*/ 46 h 1014"/>
                <a:gd name="T16" fmla="*/ 954 w 1389"/>
                <a:gd name="T17" fmla="*/ 76 h 1014"/>
                <a:gd name="T18" fmla="*/ 881 w 1389"/>
                <a:gd name="T19" fmla="*/ 16 h 1014"/>
                <a:gd name="T20" fmla="*/ 865 w 1389"/>
                <a:gd name="T21" fmla="*/ 76 h 1014"/>
                <a:gd name="T22" fmla="*/ 738 w 1389"/>
                <a:gd name="T23" fmla="*/ 105 h 1014"/>
                <a:gd name="T24" fmla="*/ 559 w 1389"/>
                <a:gd name="T25" fmla="*/ 48 h 1014"/>
                <a:gd name="T26" fmla="*/ 417 w 1389"/>
                <a:gd name="T27" fmla="*/ 54 h 1014"/>
                <a:gd name="T28" fmla="*/ 283 w 1389"/>
                <a:gd name="T29" fmla="*/ 45 h 1014"/>
                <a:gd name="T30" fmla="*/ 134 w 1389"/>
                <a:gd name="T31" fmla="*/ 14 h 1014"/>
                <a:gd name="T32" fmla="*/ 76 w 1389"/>
                <a:gd name="T33" fmla="*/ 129 h 1014"/>
                <a:gd name="T34" fmla="*/ 41 w 1389"/>
                <a:gd name="T35" fmla="*/ 161 h 1014"/>
                <a:gd name="T36" fmla="*/ 19 w 1389"/>
                <a:gd name="T37" fmla="*/ 216 h 1014"/>
                <a:gd name="T38" fmla="*/ 82 w 1389"/>
                <a:gd name="T39" fmla="*/ 271 h 1014"/>
                <a:gd name="T40" fmla="*/ 126 w 1389"/>
                <a:gd name="T41" fmla="*/ 293 h 1014"/>
                <a:gd name="T42" fmla="*/ 152 w 1389"/>
                <a:gd name="T43" fmla="*/ 288 h 1014"/>
                <a:gd name="T44" fmla="*/ 193 w 1389"/>
                <a:gd name="T45" fmla="*/ 260 h 1014"/>
                <a:gd name="T46" fmla="*/ 380 w 1389"/>
                <a:gd name="T47" fmla="*/ 279 h 1014"/>
                <a:gd name="T48" fmla="*/ 414 w 1389"/>
                <a:gd name="T49" fmla="*/ 304 h 1014"/>
                <a:gd name="T50" fmla="*/ 475 w 1389"/>
                <a:gd name="T51" fmla="*/ 365 h 1014"/>
                <a:gd name="T52" fmla="*/ 551 w 1389"/>
                <a:gd name="T53" fmla="*/ 457 h 1014"/>
                <a:gd name="T54" fmla="*/ 578 w 1389"/>
                <a:gd name="T55" fmla="*/ 641 h 1014"/>
                <a:gd name="T56" fmla="*/ 656 w 1389"/>
                <a:gd name="T57" fmla="*/ 751 h 1014"/>
                <a:gd name="T58" fmla="*/ 711 w 1389"/>
                <a:gd name="T59" fmla="*/ 800 h 1014"/>
                <a:gd name="T60" fmla="*/ 680 w 1389"/>
                <a:gd name="T61" fmla="*/ 716 h 1014"/>
                <a:gd name="T62" fmla="*/ 776 w 1389"/>
                <a:gd name="T63" fmla="*/ 837 h 1014"/>
                <a:gd name="T64" fmla="*/ 868 w 1389"/>
                <a:gd name="T65" fmla="*/ 903 h 1014"/>
                <a:gd name="T66" fmla="*/ 984 w 1389"/>
                <a:gd name="T67" fmla="*/ 938 h 1014"/>
                <a:gd name="T68" fmla="*/ 1043 w 1389"/>
                <a:gd name="T69" fmla="*/ 990 h 1014"/>
                <a:gd name="T70" fmla="*/ 1110 w 1389"/>
                <a:gd name="T71" fmla="*/ 1000 h 1014"/>
                <a:gd name="T72" fmla="*/ 1043 w 1389"/>
                <a:gd name="T73" fmla="*/ 938 h 1014"/>
                <a:gd name="T74" fmla="*/ 986 w 1389"/>
                <a:gd name="T75" fmla="*/ 869 h 1014"/>
                <a:gd name="T76" fmla="*/ 957 w 1389"/>
                <a:gd name="T77" fmla="*/ 846 h 1014"/>
                <a:gd name="T78" fmla="*/ 872 w 1389"/>
                <a:gd name="T79" fmla="*/ 827 h 1014"/>
                <a:gd name="T80" fmla="*/ 885 w 1389"/>
                <a:gd name="T81" fmla="*/ 736 h 1014"/>
                <a:gd name="T82" fmla="*/ 987 w 1389"/>
                <a:gd name="T83" fmla="*/ 710 h 1014"/>
                <a:gd name="T84" fmla="*/ 1086 w 1389"/>
                <a:gd name="T85" fmla="*/ 764 h 1014"/>
                <a:gd name="T86" fmla="*/ 1137 w 1389"/>
                <a:gd name="T87" fmla="*/ 644 h 1014"/>
                <a:gd name="T88" fmla="*/ 1136 w 1389"/>
                <a:gd name="T89" fmla="*/ 613 h 1014"/>
                <a:gd name="T90" fmla="*/ 1149 w 1389"/>
                <a:gd name="T91" fmla="*/ 585 h 1014"/>
                <a:gd name="T92" fmla="*/ 1168 w 1389"/>
                <a:gd name="T93" fmla="*/ 560 h 1014"/>
                <a:gd name="T94" fmla="*/ 1236 w 1389"/>
                <a:gd name="T95" fmla="*/ 509 h 1014"/>
                <a:gd name="T96" fmla="*/ 1286 w 1389"/>
                <a:gd name="T97" fmla="*/ 493 h 1014"/>
                <a:gd name="T98" fmla="*/ 1268 w 1389"/>
                <a:gd name="T99" fmla="*/ 451 h 1014"/>
                <a:gd name="T100" fmla="*/ 1389 w 1389"/>
                <a:gd name="T101" fmla="*/ 379 h 1014"/>
                <a:gd name="T102" fmla="*/ 998 w 1389"/>
                <a:gd name="T103" fmla="*/ 550 h 1014"/>
                <a:gd name="T104" fmla="*/ 999 w 1389"/>
                <a:gd name="T105" fmla="*/ 476 h 1014"/>
                <a:gd name="T106" fmla="*/ 936 w 1389"/>
                <a:gd name="T107" fmla="*/ 474 h 1014"/>
                <a:gd name="T108" fmla="*/ 1028 w 1389"/>
                <a:gd name="T109" fmla="*/ 471 h 1014"/>
                <a:gd name="T110" fmla="*/ 1042 w 1389"/>
                <a:gd name="T111" fmla="*/ 516 h 1014"/>
                <a:gd name="T112" fmla="*/ 1089 w 1389"/>
                <a:gd name="T113" fmla="*/ 539 h 1014"/>
                <a:gd name="T114" fmla="*/ 1089 w 1389"/>
                <a:gd name="T115" fmla="*/ 525 h 1014"/>
                <a:gd name="T116" fmla="*/ 1247 w 1389"/>
                <a:gd name="T117" fmla="*/ 498 h 1014"/>
                <a:gd name="T118" fmla="*/ 1245 w 1389"/>
                <a:gd name="T119" fmla="*/ 488 h 1014"/>
                <a:gd name="T120" fmla="*/ 1244 w 1389"/>
                <a:gd name="T121" fmla="*/ 476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9" h="1014">
                  <a:moveTo>
                    <a:pt x="1382" y="359"/>
                  </a:moveTo>
                  <a:cubicBezTo>
                    <a:pt x="1378" y="359"/>
                    <a:pt x="1383" y="354"/>
                    <a:pt x="1378" y="352"/>
                  </a:cubicBezTo>
                  <a:cubicBezTo>
                    <a:pt x="1378" y="347"/>
                    <a:pt x="1378" y="347"/>
                    <a:pt x="1378" y="347"/>
                  </a:cubicBezTo>
                  <a:cubicBezTo>
                    <a:pt x="1368" y="352"/>
                    <a:pt x="1347" y="360"/>
                    <a:pt x="1337" y="360"/>
                  </a:cubicBezTo>
                  <a:cubicBezTo>
                    <a:pt x="1336" y="360"/>
                    <a:pt x="1333" y="359"/>
                    <a:pt x="1333" y="358"/>
                  </a:cubicBezTo>
                  <a:cubicBezTo>
                    <a:pt x="1341" y="353"/>
                    <a:pt x="1365" y="350"/>
                    <a:pt x="1368" y="342"/>
                  </a:cubicBezTo>
                  <a:cubicBezTo>
                    <a:pt x="1368" y="340"/>
                    <a:pt x="1365" y="339"/>
                    <a:pt x="1364" y="337"/>
                  </a:cubicBezTo>
                  <a:cubicBezTo>
                    <a:pt x="1354" y="338"/>
                    <a:pt x="1332" y="333"/>
                    <a:pt x="1332" y="318"/>
                  </a:cubicBezTo>
                  <a:cubicBezTo>
                    <a:pt x="1332" y="317"/>
                    <a:pt x="1332" y="317"/>
                    <a:pt x="1332" y="317"/>
                  </a:cubicBezTo>
                  <a:cubicBezTo>
                    <a:pt x="1322" y="317"/>
                    <a:pt x="1316" y="311"/>
                    <a:pt x="1311" y="307"/>
                  </a:cubicBezTo>
                  <a:cubicBezTo>
                    <a:pt x="1313" y="305"/>
                    <a:pt x="1317" y="304"/>
                    <a:pt x="1317" y="299"/>
                  </a:cubicBezTo>
                  <a:cubicBezTo>
                    <a:pt x="1317" y="294"/>
                    <a:pt x="1313" y="291"/>
                    <a:pt x="1314" y="287"/>
                  </a:cubicBezTo>
                  <a:cubicBezTo>
                    <a:pt x="1310" y="285"/>
                    <a:pt x="1296" y="276"/>
                    <a:pt x="1300" y="268"/>
                  </a:cubicBezTo>
                  <a:cubicBezTo>
                    <a:pt x="1304" y="258"/>
                    <a:pt x="1286" y="256"/>
                    <a:pt x="1285" y="244"/>
                  </a:cubicBezTo>
                  <a:cubicBezTo>
                    <a:pt x="1283" y="244"/>
                    <a:pt x="1279" y="240"/>
                    <a:pt x="1277" y="239"/>
                  </a:cubicBezTo>
                  <a:cubicBezTo>
                    <a:pt x="1274" y="241"/>
                    <a:pt x="1267" y="245"/>
                    <a:pt x="1267" y="251"/>
                  </a:cubicBezTo>
                  <a:cubicBezTo>
                    <a:pt x="1267" y="257"/>
                    <a:pt x="1253" y="274"/>
                    <a:pt x="1242" y="274"/>
                  </a:cubicBezTo>
                  <a:cubicBezTo>
                    <a:pt x="1234" y="274"/>
                    <a:pt x="1233" y="264"/>
                    <a:pt x="1228" y="264"/>
                  </a:cubicBezTo>
                  <a:cubicBezTo>
                    <a:pt x="1220" y="264"/>
                    <a:pt x="1217" y="243"/>
                    <a:pt x="1216" y="233"/>
                  </a:cubicBezTo>
                  <a:cubicBezTo>
                    <a:pt x="1214" y="221"/>
                    <a:pt x="1191" y="230"/>
                    <a:pt x="1191" y="214"/>
                  </a:cubicBezTo>
                  <a:cubicBezTo>
                    <a:pt x="1179" y="212"/>
                    <a:pt x="1176" y="197"/>
                    <a:pt x="1164" y="197"/>
                  </a:cubicBezTo>
                  <a:cubicBezTo>
                    <a:pt x="1158" y="197"/>
                    <a:pt x="1158" y="202"/>
                    <a:pt x="1151" y="202"/>
                  </a:cubicBezTo>
                  <a:cubicBezTo>
                    <a:pt x="1139" y="202"/>
                    <a:pt x="1131" y="194"/>
                    <a:pt x="1119" y="194"/>
                  </a:cubicBezTo>
                  <a:cubicBezTo>
                    <a:pt x="1112" y="194"/>
                    <a:pt x="1106" y="197"/>
                    <a:pt x="1106" y="205"/>
                  </a:cubicBezTo>
                  <a:cubicBezTo>
                    <a:pt x="1106" y="209"/>
                    <a:pt x="1121" y="216"/>
                    <a:pt x="1107" y="225"/>
                  </a:cubicBezTo>
                  <a:cubicBezTo>
                    <a:pt x="1101" y="228"/>
                    <a:pt x="1115" y="238"/>
                    <a:pt x="1116" y="244"/>
                  </a:cubicBezTo>
                  <a:cubicBezTo>
                    <a:pt x="1117" y="257"/>
                    <a:pt x="1105" y="260"/>
                    <a:pt x="1099" y="263"/>
                  </a:cubicBezTo>
                  <a:cubicBezTo>
                    <a:pt x="1109" y="280"/>
                    <a:pt x="1124" y="285"/>
                    <a:pt x="1124" y="314"/>
                  </a:cubicBezTo>
                  <a:cubicBezTo>
                    <a:pt x="1124" y="322"/>
                    <a:pt x="1098" y="342"/>
                    <a:pt x="1090" y="343"/>
                  </a:cubicBezTo>
                  <a:cubicBezTo>
                    <a:pt x="1105" y="351"/>
                    <a:pt x="1099" y="375"/>
                    <a:pt x="1105" y="382"/>
                  </a:cubicBezTo>
                  <a:cubicBezTo>
                    <a:pt x="1103" y="385"/>
                    <a:pt x="1097" y="388"/>
                    <a:pt x="1097" y="393"/>
                  </a:cubicBezTo>
                  <a:cubicBezTo>
                    <a:pt x="1092" y="393"/>
                    <a:pt x="1088" y="401"/>
                    <a:pt x="1084" y="398"/>
                  </a:cubicBezTo>
                  <a:cubicBezTo>
                    <a:pt x="1073" y="389"/>
                    <a:pt x="1058" y="376"/>
                    <a:pt x="1058" y="363"/>
                  </a:cubicBezTo>
                  <a:cubicBezTo>
                    <a:pt x="1058" y="349"/>
                    <a:pt x="1060" y="338"/>
                    <a:pt x="1048" y="330"/>
                  </a:cubicBezTo>
                  <a:cubicBezTo>
                    <a:pt x="1020" y="330"/>
                    <a:pt x="1020" y="330"/>
                    <a:pt x="1020" y="330"/>
                  </a:cubicBezTo>
                  <a:cubicBezTo>
                    <a:pt x="1004" y="318"/>
                    <a:pt x="985" y="311"/>
                    <a:pt x="966" y="304"/>
                  </a:cubicBezTo>
                  <a:cubicBezTo>
                    <a:pt x="963" y="303"/>
                    <a:pt x="953" y="295"/>
                    <a:pt x="947" y="295"/>
                  </a:cubicBezTo>
                  <a:cubicBezTo>
                    <a:pt x="940" y="295"/>
                    <a:pt x="937" y="302"/>
                    <a:pt x="930" y="302"/>
                  </a:cubicBezTo>
                  <a:cubicBezTo>
                    <a:pt x="930" y="291"/>
                    <a:pt x="923" y="267"/>
                    <a:pt x="914" y="267"/>
                  </a:cubicBezTo>
                  <a:cubicBezTo>
                    <a:pt x="909" y="267"/>
                    <a:pt x="907" y="270"/>
                    <a:pt x="903" y="271"/>
                  </a:cubicBezTo>
                  <a:cubicBezTo>
                    <a:pt x="905" y="266"/>
                    <a:pt x="903" y="264"/>
                    <a:pt x="903" y="252"/>
                  </a:cubicBezTo>
                  <a:cubicBezTo>
                    <a:pt x="903" y="234"/>
                    <a:pt x="908" y="224"/>
                    <a:pt x="918" y="214"/>
                  </a:cubicBezTo>
                  <a:cubicBezTo>
                    <a:pt x="922" y="210"/>
                    <a:pt x="929" y="193"/>
                    <a:pt x="933" y="192"/>
                  </a:cubicBezTo>
                  <a:cubicBezTo>
                    <a:pt x="940" y="189"/>
                    <a:pt x="953" y="194"/>
                    <a:pt x="953" y="183"/>
                  </a:cubicBezTo>
                  <a:cubicBezTo>
                    <a:pt x="953" y="177"/>
                    <a:pt x="936" y="176"/>
                    <a:pt x="930" y="173"/>
                  </a:cubicBezTo>
                  <a:cubicBezTo>
                    <a:pt x="934" y="174"/>
                    <a:pt x="921" y="165"/>
                    <a:pt x="956" y="176"/>
                  </a:cubicBezTo>
                  <a:cubicBezTo>
                    <a:pt x="966" y="179"/>
                    <a:pt x="960" y="167"/>
                    <a:pt x="965" y="167"/>
                  </a:cubicBezTo>
                  <a:cubicBezTo>
                    <a:pt x="966" y="167"/>
                    <a:pt x="970" y="167"/>
                    <a:pt x="975" y="167"/>
                  </a:cubicBezTo>
                  <a:cubicBezTo>
                    <a:pt x="985" y="167"/>
                    <a:pt x="991" y="156"/>
                    <a:pt x="998" y="151"/>
                  </a:cubicBezTo>
                  <a:cubicBezTo>
                    <a:pt x="998" y="144"/>
                    <a:pt x="998" y="144"/>
                    <a:pt x="998" y="144"/>
                  </a:cubicBezTo>
                  <a:cubicBezTo>
                    <a:pt x="983" y="141"/>
                    <a:pt x="968" y="143"/>
                    <a:pt x="962" y="130"/>
                  </a:cubicBezTo>
                  <a:cubicBezTo>
                    <a:pt x="962" y="130"/>
                    <a:pt x="967" y="130"/>
                    <a:pt x="970" y="130"/>
                  </a:cubicBezTo>
                  <a:cubicBezTo>
                    <a:pt x="975" y="133"/>
                    <a:pt x="981" y="140"/>
                    <a:pt x="989" y="140"/>
                  </a:cubicBezTo>
                  <a:cubicBezTo>
                    <a:pt x="996" y="140"/>
                    <a:pt x="1009" y="130"/>
                    <a:pt x="1009" y="125"/>
                  </a:cubicBezTo>
                  <a:cubicBezTo>
                    <a:pt x="1009" y="123"/>
                    <a:pt x="1002" y="116"/>
                    <a:pt x="1006" y="116"/>
                  </a:cubicBezTo>
                  <a:cubicBezTo>
                    <a:pt x="1015" y="116"/>
                    <a:pt x="1019" y="124"/>
                    <a:pt x="1025" y="124"/>
                  </a:cubicBezTo>
                  <a:cubicBezTo>
                    <a:pt x="1029" y="124"/>
                    <a:pt x="1032" y="121"/>
                    <a:pt x="1039" y="121"/>
                  </a:cubicBezTo>
                  <a:cubicBezTo>
                    <a:pt x="1037" y="118"/>
                    <a:pt x="1039" y="111"/>
                    <a:pt x="1045" y="119"/>
                  </a:cubicBezTo>
                  <a:cubicBezTo>
                    <a:pt x="1048" y="123"/>
                    <a:pt x="1070" y="104"/>
                    <a:pt x="1070" y="98"/>
                  </a:cubicBezTo>
                  <a:cubicBezTo>
                    <a:pt x="1070" y="94"/>
                    <a:pt x="1060" y="90"/>
                    <a:pt x="1060" y="87"/>
                  </a:cubicBezTo>
                  <a:cubicBezTo>
                    <a:pt x="1060" y="84"/>
                    <a:pt x="1054" y="77"/>
                    <a:pt x="1068" y="71"/>
                  </a:cubicBezTo>
                  <a:cubicBezTo>
                    <a:pt x="1069" y="67"/>
                    <a:pt x="1068" y="67"/>
                    <a:pt x="1068" y="60"/>
                  </a:cubicBezTo>
                  <a:cubicBezTo>
                    <a:pt x="1054" y="60"/>
                    <a:pt x="1057" y="49"/>
                    <a:pt x="1039" y="49"/>
                  </a:cubicBezTo>
                  <a:cubicBezTo>
                    <a:pt x="1035" y="48"/>
                    <a:pt x="1032" y="46"/>
                    <a:pt x="1028" y="46"/>
                  </a:cubicBezTo>
                  <a:cubicBezTo>
                    <a:pt x="1023" y="46"/>
                    <a:pt x="1018" y="49"/>
                    <a:pt x="1018" y="55"/>
                  </a:cubicBezTo>
                  <a:cubicBezTo>
                    <a:pt x="1018" y="60"/>
                    <a:pt x="1024" y="62"/>
                    <a:pt x="1024" y="66"/>
                  </a:cubicBezTo>
                  <a:cubicBezTo>
                    <a:pt x="1024" y="71"/>
                    <a:pt x="1014" y="71"/>
                    <a:pt x="1012" y="75"/>
                  </a:cubicBezTo>
                  <a:cubicBezTo>
                    <a:pt x="1008" y="82"/>
                    <a:pt x="1010" y="88"/>
                    <a:pt x="1003" y="96"/>
                  </a:cubicBezTo>
                  <a:cubicBezTo>
                    <a:pt x="993" y="109"/>
                    <a:pt x="981" y="89"/>
                    <a:pt x="981" y="84"/>
                  </a:cubicBezTo>
                  <a:cubicBezTo>
                    <a:pt x="981" y="78"/>
                    <a:pt x="988" y="79"/>
                    <a:pt x="988" y="73"/>
                  </a:cubicBezTo>
                  <a:cubicBezTo>
                    <a:pt x="988" y="70"/>
                    <a:pt x="975" y="58"/>
                    <a:pt x="972" y="58"/>
                  </a:cubicBezTo>
                  <a:cubicBezTo>
                    <a:pt x="959" y="58"/>
                    <a:pt x="968" y="76"/>
                    <a:pt x="954" y="76"/>
                  </a:cubicBezTo>
                  <a:cubicBezTo>
                    <a:pt x="954" y="69"/>
                    <a:pt x="953" y="64"/>
                    <a:pt x="944" y="59"/>
                  </a:cubicBezTo>
                  <a:cubicBezTo>
                    <a:pt x="946" y="57"/>
                    <a:pt x="947" y="56"/>
                    <a:pt x="949" y="54"/>
                  </a:cubicBezTo>
                  <a:cubicBezTo>
                    <a:pt x="942" y="50"/>
                    <a:pt x="932" y="54"/>
                    <a:pt x="927" y="48"/>
                  </a:cubicBezTo>
                  <a:cubicBezTo>
                    <a:pt x="930" y="46"/>
                    <a:pt x="938" y="43"/>
                    <a:pt x="938" y="37"/>
                  </a:cubicBezTo>
                  <a:cubicBezTo>
                    <a:pt x="938" y="29"/>
                    <a:pt x="925" y="29"/>
                    <a:pt x="925" y="23"/>
                  </a:cubicBezTo>
                  <a:cubicBezTo>
                    <a:pt x="924" y="9"/>
                    <a:pt x="915" y="0"/>
                    <a:pt x="898" y="0"/>
                  </a:cubicBezTo>
                  <a:cubicBezTo>
                    <a:pt x="889" y="0"/>
                    <a:pt x="893" y="5"/>
                    <a:pt x="893" y="10"/>
                  </a:cubicBezTo>
                  <a:cubicBezTo>
                    <a:pt x="888" y="11"/>
                    <a:pt x="881" y="10"/>
                    <a:pt x="881" y="16"/>
                  </a:cubicBezTo>
                  <a:cubicBezTo>
                    <a:pt x="881" y="21"/>
                    <a:pt x="885" y="23"/>
                    <a:pt x="885" y="27"/>
                  </a:cubicBezTo>
                  <a:cubicBezTo>
                    <a:pt x="885" y="31"/>
                    <a:pt x="879" y="31"/>
                    <a:pt x="879" y="37"/>
                  </a:cubicBezTo>
                  <a:cubicBezTo>
                    <a:pt x="879" y="52"/>
                    <a:pt x="909" y="43"/>
                    <a:pt x="909" y="58"/>
                  </a:cubicBezTo>
                  <a:cubicBezTo>
                    <a:pt x="909" y="60"/>
                    <a:pt x="905" y="71"/>
                    <a:pt x="905" y="71"/>
                  </a:cubicBezTo>
                  <a:cubicBezTo>
                    <a:pt x="908" y="69"/>
                    <a:pt x="911" y="68"/>
                    <a:pt x="914" y="66"/>
                  </a:cubicBezTo>
                  <a:cubicBezTo>
                    <a:pt x="920" y="84"/>
                    <a:pt x="891" y="76"/>
                    <a:pt x="891" y="97"/>
                  </a:cubicBezTo>
                  <a:cubicBezTo>
                    <a:pt x="877" y="101"/>
                    <a:pt x="888" y="86"/>
                    <a:pt x="885" y="82"/>
                  </a:cubicBezTo>
                  <a:cubicBezTo>
                    <a:pt x="883" y="79"/>
                    <a:pt x="872" y="76"/>
                    <a:pt x="865" y="76"/>
                  </a:cubicBezTo>
                  <a:cubicBezTo>
                    <a:pt x="857" y="76"/>
                    <a:pt x="854" y="81"/>
                    <a:pt x="854" y="90"/>
                  </a:cubicBezTo>
                  <a:cubicBezTo>
                    <a:pt x="847" y="89"/>
                    <a:pt x="842" y="90"/>
                    <a:pt x="817" y="90"/>
                  </a:cubicBezTo>
                  <a:cubicBezTo>
                    <a:pt x="793" y="90"/>
                    <a:pt x="766" y="82"/>
                    <a:pt x="760" y="64"/>
                  </a:cubicBezTo>
                  <a:cubicBezTo>
                    <a:pt x="752" y="66"/>
                    <a:pt x="726" y="67"/>
                    <a:pt x="726" y="76"/>
                  </a:cubicBezTo>
                  <a:cubicBezTo>
                    <a:pt x="726" y="79"/>
                    <a:pt x="728" y="81"/>
                    <a:pt x="732" y="81"/>
                  </a:cubicBezTo>
                  <a:cubicBezTo>
                    <a:pt x="739" y="81"/>
                    <a:pt x="750" y="78"/>
                    <a:pt x="755" y="74"/>
                  </a:cubicBezTo>
                  <a:cubicBezTo>
                    <a:pt x="757" y="89"/>
                    <a:pt x="735" y="77"/>
                    <a:pt x="735" y="92"/>
                  </a:cubicBezTo>
                  <a:cubicBezTo>
                    <a:pt x="735" y="95"/>
                    <a:pt x="740" y="105"/>
                    <a:pt x="738" y="105"/>
                  </a:cubicBezTo>
                  <a:cubicBezTo>
                    <a:pt x="729" y="105"/>
                    <a:pt x="727" y="94"/>
                    <a:pt x="720" y="90"/>
                  </a:cubicBezTo>
                  <a:cubicBezTo>
                    <a:pt x="713" y="87"/>
                    <a:pt x="713" y="87"/>
                    <a:pt x="713" y="87"/>
                  </a:cubicBezTo>
                  <a:cubicBezTo>
                    <a:pt x="703" y="87"/>
                    <a:pt x="696" y="87"/>
                    <a:pt x="685" y="87"/>
                  </a:cubicBezTo>
                  <a:cubicBezTo>
                    <a:pt x="677" y="87"/>
                    <a:pt x="671" y="91"/>
                    <a:pt x="661" y="91"/>
                  </a:cubicBezTo>
                  <a:cubicBezTo>
                    <a:pt x="644" y="92"/>
                    <a:pt x="644" y="86"/>
                    <a:pt x="644" y="84"/>
                  </a:cubicBezTo>
                  <a:cubicBezTo>
                    <a:pt x="644" y="80"/>
                    <a:pt x="657" y="82"/>
                    <a:pt x="660" y="79"/>
                  </a:cubicBezTo>
                  <a:cubicBezTo>
                    <a:pt x="648" y="63"/>
                    <a:pt x="650" y="65"/>
                    <a:pt x="625" y="67"/>
                  </a:cubicBezTo>
                  <a:cubicBezTo>
                    <a:pt x="599" y="69"/>
                    <a:pt x="585" y="48"/>
                    <a:pt x="559" y="48"/>
                  </a:cubicBezTo>
                  <a:cubicBezTo>
                    <a:pt x="551" y="48"/>
                    <a:pt x="547" y="53"/>
                    <a:pt x="540" y="53"/>
                  </a:cubicBezTo>
                  <a:cubicBezTo>
                    <a:pt x="535" y="53"/>
                    <a:pt x="530" y="45"/>
                    <a:pt x="530" y="41"/>
                  </a:cubicBezTo>
                  <a:cubicBezTo>
                    <a:pt x="521" y="43"/>
                    <a:pt x="521" y="53"/>
                    <a:pt x="513" y="53"/>
                  </a:cubicBezTo>
                  <a:cubicBezTo>
                    <a:pt x="504" y="53"/>
                    <a:pt x="492" y="33"/>
                    <a:pt x="490" y="33"/>
                  </a:cubicBezTo>
                  <a:cubicBezTo>
                    <a:pt x="481" y="33"/>
                    <a:pt x="484" y="46"/>
                    <a:pt x="475" y="46"/>
                  </a:cubicBezTo>
                  <a:cubicBezTo>
                    <a:pt x="472" y="46"/>
                    <a:pt x="469" y="43"/>
                    <a:pt x="467" y="40"/>
                  </a:cubicBezTo>
                  <a:cubicBezTo>
                    <a:pt x="454" y="43"/>
                    <a:pt x="449" y="44"/>
                    <a:pt x="437" y="48"/>
                  </a:cubicBezTo>
                  <a:cubicBezTo>
                    <a:pt x="432" y="49"/>
                    <a:pt x="420" y="58"/>
                    <a:pt x="417" y="54"/>
                  </a:cubicBezTo>
                  <a:cubicBezTo>
                    <a:pt x="405" y="43"/>
                    <a:pt x="407" y="57"/>
                    <a:pt x="403" y="57"/>
                  </a:cubicBezTo>
                  <a:cubicBezTo>
                    <a:pt x="375" y="58"/>
                    <a:pt x="394" y="69"/>
                    <a:pt x="390" y="69"/>
                  </a:cubicBezTo>
                  <a:cubicBezTo>
                    <a:pt x="380" y="69"/>
                    <a:pt x="360" y="66"/>
                    <a:pt x="342" y="55"/>
                  </a:cubicBezTo>
                  <a:cubicBezTo>
                    <a:pt x="341" y="55"/>
                    <a:pt x="336" y="51"/>
                    <a:pt x="336" y="50"/>
                  </a:cubicBezTo>
                  <a:cubicBezTo>
                    <a:pt x="333" y="52"/>
                    <a:pt x="335" y="51"/>
                    <a:pt x="331" y="50"/>
                  </a:cubicBezTo>
                  <a:cubicBezTo>
                    <a:pt x="331" y="50"/>
                    <a:pt x="331" y="50"/>
                    <a:pt x="331" y="50"/>
                  </a:cubicBezTo>
                  <a:cubicBezTo>
                    <a:pt x="320" y="47"/>
                    <a:pt x="316" y="41"/>
                    <a:pt x="303" y="41"/>
                  </a:cubicBezTo>
                  <a:cubicBezTo>
                    <a:pt x="295" y="41"/>
                    <a:pt x="291" y="45"/>
                    <a:pt x="283" y="45"/>
                  </a:cubicBezTo>
                  <a:cubicBezTo>
                    <a:pt x="269" y="45"/>
                    <a:pt x="242" y="42"/>
                    <a:pt x="233" y="34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194" y="31"/>
                    <a:pt x="192" y="28"/>
                    <a:pt x="187" y="25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1" y="24"/>
                    <a:pt x="160" y="22"/>
                    <a:pt x="155" y="21"/>
                  </a:cubicBezTo>
                  <a:cubicBezTo>
                    <a:pt x="153" y="24"/>
                    <a:pt x="148" y="27"/>
                    <a:pt x="144" y="26"/>
                  </a:cubicBezTo>
                  <a:cubicBezTo>
                    <a:pt x="145" y="24"/>
                    <a:pt x="146" y="23"/>
                    <a:pt x="148" y="21"/>
                  </a:cubicBezTo>
                  <a:cubicBezTo>
                    <a:pt x="142" y="19"/>
                    <a:pt x="140" y="14"/>
                    <a:pt x="134" y="14"/>
                  </a:cubicBezTo>
                  <a:cubicBezTo>
                    <a:pt x="127" y="14"/>
                    <a:pt x="123" y="24"/>
                    <a:pt x="116" y="26"/>
                  </a:cubicBezTo>
                  <a:cubicBezTo>
                    <a:pt x="110" y="28"/>
                    <a:pt x="106" y="25"/>
                    <a:pt x="100" y="27"/>
                  </a:cubicBezTo>
                  <a:cubicBezTo>
                    <a:pt x="76" y="34"/>
                    <a:pt x="57" y="51"/>
                    <a:pt x="44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9" y="70"/>
                    <a:pt x="13" y="81"/>
                    <a:pt x="13" y="81"/>
                  </a:cubicBezTo>
                  <a:cubicBezTo>
                    <a:pt x="13" y="84"/>
                    <a:pt x="31" y="87"/>
                    <a:pt x="36" y="90"/>
                  </a:cubicBezTo>
                  <a:cubicBezTo>
                    <a:pt x="41" y="93"/>
                    <a:pt x="46" y="106"/>
                    <a:pt x="49" y="108"/>
                  </a:cubicBezTo>
                  <a:cubicBezTo>
                    <a:pt x="62" y="114"/>
                    <a:pt x="71" y="115"/>
                    <a:pt x="76" y="129"/>
                  </a:cubicBezTo>
                  <a:cubicBezTo>
                    <a:pt x="70" y="130"/>
                    <a:pt x="69" y="129"/>
                    <a:pt x="63" y="129"/>
                  </a:cubicBezTo>
                  <a:cubicBezTo>
                    <a:pt x="54" y="129"/>
                    <a:pt x="47" y="133"/>
                    <a:pt x="47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29" y="126"/>
                    <a:pt x="11" y="131"/>
                    <a:pt x="0" y="138"/>
                  </a:cubicBezTo>
                  <a:cubicBezTo>
                    <a:pt x="2" y="142"/>
                    <a:pt x="6" y="145"/>
                    <a:pt x="13" y="145"/>
                  </a:cubicBezTo>
                  <a:cubicBezTo>
                    <a:pt x="13" y="146"/>
                    <a:pt x="12" y="148"/>
                    <a:pt x="12" y="149"/>
                  </a:cubicBezTo>
                  <a:cubicBezTo>
                    <a:pt x="12" y="153"/>
                    <a:pt x="17" y="155"/>
                    <a:pt x="18" y="161"/>
                  </a:cubicBezTo>
                  <a:cubicBezTo>
                    <a:pt x="21" y="161"/>
                    <a:pt x="32" y="161"/>
                    <a:pt x="41" y="161"/>
                  </a:cubicBezTo>
                  <a:cubicBezTo>
                    <a:pt x="47" y="160"/>
                    <a:pt x="50" y="164"/>
                    <a:pt x="59" y="164"/>
                  </a:cubicBezTo>
                  <a:cubicBezTo>
                    <a:pt x="68" y="164"/>
                    <a:pt x="71" y="157"/>
                    <a:pt x="78" y="157"/>
                  </a:cubicBezTo>
                  <a:cubicBezTo>
                    <a:pt x="80" y="157"/>
                    <a:pt x="80" y="157"/>
                    <a:pt x="84" y="157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81" y="162"/>
                    <a:pt x="82" y="161"/>
                    <a:pt x="78" y="164"/>
                  </a:cubicBezTo>
                  <a:cubicBezTo>
                    <a:pt x="78" y="165"/>
                    <a:pt x="85" y="171"/>
                    <a:pt x="85" y="174"/>
                  </a:cubicBezTo>
                  <a:cubicBezTo>
                    <a:pt x="85" y="180"/>
                    <a:pt x="56" y="192"/>
                    <a:pt x="52" y="192"/>
                  </a:cubicBezTo>
                  <a:cubicBezTo>
                    <a:pt x="42" y="192"/>
                    <a:pt x="19" y="203"/>
                    <a:pt x="19" y="216"/>
                  </a:cubicBezTo>
                  <a:cubicBezTo>
                    <a:pt x="19" y="223"/>
                    <a:pt x="33" y="225"/>
                    <a:pt x="36" y="235"/>
                  </a:cubicBezTo>
                  <a:cubicBezTo>
                    <a:pt x="34" y="235"/>
                    <a:pt x="32" y="236"/>
                    <a:pt x="30" y="236"/>
                  </a:cubicBezTo>
                  <a:cubicBezTo>
                    <a:pt x="33" y="240"/>
                    <a:pt x="53" y="256"/>
                    <a:pt x="59" y="256"/>
                  </a:cubicBezTo>
                  <a:cubicBezTo>
                    <a:pt x="61" y="256"/>
                    <a:pt x="64" y="249"/>
                    <a:pt x="68" y="249"/>
                  </a:cubicBezTo>
                  <a:cubicBezTo>
                    <a:pt x="72" y="249"/>
                    <a:pt x="71" y="254"/>
                    <a:pt x="71" y="255"/>
                  </a:cubicBezTo>
                  <a:cubicBezTo>
                    <a:pt x="71" y="259"/>
                    <a:pt x="71" y="259"/>
                    <a:pt x="71" y="264"/>
                  </a:cubicBezTo>
                  <a:cubicBezTo>
                    <a:pt x="71" y="267"/>
                    <a:pt x="73" y="275"/>
                    <a:pt x="76" y="275"/>
                  </a:cubicBezTo>
                  <a:cubicBezTo>
                    <a:pt x="77" y="275"/>
                    <a:pt x="79" y="271"/>
                    <a:pt x="82" y="271"/>
                  </a:cubicBezTo>
                  <a:cubicBezTo>
                    <a:pt x="84" y="271"/>
                    <a:pt x="83" y="271"/>
                    <a:pt x="87" y="271"/>
                  </a:cubicBezTo>
                  <a:cubicBezTo>
                    <a:pt x="87" y="270"/>
                    <a:pt x="87" y="267"/>
                    <a:pt x="88" y="265"/>
                  </a:cubicBezTo>
                  <a:cubicBezTo>
                    <a:pt x="95" y="270"/>
                    <a:pt x="98" y="273"/>
                    <a:pt x="109" y="277"/>
                  </a:cubicBezTo>
                  <a:cubicBezTo>
                    <a:pt x="109" y="274"/>
                    <a:pt x="110" y="273"/>
                    <a:pt x="112" y="269"/>
                  </a:cubicBezTo>
                  <a:cubicBezTo>
                    <a:pt x="116" y="270"/>
                    <a:pt x="118" y="273"/>
                    <a:pt x="124" y="273"/>
                  </a:cubicBezTo>
                  <a:cubicBezTo>
                    <a:pt x="130" y="273"/>
                    <a:pt x="133" y="270"/>
                    <a:pt x="140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36" y="274"/>
                    <a:pt x="136" y="287"/>
                    <a:pt x="126" y="293"/>
                  </a:cubicBezTo>
                  <a:cubicBezTo>
                    <a:pt x="115" y="300"/>
                    <a:pt x="98" y="308"/>
                    <a:pt x="91" y="317"/>
                  </a:cubicBezTo>
                  <a:cubicBezTo>
                    <a:pt x="86" y="324"/>
                    <a:pt x="77" y="319"/>
                    <a:pt x="70" y="324"/>
                  </a:cubicBezTo>
                  <a:cubicBezTo>
                    <a:pt x="65" y="326"/>
                    <a:pt x="61" y="335"/>
                    <a:pt x="56" y="338"/>
                  </a:cubicBezTo>
                  <a:cubicBezTo>
                    <a:pt x="49" y="342"/>
                    <a:pt x="40" y="339"/>
                    <a:pt x="35" y="347"/>
                  </a:cubicBezTo>
                  <a:cubicBezTo>
                    <a:pt x="53" y="352"/>
                    <a:pt x="62" y="334"/>
                    <a:pt x="78" y="332"/>
                  </a:cubicBezTo>
                  <a:cubicBezTo>
                    <a:pt x="90" y="330"/>
                    <a:pt x="106" y="325"/>
                    <a:pt x="113" y="318"/>
                  </a:cubicBezTo>
                  <a:cubicBezTo>
                    <a:pt x="120" y="311"/>
                    <a:pt x="134" y="307"/>
                    <a:pt x="141" y="299"/>
                  </a:cubicBezTo>
                  <a:cubicBezTo>
                    <a:pt x="144" y="294"/>
                    <a:pt x="146" y="290"/>
                    <a:pt x="152" y="288"/>
                  </a:cubicBezTo>
                  <a:cubicBezTo>
                    <a:pt x="162" y="284"/>
                    <a:pt x="172" y="280"/>
                    <a:pt x="172" y="270"/>
                  </a:cubicBezTo>
                  <a:cubicBezTo>
                    <a:pt x="172" y="268"/>
                    <a:pt x="172" y="266"/>
                    <a:pt x="172" y="264"/>
                  </a:cubicBezTo>
                  <a:cubicBezTo>
                    <a:pt x="172" y="250"/>
                    <a:pt x="200" y="226"/>
                    <a:pt x="211" y="226"/>
                  </a:cubicBezTo>
                  <a:cubicBezTo>
                    <a:pt x="213" y="226"/>
                    <a:pt x="212" y="226"/>
                    <a:pt x="216" y="226"/>
                  </a:cubicBezTo>
                  <a:cubicBezTo>
                    <a:pt x="216" y="227"/>
                    <a:pt x="216" y="229"/>
                    <a:pt x="216" y="230"/>
                  </a:cubicBezTo>
                  <a:cubicBezTo>
                    <a:pt x="203" y="234"/>
                    <a:pt x="196" y="241"/>
                    <a:pt x="196" y="251"/>
                  </a:cubicBezTo>
                  <a:cubicBezTo>
                    <a:pt x="196" y="253"/>
                    <a:pt x="195" y="253"/>
                    <a:pt x="197" y="256"/>
                  </a:cubicBezTo>
                  <a:cubicBezTo>
                    <a:pt x="196" y="256"/>
                    <a:pt x="193" y="257"/>
                    <a:pt x="193" y="260"/>
                  </a:cubicBezTo>
                  <a:cubicBezTo>
                    <a:pt x="193" y="261"/>
                    <a:pt x="196" y="263"/>
                    <a:pt x="198" y="263"/>
                  </a:cubicBezTo>
                  <a:cubicBezTo>
                    <a:pt x="208" y="263"/>
                    <a:pt x="236" y="247"/>
                    <a:pt x="241" y="238"/>
                  </a:cubicBezTo>
                  <a:cubicBezTo>
                    <a:pt x="239" y="236"/>
                    <a:pt x="238" y="235"/>
                    <a:pt x="237" y="232"/>
                  </a:cubicBezTo>
                  <a:cubicBezTo>
                    <a:pt x="241" y="230"/>
                    <a:pt x="250" y="228"/>
                    <a:pt x="255" y="226"/>
                  </a:cubicBezTo>
                  <a:cubicBezTo>
                    <a:pt x="262" y="241"/>
                    <a:pt x="281" y="243"/>
                    <a:pt x="296" y="247"/>
                  </a:cubicBezTo>
                  <a:cubicBezTo>
                    <a:pt x="320" y="247"/>
                    <a:pt x="320" y="247"/>
                    <a:pt x="320" y="247"/>
                  </a:cubicBezTo>
                  <a:cubicBezTo>
                    <a:pt x="333" y="255"/>
                    <a:pt x="348" y="254"/>
                    <a:pt x="359" y="263"/>
                  </a:cubicBezTo>
                  <a:cubicBezTo>
                    <a:pt x="364" y="267"/>
                    <a:pt x="370" y="279"/>
                    <a:pt x="380" y="279"/>
                  </a:cubicBezTo>
                  <a:cubicBezTo>
                    <a:pt x="383" y="279"/>
                    <a:pt x="385" y="275"/>
                    <a:pt x="386" y="271"/>
                  </a:cubicBezTo>
                  <a:cubicBezTo>
                    <a:pt x="390" y="275"/>
                    <a:pt x="393" y="278"/>
                    <a:pt x="399" y="278"/>
                  </a:cubicBezTo>
                  <a:cubicBezTo>
                    <a:pt x="401" y="275"/>
                    <a:pt x="405" y="279"/>
                    <a:pt x="407" y="281"/>
                  </a:cubicBezTo>
                  <a:cubicBezTo>
                    <a:pt x="406" y="283"/>
                    <a:pt x="403" y="285"/>
                    <a:pt x="403" y="290"/>
                  </a:cubicBezTo>
                  <a:cubicBezTo>
                    <a:pt x="403" y="293"/>
                    <a:pt x="407" y="297"/>
                    <a:pt x="409" y="297"/>
                  </a:cubicBezTo>
                  <a:cubicBezTo>
                    <a:pt x="415" y="297"/>
                    <a:pt x="413" y="291"/>
                    <a:pt x="421" y="291"/>
                  </a:cubicBezTo>
                  <a:cubicBezTo>
                    <a:pt x="421" y="292"/>
                    <a:pt x="421" y="294"/>
                    <a:pt x="421" y="297"/>
                  </a:cubicBezTo>
                  <a:cubicBezTo>
                    <a:pt x="421" y="300"/>
                    <a:pt x="414" y="301"/>
                    <a:pt x="414" y="304"/>
                  </a:cubicBezTo>
                  <a:cubicBezTo>
                    <a:pt x="414" y="307"/>
                    <a:pt x="416" y="311"/>
                    <a:pt x="422" y="311"/>
                  </a:cubicBezTo>
                  <a:cubicBezTo>
                    <a:pt x="430" y="311"/>
                    <a:pt x="435" y="311"/>
                    <a:pt x="435" y="317"/>
                  </a:cubicBezTo>
                  <a:cubicBezTo>
                    <a:pt x="435" y="321"/>
                    <a:pt x="435" y="320"/>
                    <a:pt x="435" y="324"/>
                  </a:cubicBezTo>
                  <a:cubicBezTo>
                    <a:pt x="435" y="328"/>
                    <a:pt x="446" y="337"/>
                    <a:pt x="454" y="337"/>
                  </a:cubicBezTo>
                  <a:cubicBezTo>
                    <a:pt x="456" y="337"/>
                    <a:pt x="456" y="336"/>
                    <a:pt x="458" y="336"/>
                  </a:cubicBezTo>
                  <a:cubicBezTo>
                    <a:pt x="458" y="338"/>
                    <a:pt x="461" y="340"/>
                    <a:pt x="461" y="342"/>
                  </a:cubicBezTo>
                  <a:cubicBezTo>
                    <a:pt x="461" y="348"/>
                    <a:pt x="459" y="360"/>
                    <a:pt x="465" y="362"/>
                  </a:cubicBezTo>
                  <a:cubicBezTo>
                    <a:pt x="469" y="362"/>
                    <a:pt x="472" y="362"/>
                    <a:pt x="475" y="365"/>
                  </a:cubicBezTo>
                  <a:cubicBezTo>
                    <a:pt x="479" y="369"/>
                    <a:pt x="474" y="375"/>
                    <a:pt x="479" y="378"/>
                  </a:cubicBezTo>
                  <a:cubicBezTo>
                    <a:pt x="479" y="378"/>
                    <a:pt x="490" y="385"/>
                    <a:pt x="491" y="386"/>
                  </a:cubicBezTo>
                  <a:cubicBezTo>
                    <a:pt x="494" y="396"/>
                    <a:pt x="495" y="408"/>
                    <a:pt x="510" y="408"/>
                  </a:cubicBezTo>
                  <a:cubicBezTo>
                    <a:pt x="512" y="417"/>
                    <a:pt x="527" y="411"/>
                    <a:pt x="530" y="423"/>
                  </a:cubicBezTo>
                  <a:cubicBezTo>
                    <a:pt x="532" y="427"/>
                    <a:pt x="543" y="428"/>
                    <a:pt x="547" y="432"/>
                  </a:cubicBezTo>
                  <a:cubicBezTo>
                    <a:pt x="548" y="433"/>
                    <a:pt x="550" y="434"/>
                    <a:pt x="552" y="435"/>
                  </a:cubicBezTo>
                  <a:cubicBezTo>
                    <a:pt x="554" y="439"/>
                    <a:pt x="557" y="441"/>
                    <a:pt x="557" y="445"/>
                  </a:cubicBezTo>
                  <a:cubicBezTo>
                    <a:pt x="557" y="449"/>
                    <a:pt x="554" y="454"/>
                    <a:pt x="551" y="457"/>
                  </a:cubicBezTo>
                  <a:cubicBezTo>
                    <a:pt x="549" y="453"/>
                    <a:pt x="545" y="449"/>
                    <a:pt x="539" y="449"/>
                  </a:cubicBezTo>
                  <a:cubicBezTo>
                    <a:pt x="537" y="449"/>
                    <a:pt x="532" y="450"/>
                    <a:pt x="532" y="452"/>
                  </a:cubicBezTo>
                  <a:cubicBezTo>
                    <a:pt x="532" y="462"/>
                    <a:pt x="543" y="466"/>
                    <a:pt x="543" y="475"/>
                  </a:cubicBezTo>
                  <a:cubicBezTo>
                    <a:pt x="543" y="489"/>
                    <a:pt x="532" y="514"/>
                    <a:pt x="536" y="524"/>
                  </a:cubicBezTo>
                  <a:cubicBezTo>
                    <a:pt x="540" y="535"/>
                    <a:pt x="535" y="551"/>
                    <a:pt x="540" y="561"/>
                  </a:cubicBezTo>
                  <a:cubicBezTo>
                    <a:pt x="537" y="563"/>
                    <a:pt x="534" y="565"/>
                    <a:pt x="536" y="569"/>
                  </a:cubicBezTo>
                  <a:cubicBezTo>
                    <a:pt x="543" y="582"/>
                    <a:pt x="553" y="601"/>
                    <a:pt x="562" y="603"/>
                  </a:cubicBezTo>
                  <a:cubicBezTo>
                    <a:pt x="560" y="621"/>
                    <a:pt x="572" y="626"/>
                    <a:pt x="578" y="641"/>
                  </a:cubicBezTo>
                  <a:cubicBezTo>
                    <a:pt x="579" y="645"/>
                    <a:pt x="578" y="649"/>
                    <a:pt x="581" y="651"/>
                  </a:cubicBezTo>
                  <a:cubicBezTo>
                    <a:pt x="597" y="657"/>
                    <a:pt x="619" y="666"/>
                    <a:pt x="626" y="679"/>
                  </a:cubicBezTo>
                  <a:cubicBezTo>
                    <a:pt x="625" y="679"/>
                    <a:pt x="625" y="679"/>
                    <a:pt x="625" y="679"/>
                  </a:cubicBezTo>
                  <a:cubicBezTo>
                    <a:pt x="625" y="682"/>
                    <a:pt x="625" y="682"/>
                    <a:pt x="625" y="682"/>
                  </a:cubicBezTo>
                  <a:cubicBezTo>
                    <a:pt x="628" y="692"/>
                    <a:pt x="632" y="695"/>
                    <a:pt x="636" y="703"/>
                  </a:cubicBezTo>
                  <a:cubicBezTo>
                    <a:pt x="639" y="708"/>
                    <a:pt x="638" y="720"/>
                    <a:pt x="643" y="723"/>
                  </a:cubicBezTo>
                  <a:cubicBezTo>
                    <a:pt x="651" y="728"/>
                    <a:pt x="658" y="738"/>
                    <a:pt x="665" y="747"/>
                  </a:cubicBezTo>
                  <a:cubicBezTo>
                    <a:pt x="669" y="752"/>
                    <a:pt x="658" y="751"/>
                    <a:pt x="656" y="751"/>
                  </a:cubicBezTo>
                  <a:cubicBezTo>
                    <a:pt x="660" y="757"/>
                    <a:pt x="670" y="756"/>
                    <a:pt x="676" y="762"/>
                  </a:cubicBezTo>
                  <a:cubicBezTo>
                    <a:pt x="680" y="766"/>
                    <a:pt x="684" y="771"/>
                    <a:pt x="689" y="776"/>
                  </a:cubicBezTo>
                  <a:cubicBezTo>
                    <a:pt x="689" y="787"/>
                    <a:pt x="689" y="787"/>
                    <a:pt x="689" y="787"/>
                  </a:cubicBezTo>
                  <a:cubicBezTo>
                    <a:pt x="690" y="789"/>
                    <a:pt x="691" y="789"/>
                    <a:pt x="693" y="791"/>
                  </a:cubicBezTo>
                  <a:cubicBezTo>
                    <a:pt x="698" y="794"/>
                    <a:pt x="702" y="805"/>
                    <a:pt x="710" y="805"/>
                  </a:cubicBezTo>
                  <a:cubicBezTo>
                    <a:pt x="710" y="806"/>
                    <a:pt x="716" y="814"/>
                    <a:pt x="717" y="814"/>
                  </a:cubicBezTo>
                  <a:cubicBezTo>
                    <a:pt x="718" y="814"/>
                    <a:pt x="720" y="810"/>
                    <a:pt x="720" y="807"/>
                  </a:cubicBezTo>
                  <a:cubicBezTo>
                    <a:pt x="720" y="804"/>
                    <a:pt x="715" y="796"/>
                    <a:pt x="711" y="800"/>
                  </a:cubicBezTo>
                  <a:cubicBezTo>
                    <a:pt x="704" y="795"/>
                    <a:pt x="701" y="783"/>
                    <a:pt x="697" y="773"/>
                  </a:cubicBezTo>
                  <a:cubicBezTo>
                    <a:pt x="694" y="764"/>
                    <a:pt x="686" y="759"/>
                    <a:pt x="683" y="749"/>
                  </a:cubicBezTo>
                  <a:cubicBezTo>
                    <a:pt x="680" y="741"/>
                    <a:pt x="680" y="737"/>
                    <a:pt x="674" y="731"/>
                  </a:cubicBezTo>
                  <a:cubicBezTo>
                    <a:pt x="669" y="727"/>
                    <a:pt x="663" y="727"/>
                    <a:pt x="660" y="720"/>
                  </a:cubicBezTo>
                  <a:cubicBezTo>
                    <a:pt x="657" y="713"/>
                    <a:pt x="653" y="707"/>
                    <a:pt x="653" y="698"/>
                  </a:cubicBezTo>
                  <a:cubicBezTo>
                    <a:pt x="653" y="697"/>
                    <a:pt x="652" y="694"/>
                    <a:pt x="653" y="692"/>
                  </a:cubicBezTo>
                  <a:cubicBezTo>
                    <a:pt x="659" y="698"/>
                    <a:pt x="666" y="697"/>
                    <a:pt x="674" y="701"/>
                  </a:cubicBezTo>
                  <a:cubicBezTo>
                    <a:pt x="677" y="703"/>
                    <a:pt x="676" y="712"/>
                    <a:pt x="680" y="716"/>
                  </a:cubicBezTo>
                  <a:cubicBezTo>
                    <a:pt x="684" y="720"/>
                    <a:pt x="683" y="728"/>
                    <a:pt x="687" y="731"/>
                  </a:cubicBezTo>
                  <a:cubicBezTo>
                    <a:pt x="691" y="736"/>
                    <a:pt x="696" y="741"/>
                    <a:pt x="701" y="747"/>
                  </a:cubicBezTo>
                  <a:cubicBezTo>
                    <a:pt x="703" y="745"/>
                    <a:pt x="702" y="746"/>
                    <a:pt x="706" y="747"/>
                  </a:cubicBezTo>
                  <a:cubicBezTo>
                    <a:pt x="706" y="757"/>
                    <a:pt x="720" y="758"/>
                    <a:pt x="724" y="766"/>
                  </a:cubicBezTo>
                  <a:cubicBezTo>
                    <a:pt x="726" y="771"/>
                    <a:pt x="723" y="775"/>
                    <a:pt x="726" y="779"/>
                  </a:cubicBezTo>
                  <a:cubicBezTo>
                    <a:pt x="731" y="783"/>
                    <a:pt x="738" y="785"/>
                    <a:pt x="742" y="789"/>
                  </a:cubicBezTo>
                  <a:cubicBezTo>
                    <a:pt x="752" y="799"/>
                    <a:pt x="766" y="811"/>
                    <a:pt x="772" y="827"/>
                  </a:cubicBezTo>
                  <a:cubicBezTo>
                    <a:pt x="772" y="830"/>
                    <a:pt x="776" y="831"/>
                    <a:pt x="776" y="837"/>
                  </a:cubicBezTo>
                  <a:cubicBezTo>
                    <a:pt x="776" y="842"/>
                    <a:pt x="772" y="844"/>
                    <a:pt x="772" y="849"/>
                  </a:cubicBezTo>
                  <a:cubicBezTo>
                    <a:pt x="772" y="853"/>
                    <a:pt x="774" y="858"/>
                    <a:pt x="778" y="858"/>
                  </a:cubicBezTo>
                  <a:cubicBezTo>
                    <a:pt x="779" y="864"/>
                    <a:pt x="793" y="867"/>
                    <a:pt x="798" y="872"/>
                  </a:cubicBezTo>
                  <a:cubicBezTo>
                    <a:pt x="800" y="873"/>
                    <a:pt x="800" y="874"/>
                    <a:pt x="803" y="875"/>
                  </a:cubicBezTo>
                  <a:cubicBezTo>
                    <a:pt x="809" y="878"/>
                    <a:pt x="812" y="877"/>
                    <a:pt x="817" y="879"/>
                  </a:cubicBezTo>
                  <a:cubicBezTo>
                    <a:pt x="824" y="882"/>
                    <a:pt x="825" y="888"/>
                    <a:pt x="831" y="889"/>
                  </a:cubicBezTo>
                  <a:cubicBezTo>
                    <a:pt x="836" y="891"/>
                    <a:pt x="839" y="888"/>
                    <a:pt x="844" y="890"/>
                  </a:cubicBezTo>
                  <a:cubicBezTo>
                    <a:pt x="848" y="892"/>
                    <a:pt x="863" y="903"/>
                    <a:pt x="868" y="903"/>
                  </a:cubicBezTo>
                  <a:cubicBezTo>
                    <a:pt x="872" y="903"/>
                    <a:pt x="875" y="902"/>
                    <a:pt x="878" y="904"/>
                  </a:cubicBezTo>
                  <a:cubicBezTo>
                    <a:pt x="880" y="905"/>
                    <a:pt x="883" y="908"/>
                    <a:pt x="887" y="908"/>
                  </a:cubicBezTo>
                  <a:cubicBezTo>
                    <a:pt x="894" y="908"/>
                    <a:pt x="895" y="899"/>
                    <a:pt x="903" y="899"/>
                  </a:cubicBezTo>
                  <a:cubicBezTo>
                    <a:pt x="907" y="899"/>
                    <a:pt x="909" y="900"/>
                    <a:pt x="913" y="902"/>
                  </a:cubicBezTo>
                  <a:cubicBezTo>
                    <a:pt x="916" y="902"/>
                    <a:pt x="916" y="902"/>
                    <a:pt x="916" y="902"/>
                  </a:cubicBezTo>
                  <a:cubicBezTo>
                    <a:pt x="927" y="908"/>
                    <a:pt x="929" y="918"/>
                    <a:pt x="943" y="925"/>
                  </a:cubicBezTo>
                  <a:cubicBezTo>
                    <a:pt x="951" y="929"/>
                    <a:pt x="957" y="927"/>
                    <a:pt x="966" y="931"/>
                  </a:cubicBezTo>
                  <a:cubicBezTo>
                    <a:pt x="971" y="933"/>
                    <a:pt x="976" y="938"/>
                    <a:pt x="984" y="938"/>
                  </a:cubicBezTo>
                  <a:cubicBezTo>
                    <a:pt x="987" y="938"/>
                    <a:pt x="989" y="936"/>
                    <a:pt x="992" y="936"/>
                  </a:cubicBezTo>
                  <a:cubicBezTo>
                    <a:pt x="993" y="936"/>
                    <a:pt x="994" y="936"/>
                    <a:pt x="995" y="936"/>
                  </a:cubicBezTo>
                  <a:cubicBezTo>
                    <a:pt x="998" y="946"/>
                    <a:pt x="1005" y="950"/>
                    <a:pt x="1012" y="957"/>
                  </a:cubicBezTo>
                  <a:cubicBezTo>
                    <a:pt x="1014" y="960"/>
                    <a:pt x="1016" y="960"/>
                    <a:pt x="1018" y="965"/>
                  </a:cubicBezTo>
                  <a:cubicBezTo>
                    <a:pt x="1020" y="971"/>
                    <a:pt x="1015" y="977"/>
                    <a:pt x="1022" y="982"/>
                  </a:cubicBezTo>
                  <a:cubicBezTo>
                    <a:pt x="1026" y="982"/>
                    <a:pt x="1026" y="982"/>
                    <a:pt x="1026" y="982"/>
                  </a:cubicBezTo>
                  <a:cubicBezTo>
                    <a:pt x="1025" y="981"/>
                    <a:pt x="1025" y="979"/>
                    <a:pt x="1026" y="978"/>
                  </a:cubicBezTo>
                  <a:cubicBezTo>
                    <a:pt x="1027" y="978"/>
                    <a:pt x="1042" y="987"/>
                    <a:pt x="1043" y="990"/>
                  </a:cubicBezTo>
                  <a:cubicBezTo>
                    <a:pt x="1045" y="993"/>
                    <a:pt x="1045" y="997"/>
                    <a:pt x="1051" y="999"/>
                  </a:cubicBezTo>
                  <a:cubicBezTo>
                    <a:pt x="1051" y="1000"/>
                    <a:pt x="1052" y="1001"/>
                    <a:pt x="1053" y="1001"/>
                  </a:cubicBezTo>
                  <a:cubicBezTo>
                    <a:pt x="1056" y="1001"/>
                    <a:pt x="1063" y="999"/>
                    <a:pt x="1066" y="1002"/>
                  </a:cubicBezTo>
                  <a:cubicBezTo>
                    <a:pt x="1069" y="1005"/>
                    <a:pt x="1074" y="1014"/>
                    <a:pt x="1081" y="1014"/>
                  </a:cubicBezTo>
                  <a:cubicBezTo>
                    <a:pt x="1084" y="1014"/>
                    <a:pt x="1087" y="1011"/>
                    <a:pt x="1087" y="1007"/>
                  </a:cubicBezTo>
                  <a:cubicBezTo>
                    <a:pt x="1087" y="1007"/>
                    <a:pt x="1084" y="1005"/>
                    <a:pt x="1084" y="1003"/>
                  </a:cubicBezTo>
                  <a:cubicBezTo>
                    <a:pt x="1084" y="1001"/>
                    <a:pt x="1096" y="992"/>
                    <a:pt x="1099" y="992"/>
                  </a:cubicBezTo>
                  <a:cubicBezTo>
                    <a:pt x="1104" y="992"/>
                    <a:pt x="1105" y="997"/>
                    <a:pt x="1110" y="1000"/>
                  </a:cubicBezTo>
                  <a:cubicBezTo>
                    <a:pt x="1109" y="1001"/>
                    <a:pt x="1107" y="1002"/>
                    <a:pt x="1107" y="1004"/>
                  </a:cubicBezTo>
                  <a:cubicBezTo>
                    <a:pt x="1107" y="1005"/>
                    <a:pt x="1111" y="1007"/>
                    <a:pt x="1112" y="1007"/>
                  </a:cubicBezTo>
                  <a:cubicBezTo>
                    <a:pt x="1113" y="1008"/>
                    <a:pt x="1123" y="998"/>
                    <a:pt x="1123" y="997"/>
                  </a:cubicBezTo>
                  <a:cubicBezTo>
                    <a:pt x="1116" y="992"/>
                    <a:pt x="1111" y="983"/>
                    <a:pt x="1099" y="983"/>
                  </a:cubicBezTo>
                  <a:cubicBezTo>
                    <a:pt x="1088" y="983"/>
                    <a:pt x="1083" y="992"/>
                    <a:pt x="1071" y="992"/>
                  </a:cubicBezTo>
                  <a:cubicBezTo>
                    <a:pt x="1064" y="992"/>
                    <a:pt x="1064" y="984"/>
                    <a:pt x="1059" y="981"/>
                  </a:cubicBezTo>
                  <a:cubicBezTo>
                    <a:pt x="1052" y="978"/>
                    <a:pt x="1043" y="974"/>
                    <a:pt x="1043" y="964"/>
                  </a:cubicBezTo>
                  <a:cubicBezTo>
                    <a:pt x="1043" y="957"/>
                    <a:pt x="1043" y="948"/>
                    <a:pt x="1043" y="938"/>
                  </a:cubicBezTo>
                  <a:cubicBezTo>
                    <a:pt x="1045" y="933"/>
                    <a:pt x="1046" y="922"/>
                    <a:pt x="1046" y="919"/>
                  </a:cubicBezTo>
                  <a:cubicBezTo>
                    <a:pt x="1046" y="916"/>
                    <a:pt x="1046" y="914"/>
                    <a:pt x="1046" y="912"/>
                  </a:cubicBezTo>
                  <a:cubicBezTo>
                    <a:pt x="1038" y="910"/>
                    <a:pt x="1035" y="903"/>
                    <a:pt x="1025" y="903"/>
                  </a:cubicBezTo>
                  <a:cubicBezTo>
                    <a:pt x="1010" y="903"/>
                    <a:pt x="998" y="905"/>
                    <a:pt x="984" y="905"/>
                  </a:cubicBezTo>
                  <a:cubicBezTo>
                    <a:pt x="981" y="905"/>
                    <a:pt x="978" y="904"/>
                    <a:pt x="978" y="901"/>
                  </a:cubicBezTo>
                  <a:cubicBezTo>
                    <a:pt x="978" y="900"/>
                    <a:pt x="978" y="899"/>
                    <a:pt x="978" y="898"/>
                  </a:cubicBezTo>
                  <a:cubicBezTo>
                    <a:pt x="981" y="896"/>
                    <a:pt x="986" y="894"/>
                    <a:pt x="986" y="890"/>
                  </a:cubicBezTo>
                  <a:cubicBezTo>
                    <a:pt x="986" y="884"/>
                    <a:pt x="986" y="874"/>
                    <a:pt x="986" y="869"/>
                  </a:cubicBezTo>
                  <a:cubicBezTo>
                    <a:pt x="987" y="869"/>
                    <a:pt x="988" y="869"/>
                    <a:pt x="990" y="869"/>
                  </a:cubicBezTo>
                  <a:cubicBezTo>
                    <a:pt x="990" y="870"/>
                    <a:pt x="990" y="871"/>
                    <a:pt x="990" y="872"/>
                  </a:cubicBezTo>
                  <a:cubicBezTo>
                    <a:pt x="992" y="867"/>
                    <a:pt x="995" y="864"/>
                    <a:pt x="995" y="857"/>
                  </a:cubicBezTo>
                  <a:cubicBezTo>
                    <a:pt x="995" y="849"/>
                    <a:pt x="1002" y="841"/>
                    <a:pt x="1002" y="835"/>
                  </a:cubicBezTo>
                  <a:cubicBezTo>
                    <a:pt x="1002" y="834"/>
                    <a:pt x="1002" y="833"/>
                    <a:pt x="1002" y="831"/>
                  </a:cubicBezTo>
                  <a:cubicBezTo>
                    <a:pt x="1000" y="831"/>
                    <a:pt x="994" y="831"/>
                    <a:pt x="992" y="830"/>
                  </a:cubicBezTo>
                  <a:cubicBezTo>
                    <a:pt x="991" y="830"/>
                    <a:pt x="987" y="829"/>
                    <a:pt x="984" y="829"/>
                  </a:cubicBezTo>
                  <a:cubicBezTo>
                    <a:pt x="972" y="829"/>
                    <a:pt x="957" y="833"/>
                    <a:pt x="957" y="846"/>
                  </a:cubicBezTo>
                  <a:cubicBezTo>
                    <a:pt x="957" y="853"/>
                    <a:pt x="950" y="858"/>
                    <a:pt x="948" y="864"/>
                  </a:cubicBezTo>
                  <a:cubicBezTo>
                    <a:pt x="948" y="865"/>
                    <a:pt x="946" y="871"/>
                    <a:pt x="942" y="871"/>
                  </a:cubicBezTo>
                  <a:cubicBezTo>
                    <a:pt x="940" y="871"/>
                    <a:pt x="939" y="868"/>
                    <a:pt x="934" y="868"/>
                  </a:cubicBezTo>
                  <a:cubicBezTo>
                    <a:pt x="925" y="868"/>
                    <a:pt x="918" y="874"/>
                    <a:pt x="910" y="874"/>
                  </a:cubicBezTo>
                  <a:cubicBezTo>
                    <a:pt x="906" y="874"/>
                    <a:pt x="906" y="870"/>
                    <a:pt x="902" y="869"/>
                  </a:cubicBezTo>
                  <a:cubicBezTo>
                    <a:pt x="891" y="865"/>
                    <a:pt x="891" y="858"/>
                    <a:pt x="883" y="850"/>
                  </a:cubicBezTo>
                  <a:cubicBezTo>
                    <a:pt x="880" y="847"/>
                    <a:pt x="875" y="841"/>
                    <a:pt x="873" y="837"/>
                  </a:cubicBezTo>
                  <a:cubicBezTo>
                    <a:pt x="871" y="833"/>
                    <a:pt x="873" y="831"/>
                    <a:pt x="872" y="827"/>
                  </a:cubicBezTo>
                  <a:cubicBezTo>
                    <a:pt x="871" y="825"/>
                    <a:pt x="867" y="822"/>
                    <a:pt x="868" y="818"/>
                  </a:cubicBezTo>
                  <a:cubicBezTo>
                    <a:pt x="868" y="794"/>
                    <a:pt x="868" y="794"/>
                    <a:pt x="868" y="794"/>
                  </a:cubicBezTo>
                  <a:cubicBezTo>
                    <a:pt x="869" y="787"/>
                    <a:pt x="872" y="784"/>
                    <a:pt x="872" y="776"/>
                  </a:cubicBezTo>
                  <a:cubicBezTo>
                    <a:pt x="872" y="774"/>
                    <a:pt x="872" y="772"/>
                    <a:pt x="871" y="769"/>
                  </a:cubicBezTo>
                  <a:cubicBezTo>
                    <a:pt x="870" y="768"/>
                    <a:pt x="870" y="768"/>
                    <a:pt x="870" y="768"/>
                  </a:cubicBezTo>
                  <a:cubicBezTo>
                    <a:pt x="871" y="768"/>
                    <a:pt x="871" y="768"/>
                    <a:pt x="872" y="768"/>
                  </a:cubicBezTo>
                  <a:cubicBezTo>
                    <a:pt x="872" y="767"/>
                    <a:pt x="869" y="765"/>
                    <a:pt x="869" y="764"/>
                  </a:cubicBezTo>
                  <a:cubicBezTo>
                    <a:pt x="869" y="751"/>
                    <a:pt x="875" y="739"/>
                    <a:pt x="885" y="736"/>
                  </a:cubicBezTo>
                  <a:cubicBezTo>
                    <a:pt x="889" y="734"/>
                    <a:pt x="893" y="737"/>
                    <a:pt x="896" y="734"/>
                  </a:cubicBezTo>
                  <a:cubicBezTo>
                    <a:pt x="902" y="728"/>
                    <a:pt x="908" y="717"/>
                    <a:pt x="920" y="717"/>
                  </a:cubicBezTo>
                  <a:cubicBezTo>
                    <a:pt x="925" y="717"/>
                    <a:pt x="928" y="722"/>
                    <a:pt x="933" y="722"/>
                  </a:cubicBezTo>
                  <a:cubicBezTo>
                    <a:pt x="935" y="722"/>
                    <a:pt x="936" y="718"/>
                    <a:pt x="939" y="718"/>
                  </a:cubicBezTo>
                  <a:cubicBezTo>
                    <a:pt x="948" y="718"/>
                    <a:pt x="958" y="733"/>
                    <a:pt x="971" y="727"/>
                  </a:cubicBezTo>
                  <a:cubicBezTo>
                    <a:pt x="965" y="724"/>
                    <a:pt x="969" y="720"/>
                    <a:pt x="970" y="713"/>
                  </a:cubicBezTo>
                  <a:cubicBezTo>
                    <a:pt x="967" y="714"/>
                    <a:pt x="968" y="714"/>
                    <a:pt x="963" y="713"/>
                  </a:cubicBezTo>
                  <a:cubicBezTo>
                    <a:pt x="971" y="710"/>
                    <a:pt x="980" y="711"/>
                    <a:pt x="987" y="710"/>
                  </a:cubicBezTo>
                  <a:cubicBezTo>
                    <a:pt x="987" y="711"/>
                    <a:pt x="989" y="713"/>
                    <a:pt x="990" y="713"/>
                  </a:cubicBezTo>
                  <a:cubicBezTo>
                    <a:pt x="994" y="713"/>
                    <a:pt x="995" y="710"/>
                    <a:pt x="1001" y="710"/>
                  </a:cubicBezTo>
                  <a:cubicBezTo>
                    <a:pt x="1011" y="710"/>
                    <a:pt x="1016" y="720"/>
                    <a:pt x="1024" y="720"/>
                  </a:cubicBezTo>
                  <a:cubicBezTo>
                    <a:pt x="1028" y="720"/>
                    <a:pt x="1030" y="714"/>
                    <a:pt x="1034" y="714"/>
                  </a:cubicBezTo>
                  <a:cubicBezTo>
                    <a:pt x="1053" y="714"/>
                    <a:pt x="1048" y="741"/>
                    <a:pt x="1055" y="755"/>
                  </a:cubicBezTo>
                  <a:cubicBezTo>
                    <a:pt x="1058" y="762"/>
                    <a:pt x="1063" y="764"/>
                    <a:pt x="1068" y="771"/>
                  </a:cubicBezTo>
                  <a:cubicBezTo>
                    <a:pt x="1070" y="775"/>
                    <a:pt x="1070" y="782"/>
                    <a:pt x="1076" y="782"/>
                  </a:cubicBezTo>
                  <a:cubicBezTo>
                    <a:pt x="1084" y="782"/>
                    <a:pt x="1086" y="773"/>
                    <a:pt x="1086" y="764"/>
                  </a:cubicBezTo>
                  <a:cubicBezTo>
                    <a:pt x="1086" y="756"/>
                    <a:pt x="1082" y="752"/>
                    <a:pt x="1081" y="747"/>
                  </a:cubicBezTo>
                  <a:cubicBezTo>
                    <a:pt x="1081" y="745"/>
                    <a:pt x="1081" y="745"/>
                    <a:pt x="1081" y="745"/>
                  </a:cubicBezTo>
                  <a:cubicBezTo>
                    <a:pt x="1081" y="731"/>
                    <a:pt x="1069" y="726"/>
                    <a:pt x="1069" y="712"/>
                  </a:cubicBezTo>
                  <a:cubicBezTo>
                    <a:pt x="1069" y="680"/>
                    <a:pt x="1095" y="672"/>
                    <a:pt x="1115" y="660"/>
                  </a:cubicBezTo>
                  <a:cubicBezTo>
                    <a:pt x="1114" y="659"/>
                    <a:pt x="1114" y="659"/>
                    <a:pt x="1114" y="659"/>
                  </a:cubicBezTo>
                  <a:cubicBezTo>
                    <a:pt x="1117" y="657"/>
                    <a:pt x="1116" y="656"/>
                    <a:pt x="1121" y="654"/>
                  </a:cubicBezTo>
                  <a:cubicBezTo>
                    <a:pt x="1125" y="653"/>
                    <a:pt x="1127" y="650"/>
                    <a:pt x="1132" y="649"/>
                  </a:cubicBezTo>
                  <a:cubicBezTo>
                    <a:pt x="1135" y="648"/>
                    <a:pt x="1136" y="645"/>
                    <a:pt x="1137" y="644"/>
                  </a:cubicBezTo>
                  <a:cubicBezTo>
                    <a:pt x="1132" y="641"/>
                    <a:pt x="1132" y="641"/>
                    <a:pt x="1132" y="641"/>
                  </a:cubicBezTo>
                  <a:cubicBezTo>
                    <a:pt x="1132" y="637"/>
                    <a:pt x="1132" y="637"/>
                    <a:pt x="1132" y="637"/>
                  </a:cubicBezTo>
                  <a:cubicBezTo>
                    <a:pt x="1136" y="637"/>
                    <a:pt x="1138" y="638"/>
                    <a:pt x="1139" y="633"/>
                  </a:cubicBezTo>
                  <a:cubicBezTo>
                    <a:pt x="1137" y="632"/>
                    <a:pt x="1135" y="632"/>
                    <a:pt x="1133" y="629"/>
                  </a:cubicBezTo>
                  <a:cubicBezTo>
                    <a:pt x="1135" y="629"/>
                    <a:pt x="1139" y="627"/>
                    <a:pt x="1139" y="624"/>
                  </a:cubicBezTo>
                  <a:cubicBezTo>
                    <a:pt x="1139" y="622"/>
                    <a:pt x="1139" y="621"/>
                    <a:pt x="1139" y="619"/>
                  </a:cubicBezTo>
                  <a:cubicBezTo>
                    <a:pt x="1138" y="619"/>
                    <a:pt x="1137" y="619"/>
                    <a:pt x="1136" y="619"/>
                  </a:cubicBezTo>
                  <a:cubicBezTo>
                    <a:pt x="1133" y="617"/>
                    <a:pt x="1136" y="617"/>
                    <a:pt x="1136" y="613"/>
                  </a:cubicBezTo>
                  <a:cubicBezTo>
                    <a:pt x="1136" y="608"/>
                    <a:pt x="1134" y="601"/>
                    <a:pt x="1134" y="598"/>
                  </a:cubicBezTo>
                  <a:cubicBezTo>
                    <a:pt x="1134" y="598"/>
                    <a:pt x="1133" y="594"/>
                    <a:pt x="1134" y="592"/>
                  </a:cubicBezTo>
                  <a:cubicBezTo>
                    <a:pt x="1135" y="596"/>
                    <a:pt x="1139" y="603"/>
                    <a:pt x="1139" y="606"/>
                  </a:cubicBezTo>
                  <a:cubicBezTo>
                    <a:pt x="1139" y="608"/>
                    <a:pt x="1139" y="609"/>
                    <a:pt x="1139" y="611"/>
                  </a:cubicBezTo>
                  <a:cubicBezTo>
                    <a:pt x="1139" y="612"/>
                    <a:pt x="1140" y="614"/>
                    <a:pt x="1141" y="614"/>
                  </a:cubicBezTo>
                  <a:cubicBezTo>
                    <a:pt x="1142" y="614"/>
                    <a:pt x="1151" y="598"/>
                    <a:pt x="1151" y="596"/>
                  </a:cubicBezTo>
                  <a:cubicBezTo>
                    <a:pt x="1151" y="592"/>
                    <a:pt x="1148" y="591"/>
                    <a:pt x="1147" y="588"/>
                  </a:cubicBezTo>
                  <a:cubicBezTo>
                    <a:pt x="1149" y="585"/>
                    <a:pt x="1149" y="585"/>
                    <a:pt x="1149" y="585"/>
                  </a:cubicBezTo>
                  <a:cubicBezTo>
                    <a:pt x="1150" y="586"/>
                    <a:pt x="1151" y="589"/>
                    <a:pt x="1152" y="589"/>
                  </a:cubicBezTo>
                  <a:cubicBezTo>
                    <a:pt x="1155" y="589"/>
                    <a:pt x="1163" y="574"/>
                    <a:pt x="1164" y="570"/>
                  </a:cubicBezTo>
                  <a:cubicBezTo>
                    <a:pt x="1164" y="570"/>
                    <a:pt x="1160" y="567"/>
                    <a:pt x="1160" y="565"/>
                  </a:cubicBezTo>
                  <a:cubicBezTo>
                    <a:pt x="1160" y="564"/>
                    <a:pt x="1162" y="562"/>
                    <a:pt x="1163" y="562"/>
                  </a:cubicBezTo>
                  <a:cubicBezTo>
                    <a:pt x="1164" y="562"/>
                    <a:pt x="1165" y="562"/>
                    <a:pt x="1167" y="562"/>
                  </a:cubicBezTo>
                  <a:cubicBezTo>
                    <a:pt x="1173" y="562"/>
                    <a:pt x="1177" y="562"/>
                    <a:pt x="1183" y="560"/>
                  </a:cubicBezTo>
                  <a:cubicBezTo>
                    <a:pt x="1180" y="558"/>
                    <a:pt x="1176" y="560"/>
                    <a:pt x="1172" y="560"/>
                  </a:cubicBezTo>
                  <a:cubicBezTo>
                    <a:pt x="1168" y="560"/>
                    <a:pt x="1168" y="560"/>
                    <a:pt x="1168" y="560"/>
                  </a:cubicBezTo>
                  <a:cubicBezTo>
                    <a:pt x="1177" y="554"/>
                    <a:pt x="1192" y="557"/>
                    <a:pt x="1200" y="550"/>
                  </a:cubicBezTo>
                  <a:cubicBezTo>
                    <a:pt x="1202" y="552"/>
                    <a:pt x="1209" y="550"/>
                    <a:pt x="1215" y="549"/>
                  </a:cubicBezTo>
                  <a:cubicBezTo>
                    <a:pt x="1215" y="546"/>
                    <a:pt x="1215" y="546"/>
                    <a:pt x="1215" y="546"/>
                  </a:cubicBezTo>
                  <a:cubicBezTo>
                    <a:pt x="1215" y="546"/>
                    <a:pt x="1211" y="549"/>
                    <a:pt x="1210" y="549"/>
                  </a:cubicBezTo>
                  <a:cubicBezTo>
                    <a:pt x="1207" y="549"/>
                    <a:pt x="1206" y="543"/>
                    <a:pt x="1206" y="541"/>
                  </a:cubicBezTo>
                  <a:cubicBezTo>
                    <a:pt x="1204" y="541"/>
                    <a:pt x="1204" y="539"/>
                    <a:pt x="1204" y="537"/>
                  </a:cubicBezTo>
                  <a:cubicBezTo>
                    <a:pt x="1204" y="521"/>
                    <a:pt x="1219" y="516"/>
                    <a:pt x="1226" y="509"/>
                  </a:cubicBezTo>
                  <a:cubicBezTo>
                    <a:pt x="1230" y="507"/>
                    <a:pt x="1230" y="509"/>
                    <a:pt x="1236" y="509"/>
                  </a:cubicBezTo>
                  <a:cubicBezTo>
                    <a:pt x="1242" y="509"/>
                    <a:pt x="1247" y="506"/>
                    <a:pt x="1250" y="502"/>
                  </a:cubicBezTo>
                  <a:cubicBezTo>
                    <a:pt x="1249" y="501"/>
                    <a:pt x="1248" y="499"/>
                    <a:pt x="1248" y="498"/>
                  </a:cubicBezTo>
                  <a:cubicBezTo>
                    <a:pt x="1247" y="497"/>
                    <a:pt x="1247" y="497"/>
                    <a:pt x="1247" y="497"/>
                  </a:cubicBezTo>
                  <a:cubicBezTo>
                    <a:pt x="1247" y="496"/>
                    <a:pt x="1247" y="496"/>
                    <a:pt x="1247" y="496"/>
                  </a:cubicBezTo>
                  <a:cubicBezTo>
                    <a:pt x="1248" y="496"/>
                    <a:pt x="1250" y="496"/>
                    <a:pt x="1252" y="496"/>
                  </a:cubicBezTo>
                  <a:cubicBezTo>
                    <a:pt x="1254" y="496"/>
                    <a:pt x="1265" y="498"/>
                    <a:pt x="1269" y="495"/>
                  </a:cubicBezTo>
                  <a:cubicBezTo>
                    <a:pt x="1273" y="492"/>
                    <a:pt x="1273" y="487"/>
                    <a:pt x="1280" y="486"/>
                  </a:cubicBezTo>
                  <a:cubicBezTo>
                    <a:pt x="1280" y="492"/>
                    <a:pt x="1279" y="493"/>
                    <a:pt x="1286" y="493"/>
                  </a:cubicBezTo>
                  <a:cubicBezTo>
                    <a:pt x="1276" y="494"/>
                    <a:pt x="1261" y="501"/>
                    <a:pt x="1261" y="510"/>
                  </a:cubicBezTo>
                  <a:cubicBezTo>
                    <a:pt x="1261" y="514"/>
                    <a:pt x="1267" y="521"/>
                    <a:pt x="1269" y="521"/>
                  </a:cubicBezTo>
                  <a:cubicBezTo>
                    <a:pt x="1273" y="521"/>
                    <a:pt x="1281" y="510"/>
                    <a:pt x="1290" y="507"/>
                  </a:cubicBezTo>
                  <a:cubicBezTo>
                    <a:pt x="1292" y="506"/>
                    <a:pt x="1322" y="495"/>
                    <a:pt x="1322" y="492"/>
                  </a:cubicBezTo>
                  <a:cubicBezTo>
                    <a:pt x="1322" y="487"/>
                    <a:pt x="1310" y="486"/>
                    <a:pt x="1308" y="486"/>
                  </a:cubicBezTo>
                  <a:cubicBezTo>
                    <a:pt x="1295" y="486"/>
                    <a:pt x="1275" y="474"/>
                    <a:pt x="1275" y="463"/>
                  </a:cubicBezTo>
                  <a:cubicBezTo>
                    <a:pt x="1275" y="461"/>
                    <a:pt x="1278" y="457"/>
                    <a:pt x="1279" y="453"/>
                  </a:cubicBezTo>
                  <a:cubicBezTo>
                    <a:pt x="1277" y="453"/>
                    <a:pt x="1272" y="451"/>
                    <a:pt x="1268" y="451"/>
                  </a:cubicBezTo>
                  <a:cubicBezTo>
                    <a:pt x="1271" y="448"/>
                    <a:pt x="1287" y="446"/>
                    <a:pt x="1287" y="437"/>
                  </a:cubicBezTo>
                  <a:cubicBezTo>
                    <a:pt x="1287" y="429"/>
                    <a:pt x="1273" y="431"/>
                    <a:pt x="1264" y="431"/>
                  </a:cubicBezTo>
                  <a:cubicBezTo>
                    <a:pt x="1245" y="431"/>
                    <a:pt x="1236" y="444"/>
                    <a:pt x="1223" y="446"/>
                  </a:cubicBezTo>
                  <a:cubicBezTo>
                    <a:pt x="1229" y="434"/>
                    <a:pt x="1238" y="438"/>
                    <a:pt x="1247" y="428"/>
                  </a:cubicBezTo>
                  <a:cubicBezTo>
                    <a:pt x="1254" y="422"/>
                    <a:pt x="1249" y="418"/>
                    <a:pt x="1258" y="415"/>
                  </a:cubicBezTo>
                  <a:cubicBezTo>
                    <a:pt x="1275" y="410"/>
                    <a:pt x="1285" y="413"/>
                    <a:pt x="1301" y="413"/>
                  </a:cubicBezTo>
                  <a:cubicBezTo>
                    <a:pt x="1323" y="413"/>
                    <a:pt x="1335" y="420"/>
                    <a:pt x="1348" y="403"/>
                  </a:cubicBezTo>
                  <a:cubicBezTo>
                    <a:pt x="1354" y="395"/>
                    <a:pt x="1389" y="393"/>
                    <a:pt x="1389" y="379"/>
                  </a:cubicBezTo>
                  <a:cubicBezTo>
                    <a:pt x="1389" y="369"/>
                    <a:pt x="1386" y="365"/>
                    <a:pt x="1382" y="359"/>
                  </a:cubicBezTo>
                  <a:close/>
                  <a:moveTo>
                    <a:pt x="1042" y="516"/>
                  </a:moveTo>
                  <a:cubicBezTo>
                    <a:pt x="1043" y="509"/>
                    <a:pt x="1047" y="506"/>
                    <a:pt x="1047" y="499"/>
                  </a:cubicBezTo>
                  <a:cubicBezTo>
                    <a:pt x="1047" y="494"/>
                    <a:pt x="1031" y="486"/>
                    <a:pt x="1027" y="486"/>
                  </a:cubicBezTo>
                  <a:cubicBezTo>
                    <a:pt x="1020" y="486"/>
                    <a:pt x="1027" y="497"/>
                    <a:pt x="1011" y="498"/>
                  </a:cubicBezTo>
                  <a:cubicBezTo>
                    <a:pt x="1007" y="498"/>
                    <a:pt x="1007" y="511"/>
                    <a:pt x="1007" y="517"/>
                  </a:cubicBezTo>
                  <a:cubicBezTo>
                    <a:pt x="1007" y="517"/>
                    <a:pt x="1007" y="526"/>
                    <a:pt x="1007" y="531"/>
                  </a:cubicBezTo>
                  <a:cubicBezTo>
                    <a:pt x="1007" y="536"/>
                    <a:pt x="1005" y="550"/>
                    <a:pt x="998" y="550"/>
                  </a:cubicBezTo>
                  <a:cubicBezTo>
                    <a:pt x="993" y="550"/>
                    <a:pt x="988" y="546"/>
                    <a:pt x="988" y="541"/>
                  </a:cubicBezTo>
                  <a:cubicBezTo>
                    <a:pt x="988" y="530"/>
                    <a:pt x="991" y="507"/>
                    <a:pt x="999" y="498"/>
                  </a:cubicBezTo>
                  <a:cubicBezTo>
                    <a:pt x="994" y="498"/>
                    <a:pt x="993" y="501"/>
                    <a:pt x="988" y="504"/>
                  </a:cubicBezTo>
                  <a:cubicBezTo>
                    <a:pt x="989" y="495"/>
                    <a:pt x="1007" y="483"/>
                    <a:pt x="1016" y="483"/>
                  </a:cubicBezTo>
                  <a:cubicBezTo>
                    <a:pt x="1020" y="483"/>
                    <a:pt x="1029" y="485"/>
                    <a:pt x="1036" y="483"/>
                  </a:cubicBezTo>
                  <a:cubicBezTo>
                    <a:pt x="1036" y="478"/>
                    <a:pt x="1036" y="478"/>
                    <a:pt x="1036" y="478"/>
                  </a:cubicBezTo>
                  <a:cubicBezTo>
                    <a:pt x="1027" y="478"/>
                    <a:pt x="1022" y="472"/>
                    <a:pt x="1011" y="472"/>
                  </a:cubicBezTo>
                  <a:cubicBezTo>
                    <a:pt x="1006" y="472"/>
                    <a:pt x="1005" y="476"/>
                    <a:pt x="999" y="476"/>
                  </a:cubicBezTo>
                  <a:cubicBezTo>
                    <a:pt x="996" y="476"/>
                    <a:pt x="992" y="474"/>
                    <a:pt x="991" y="471"/>
                  </a:cubicBezTo>
                  <a:cubicBezTo>
                    <a:pt x="983" y="471"/>
                    <a:pt x="983" y="471"/>
                    <a:pt x="983" y="471"/>
                  </a:cubicBezTo>
                  <a:cubicBezTo>
                    <a:pt x="984" y="468"/>
                    <a:pt x="987" y="466"/>
                    <a:pt x="987" y="460"/>
                  </a:cubicBezTo>
                  <a:cubicBezTo>
                    <a:pt x="981" y="461"/>
                    <a:pt x="973" y="470"/>
                    <a:pt x="968" y="470"/>
                  </a:cubicBezTo>
                  <a:cubicBezTo>
                    <a:pt x="964" y="470"/>
                    <a:pt x="964" y="475"/>
                    <a:pt x="957" y="475"/>
                  </a:cubicBezTo>
                  <a:cubicBezTo>
                    <a:pt x="953" y="475"/>
                    <a:pt x="952" y="475"/>
                    <a:pt x="950" y="471"/>
                  </a:cubicBezTo>
                  <a:cubicBezTo>
                    <a:pt x="947" y="471"/>
                    <a:pt x="945" y="473"/>
                    <a:pt x="942" y="474"/>
                  </a:cubicBezTo>
                  <a:cubicBezTo>
                    <a:pt x="936" y="474"/>
                    <a:pt x="936" y="474"/>
                    <a:pt x="936" y="474"/>
                  </a:cubicBezTo>
                  <a:cubicBezTo>
                    <a:pt x="946" y="461"/>
                    <a:pt x="958" y="457"/>
                    <a:pt x="970" y="449"/>
                  </a:cubicBezTo>
                  <a:cubicBezTo>
                    <a:pt x="975" y="448"/>
                    <a:pt x="976" y="449"/>
                    <a:pt x="981" y="447"/>
                  </a:cubicBezTo>
                  <a:cubicBezTo>
                    <a:pt x="985" y="445"/>
                    <a:pt x="984" y="438"/>
                    <a:pt x="988" y="438"/>
                  </a:cubicBezTo>
                  <a:cubicBezTo>
                    <a:pt x="993" y="438"/>
                    <a:pt x="997" y="446"/>
                    <a:pt x="998" y="448"/>
                  </a:cubicBezTo>
                  <a:cubicBezTo>
                    <a:pt x="999" y="446"/>
                    <a:pt x="999" y="442"/>
                    <a:pt x="999" y="441"/>
                  </a:cubicBezTo>
                  <a:cubicBezTo>
                    <a:pt x="1000" y="441"/>
                    <a:pt x="1001" y="441"/>
                    <a:pt x="1002" y="441"/>
                  </a:cubicBezTo>
                  <a:cubicBezTo>
                    <a:pt x="1005" y="441"/>
                    <a:pt x="1023" y="456"/>
                    <a:pt x="1024" y="458"/>
                  </a:cubicBezTo>
                  <a:cubicBezTo>
                    <a:pt x="1027" y="463"/>
                    <a:pt x="1024" y="468"/>
                    <a:pt x="1028" y="471"/>
                  </a:cubicBezTo>
                  <a:cubicBezTo>
                    <a:pt x="1038" y="481"/>
                    <a:pt x="1051" y="479"/>
                    <a:pt x="1062" y="486"/>
                  </a:cubicBezTo>
                  <a:cubicBezTo>
                    <a:pt x="1073" y="486"/>
                    <a:pt x="1073" y="486"/>
                    <a:pt x="1073" y="486"/>
                  </a:cubicBezTo>
                  <a:cubicBezTo>
                    <a:pt x="1079" y="489"/>
                    <a:pt x="1085" y="494"/>
                    <a:pt x="1085" y="500"/>
                  </a:cubicBezTo>
                  <a:cubicBezTo>
                    <a:pt x="1085" y="503"/>
                    <a:pt x="1083" y="506"/>
                    <a:pt x="1081" y="506"/>
                  </a:cubicBezTo>
                  <a:cubicBezTo>
                    <a:pt x="1076" y="506"/>
                    <a:pt x="1070" y="500"/>
                    <a:pt x="1069" y="498"/>
                  </a:cubicBezTo>
                  <a:cubicBezTo>
                    <a:pt x="1067" y="505"/>
                    <a:pt x="1063" y="526"/>
                    <a:pt x="1057" y="526"/>
                  </a:cubicBezTo>
                  <a:cubicBezTo>
                    <a:pt x="1052" y="523"/>
                    <a:pt x="1052" y="519"/>
                    <a:pt x="1051" y="513"/>
                  </a:cubicBezTo>
                  <a:cubicBezTo>
                    <a:pt x="1046" y="514"/>
                    <a:pt x="1047" y="516"/>
                    <a:pt x="1042" y="516"/>
                  </a:cubicBezTo>
                  <a:close/>
                  <a:moveTo>
                    <a:pt x="1053" y="552"/>
                  </a:moveTo>
                  <a:cubicBezTo>
                    <a:pt x="1049" y="552"/>
                    <a:pt x="1047" y="545"/>
                    <a:pt x="1047" y="541"/>
                  </a:cubicBezTo>
                  <a:cubicBezTo>
                    <a:pt x="1049" y="543"/>
                    <a:pt x="1051" y="546"/>
                    <a:pt x="1054" y="546"/>
                  </a:cubicBezTo>
                  <a:cubicBezTo>
                    <a:pt x="1058" y="546"/>
                    <a:pt x="1058" y="543"/>
                    <a:pt x="1060" y="542"/>
                  </a:cubicBezTo>
                  <a:cubicBezTo>
                    <a:pt x="1064" y="538"/>
                    <a:pt x="1070" y="538"/>
                    <a:pt x="1076" y="538"/>
                  </a:cubicBezTo>
                  <a:cubicBezTo>
                    <a:pt x="1082" y="538"/>
                    <a:pt x="1085" y="541"/>
                    <a:pt x="1087" y="540"/>
                  </a:cubicBezTo>
                  <a:cubicBezTo>
                    <a:pt x="1077" y="545"/>
                    <a:pt x="1062" y="552"/>
                    <a:pt x="1053" y="552"/>
                  </a:cubicBezTo>
                  <a:close/>
                  <a:moveTo>
                    <a:pt x="1089" y="539"/>
                  </a:moveTo>
                  <a:cubicBezTo>
                    <a:pt x="1091" y="538"/>
                    <a:pt x="1093" y="537"/>
                    <a:pt x="1094" y="536"/>
                  </a:cubicBezTo>
                  <a:cubicBezTo>
                    <a:pt x="1094" y="535"/>
                    <a:pt x="1093" y="534"/>
                    <a:pt x="1093" y="533"/>
                  </a:cubicBezTo>
                  <a:cubicBezTo>
                    <a:pt x="1093" y="534"/>
                    <a:pt x="1094" y="535"/>
                    <a:pt x="1094" y="536"/>
                  </a:cubicBezTo>
                  <a:cubicBezTo>
                    <a:pt x="1093" y="537"/>
                    <a:pt x="1091" y="538"/>
                    <a:pt x="1089" y="539"/>
                  </a:cubicBezTo>
                  <a:close/>
                  <a:moveTo>
                    <a:pt x="1095" y="526"/>
                  </a:moveTo>
                  <a:cubicBezTo>
                    <a:pt x="1093" y="526"/>
                    <a:pt x="1093" y="526"/>
                    <a:pt x="1090" y="526"/>
                  </a:cubicBezTo>
                  <a:cubicBezTo>
                    <a:pt x="1090" y="527"/>
                    <a:pt x="1091" y="528"/>
                    <a:pt x="1091" y="529"/>
                  </a:cubicBezTo>
                  <a:cubicBezTo>
                    <a:pt x="1091" y="528"/>
                    <a:pt x="1089" y="527"/>
                    <a:pt x="1089" y="525"/>
                  </a:cubicBezTo>
                  <a:cubicBezTo>
                    <a:pt x="1089" y="523"/>
                    <a:pt x="1093" y="522"/>
                    <a:pt x="1094" y="522"/>
                  </a:cubicBezTo>
                  <a:cubicBezTo>
                    <a:pt x="1104" y="519"/>
                    <a:pt x="1124" y="513"/>
                    <a:pt x="1135" y="513"/>
                  </a:cubicBezTo>
                  <a:cubicBezTo>
                    <a:pt x="1135" y="530"/>
                    <a:pt x="1107" y="526"/>
                    <a:pt x="1095" y="526"/>
                  </a:cubicBezTo>
                  <a:close/>
                  <a:moveTo>
                    <a:pt x="1092" y="532"/>
                  </a:moveTo>
                  <a:cubicBezTo>
                    <a:pt x="1092" y="531"/>
                    <a:pt x="1092" y="530"/>
                    <a:pt x="1091" y="530"/>
                  </a:cubicBezTo>
                  <a:cubicBezTo>
                    <a:pt x="1092" y="530"/>
                    <a:pt x="1092" y="531"/>
                    <a:pt x="1092" y="532"/>
                  </a:cubicBezTo>
                  <a:close/>
                  <a:moveTo>
                    <a:pt x="1247" y="496"/>
                  </a:moveTo>
                  <a:cubicBezTo>
                    <a:pt x="1247" y="497"/>
                    <a:pt x="1247" y="497"/>
                    <a:pt x="1247" y="498"/>
                  </a:cubicBezTo>
                  <a:cubicBezTo>
                    <a:pt x="1247" y="497"/>
                    <a:pt x="1247" y="497"/>
                    <a:pt x="1247" y="496"/>
                  </a:cubicBezTo>
                  <a:close/>
                  <a:moveTo>
                    <a:pt x="1242" y="466"/>
                  </a:moveTo>
                  <a:cubicBezTo>
                    <a:pt x="1241" y="464"/>
                    <a:pt x="1241" y="463"/>
                    <a:pt x="1240" y="461"/>
                  </a:cubicBezTo>
                  <a:cubicBezTo>
                    <a:pt x="1241" y="463"/>
                    <a:pt x="1241" y="464"/>
                    <a:pt x="1242" y="466"/>
                  </a:cubicBezTo>
                  <a:close/>
                  <a:moveTo>
                    <a:pt x="1246" y="493"/>
                  </a:moveTo>
                  <a:cubicBezTo>
                    <a:pt x="1246" y="493"/>
                    <a:pt x="1245" y="492"/>
                    <a:pt x="1245" y="491"/>
                  </a:cubicBezTo>
                  <a:cubicBezTo>
                    <a:pt x="1245" y="492"/>
                    <a:pt x="1246" y="493"/>
                    <a:pt x="1246" y="493"/>
                  </a:cubicBezTo>
                  <a:close/>
                  <a:moveTo>
                    <a:pt x="1245" y="488"/>
                  </a:moveTo>
                  <a:cubicBezTo>
                    <a:pt x="1245" y="488"/>
                    <a:pt x="1245" y="487"/>
                    <a:pt x="1245" y="486"/>
                  </a:cubicBezTo>
                  <a:cubicBezTo>
                    <a:pt x="1245" y="487"/>
                    <a:pt x="1245" y="488"/>
                    <a:pt x="1245" y="488"/>
                  </a:cubicBezTo>
                  <a:close/>
                  <a:moveTo>
                    <a:pt x="1244" y="483"/>
                  </a:moveTo>
                  <a:cubicBezTo>
                    <a:pt x="1244" y="481"/>
                    <a:pt x="1244" y="480"/>
                    <a:pt x="1244" y="479"/>
                  </a:cubicBezTo>
                  <a:cubicBezTo>
                    <a:pt x="1244" y="480"/>
                    <a:pt x="1244" y="481"/>
                    <a:pt x="1244" y="483"/>
                  </a:cubicBezTo>
                  <a:close/>
                  <a:moveTo>
                    <a:pt x="1244" y="476"/>
                  </a:moveTo>
                  <a:cubicBezTo>
                    <a:pt x="1244" y="475"/>
                    <a:pt x="1244" y="474"/>
                    <a:pt x="1243" y="473"/>
                  </a:cubicBezTo>
                  <a:cubicBezTo>
                    <a:pt x="1244" y="474"/>
                    <a:pt x="1244" y="475"/>
                    <a:pt x="1244" y="476"/>
                  </a:cubicBezTo>
                  <a:close/>
                  <a:moveTo>
                    <a:pt x="1243" y="471"/>
                  </a:moveTo>
                  <a:cubicBezTo>
                    <a:pt x="1243" y="470"/>
                    <a:pt x="1243" y="469"/>
                    <a:pt x="1242" y="467"/>
                  </a:cubicBezTo>
                  <a:cubicBezTo>
                    <a:pt x="1243" y="469"/>
                    <a:pt x="1243" y="470"/>
                    <a:pt x="1243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222750" y="3484563"/>
              <a:ext cx="82550" cy="109538"/>
            </a:xfrm>
            <a:custGeom>
              <a:avLst/>
              <a:gdLst>
                <a:gd name="T0" fmla="*/ 18 w 22"/>
                <a:gd name="T1" fmla="*/ 29 h 29"/>
                <a:gd name="T2" fmla="*/ 22 w 22"/>
                <a:gd name="T3" fmla="*/ 25 h 29"/>
                <a:gd name="T4" fmla="*/ 11 w 22"/>
                <a:gd name="T5" fmla="*/ 2 h 29"/>
                <a:gd name="T6" fmla="*/ 0 w 22"/>
                <a:gd name="T7" fmla="*/ 11 h 29"/>
                <a:gd name="T8" fmla="*/ 10 w 22"/>
                <a:gd name="T9" fmla="*/ 11 h 29"/>
                <a:gd name="T10" fmla="*/ 10 w 22"/>
                <a:gd name="T11" fmla="*/ 20 h 29"/>
                <a:gd name="T12" fmla="*/ 18 w 2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18" y="29"/>
                  </a:moveTo>
                  <a:cubicBezTo>
                    <a:pt x="20" y="29"/>
                    <a:pt x="22" y="28"/>
                    <a:pt x="22" y="25"/>
                  </a:cubicBezTo>
                  <a:cubicBezTo>
                    <a:pt x="22" y="15"/>
                    <a:pt x="10" y="14"/>
                    <a:pt x="11" y="2"/>
                  </a:cubicBezTo>
                  <a:cubicBezTo>
                    <a:pt x="2" y="0"/>
                    <a:pt x="0" y="0"/>
                    <a:pt x="0" y="11"/>
                  </a:cubicBezTo>
                  <a:cubicBezTo>
                    <a:pt x="5" y="7"/>
                    <a:pt x="3" y="9"/>
                    <a:pt x="10" y="11"/>
                  </a:cubicBezTo>
                  <a:cubicBezTo>
                    <a:pt x="8" y="13"/>
                    <a:pt x="10" y="16"/>
                    <a:pt x="10" y="20"/>
                  </a:cubicBezTo>
                  <a:cubicBezTo>
                    <a:pt x="10" y="20"/>
                    <a:pt x="14" y="29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98925" y="3360738"/>
              <a:ext cx="85725" cy="131763"/>
            </a:xfrm>
            <a:custGeom>
              <a:avLst/>
              <a:gdLst>
                <a:gd name="T0" fmla="*/ 20 w 23"/>
                <a:gd name="T1" fmla="*/ 18 h 35"/>
                <a:gd name="T2" fmla="*/ 15 w 23"/>
                <a:gd name="T3" fmla="*/ 18 h 35"/>
                <a:gd name="T4" fmla="*/ 15 w 23"/>
                <a:gd name="T5" fmla="*/ 0 h 35"/>
                <a:gd name="T6" fmla="*/ 5 w 23"/>
                <a:gd name="T7" fmla="*/ 0 h 35"/>
                <a:gd name="T8" fmla="*/ 0 w 23"/>
                <a:gd name="T9" fmla="*/ 5 h 35"/>
                <a:gd name="T10" fmla="*/ 12 w 23"/>
                <a:gd name="T11" fmla="*/ 18 h 35"/>
                <a:gd name="T12" fmla="*/ 19 w 23"/>
                <a:gd name="T13" fmla="*/ 35 h 35"/>
                <a:gd name="T14" fmla="*/ 20 w 23"/>
                <a:gd name="T15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20" y="18"/>
                  </a:moveTo>
                  <a:cubicBezTo>
                    <a:pt x="19" y="19"/>
                    <a:pt x="15" y="20"/>
                    <a:pt x="15" y="18"/>
                  </a:cubicBezTo>
                  <a:cubicBezTo>
                    <a:pt x="13" y="11"/>
                    <a:pt x="15" y="11"/>
                    <a:pt x="15" y="0"/>
                  </a:cubicBezTo>
                  <a:cubicBezTo>
                    <a:pt x="9" y="4"/>
                    <a:pt x="13" y="0"/>
                    <a:pt x="5" y="0"/>
                  </a:cubicBezTo>
                  <a:cubicBezTo>
                    <a:pt x="4" y="0"/>
                    <a:pt x="0" y="1"/>
                    <a:pt x="0" y="5"/>
                  </a:cubicBezTo>
                  <a:cubicBezTo>
                    <a:pt x="0" y="11"/>
                    <a:pt x="5" y="17"/>
                    <a:pt x="12" y="18"/>
                  </a:cubicBezTo>
                  <a:cubicBezTo>
                    <a:pt x="12" y="25"/>
                    <a:pt x="14" y="30"/>
                    <a:pt x="19" y="35"/>
                  </a:cubicBezTo>
                  <a:cubicBezTo>
                    <a:pt x="23" y="31"/>
                    <a:pt x="19" y="25"/>
                    <a:pt x="2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4478338" y="3849688"/>
              <a:ext cx="220662" cy="142875"/>
            </a:xfrm>
            <a:custGeom>
              <a:avLst/>
              <a:gdLst>
                <a:gd name="T0" fmla="*/ 23 w 59"/>
                <a:gd name="T1" fmla="*/ 22 h 38"/>
                <a:gd name="T2" fmla="*/ 55 w 59"/>
                <a:gd name="T3" fmla="*/ 38 h 38"/>
                <a:gd name="T4" fmla="*/ 59 w 59"/>
                <a:gd name="T5" fmla="*/ 38 h 38"/>
                <a:gd name="T6" fmla="*/ 59 w 59"/>
                <a:gd name="T7" fmla="*/ 34 h 38"/>
                <a:gd name="T8" fmla="*/ 18 w 59"/>
                <a:gd name="T9" fmla="*/ 6 h 38"/>
                <a:gd name="T10" fmla="*/ 6 w 59"/>
                <a:gd name="T11" fmla="*/ 0 h 38"/>
                <a:gd name="T12" fmla="*/ 0 w 59"/>
                <a:gd name="T13" fmla="*/ 2 h 38"/>
                <a:gd name="T14" fmla="*/ 2 w 59"/>
                <a:gd name="T15" fmla="*/ 2 h 38"/>
                <a:gd name="T16" fmla="*/ 9 w 59"/>
                <a:gd name="T17" fmla="*/ 4 h 38"/>
                <a:gd name="T18" fmla="*/ 4 w 59"/>
                <a:gd name="T19" fmla="*/ 8 h 38"/>
                <a:gd name="T20" fmla="*/ 27 w 59"/>
                <a:gd name="T21" fmla="*/ 17 h 38"/>
                <a:gd name="T22" fmla="*/ 23 w 59"/>
                <a:gd name="T2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38">
                  <a:moveTo>
                    <a:pt x="23" y="22"/>
                  </a:moveTo>
                  <a:cubicBezTo>
                    <a:pt x="30" y="26"/>
                    <a:pt x="45" y="38"/>
                    <a:pt x="55" y="38"/>
                  </a:cubicBezTo>
                  <a:cubicBezTo>
                    <a:pt x="56" y="38"/>
                    <a:pt x="58" y="38"/>
                    <a:pt x="59" y="38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48" y="22"/>
                    <a:pt x="37" y="12"/>
                    <a:pt x="18" y="6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6" y="3"/>
                    <a:pt x="9" y="4"/>
                  </a:cubicBezTo>
                  <a:cubicBezTo>
                    <a:pt x="8" y="5"/>
                    <a:pt x="6" y="7"/>
                    <a:pt x="4" y="8"/>
                  </a:cubicBezTo>
                  <a:cubicBezTo>
                    <a:pt x="6" y="13"/>
                    <a:pt x="18" y="17"/>
                    <a:pt x="27" y="17"/>
                  </a:cubicBezTo>
                  <a:cubicBezTo>
                    <a:pt x="26" y="18"/>
                    <a:pt x="24" y="18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4260850" y="3641725"/>
              <a:ext cx="77787" cy="112713"/>
            </a:xfrm>
            <a:custGeom>
              <a:avLst/>
              <a:gdLst>
                <a:gd name="T0" fmla="*/ 15 w 21"/>
                <a:gd name="T1" fmla="*/ 17 h 30"/>
                <a:gd name="T2" fmla="*/ 13 w 21"/>
                <a:gd name="T3" fmla="*/ 12 h 30"/>
                <a:gd name="T4" fmla="*/ 13 w 21"/>
                <a:gd name="T5" fmla="*/ 2 h 30"/>
                <a:gd name="T6" fmla="*/ 7 w 21"/>
                <a:gd name="T7" fmla="*/ 8 h 30"/>
                <a:gd name="T8" fmla="*/ 10 w 21"/>
                <a:gd name="T9" fmla="*/ 3 h 30"/>
                <a:gd name="T10" fmla="*/ 0 w 21"/>
                <a:gd name="T11" fmla="*/ 0 h 30"/>
                <a:gd name="T12" fmla="*/ 0 w 21"/>
                <a:gd name="T13" fmla="*/ 3 h 30"/>
                <a:gd name="T14" fmla="*/ 5 w 21"/>
                <a:gd name="T15" fmla="*/ 11 h 30"/>
                <a:gd name="T16" fmla="*/ 12 w 21"/>
                <a:gd name="T17" fmla="*/ 17 h 30"/>
                <a:gd name="T18" fmla="*/ 10 w 21"/>
                <a:gd name="T19" fmla="*/ 22 h 30"/>
                <a:gd name="T20" fmla="*/ 17 w 21"/>
                <a:gd name="T21" fmla="*/ 30 h 30"/>
                <a:gd name="T22" fmla="*/ 13 w 21"/>
                <a:gd name="T23" fmla="*/ 22 h 30"/>
                <a:gd name="T24" fmla="*/ 15 w 21"/>
                <a:gd name="T25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0">
                  <a:moveTo>
                    <a:pt x="15" y="17"/>
                  </a:moveTo>
                  <a:cubicBezTo>
                    <a:pt x="15" y="15"/>
                    <a:pt x="13" y="14"/>
                    <a:pt x="13" y="12"/>
                  </a:cubicBezTo>
                  <a:cubicBezTo>
                    <a:pt x="13" y="8"/>
                    <a:pt x="14" y="5"/>
                    <a:pt x="13" y="2"/>
                  </a:cubicBezTo>
                  <a:cubicBezTo>
                    <a:pt x="12" y="5"/>
                    <a:pt x="10" y="8"/>
                    <a:pt x="7" y="8"/>
                  </a:cubicBezTo>
                  <a:cubicBezTo>
                    <a:pt x="5" y="8"/>
                    <a:pt x="10" y="3"/>
                    <a:pt x="10" y="3"/>
                  </a:cubicBezTo>
                  <a:cubicBezTo>
                    <a:pt x="6" y="2"/>
                    <a:pt x="4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3" y="11"/>
                    <a:pt x="5" y="11"/>
                  </a:cubicBezTo>
                  <a:cubicBezTo>
                    <a:pt x="8" y="11"/>
                    <a:pt x="9" y="16"/>
                    <a:pt x="12" y="17"/>
                  </a:cubicBezTo>
                  <a:cubicBezTo>
                    <a:pt x="12" y="18"/>
                    <a:pt x="10" y="19"/>
                    <a:pt x="10" y="22"/>
                  </a:cubicBezTo>
                  <a:cubicBezTo>
                    <a:pt x="10" y="25"/>
                    <a:pt x="13" y="30"/>
                    <a:pt x="17" y="30"/>
                  </a:cubicBezTo>
                  <a:cubicBezTo>
                    <a:pt x="21" y="30"/>
                    <a:pt x="13" y="23"/>
                    <a:pt x="13" y="22"/>
                  </a:cubicBezTo>
                  <a:cubicBezTo>
                    <a:pt x="13" y="20"/>
                    <a:pt x="15" y="19"/>
                    <a:pt x="1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3257550" y="3394075"/>
              <a:ext cx="101600" cy="63500"/>
            </a:xfrm>
            <a:custGeom>
              <a:avLst/>
              <a:gdLst>
                <a:gd name="T0" fmla="*/ 21 w 27"/>
                <a:gd name="T1" fmla="*/ 0 h 17"/>
                <a:gd name="T2" fmla="*/ 27 w 27"/>
                <a:gd name="T3" fmla="*/ 0 h 17"/>
                <a:gd name="T4" fmla="*/ 27 w 27"/>
                <a:gd name="T5" fmla="*/ 5 h 17"/>
                <a:gd name="T6" fmla="*/ 10 w 27"/>
                <a:gd name="T7" fmla="*/ 17 h 17"/>
                <a:gd name="T8" fmla="*/ 0 w 27"/>
                <a:gd name="T9" fmla="*/ 12 h 17"/>
                <a:gd name="T10" fmla="*/ 0 w 27"/>
                <a:gd name="T11" fmla="*/ 6 h 17"/>
                <a:gd name="T12" fmla="*/ 21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1" y="0"/>
                  </a:moveTo>
                  <a:cubicBezTo>
                    <a:pt x="24" y="0"/>
                    <a:pt x="24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19" y="9"/>
                    <a:pt x="16" y="12"/>
                    <a:pt x="10" y="17"/>
                  </a:cubicBezTo>
                  <a:cubicBezTo>
                    <a:pt x="6" y="14"/>
                    <a:pt x="4" y="14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8" y="4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7467600" y="3883025"/>
              <a:ext cx="117475" cy="60325"/>
            </a:xfrm>
            <a:custGeom>
              <a:avLst/>
              <a:gdLst>
                <a:gd name="T0" fmla="*/ 25 w 31"/>
                <a:gd name="T1" fmla="*/ 16 h 16"/>
                <a:gd name="T2" fmla="*/ 31 w 31"/>
                <a:gd name="T3" fmla="*/ 14 h 16"/>
                <a:gd name="T4" fmla="*/ 0 w 31"/>
                <a:gd name="T5" fmla="*/ 3 h 16"/>
                <a:gd name="T6" fmla="*/ 25 w 3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6">
                  <a:moveTo>
                    <a:pt x="25" y="16"/>
                  </a:moveTo>
                  <a:cubicBezTo>
                    <a:pt x="28" y="16"/>
                    <a:pt x="30" y="16"/>
                    <a:pt x="31" y="14"/>
                  </a:cubicBezTo>
                  <a:cubicBezTo>
                    <a:pt x="22" y="9"/>
                    <a:pt x="13" y="0"/>
                    <a:pt x="0" y="3"/>
                  </a:cubicBezTo>
                  <a:cubicBezTo>
                    <a:pt x="5" y="7"/>
                    <a:pt x="18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2674938" y="3217863"/>
              <a:ext cx="71437" cy="33338"/>
            </a:xfrm>
            <a:custGeom>
              <a:avLst/>
              <a:gdLst>
                <a:gd name="T0" fmla="*/ 6 w 19"/>
                <a:gd name="T1" fmla="*/ 4 h 9"/>
                <a:gd name="T2" fmla="*/ 13 w 19"/>
                <a:gd name="T3" fmla="*/ 1 h 9"/>
                <a:gd name="T4" fmla="*/ 19 w 19"/>
                <a:gd name="T5" fmla="*/ 9 h 9"/>
                <a:gd name="T6" fmla="*/ 5 w 19"/>
                <a:gd name="T7" fmla="*/ 9 h 9"/>
                <a:gd name="T8" fmla="*/ 0 w 19"/>
                <a:gd name="T9" fmla="*/ 4 h 9"/>
                <a:gd name="T10" fmla="*/ 6 w 19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9">
                  <a:moveTo>
                    <a:pt x="6" y="4"/>
                  </a:moveTo>
                  <a:cubicBezTo>
                    <a:pt x="8" y="0"/>
                    <a:pt x="9" y="1"/>
                    <a:pt x="13" y="1"/>
                  </a:cubicBezTo>
                  <a:cubicBezTo>
                    <a:pt x="18" y="1"/>
                    <a:pt x="19" y="4"/>
                    <a:pt x="19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8" name="Freeform 39"/>
          <p:cNvSpPr>
            <a:spLocks/>
          </p:cNvSpPr>
          <p:nvPr/>
        </p:nvSpPr>
        <p:spPr bwMode="auto">
          <a:xfrm>
            <a:off x="7205877" y="2221612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" name="Freeform 39"/>
          <p:cNvSpPr>
            <a:spLocks/>
          </p:cNvSpPr>
          <p:nvPr/>
        </p:nvSpPr>
        <p:spPr bwMode="auto">
          <a:xfrm>
            <a:off x="7725281" y="2587504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" name="Freeform 39"/>
          <p:cNvSpPr>
            <a:spLocks/>
          </p:cNvSpPr>
          <p:nvPr/>
        </p:nvSpPr>
        <p:spPr bwMode="auto">
          <a:xfrm>
            <a:off x="3986420" y="3175447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" name="Freeform 39"/>
          <p:cNvSpPr>
            <a:spLocks/>
          </p:cNvSpPr>
          <p:nvPr/>
        </p:nvSpPr>
        <p:spPr bwMode="auto">
          <a:xfrm>
            <a:off x="4558040" y="3669212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" name="Freeform 39"/>
          <p:cNvSpPr>
            <a:spLocks/>
          </p:cNvSpPr>
          <p:nvPr/>
        </p:nvSpPr>
        <p:spPr bwMode="auto">
          <a:xfrm>
            <a:off x="5164447" y="4531860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" name="Rectangle 72"/>
          <p:cNvSpPr/>
          <p:nvPr/>
        </p:nvSpPr>
        <p:spPr>
          <a:xfrm>
            <a:off x="6866596" y="4995096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66597" y="4661333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774554" y="2440359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774555" y="2106596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37915" y="1867659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37916" y="1533896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7378" y="4491444"/>
            <a:ext cx="2547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97379" y="4157681"/>
            <a:ext cx="25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92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6924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South </a:t>
              </a:r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america</a:t>
              </a:r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1"/>
          <p:cNvSpPr>
            <a:spLocks/>
          </p:cNvSpPr>
          <p:nvPr/>
        </p:nvSpPr>
        <p:spPr bwMode="auto">
          <a:xfrm>
            <a:off x="7922394" y="1813258"/>
            <a:ext cx="2509065" cy="4039496"/>
          </a:xfrm>
          <a:custGeom>
            <a:avLst/>
            <a:gdLst>
              <a:gd name="T0" fmla="*/ 77 w 972"/>
              <a:gd name="T1" fmla="*/ 150 h 1567"/>
              <a:gd name="T2" fmla="*/ 86 w 972"/>
              <a:gd name="T3" fmla="*/ 84 h 1567"/>
              <a:gd name="T4" fmla="*/ 99 w 972"/>
              <a:gd name="T5" fmla="*/ 76 h 1567"/>
              <a:gd name="T6" fmla="*/ 137 w 972"/>
              <a:gd name="T7" fmla="*/ 29 h 1567"/>
              <a:gd name="T8" fmla="*/ 212 w 972"/>
              <a:gd name="T9" fmla="*/ 9 h 1567"/>
              <a:gd name="T10" fmla="*/ 210 w 972"/>
              <a:gd name="T11" fmla="*/ 70 h 1567"/>
              <a:gd name="T12" fmla="*/ 227 w 972"/>
              <a:gd name="T13" fmla="*/ 21 h 1567"/>
              <a:gd name="T14" fmla="*/ 243 w 972"/>
              <a:gd name="T15" fmla="*/ 8 h 1567"/>
              <a:gd name="T16" fmla="*/ 322 w 972"/>
              <a:gd name="T17" fmla="*/ 39 h 1567"/>
              <a:gd name="T18" fmla="*/ 377 w 972"/>
              <a:gd name="T19" fmla="*/ 33 h 1567"/>
              <a:gd name="T20" fmla="*/ 387 w 972"/>
              <a:gd name="T21" fmla="*/ 43 h 1567"/>
              <a:gd name="T22" fmla="*/ 449 w 972"/>
              <a:gd name="T23" fmla="*/ 82 h 1567"/>
              <a:gd name="T24" fmla="*/ 545 w 972"/>
              <a:gd name="T25" fmla="*/ 138 h 1567"/>
              <a:gd name="T26" fmla="*/ 588 w 972"/>
              <a:gd name="T27" fmla="*/ 148 h 1567"/>
              <a:gd name="T28" fmla="*/ 645 w 972"/>
              <a:gd name="T29" fmla="*/ 215 h 1567"/>
              <a:gd name="T30" fmla="*/ 636 w 972"/>
              <a:gd name="T31" fmla="*/ 282 h 1567"/>
              <a:gd name="T32" fmla="*/ 669 w 972"/>
              <a:gd name="T33" fmla="*/ 307 h 1567"/>
              <a:gd name="T34" fmla="*/ 754 w 972"/>
              <a:gd name="T35" fmla="*/ 291 h 1567"/>
              <a:gd name="T36" fmla="*/ 775 w 972"/>
              <a:gd name="T37" fmla="*/ 317 h 1567"/>
              <a:gd name="T38" fmla="*/ 851 w 972"/>
              <a:gd name="T39" fmla="*/ 317 h 1567"/>
              <a:gd name="T40" fmla="*/ 954 w 972"/>
              <a:gd name="T41" fmla="*/ 365 h 1567"/>
              <a:gd name="T42" fmla="*/ 911 w 972"/>
              <a:gd name="T43" fmla="*/ 514 h 1567"/>
              <a:gd name="T44" fmla="*/ 883 w 972"/>
              <a:gd name="T45" fmla="*/ 620 h 1567"/>
              <a:gd name="T46" fmla="*/ 866 w 972"/>
              <a:gd name="T47" fmla="*/ 671 h 1567"/>
              <a:gd name="T48" fmla="*/ 805 w 972"/>
              <a:gd name="T49" fmla="*/ 745 h 1567"/>
              <a:gd name="T50" fmla="*/ 712 w 972"/>
              <a:gd name="T51" fmla="*/ 785 h 1567"/>
              <a:gd name="T52" fmla="*/ 683 w 972"/>
              <a:gd name="T53" fmla="*/ 868 h 1567"/>
              <a:gd name="T54" fmla="*/ 644 w 972"/>
              <a:gd name="T55" fmla="*/ 927 h 1567"/>
              <a:gd name="T56" fmla="*/ 516 w 972"/>
              <a:gd name="T57" fmla="*/ 1018 h 1567"/>
              <a:gd name="T58" fmla="*/ 493 w 972"/>
              <a:gd name="T59" fmla="*/ 1026 h 1567"/>
              <a:gd name="T60" fmla="*/ 512 w 972"/>
              <a:gd name="T61" fmla="*/ 1084 h 1567"/>
              <a:gd name="T62" fmla="*/ 405 w 972"/>
              <a:gd name="T63" fmla="*/ 1123 h 1567"/>
              <a:gd name="T64" fmla="*/ 398 w 972"/>
              <a:gd name="T65" fmla="*/ 1172 h 1567"/>
              <a:gd name="T66" fmla="*/ 341 w 972"/>
              <a:gd name="T67" fmla="*/ 1179 h 1567"/>
              <a:gd name="T68" fmla="*/ 373 w 972"/>
              <a:gd name="T69" fmla="*/ 1211 h 1567"/>
              <a:gd name="T70" fmla="*/ 355 w 972"/>
              <a:gd name="T71" fmla="*/ 1225 h 1567"/>
              <a:gd name="T72" fmla="*/ 296 w 972"/>
              <a:gd name="T73" fmla="*/ 1304 h 1567"/>
              <a:gd name="T74" fmla="*/ 292 w 972"/>
              <a:gd name="T75" fmla="*/ 1403 h 1567"/>
              <a:gd name="T76" fmla="*/ 267 w 972"/>
              <a:gd name="T77" fmla="*/ 1465 h 1567"/>
              <a:gd name="T78" fmla="*/ 333 w 972"/>
              <a:gd name="T79" fmla="*/ 1550 h 1567"/>
              <a:gd name="T80" fmla="*/ 282 w 972"/>
              <a:gd name="T81" fmla="*/ 1567 h 1567"/>
              <a:gd name="T82" fmla="*/ 211 w 972"/>
              <a:gd name="T83" fmla="*/ 1527 h 1567"/>
              <a:gd name="T84" fmla="*/ 154 w 972"/>
              <a:gd name="T85" fmla="*/ 1497 h 1567"/>
              <a:gd name="T86" fmla="*/ 155 w 972"/>
              <a:gd name="T87" fmla="*/ 1474 h 1567"/>
              <a:gd name="T88" fmla="*/ 140 w 972"/>
              <a:gd name="T89" fmla="*/ 1421 h 1567"/>
              <a:gd name="T90" fmla="*/ 136 w 972"/>
              <a:gd name="T91" fmla="*/ 1312 h 1567"/>
              <a:gd name="T92" fmla="*/ 143 w 972"/>
              <a:gd name="T93" fmla="*/ 1296 h 1567"/>
              <a:gd name="T94" fmla="*/ 187 w 972"/>
              <a:gd name="T95" fmla="*/ 1190 h 1567"/>
              <a:gd name="T96" fmla="*/ 159 w 972"/>
              <a:gd name="T97" fmla="*/ 1173 h 1567"/>
              <a:gd name="T98" fmla="*/ 169 w 972"/>
              <a:gd name="T99" fmla="*/ 1128 h 1567"/>
              <a:gd name="T100" fmla="*/ 190 w 972"/>
              <a:gd name="T101" fmla="*/ 1038 h 1567"/>
              <a:gd name="T102" fmla="*/ 206 w 972"/>
              <a:gd name="T103" fmla="*/ 931 h 1567"/>
              <a:gd name="T104" fmla="*/ 226 w 972"/>
              <a:gd name="T105" fmla="*/ 819 h 1567"/>
              <a:gd name="T106" fmla="*/ 238 w 972"/>
              <a:gd name="T107" fmla="*/ 719 h 1567"/>
              <a:gd name="T108" fmla="*/ 173 w 972"/>
              <a:gd name="T109" fmla="*/ 614 h 1567"/>
              <a:gd name="T110" fmla="*/ 103 w 972"/>
              <a:gd name="T111" fmla="*/ 547 h 1567"/>
              <a:gd name="T112" fmla="*/ 48 w 972"/>
              <a:gd name="T113" fmla="*/ 432 h 1567"/>
              <a:gd name="T114" fmla="*/ 18 w 972"/>
              <a:gd name="T115" fmla="*/ 400 h 1567"/>
              <a:gd name="T116" fmla="*/ 31 w 972"/>
              <a:gd name="T117" fmla="*/ 317 h 1567"/>
              <a:gd name="T118" fmla="*/ 23 w 972"/>
              <a:gd name="T119" fmla="*/ 245 h 1567"/>
              <a:gd name="T120" fmla="*/ 78 w 972"/>
              <a:gd name="T121" fmla="*/ 176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72" h="1567">
                <a:moveTo>
                  <a:pt x="81" y="171"/>
                </a:moveTo>
                <a:cubicBezTo>
                  <a:pt x="81" y="169"/>
                  <a:pt x="81" y="168"/>
                  <a:pt x="81" y="166"/>
                </a:cubicBezTo>
                <a:cubicBezTo>
                  <a:pt x="81" y="160"/>
                  <a:pt x="77" y="156"/>
                  <a:pt x="77" y="150"/>
                </a:cubicBezTo>
                <a:cubicBezTo>
                  <a:pt x="77" y="141"/>
                  <a:pt x="81" y="138"/>
                  <a:pt x="81" y="131"/>
                </a:cubicBezTo>
                <a:cubicBezTo>
                  <a:pt x="81" y="116"/>
                  <a:pt x="67" y="118"/>
                  <a:pt x="67" y="105"/>
                </a:cubicBezTo>
                <a:cubicBezTo>
                  <a:pt x="67" y="95"/>
                  <a:pt x="82" y="90"/>
                  <a:pt x="86" y="84"/>
                </a:cubicBezTo>
                <a:cubicBezTo>
                  <a:pt x="92" y="86"/>
                  <a:pt x="89" y="86"/>
                  <a:pt x="94" y="84"/>
                </a:cubicBezTo>
                <a:cubicBezTo>
                  <a:pt x="94" y="83"/>
                  <a:pt x="94" y="81"/>
                  <a:pt x="94" y="80"/>
                </a:cubicBezTo>
                <a:cubicBezTo>
                  <a:pt x="94" y="78"/>
                  <a:pt x="97" y="76"/>
                  <a:pt x="99" y="76"/>
                </a:cubicBezTo>
                <a:cubicBezTo>
                  <a:pt x="99" y="69"/>
                  <a:pt x="106" y="67"/>
                  <a:pt x="111" y="64"/>
                </a:cubicBezTo>
                <a:cubicBezTo>
                  <a:pt x="115" y="61"/>
                  <a:pt x="116" y="51"/>
                  <a:pt x="117" y="46"/>
                </a:cubicBezTo>
                <a:cubicBezTo>
                  <a:pt x="121" y="34"/>
                  <a:pt x="127" y="32"/>
                  <a:pt x="137" y="29"/>
                </a:cubicBezTo>
                <a:cubicBezTo>
                  <a:pt x="154" y="23"/>
                  <a:pt x="166" y="20"/>
                  <a:pt x="184" y="14"/>
                </a:cubicBezTo>
                <a:cubicBezTo>
                  <a:pt x="194" y="11"/>
                  <a:pt x="196" y="0"/>
                  <a:pt x="206" y="0"/>
                </a:cubicBezTo>
                <a:cubicBezTo>
                  <a:pt x="209" y="0"/>
                  <a:pt x="212" y="8"/>
                  <a:pt x="212" y="9"/>
                </a:cubicBezTo>
                <a:cubicBezTo>
                  <a:pt x="212" y="15"/>
                  <a:pt x="208" y="18"/>
                  <a:pt x="205" y="18"/>
                </a:cubicBezTo>
                <a:cubicBezTo>
                  <a:pt x="203" y="29"/>
                  <a:pt x="198" y="41"/>
                  <a:pt x="198" y="48"/>
                </a:cubicBezTo>
                <a:cubicBezTo>
                  <a:pt x="198" y="56"/>
                  <a:pt x="202" y="70"/>
                  <a:pt x="210" y="70"/>
                </a:cubicBezTo>
                <a:cubicBezTo>
                  <a:pt x="213" y="70"/>
                  <a:pt x="217" y="61"/>
                  <a:pt x="217" y="58"/>
                </a:cubicBezTo>
                <a:cubicBezTo>
                  <a:pt x="217" y="49"/>
                  <a:pt x="209" y="44"/>
                  <a:pt x="209" y="35"/>
                </a:cubicBezTo>
                <a:cubicBezTo>
                  <a:pt x="209" y="24"/>
                  <a:pt x="220" y="26"/>
                  <a:pt x="227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1" y="13"/>
                  <a:pt x="230" y="16"/>
                  <a:pt x="230" y="8"/>
                </a:cubicBezTo>
                <a:cubicBezTo>
                  <a:pt x="243" y="8"/>
                  <a:pt x="243" y="8"/>
                  <a:pt x="243" y="8"/>
                </a:cubicBezTo>
                <a:cubicBezTo>
                  <a:pt x="246" y="19"/>
                  <a:pt x="263" y="24"/>
                  <a:pt x="274" y="26"/>
                </a:cubicBezTo>
                <a:cubicBezTo>
                  <a:pt x="274" y="33"/>
                  <a:pt x="278" y="38"/>
                  <a:pt x="282" y="39"/>
                </a:cubicBezTo>
                <a:cubicBezTo>
                  <a:pt x="294" y="39"/>
                  <a:pt x="315" y="39"/>
                  <a:pt x="322" y="39"/>
                </a:cubicBezTo>
                <a:cubicBezTo>
                  <a:pt x="322" y="46"/>
                  <a:pt x="331" y="47"/>
                  <a:pt x="337" y="47"/>
                </a:cubicBezTo>
                <a:cubicBezTo>
                  <a:pt x="347" y="46"/>
                  <a:pt x="355" y="46"/>
                  <a:pt x="359" y="37"/>
                </a:cubicBezTo>
                <a:cubicBezTo>
                  <a:pt x="360" y="35"/>
                  <a:pt x="375" y="35"/>
                  <a:pt x="377" y="33"/>
                </a:cubicBezTo>
                <a:cubicBezTo>
                  <a:pt x="385" y="33"/>
                  <a:pt x="398" y="35"/>
                  <a:pt x="398" y="35"/>
                </a:cubicBezTo>
                <a:cubicBezTo>
                  <a:pt x="395" y="38"/>
                  <a:pt x="389" y="38"/>
                  <a:pt x="387" y="37"/>
                </a:cubicBezTo>
                <a:cubicBezTo>
                  <a:pt x="387" y="43"/>
                  <a:pt x="387" y="43"/>
                  <a:pt x="387" y="43"/>
                </a:cubicBezTo>
                <a:cubicBezTo>
                  <a:pt x="392" y="53"/>
                  <a:pt x="407" y="55"/>
                  <a:pt x="418" y="59"/>
                </a:cubicBezTo>
                <a:cubicBezTo>
                  <a:pt x="428" y="62"/>
                  <a:pt x="426" y="73"/>
                  <a:pt x="429" y="82"/>
                </a:cubicBezTo>
                <a:cubicBezTo>
                  <a:pt x="449" y="82"/>
                  <a:pt x="449" y="82"/>
                  <a:pt x="449" y="82"/>
                </a:cubicBezTo>
                <a:cubicBezTo>
                  <a:pt x="463" y="96"/>
                  <a:pt x="470" y="94"/>
                  <a:pt x="478" y="112"/>
                </a:cubicBezTo>
                <a:cubicBezTo>
                  <a:pt x="480" y="115"/>
                  <a:pt x="486" y="116"/>
                  <a:pt x="489" y="116"/>
                </a:cubicBezTo>
                <a:cubicBezTo>
                  <a:pt x="494" y="137"/>
                  <a:pt x="525" y="135"/>
                  <a:pt x="545" y="138"/>
                </a:cubicBezTo>
                <a:cubicBezTo>
                  <a:pt x="564" y="138"/>
                  <a:pt x="564" y="138"/>
                  <a:pt x="564" y="138"/>
                </a:cubicBezTo>
                <a:cubicBezTo>
                  <a:pt x="569" y="141"/>
                  <a:pt x="581" y="146"/>
                  <a:pt x="588" y="146"/>
                </a:cubicBezTo>
                <a:cubicBezTo>
                  <a:pt x="588" y="148"/>
                  <a:pt x="588" y="148"/>
                  <a:pt x="588" y="148"/>
                </a:cubicBezTo>
                <a:cubicBezTo>
                  <a:pt x="590" y="148"/>
                  <a:pt x="591" y="148"/>
                  <a:pt x="592" y="148"/>
                </a:cubicBezTo>
                <a:cubicBezTo>
                  <a:pt x="604" y="148"/>
                  <a:pt x="620" y="172"/>
                  <a:pt x="632" y="175"/>
                </a:cubicBezTo>
                <a:cubicBezTo>
                  <a:pt x="632" y="184"/>
                  <a:pt x="641" y="207"/>
                  <a:pt x="645" y="215"/>
                </a:cubicBezTo>
                <a:cubicBezTo>
                  <a:pt x="649" y="223"/>
                  <a:pt x="658" y="223"/>
                  <a:pt x="658" y="230"/>
                </a:cubicBezTo>
                <a:cubicBezTo>
                  <a:pt x="647" y="244"/>
                  <a:pt x="625" y="252"/>
                  <a:pt x="625" y="274"/>
                </a:cubicBezTo>
                <a:cubicBezTo>
                  <a:pt x="625" y="281"/>
                  <a:pt x="632" y="280"/>
                  <a:pt x="636" y="282"/>
                </a:cubicBezTo>
                <a:cubicBezTo>
                  <a:pt x="643" y="285"/>
                  <a:pt x="647" y="291"/>
                  <a:pt x="648" y="299"/>
                </a:cubicBezTo>
                <a:cubicBezTo>
                  <a:pt x="666" y="299"/>
                  <a:pt x="666" y="299"/>
                  <a:pt x="666" y="299"/>
                </a:cubicBezTo>
                <a:cubicBezTo>
                  <a:pt x="666" y="301"/>
                  <a:pt x="667" y="307"/>
                  <a:pt x="669" y="307"/>
                </a:cubicBezTo>
                <a:cubicBezTo>
                  <a:pt x="672" y="307"/>
                  <a:pt x="675" y="302"/>
                  <a:pt x="677" y="298"/>
                </a:cubicBezTo>
                <a:cubicBezTo>
                  <a:pt x="685" y="286"/>
                  <a:pt x="693" y="271"/>
                  <a:pt x="705" y="271"/>
                </a:cubicBezTo>
                <a:cubicBezTo>
                  <a:pt x="718" y="271"/>
                  <a:pt x="745" y="285"/>
                  <a:pt x="754" y="291"/>
                </a:cubicBezTo>
                <a:cubicBezTo>
                  <a:pt x="760" y="294"/>
                  <a:pt x="767" y="293"/>
                  <a:pt x="768" y="299"/>
                </a:cubicBezTo>
                <a:cubicBezTo>
                  <a:pt x="770" y="305"/>
                  <a:pt x="769" y="310"/>
                  <a:pt x="769" y="317"/>
                </a:cubicBezTo>
                <a:cubicBezTo>
                  <a:pt x="775" y="317"/>
                  <a:pt x="775" y="317"/>
                  <a:pt x="775" y="317"/>
                </a:cubicBezTo>
                <a:cubicBezTo>
                  <a:pt x="781" y="314"/>
                  <a:pt x="784" y="309"/>
                  <a:pt x="791" y="309"/>
                </a:cubicBezTo>
                <a:cubicBezTo>
                  <a:pt x="806" y="309"/>
                  <a:pt x="809" y="321"/>
                  <a:pt x="824" y="321"/>
                </a:cubicBezTo>
                <a:cubicBezTo>
                  <a:pt x="851" y="317"/>
                  <a:pt x="851" y="317"/>
                  <a:pt x="851" y="317"/>
                </a:cubicBezTo>
                <a:cubicBezTo>
                  <a:pt x="865" y="320"/>
                  <a:pt x="878" y="325"/>
                  <a:pt x="886" y="329"/>
                </a:cubicBezTo>
                <a:cubicBezTo>
                  <a:pt x="892" y="340"/>
                  <a:pt x="915" y="360"/>
                  <a:pt x="927" y="364"/>
                </a:cubicBezTo>
                <a:cubicBezTo>
                  <a:pt x="937" y="367"/>
                  <a:pt x="944" y="362"/>
                  <a:pt x="954" y="365"/>
                </a:cubicBezTo>
                <a:cubicBezTo>
                  <a:pt x="968" y="370"/>
                  <a:pt x="972" y="385"/>
                  <a:pt x="972" y="400"/>
                </a:cubicBezTo>
                <a:cubicBezTo>
                  <a:pt x="972" y="454"/>
                  <a:pt x="942" y="469"/>
                  <a:pt x="923" y="499"/>
                </a:cubicBezTo>
                <a:cubicBezTo>
                  <a:pt x="918" y="505"/>
                  <a:pt x="915" y="507"/>
                  <a:pt x="911" y="514"/>
                </a:cubicBezTo>
                <a:cubicBezTo>
                  <a:pt x="903" y="525"/>
                  <a:pt x="895" y="526"/>
                  <a:pt x="888" y="533"/>
                </a:cubicBezTo>
                <a:cubicBezTo>
                  <a:pt x="877" y="544"/>
                  <a:pt x="888" y="568"/>
                  <a:pt x="888" y="586"/>
                </a:cubicBezTo>
                <a:cubicBezTo>
                  <a:pt x="888" y="599"/>
                  <a:pt x="883" y="611"/>
                  <a:pt x="883" y="620"/>
                </a:cubicBezTo>
                <a:cubicBezTo>
                  <a:pt x="883" y="624"/>
                  <a:pt x="880" y="627"/>
                  <a:pt x="879" y="629"/>
                </a:cubicBezTo>
                <a:cubicBezTo>
                  <a:pt x="876" y="633"/>
                  <a:pt x="870" y="640"/>
                  <a:pt x="870" y="646"/>
                </a:cubicBezTo>
                <a:cubicBezTo>
                  <a:pt x="870" y="653"/>
                  <a:pt x="867" y="668"/>
                  <a:pt x="866" y="671"/>
                </a:cubicBezTo>
                <a:cubicBezTo>
                  <a:pt x="855" y="688"/>
                  <a:pt x="851" y="695"/>
                  <a:pt x="840" y="710"/>
                </a:cubicBezTo>
                <a:cubicBezTo>
                  <a:pt x="837" y="714"/>
                  <a:pt x="838" y="723"/>
                  <a:pt x="837" y="726"/>
                </a:cubicBezTo>
                <a:cubicBezTo>
                  <a:pt x="832" y="735"/>
                  <a:pt x="817" y="745"/>
                  <a:pt x="805" y="745"/>
                </a:cubicBezTo>
                <a:cubicBezTo>
                  <a:pt x="791" y="745"/>
                  <a:pt x="780" y="744"/>
                  <a:pt x="769" y="749"/>
                </a:cubicBezTo>
                <a:cubicBezTo>
                  <a:pt x="764" y="751"/>
                  <a:pt x="764" y="755"/>
                  <a:pt x="761" y="757"/>
                </a:cubicBezTo>
                <a:cubicBezTo>
                  <a:pt x="744" y="775"/>
                  <a:pt x="726" y="764"/>
                  <a:pt x="712" y="785"/>
                </a:cubicBezTo>
                <a:cubicBezTo>
                  <a:pt x="707" y="794"/>
                  <a:pt x="697" y="794"/>
                  <a:pt x="691" y="800"/>
                </a:cubicBezTo>
                <a:cubicBezTo>
                  <a:pt x="682" y="810"/>
                  <a:pt x="683" y="820"/>
                  <a:pt x="683" y="834"/>
                </a:cubicBezTo>
                <a:cubicBezTo>
                  <a:pt x="683" y="868"/>
                  <a:pt x="683" y="868"/>
                  <a:pt x="683" y="868"/>
                </a:cubicBezTo>
                <a:cubicBezTo>
                  <a:pt x="669" y="876"/>
                  <a:pt x="661" y="888"/>
                  <a:pt x="654" y="903"/>
                </a:cubicBezTo>
                <a:cubicBezTo>
                  <a:pt x="654" y="903"/>
                  <a:pt x="654" y="903"/>
                  <a:pt x="654" y="903"/>
                </a:cubicBezTo>
                <a:cubicBezTo>
                  <a:pt x="649" y="912"/>
                  <a:pt x="650" y="917"/>
                  <a:pt x="644" y="927"/>
                </a:cubicBezTo>
                <a:cubicBezTo>
                  <a:pt x="631" y="947"/>
                  <a:pt x="616" y="949"/>
                  <a:pt x="603" y="968"/>
                </a:cubicBezTo>
                <a:cubicBezTo>
                  <a:pt x="589" y="990"/>
                  <a:pt x="583" y="1026"/>
                  <a:pt x="550" y="1026"/>
                </a:cubicBezTo>
                <a:cubicBezTo>
                  <a:pt x="538" y="1026"/>
                  <a:pt x="522" y="1018"/>
                  <a:pt x="516" y="1018"/>
                </a:cubicBezTo>
                <a:cubicBezTo>
                  <a:pt x="506" y="1018"/>
                  <a:pt x="497" y="1010"/>
                  <a:pt x="486" y="1010"/>
                </a:cubicBezTo>
                <a:cubicBezTo>
                  <a:pt x="484" y="1010"/>
                  <a:pt x="480" y="1011"/>
                  <a:pt x="480" y="1013"/>
                </a:cubicBezTo>
                <a:cubicBezTo>
                  <a:pt x="480" y="1020"/>
                  <a:pt x="491" y="1023"/>
                  <a:pt x="493" y="1026"/>
                </a:cubicBezTo>
                <a:cubicBezTo>
                  <a:pt x="499" y="1031"/>
                  <a:pt x="499" y="1039"/>
                  <a:pt x="502" y="1048"/>
                </a:cubicBezTo>
                <a:cubicBezTo>
                  <a:pt x="504" y="1056"/>
                  <a:pt x="516" y="1056"/>
                  <a:pt x="516" y="1064"/>
                </a:cubicBezTo>
                <a:cubicBezTo>
                  <a:pt x="516" y="1073"/>
                  <a:pt x="516" y="1078"/>
                  <a:pt x="512" y="1084"/>
                </a:cubicBezTo>
                <a:cubicBezTo>
                  <a:pt x="506" y="1094"/>
                  <a:pt x="500" y="1099"/>
                  <a:pt x="493" y="1106"/>
                </a:cubicBezTo>
                <a:cubicBezTo>
                  <a:pt x="481" y="1118"/>
                  <a:pt x="465" y="1115"/>
                  <a:pt x="448" y="1121"/>
                </a:cubicBezTo>
                <a:cubicBezTo>
                  <a:pt x="436" y="1124"/>
                  <a:pt x="412" y="1116"/>
                  <a:pt x="405" y="1123"/>
                </a:cubicBezTo>
                <a:cubicBezTo>
                  <a:pt x="396" y="1132"/>
                  <a:pt x="403" y="1154"/>
                  <a:pt x="398" y="1165"/>
                </a:cubicBezTo>
                <a:cubicBezTo>
                  <a:pt x="398" y="1163"/>
                  <a:pt x="398" y="1163"/>
                  <a:pt x="398" y="1163"/>
                </a:cubicBezTo>
                <a:cubicBezTo>
                  <a:pt x="398" y="1165"/>
                  <a:pt x="398" y="1170"/>
                  <a:pt x="398" y="1172"/>
                </a:cubicBezTo>
                <a:cubicBezTo>
                  <a:pt x="398" y="1175"/>
                  <a:pt x="386" y="1181"/>
                  <a:pt x="381" y="1181"/>
                </a:cubicBezTo>
                <a:cubicBezTo>
                  <a:pt x="366" y="1181"/>
                  <a:pt x="363" y="1170"/>
                  <a:pt x="348" y="1170"/>
                </a:cubicBezTo>
                <a:cubicBezTo>
                  <a:pt x="343" y="1170"/>
                  <a:pt x="341" y="1175"/>
                  <a:pt x="341" y="1179"/>
                </a:cubicBezTo>
                <a:cubicBezTo>
                  <a:pt x="341" y="1189"/>
                  <a:pt x="350" y="1208"/>
                  <a:pt x="356" y="1208"/>
                </a:cubicBezTo>
                <a:cubicBezTo>
                  <a:pt x="360" y="1208"/>
                  <a:pt x="364" y="1204"/>
                  <a:pt x="366" y="1203"/>
                </a:cubicBezTo>
                <a:cubicBezTo>
                  <a:pt x="369" y="1206"/>
                  <a:pt x="373" y="1207"/>
                  <a:pt x="373" y="1211"/>
                </a:cubicBezTo>
                <a:cubicBezTo>
                  <a:pt x="373" y="1215"/>
                  <a:pt x="367" y="1220"/>
                  <a:pt x="366" y="1220"/>
                </a:cubicBezTo>
                <a:cubicBezTo>
                  <a:pt x="357" y="1220"/>
                  <a:pt x="354" y="1214"/>
                  <a:pt x="347" y="1214"/>
                </a:cubicBezTo>
                <a:cubicBezTo>
                  <a:pt x="347" y="1222"/>
                  <a:pt x="351" y="1223"/>
                  <a:pt x="355" y="1225"/>
                </a:cubicBezTo>
                <a:cubicBezTo>
                  <a:pt x="342" y="1238"/>
                  <a:pt x="342" y="1251"/>
                  <a:pt x="337" y="1269"/>
                </a:cubicBezTo>
                <a:cubicBezTo>
                  <a:pt x="336" y="1277"/>
                  <a:pt x="323" y="1278"/>
                  <a:pt x="317" y="1279"/>
                </a:cubicBezTo>
                <a:cubicBezTo>
                  <a:pt x="306" y="1282"/>
                  <a:pt x="296" y="1292"/>
                  <a:pt x="296" y="1304"/>
                </a:cubicBezTo>
                <a:cubicBezTo>
                  <a:pt x="296" y="1333"/>
                  <a:pt x="328" y="1323"/>
                  <a:pt x="328" y="1345"/>
                </a:cubicBezTo>
                <a:cubicBezTo>
                  <a:pt x="328" y="1366"/>
                  <a:pt x="310" y="1368"/>
                  <a:pt x="300" y="1378"/>
                </a:cubicBezTo>
                <a:cubicBezTo>
                  <a:pt x="294" y="1384"/>
                  <a:pt x="296" y="1393"/>
                  <a:pt x="292" y="1403"/>
                </a:cubicBezTo>
                <a:cubicBezTo>
                  <a:pt x="287" y="1413"/>
                  <a:pt x="275" y="1409"/>
                  <a:pt x="268" y="1415"/>
                </a:cubicBezTo>
                <a:cubicBezTo>
                  <a:pt x="260" y="1424"/>
                  <a:pt x="256" y="1434"/>
                  <a:pt x="256" y="1448"/>
                </a:cubicBezTo>
                <a:cubicBezTo>
                  <a:pt x="256" y="1456"/>
                  <a:pt x="263" y="1464"/>
                  <a:pt x="267" y="1465"/>
                </a:cubicBezTo>
                <a:cubicBezTo>
                  <a:pt x="280" y="1472"/>
                  <a:pt x="279" y="1506"/>
                  <a:pt x="289" y="1516"/>
                </a:cubicBezTo>
                <a:cubicBezTo>
                  <a:pt x="305" y="1532"/>
                  <a:pt x="325" y="1538"/>
                  <a:pt x="345" y="1548"/>
                </a:cubicBezTo>
                <a:cubicBezTo>
                  <a:pt x="342" y="1552"/>
                  <a:pt x="337" y="1550"/>
                  <a:pt x="333" y="1550"/>
                </a:cubicBezTo>
                <a:cubicBezTo>
                  <a:pt x="322" y="1550"/>
                  <a:pt x="304" y="1564"/>
                  <a:pt x="297" y="1564"/>
                </a:cubicBezTo>
                <a:cubicBezTo>
                  <a:pt x="292" y="1564"/>
                  <a:pt x="293" y="1564"/>
                  <a:pt x="289" y="1564"/>
                </a:cubicBezTo>
                <a:cubicBezTo>
                  <a:pt x="287" y="1564"/>
                  <a:pt x="284" y="1567"/>
                  <a:pt x="282" y="1567"/>
                </a:cubicBezTo>
                <a:cubicBezTo>
                  <a:pt x="274" y="1567"/>
                  <a:pt x="268" y="1567"/>
                  <a:pt x="261" y="1567"/>
                </a:cubicBezTo>
                <a:cubicBezTo>
                  <a:pt x="244" y="1567"/>
                  <a:pt x="250" y="1547"/>
                  <a:pt x="238" y="1543"/>
                </a:cubicBezTo>
                <a:cubicBezTo>
                  <a:pt x="228" y="1540"/>
                  <a:pt x="211" y="1540"/>
                  <a:pt x="211" y="1527"/>
                </a:cubicBezTo>
                <a:cubicBezTo>
                  <a:pt x="206" y="1527"/>
                  <a:pt x="203" y="1527"/>
                  <a:pt x="198" y="1527"/>
                </a:cubicBezTo>
                <a:cubicBezTo>
                  <a:pt x="192" y="1527"/>
                  <a:pt x="190" y="1521"/>
                  <a:pt x="189" y="1517"/>
                </a:cubicBezTo>
                <a:cubicBezTo>
                  <a:pt x="169" y="1517"/>
                  <a:pt x="163" y="1507"/>
                  <a:pt x="154" y="1497"/>
                </a:cubicBezTo>
                <a:cubicBezTo>
                  <a:pt x="151" y="1495"/>
                  <a:pt x="147" y="1491"/>
                  <a:pt x="147" y="1490"/>
                </a:cubicBezTo>
                <a:cubicBezTo>
                  <a:pt x="147" y="1483"/>
                  <a:pt x="160" y="1484"/>
                  <a:pt x="161" y="1478"/>
                </a:cubicBezTo>
                <a:cubicBezTo>
                  <a:pt x="159" y="1477"/>
                  <a:pt x="157" y="1475"/>
                  <a:pt x="155" y="1474"/>
                </a:cubicBezTo>
                <a:cubicBezTo>
                  <a:pt x="157" y="1470"/>
                  <a:pt x="160" y="1466"/>
                  <a:pt x="160" y="1461"/>
                </a:cubicBezTo>
                <a:cubicBezTo>
                  <a:pt x="160" y="1444"/>
                  <a:pt x="140" y="1447"/>
                  <a:pt x="140" y="1431"/>
                </a:cubicBezTo>
                <a:cubicBezTo>
                  <a:pt x="140" y="1426"/>
                  <a:pt x="140" y="1424"/>
                  <a:pt x="140" y="1421"/>
                </a:cubicBezTo>
                <a:cubicBezTo>
                  <a:pt x="140" y="1405"/>
                  <a:pt x="130" y="1380"/>
                  <a:pt x="130" y="1367"/>
                </a:cubicBezTo>
                <a:cubicBezTo>
                  <a:pt x="130" y="1354"/>
                  <a:pt x="146" y="1349"/>
                  <a:pt x="146" y="1337"/>
                </a:cubicBezTo>
                <a:cubicBezTo>
                  <a:pt x="146" y="1331"/>
                  <a:pt x="138" y="1320"/>
                  <a:pt x="136" y="1312"/>
                </a:cubicBezTo>
                <a:cubicBezTo>
                  <a:pt x="136" y="1304"/>
                  <a:pt x="136" y="1304"/>
                  <a:pt x="136" y="1304"/>
                </a:cubicBezTo>
                <a:cubicBezTo>
                  <a:pt x="137" y="1304"/>
                  <a:pt x="137" y="1304"/>
                  <a:pt x="137" y="1304"/>
                </a:cubicBezTo>
                <a:cubicBezTo>
                  <a:pt x="137" y="1300"/>
                  <a:pt x="140" y="1296"/>
                  <a:pt x="143" y="1296"/>
                </a:cubicBezTo>
                <a:cubicBezTo>
                  <a:pt x="157" y="1296"/>
                  <a:pt x="151" y="1309"/>
                  <a:pt x="162" y="1309"/>
                </a:cubicBezTo>
                <a:cubicBezTo>
                  <a:pt x="187" y="1201"/>
                  <a:pt x="187" y="1201"/>
                  <a:pt x="187" y="1201"/>
                </a:cubicBezTo>
                <a:cubicBezTo>
                  <a:pt x="187" y="1190"/>
                  <a:pt x="187" y="1190"/>
                  <a:pt x="187" y="1190"/>
                </a:cubicBezTo>
                <a:cubicBezTo>
                  <a:pt x="184" y="1190"/>
                  <a:pt x="182" y="1189"/>
                  <a:pt x="180" y="1190"/>
                </a:cubicBezTo>
                <a:cubicBezTo>
                  <a:pt x="175" y="1192"/>
                  <a:pt x="174" y="1198"/>
                  <a:pt x="169" y="1198"/>
                </a:cubicBezTo>
                <a:cubicBezTo>
                  <a:pt x="163" y="1198"/>
                  <a:pt x="159" y="1181"/>
                  <a:pt x="159" y="1173"/>
                </a:cubicBezTo>
                <a:cubicBezTo>
                  <a:pt x="159" y="1159"/>
                  <a:pt x="164" y="1154"/>
                  <a:pt x="166" y="1140"/>
                </a:cubicBezTo>
                <a:cubicBezTo>
                  <a:pt x="171" y="1140"/>
                  <a:pt x="173" y="1138"/>
                  <a:pt x="173" y="1136"/>
                </a:cubicBezTo>
                <a:cubicBezTo>
                  <a:pt x="173" y="1132"/>
                  <a:pt x="169" y="1128"/>
                  <a:pt x="169" y="1128"/>
                </a:cubicBezTo>
                <a:cubicBezTo>
                  <a:pt x="166" y="1128"/>
                  <a:pt x="165" y="1108"/>
                  <a:pt x="165" y="1102"/>
                </a:cubicBezTo>
                <a:cubicBezTo>
                  <a:pt x="165" y="1086"/>
                  <a:pt x="176" y="1069"/>
                  <a:pt x="182" y="1058"/>
                </a:cubicBezTo>
                <a:cubicBezTo>
                  <a:pt x="185" y="1053"/>
                  <a:pt x="187" y="1043"/>
                  <a:pt x="190" y="1038"/>
                </a:cubicBezTo>
                <a:cubicBezTo>
                  <a:pt x="192" y="1035"/>
                  <a:pt x="196" y="1036"/>
                  <a:pt x="197" y="1033"/>
                </a:cubicBezTo>
                <a:cubicBezTo>
                  <a:pt x="202" y="1016"/>
                  <a:pt x="202" y="1004"/>
                  <a:pt x="206" y="986"/>
                </a:cubicBezTo>
                <a:cubicBezTo>
                  <a:pt x="206" y="931"/>
                  <a:pt x="206" y="931"/>
                  <a:pt x="206" y="931"/>
                </a:cubicBezTo>
                <a:cubicBezTo>
                  <a:pt x="201" y="918"/>
                  <a:pt x="209" y="908"/>
                  <a:pt x="209" y="896"/>
                </a:cubicBezTo>
                <a:cubicBezTo>
                  <a:pt x="209" y="868"/>
                  <a:pt x="226" y="850"/>
                  <a:pt x="226" y="825"/>
                </a:cubicBezTo>
                <a:cubicBezTo>
                  <a:pt x="226" y="823"/>
                  <a:pt x="226" y="821"/>
                  <a:pt x="226" y="819"/>
                </a:cubicBezTo>
                <a:cubicBezTo>
                  <a:pt x="226" y="813"/>
                  <a:pt x="230" y="800"/>
                  <a:pt x="231" y="793"/>
                </a:cubicBezTo>
                <a:cubicBezTo>
                  <a:pt x="231" y="770"/>
                  <a:pt x="231" y="770"/>
                  <a:pt x="231" y="761"/>
                </a:cubicBezTo>
                <a:cubicBezTo>
                  <a:pt x="231" y="751"/>
                  <a:pt x="238" y="731"/>
                  <a:pt x="238" y="719"/>
                </a:cubicBezTo>
                <a:cubicBezTo>
                  <a:pt x="238" y="712"/>
                  <a:pt x="234" y="669"/>
                  <a:pt x="232" y="661"/>
                </a:cubicBezTo>
                <a:cubicBezTo>
                  <a:pt x="225" y="643"/>
                  <a:pt x="214" y="632"/>
                  <a:pt x="200" y="626"/>
                </a:cubicBezTo>
                <a:cubicBezTo>
                  <a:pt x="189" y="620"/>
                  <a:pt x="181" y="622"/>
                  <a:pt x="173" y="614"/>
                </a:cubicBezTo>
                <a:cubicBezTo>
                  <a:pt x="165" y="605"/>
                  <a:pt x="160" y="602"/>
                  <a:pt x="150" y="599"/>
                </a:cubicBezTo>
                <a:cubicBezTo>
                  <a:pt x="130" y="593"/>
                  <a:pt x="119" y="582"/>
                  <a:pt x="106" y="569"/>
                </a:cubicBezTo>
                <a:cubicBezTo>
                  <a:pt x="100" y="563"/>
                  <a:pt x="103" y="555"/>
                  <a:pt x="103" y="547"/>
                </a:cubicBezTo>
                <a:cubicBezTo>
                  <a:pt x="103" y="535"/>
                  <a:pt x="92" y="529"/>
                  <a:pt x="89" y="519"/>
                </a:cubicBezTo>
                <a:cubicBezTo>
                  <a:pt x="83" y="501"/>
                  <a:pt x="69" y="488"/>
                  <a:pt x="64" y="472"/>
                </a:cubicBezTo>
                <a:cubicBezTo>
                  <a:pt x="59" y="455"/>
                  <a:pt x="54" y="446"/>
                  <a:pt x="48" y="432"/>
                </a:cubicBezTo>
                <a:cubicBezTo>
                  <a:pt x="45" y="427"/>
                  <a:pt x="40" y="429"/>
                  <a:pt x="38" y="427"/>
                </a:cubicBezTo>
                <a:cubicBezTo>
                  <a:pt x="33" y="421"/>
                  <a:pt x="32" y="411"/>
                  <a:pt x="29" y="406"/>
                </a:cubicBezTo>
                <a:cubicBezTo>
                  <a:pt x="27" y="402"/>
                  <a:pt x="21" y="403"/>
                  <a:pt x="18" y="400"/>
                </a:cubicBezTo>
                <a:cubicBezTo>
                  <a:pt x="10" y="392"/>
                  <a:pt x="0" y="378"/>
                  <a:pt x="0" y="364"/>
                </a:cubicBezTo>
                <a:cubicBezTo>
                  <a:pt x="0" y="356"/>
                  <a:pt x="5" y="345"/>
                  <a:pt x="8" y="342"/>
                </a:cubicBezTo>
                <a:cubicBezTo>
                  <a:pt x="15" y="332"/>
                  <a:pt x="28" y="329"/>
                  <a:pt x="31" y="317"/>
                </a:cubicBezTo>
                <a:cubicBezTo>
                  <a:pt x="24" y="312"/>
                  <a:pt x="25" y="316"/>
                  <a:pt x="20" y="316"/>
                </a:cubicBezTo>
                <a:cubicBezTo>
                  <a:pt x="10" y="316"/>
                  <a:pt x="8" y="302"/>
                  <a:pt x="8" y="291"/>
                </a:cubicBezTo>
                <a:cubicBezTo>
                  <a:pt x="8" y="275"/>
                  <a:pt x="27" y="277"/>
                  <a:pt x="23" y="245"/>
                </a:cubicBezTo>
                <a:cubicBezTo>
                  <a:pt x="43" y="245"/>
                  <a:pt x="48" y="225"/>
                  <a:pt x="54" y="214"/>
                </a:cubicBezTo>
                <a:cubicBezTo>
                  <a:pt x="62" y="198"/>
                  <a:pt x="81" y="203"/>
                  <a:pt x="86" y="183"/>
                </a:cubicBezTo>
                <a:cubicBezTo>
                  <a:pt x="82" y="182"/>
                  <a:pt x="78" y="178"/>
                  <a:pt x="78" y="176"/>
                </a:cubicBezTo>
                <a:cubicBezTo>
                  <a:pt x="81" y="170"/>
                  <a:pt x="81" y="170"/>
                  <a:pt x="81" y="170"/>
                </a:cubicBezTo>
                <a:lnTo>
                  <a:pt x="81" y="17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3" name="Freeform 39"/>
          <p:cNvSpPr>
            <a:spLocks/>
          </p:cNvSpPr>
          <p:nvPr/>
        </p:nvSpPr>
        <p:spPr bwMode="auto">
          <a:xfrm>
            <a:off x="8685526" y="2341620"/>
            <a:ext cx="338138" cy="536972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4" name="Freeform 39"/>
          <p:cNvSpPr>
            <a:spLocks/>
          </p:cNvSpPr>
          <p:nvPr/>
        </p:nvSpPr>
        <p:spPr bwMode="auto">
          <a:xfrm>
            <a:off x="9448658" y="2878592"/>
            <a:ext cx="338138" cy="536972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39"/>
          <p:cNvSpPr>
            <a:spLocks/>
          </p:cNvSpPr>
          <p:nvPr/>
        </p:nvSpPr>
        <p:spPr bwMode="auto">
          <a:xfrm>
            <a:off x="8989383" y="3406954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" name="Freeform 39"/>
          <p:cNvSpPr>
            <a:spLocks/>
          </p:cNvSpPr>
          <p:nvPr/>
        </p:nvSpPr>
        <p:spPr bwMode="auto">
          <a:xfrm>
            <a:off x="8607817" y="4236321"/>
            <a:ext cx="246778" cy="391890"/>
          </a:xfrm>
          <a:custGeom>
            <a:avLst/>
            <a:gdLst>
              <a:gd name="T0" fmla="*/ 52 w 117"/>
              <a:gd name="T1" fmla="*/ 181 h 188"/>
              <a:gd name="T2" fmla="*/ 64 w 117"/>
              <a:gd name="T3" fmla="*/ 181 h 188"/>
              <a:gd name="T4" fmla="*/ 113 w 117"/>
              <a:gd name="T5" fmla="*/ 78 h 188"/>
              <a:gd name="T6" fmla="*/ 114 w 117"/>
              <a:gd name="T7" fmla="*/ 78 h 188"/>
              <a:gd name="T8" fmla="*/ 117 w 117"/>
              <a:gd name="T9" fmla="*/ 58 h 188"/>
              <a:gd name="T10" fmla="*/ 58 w 117"/>
              <a:gd name="T11" fmla="*/ 0 h 188"/>
              <a:gd name="T12" fmla="*/ 0 w 117"/>
              <a:gd name="T13" fmla="*/ 58 h 188"/>
              <a:gd name="T14" fmla="*/ 1 w 117"/>
              <a:gd name="T15" fmla="*/ 72 h 188"/>
              <a:gd name="T16" fmla="*/ 1 w 117"/>
              <a:gd name="T17" fmla="*/ 72 h 188"/>
              <a:gd name="T18" fmla="*/ 52 w 117"/>
              <a:gd name="T19" fmla="*/ 1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88">
                <a:moveTo>
                  <a:pt x="52" y="181"/>
                </a:moveTo>
                <a:cubicBezTo>
                  <a:pt x="56" y="188"/>
                  <a:pt x="61" y="188"/>
                  <a:pt x="64" y="181"/>
                </a:cubicBezTo>
                <a:cubicBezTo>
                  <a:pt x="78" y="152"/>
                  <a:pt x="112" y="81"/>
                  <a:pt x="113" y="78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6" y="72"/>
                  <a:pt x="117" y="65"/>
                  <a:pt x="117" y="58"/>
                </a:cubicBezTo>
                <a:cubicBezTo>
                  <a:pt x="117" y="26"/>
                  <a:pt x="91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63"/>
                  <a:pt x="0" y="68"/>
                  <a:pt x="1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3" y="78"/>
                  <a:pt x="38" y="151"/>
                  <a:pt x="52" y="1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>
            <a:off x="2316286" y="246202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287" y="212826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90960" y="212826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31" y="2341620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316286" y="34500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6287" y="31163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90960" y="311631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16286" y="44386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6287" y="41048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390960" y="4104893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16286" y="54242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6287" y="50904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0960" y="509048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31" y="3329677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20" y="4318253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20" y="532131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3" grpId="0" animBg="1"/>
      <p:bldP spid="26" grpId="0" animBg="1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840712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Usa</a:t>
              </a:r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57357" y="2441924"/>
            <a:ext cx="4317030" cy="2628347"/>
            <a:chOff x="450851" y="1746250"/>
            <a:chExt cx="6075361" cy="3698876"/>
          </a:xfrm>
          <a:solidFill>
            <a:schemeClr val="tx2">
              <a:lumMod val="50000"/>
            </a:schemeClr>
          </a:solidFill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970588" y="2874963"/>
              <a:ext cx="17462" cy="25400"/>
            </a:xfrm>
            <a:custGeom>
              <a:avLst/>
              <a:gdLst>
                <a:gd name="T0" fmla="*/ 19 w 21"/>
                <a:gd name="T1" fmla="*/ 6 h 31"/>
                <a:gd name="T2" fmla="*/ 21 w 21"/>
                <a:gd name="T3" fmla="*/ 11 h 31"/>
                <a:gd name="T4" fmla="*/ 19 w 21"/>
                <a:gd name="T5" fmla="*/ 16 h 31"/>
                <a:gd name="T6" fmla="*/ 16 w 21"/>
                <a:gd name="T7" fmla="*/ 21 h 31"/>
                <a:gd name="T8" fmla="*/ 12 w 21"/>
                <a:gd name="T9" fmla="*/ 24 h 31"/>
                <a:gd name="T10" fmla="*/ 9 w 21"/>
                <a:gd name="T11" fmla="*/ 28 h 31"/>
                <a:gd name="T12" fmla="*/ 3 w 21"/>
                <a:gd name="T13" fmla="*/ 30 h 31"/>
                <a:gd name="T14" fmla="*/ 0 w 21"/>
                <a:gd name="T15" fmla="*/ 31 h 31"/>
                <a:gd name="T16" fmla="*/ 0 w 21"/>
                <a:gd name="T17" fmla="*/ 30 h 31"/>
                <a:gd name="T18" fmla="*/ 1 w 21"/>
                <a:gd name="T19" fmla="*/ 26 h 31"/>
                <a:gd name="T20" fmla="*/ 1 w 21"/>
                <a:gd name="T21" fmla="*/ 21 h 31"/>
                <a:gd name="T22" fmla="*/ 3 w 21"/>
                <a:gd name="T23" fmla="*/ 18 h 31"/>
                <a:gd name="T24" fmla="*/ 2 w 21"/>
                <a:gd name="T25" fmla="*/ 12 h 31"/>
                <a:gd name="T26" fmla="*/ 2 w 21"/>
                <a:gd name="T27" fmla="*/ 7 h 31"/>
                <a:gd name="T28" fmla="*/ 5 w 21"/>
                <a:gd name="T29" fmla="*/ 4 h 31"/>
                <a:gd name="T30" fmla="*/ 10 w 21"/>
                <a:gd name="T31" fmla="*/ 3 h 31"/>
                <a:gd name="T32" fmla="*/ 14 w 21"/>
                <a:gd name="T33" fmla="*/ 2 h 31"/>
                <a:gd name="T34" fmla="*/ 16 w 21"/>
                <a:gd name="T35" fmla="*/ 0 h 31"/>
                <a:gd name="T36" fmla="*/ 17 w 21"/>
                <a:gd name="T37" fmla="*/ 3 h 31"/>
                <a:gd name="T38" fmla="*/ 19 w 21"/>
                <a:gd name="T3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1">
                  <a:moveTo>
                    <a:pt x="19" y="6"/>
                  </a:moveTo>
                  <a:cubicBezTo>
                    <a:pt x="20" y="7"/>
                    <a:pt x="21" y="10"/>
                    <a:pt x="21" y="11"/>
                  </a:cubicBezTo>
                  <a:cubicBezTo>
                    <a:pt x="21" y="12"/>
                    <a:pt x="20" y="14"/>
                    <a:pt x="19" y="16"/>
                  </a:cubicBezTo>
                  <a:cubicBezTo>
                    <a:pt x="18" y="17"/>
                    <a:pt x="17" y="19"/>
                    <a:pt x="16" y="21"/>
                  </a:cubicBezTo>
                  <a:cubicBezTo>
                    <a:pt x="15" y="22"/>
                    <a:pt x="13" y="23"/>
                    <a:pt x="12" y="24"/>
                  </a:cubicBezTo>
                  <a:cubicBezTo>
                    <a:pt x="11" y="25"/>
                    <a:pt x="10" y="27"/>
                    <a:pt x="9" y="28"/>
                  </a:cubicBezTo>
                  <a:cubicBezTo>
                    <a:pt x="8" y="29"/>
                    <a:pt x="5" y="29"/>
                    <a:pt x="3" y="30"/>
                  </a:cubicBezTo>
                  <a:cubicBezTo>
                    <a:pt x="3" y="30"/>
                    <a:pt x="0" y="31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1" y="25"/>
                    <a:pt x="1" y="22"/>
                    <a:pt x="1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3" y="17"/>
                    <a:pt x="2" y="14"/>
                    <a:pt x="2" y="12"/>
                  </a:cubicBezTo>
                  <a:cubicBezTo>
                    <a:pt x="2" y="11"/>
                    <a:pt x="1" y="8"/>
                    <a:pt x="2" y="7"/>
                  </a:cubicBezTo>
                  <a:cubicBezTo>
                    <a:pt x="2" y="6"/>
                    <a:pt x="4" y="4"/>
                    <a:pt x="5" y="4"/>
                  </a:cubicBezTo>
                  <a:cubicBezTo>
                    <a:pt x="6" y="3"/>
                    <a:pt x="8" y="3"/>
                    <a:pt x="10" y="3"/>
                  </a:cubicBezTo>
                  <a:cubicBezTo>
                    <a:pt x="11" y="3"/>
                    <a:pt x="13" y="2"/>
                    <a:pt x="14" y="2"/>
                  </a:cubicBezTo>
                  <a:cubicBezTo>
                    <a:pt x="14" y="1"/>
                    <a:pt x="16" y="0"/>
                    <a:pt x="16" y="0"/>
                  </a:cubicBezTo>
                  <a:cubicBezTo>
                    <a:pt x="16" y="0"/>
                    <a:pt x="17" y="2"/>
                    <a:pt x="17" y="3"/>
                  </a:cubicBezTo>
                  <a:cubicBezTo>
                    <a:pt x="18" y="4"/>
                    <a:pt x="19" y="5"/>
                    <a:pt x="19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229350" y="2644775"/>
              <a:ext cx="7937" cy="12700"/>
            </a:xfrm>
            <a:custGeom>
              <a:avLst/>
              <a:gdLst>
                <a:gd name="T0" fmla="*/ 9 w 10"/>
                <a:gd name="T1" fmla="*/ 14 h 14"/>
                <a:gd name="T2" fmla="*/ 7 w 10"/>
                <a:gd name="T3" fmla="*/ 12 h 14"/>
                <a:gd name="T4" fmla="*/ 7 w 10"/>
                <a:gd name="T5" fmla="*/ 8 h 14"/>
                <a:gd name="T6" fmla="*/ 4 w 10"/>
                <a:gd name="T7" fmla="*/ 6 h 14"/>
                <a:gd name="T8" fmla="*/ 1 w 10"/>
                <a:gd name="T9" fmla="*/ 3 h 14"/>
                <a:gd name="T10" fmla="*/ 2 w 10"/>
                <a:gd name="T11" fmla="*/ 1 h 14"/>
                <a:gd name="T12" fmla="*/ 4 w 10"/>
                <a:gd name="T13" fmla="*/ 1 h 14"/>
                <a:gd name="T14" fmla="*/ 6 w 10"/>
                <a:gd name="T15" fmla="*/ 4 h 14"/>
                <a:gd name="T16" fmla="*/ 9 w 10"/>
                <a:gd name="T17" fmla="*/ 5 h 14"/>
                <a:gd name="T18" fmla="*/ 10 w 10"/>
                <a:gd name="T19" fmla="*/ 7 h 14"/>
                <a:gd name="T20" fmla="*/ 10 w 10"/>
                <a:gd name="T21" fmla="*/ 11 h 14"/>
                <a:gd name="T22" fmla="*/ 9 w 10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4">
                  <a:moveTo>
                    <a:pt x="9" y="14"/>
                  </a:moveTo>
                  <a:cubicBezTo>
                    <a:pt x="8" y="14"/>
                    <a:pt x="7" y="12"/>
                    <a:pt x="7" y="12"/>
                  </a:cubicBezTo>
                  <a:cubicBezTo>
                    <a:pt x="7" y="11"/>
                    <a:pt x="7" y="9"/>
                    <a:pt x="7" y="8"/>
                  </a:cubicBezTo>
                  <a:cubicBezTo>
                    <a:pt x="6" y="7"/>
                    <a:pt x="5" y="7"/>
                    <a:pt x="4" y="6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4" y="2"/>
                    <a:pt x="5" y="4"/>
                    <a:pt x="6" y="4"/>
                  </a:cubicBezTo>
                  <a:cubicBezTo>
                    <a:pt x="6" y="5"/>
                    <a:pt x="8" y="4"/>
                    <a:pt x="9" y="5"/>
                  </a:cubicBezTo>
                  <a:cubicBezTo>
                    <a:pt x="9" y="5"/>
                    <a:pt x="10" y="7"/>
                    <a:pt x="10" y="7"/>
                  </a:cubicBezTo>
                  <a:cubicBezTo>
                    <a:pt x="10" y="8"/>
                    <a:pt x="10" y="10"/>
                    <a:pt x="10" y="11"/>
                  </a:cubicBezTo>
                  <a:cubicBezTo>
                    <a:pt x="10" y="12"/>
                    <a:pt x="10" y="14"/>
                    <a:pt x="9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230938" y="2660650"/>
              <a:ext cx="4762" cy="17463"/>
            </a:xfrm>
            <a:custGeom>
              <a:avLst/>
              <a:gdLst>
                <a:gd name="T0" fmla="*/ 6 w 6"/>
                <a:gd name="T1" fmla="*/ 11 h 20"/>
                <a:gd name="T2" fmla="*/ 5 w 6"/>
                <a:gd name="T3" fmla="*/ 7 h 20"/>
                <a:gd name="T4" fmla="*/ 4 w 6"/>
                <a:gd name="T5" fmla="*/ 4 h 20"/>
                <a:gd name="T6" fmla="*/ 3 w 6"/>
                <a:gd name="T7" fmla="*/ 1 h 20"/>
                <a:gd name="T8" fmla="*/ 2 w 6"/>
                <a:gd name="T9" fmla="*/ 0 h 20"/>
                <a:gd name="T10" fmla="*/ 1 w 6"/>
                <a:gd name="T11" fmla="*/ 3 h 20"/>
                <a:gd name="T12" fmla="*/ 0 w 6"/>
                <a:gd name="T13" fmla="*/ 7 h 20"/>
                <a:gd name="T14" fmla="*/ 2 w 6"/>
                <a:gd name="T15" fmla="*/ 10 h 20"/>
                <a:gd name="T16" fmla="*/ 3 w 6"/>
                <a:gd name="T17" fmla="*/ 14 h 20"/>
                <a:gd name="T18" fmla="*/ 2 w 6"/>
                <a:gd name="T19" fmla="*/ 18 h 20"/>
                <a:gd name="T20" fmla="*/ 3 w 6"/>
                <a:gd name="T21" fmla="*/ 20 h 20"/>
                <a:gd name="T22" fmla="*/ 5 w 6"/>
                <a:gd name="T23" fmla="*/ 19 h 20"/>
                <a:gd name="T24" fmla="*/ 6 w 6"/>
                <a:gd name="T25" fmla="*/ 16 h 20"/>
                <a:gd name="T26" fmla="*/ 6 w 6"/>
                <a:gd name="T2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20">
                  <a:moveTo>
                    <a:pt x="6" y="11"/>
                  </a:moveTo>
                  <a:cubicBezTo>
                    <a:pt x="6" y="10"/>
                    <a:pt x="5" y="8"/>
                    <a:pt x="5" y="7"/>
                  </a:cubicBezTo>
                  <a:cubicBezTo>
                    <a:pt x="5" y="7"/>
                    <a:pt x="4" y="5"/>
                    <a:pt x="4" y="4"/>
                  </a:cubicBez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0" y="7"/>
                    <a:pt x="2" y="9"/>
                    <a:pt x="2" y="10"/>
                  </a:cubicBezTo>
                  <a:cubicBezTo>
                    <a:pt x="2" y="11"/>
                    <a:pt x="3" y="13"/>
                    <a:pt x="3" y="14"/>
                  </a:cubicBezTo>
                  <a:cubicBezTo>
                    <a:pt x="3" y="15"/>
                    <a:pt x="2" y="17"/>
                    <a:pt x="2" y="18"/>
                  </a:cubicBezTo>
                  <a:cubicBezTo>
                    <a:pt x="2" y="18"/>
                    <a:pt x="2" y="19"/>
                    <a:pt x="3" y="20"/>
                  </a:cubicBezTo>
                  <a:cubicBezTo>
                    <a:pt x="3" y="20"/>
                    <a:pt x="5" y="20"/>
                    <a:pt x="5" y="19"/>
                  </a:cubicBezTo>
                  <a:cubicBezTo>
                    <a:pt x="6" y="19"/>
                    <a:pt x="6" y="17"/>
                    <a:pt x="6" y="16"/>
                  </a:cubicBezTo>
                  <a:cubicBezTo>
                    <a:pt x="6" y="15"/>
                    <a:pt x="6" y="13"/>
                    <a:pt x="6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357938" y="2640013"/>
              <a:ext cx="36512" cy="25400"/>
            </a:xfrm>
            <a:custGeom>
              <a:avLst/>
              <a:gdLst>
                <a:gd name="T0" fmla="*/ 42 w 42"/>
                <a:gd name="T1" fmla="*/ 17 h 29"/>
                <a:gd name="T2" fmla="*/ 39 w 42"/>
                <a:gd name="T3" fmla="*/ 12 h 29"/>
                <a:gd name="T4" fmla="*/ 35 w 42"/>
                <a:gd name="T5" fmla="*/ 9 h 29"/>
                <a:gd name="T6" fmla="*/ 31 w 42"/>
                <a:gd name="T7" fmla="*/ 4 h 29"/>
                <a:gd name="T8" fmla="*/ 27 w 42"/>
                <a:gd name="T9" fmla="*/ 0 h 29"/>
                <a:gd name="T10" fmla="*/ 24 w 42"/>
                <a:gd name="T11" fmla="*/ 0 h 29"/>
                <a:gd name="T12" fmla="*/ 24 w 42"/>
                <a:gd name="T13" fmla="*/ 3 h 29"/>
                <a:gd name="T14" fmla="*/ 27 w 42"/>
                <a:gd name="T15" fmla="*/ 5 h 29"/>
                <a:gd name="T16" fmla="*/ 27 w 42"/>
                <a:gd name="T17" fmla="*/ 10 h 29"/>
                <a:gd name="T18" fmla="*/ 25 w 42"/>
                <a:gd name="T19" fmla="*/ 15 h 29"/>
                <a:gd name="T20" fmla="*/ 21 w 42"/>
                <a:gd name="T21" fmla="*/ 18 h 29"/>
                <a:gd name="T22" fmla="*/ 12 w 42"/>
                <a:gd name="T23" fmla="*/ 22 h 29"/>
                <a:gd name="T24" fmla="*/ 7 w 42"/>
                <a:gd name="T25" fmla="*/ 23 h 29"/>
                <a:gd name="T26" fmla="*/ 3 w 42"/>
                <a:gd name="T27" fmla="*/ 22 h 29"/>
                <a:gd name="T28" fmla="*/ 0 w 42"/>
                <a:gd name="T29" fmla="*/ 22 h 29"/>
                <a:gd name="T30" fmla="*/ 2 w 42"/>
                <a:gd name="T31" fmla="*/ 27 h 29"/>
                <a:gd name="T32" fmla="*/ 8 w 42"/>
                <a:gd name="T33" fmla="*/ 28 h 29"/>
                <a:gd name="T34" fmla="*/ 15 w 42"/>
                <a:gd name="T35" fmla="*/ 29 h 29"/>
                <a:gd name="T36" fmla="*/ 24 w 42"/>
                <a:gd name="T37" fmla="*/ 28 h 29"/>
                <a:gd name="T38" fmla="*/ 31 w 42"/>
                <a:gd name="T39" fmla="*/ 25 h 29"/>
                <a:gd name="T40" fmla="*/ 38 w 42"/>
                <a:gd name="T41" fmla="*/ 23 h 29"/>
                <a:gd name="T42" fmla="*/ 41 w 42"/>
                <a:gd name="T43" fmla="*/ 19 h 29"/>
                <a:gd name="T44" fmla="*/ 42 w 42"/>
                <a:gd name="T4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29">
                  <a:moveTo>
                    <a:pt x="42" y="17"/>
                  </a:moveTo>
                  <a:cubicBezTo>
                    <a:pt x="41" y="15"/>
                    <a:pt x="40" y="13"/>
                    <a:pt x="39" y="12"/>
                  </a:cubicBezTo>
                  <a:cubicBezTo>
                    <a:pt x="38" y="11"/>
                    <a:pt x="36" y="10"/>
                    <a:pt x="35" y="9"/>
                  </a:cubicBezTo>
                  <a:cubicBezTo>
                    <a:pt x="33" y="8"/>
                    <a:pt x="32" y="5"/>
                    <a:pt x="31" y="4"/>
                  </a:cubicBezTo>
                  <a:cubicBezTo>
                    <a:pt x="30" y="3"/>
                    <a:pt x="28" y="1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4" y="1"/>
                    <a:pt x="24" y="3"/>
                    <a:pt x="24" y="3"/>
                  </a:cubicBezTo>
                  <a:cubicBezTo>
                    <a:pt x="24" y="4"/>
                    <a:pt x="26" y="5"/>
                    <a:pt x="27" y="5"/>
                  </a:cubicBezTo>
                  <a:cubicBezTo>
                    <a:pt x="27" y="7"/>
                    <a:pt x="27" y="9"/>
                    <a:pt x="27" y="10"/>
                  </a:cubicBezTo>
                  <a:cubicBezTo>
                    <a:pt x="27" y="12"/>
                    <a:pt x="25" y="14"/>
                    <a:pt x="25" y="15"/>
                  </a:cubicBezTo>
                  <a:cubicBezTo>
                    <a:pt x="24" y="16"/>
                    <a:pt x="22" y="18"/>
                    <a:pt x="21" y="18"/>
                  </a:cubicBezTo>
                  <a:cubicBezTo>
                    <a:pt x="19" y="19"/>
                    <a:pt x="15" y="21"/>
                    <a:pt x="12" y="22"/>
                  </a:cubicBezTo>
                  <a:cubicBezTo>
                    <a:pt x="11" y="23"/>
                    <a:pt x="8" y="23"/>
                    <a:pt x="7" y="23"/>
                  </a:cubicBezTo>
                  <a:cubicBezTo>
                    <a:pt x="6" y="23"/>
                    <a:pt x="4" y="22"/>
                    <a:pt x="3" y="22"/>
                  </a:cubicBezTo>
                  <a:cubicBezTo>
                    <a:pt x="2" y="22"/>
                    <a:pt x="1" y="22"/>
                    <a:pt x="0" y="22"/>
                  </a:cubicBezTo>
                  <a:cubicBezTo>
                    <a:pt x="0" y="23"/>
                    <a:pt x="1" y="26"/>
                    <a:pt x="2" y="27"/>
                  </a:cubicBezTo>
                  <a:cubicBezTo>
                    <a:pt x="3" y="28"/>
                    <a:pt x="6" y="28"/>
                    <a:pt x="8" y="28"/>
                  </a:cubicBezTo>
                  <a:cubicBezTo>
                    <a:pt x="9" y="29"/>
                    <a:pt x="13" y="29"/>
                    <a:pt x="15" y="29"/>
                  </a:cubicBezTo>
                  <a:cubicBezTo>
                    <a:pt x="17" y="29"/>
                    <a:pt x="22" y="29"/>
                    <a:pt x="24" y="28"/>
                  </a:cubicBezTo>
                  <a:cubicBezTo>
                    <a:pt x="26" y="28"/>
                    <a:pt x="29" y="26"/>
                    <a:pt x="31" y="25"/>
                  </a:cubicBezTo>
                  <a:cubicBezTo>
                    <a:pt x="33" y="25"/>
                    <a:pt x="37" y="24"/>
                    <a:pt x="38" y="23"/>
                  </a:cubicBezTo>
                  <a:cubicBezTo>
                    <a:pt x="39" y="22"/>
                    <a:pt x="41" y="20"/>
                    <a:pt x="41" y="19"/>
                  </a:cubicBezTo>
                  <a:cubicBezTo>
                    <a:pt x="41" y="18"/>
                    <a:pt x="42" y="17"/>
                    <a:pt x="42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297613" y="2646363"/>
              <a:ext cx="41275" cy="33338"/>
            </a:xfrm>
            <a:custGeom>
              <a:avLst/>
              <a:gdLst>
                <a:gd name="T0" fmla="*/ 49 w 50"/>
                <a:gd name="T1" fmla="*/ 12 h 39"/>
                <a:gd name="T2" fmla="*/ 48 w 50"/>
                <a:gd name="T3" fmla="*/ 6 h 39"/>
                <a:gd name="T4" fmla="*/ 45 w 50"/>
                <a:gd name="T5" fmla="*/ 4 h 39"/>
                <a:gd name="T6" fmla="*/ 42 w 50"/>
                <a:gd name="T7" fmla="*/ 6 h 39"/>
                <a:gd name="T8" fmla="*/ 43 w 50"/>
                <a:gd name="T9" fmla="*/ 9 h 39"/>
                <a:gd name="T10" fmla="*/ 41 w 50"/>
                <a:gd name="T11" fmla="*/ 12 h 39"/>
                <a:gd name="T12" fmla="*/ 38 w 50"/>
                <a:gd name="T13" fmla="*/ 10 h 39"/>
                <a:gd name="T14" fmla="*/ 34 w 50"/>
                <a:gd name="T15" fmla="*/ 11 h 39"/>
                <a:gd name="T16" fmla="*/ 31 w 50"/>
                <a:gd name="T17" fmla="*/ 8 h 39"/>
                <a:gd name="T18" fmla="*/ 30 w 50"/>
                <a:gd name="T19" fmla="*/ 4 h 39"/>
                <a:gd name="T20" fmla="*/ 26 w 50"/>
                <a:gd name="T21" fmla="*/ 1 h 39"/>
                <a:gd name="T22" fmla="*/ 23 w 50"/>
                <a:gd name="T23" fmla="*/ 0 h 39"/>
                <a:gd name="T24" fmla="*/ 20 w 50"/>
                <a:gd name="T25" fmla="*/ 4 h 39"/>
                <a:gd name="T26" fmla="*/ 17 w 50"/>
                <a:gd name="T27" fmla="*/ 7 h 39"/>
                <a:gd name="T28" fmla="*/ 14 w 50"/>
                <a:gd name="T29" fmla="*/ 10 h 39"/>
                <a:gd name="T30" fmla="*/ 11 w 50"/>
                <a:gd name="T31" fmla="*/ 15 h 39"/>
                <a:gd name="T32" fmla="*/ 10 w 50"/>
                <a:gd name="T33" fmla="*/ 18 h 39"/>
                <a:gd name="T34" fmla="*/ 10 w 50"/>
                <a:gd name="T35" fmla="*/ 24 h 39"/>
                <a:gd name="T36" fmla="*/ 7 w 50"/>
                <a:gd name="T37" fmla="*/ 29 h 39"/>
                <a:gd name="T38" fmla="*/ 2 w 50"/>
                <a:gd name="T39" fmla="*/ 28 h 39"/>
                <a:gd name="T40" fmla="*/ 0 w 50"/>
                <a:gd name="T41" fmla="*/ 31 h 39"/>
                <a:gd name="T42" fmla="*/ 2 w 50"/>
                <a:gd name="T43" fmla="*/ 35 h 39"/>
                <a:gd name="T44" fmla="*/ 5 w 50"/>
                <a:gd name="T45" fmla="*/ 35 h 39"/>
                <a:gd name="T46" fmla="*/ 6 w 50"/>
                <a:gd name="T47" fmla="*/ 37 h 39"/>
                <a:gd name="T48" fmla="*/ 10 w 50"/>
                <a:gd name="T49" fmla="*/ 38 h 39"/>
                <a:gd name="T50" fmla="*/ 12 w 50"/>
                <a:gd name="T51" fmla="*/ 35 h 39"/>
                <a:gd name="T52" fmla="*/ 13 w 50"/>
                <a:gd name="T53" fmla="*/ 31 h 39"/>
                <a:gd name="T54" fmla="*/ 18 w 50"/>
                <a:gd name="T55" fmla="*/ 28 h 39"/>
                <a:gd name="T56" fmla="*/ 26 w 50"/>
                <a:gd name="T57" fmla="*/ 24 h 39"/>
                <a:gd name="T58" fmla="*/ 32 w 50"/>
                <a:gd name="T59" fmla="*/ 22 h 39"/>
                <a:gd name="T60" fmla="*/ 40 w 50"/>
                <a:gd name="T61" fmla="*/ 20 h 39"/>
                <a:gd name="T62" fmla="*/ 47 w 50"/>
                <a:gd name="T63" fmla="*/ 18 h 39"/>
                <a:gd name="T64" fmla="*/ 50 w 50"/>
                <a:gd name="T65" fmla="*/ 14 h 39"/>
                <a:gd name="T66" fmla="*/ 49 w 50"/>
                <a:gd name="T6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9">
                  <a:moveTo>
                    <a:pt x="49" y="12"/>
                  </a:moveTo>
                  <a:cubicBezTo>
                    <a:pt x="49" y="10"/>
                    <a:pt x="49" y="7"/>
                    <a:pt x="48" y="6"/>
                  </a:cubicBezTo>
                  <a:cubicBezTo>
                    <a:pt x="47" y="5"/>
                    <a:pt x="45" y="4"/>
                    <a:pt x="45" y="4"/>
                  </a:cubicBezTo>
                  <a:cubicBezTo>
                    <a:pt x="44" y="4"/>
                    <a:pt x="42" y="5"/>
                    <a:pt x="42" y="6"/>
                  </a:cubicBezTo>
                  <a:cubicBezTo>
                    <a:pt x="42" y="6"/>
                    <a:pt x="43" y="8"/>
                    <a:pt x="43" y="9"/>
                  </a:cubicBezTo>
                  <a:cubicBezTo>
                    <a:pt x="43" y="10"/>
                    <a:pt x="42" y="11"/>
                    <a:pt x="41" y="12"/>
                  </a:cubicBezTo>
                  <a:cubicBezTo>
                    <a:pt x="40" y="12"/>
                    <a:pt x="39" y="10"/>
                    <a:pt x="38" y="10"/>
                  </a:cubicBezTo>
                  <a:cubicBezTo>
                    <a:pt x="37" y="10"/>
                    <a:pt x="35" y="11"/>
                    <a:pt x="34" y="11"/>
                  </a:cubicBezTo>
                  <a:cubicBezTo>
                    <a:pt x="33" y="10"/>
                    <a:pt x="32" y="8"/>
                    <a:pt x="31" y="8"/>
                  </a:cubicBezTo>
                  <a:cubicBezTo>
                    <a:pt x="31" y="7"/>
                    <a:pt x="31" y="5"/>
                    <a:pt x="30" y="4"/>
                  </a:cubicBezTo>
                  <a:cubicBezTo>
                    <a:pt x="30" y="3"/>
                    <a:pt x="27" y="2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2" y="0"/>
                    <a:pt x="21" y="3"/>
                    <a:pt x="20" y="4"/>
                  </a:cubicBezTo>
                  <a:cubicBezTo>
                    <a:pt x="19" y="4"/>
                    <a:pt x="18" y="6"/>
                    <a:pt x="17" y="7"/>
                  </a:cubicBezTo>
                  <a:cubicBezTo>
                    <a:pt x="17" y="8"/>
                    <a:pt x="15" y="9"/>
                    <a:pt x="14" y="10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1" y="15"/>
                    <a:pt x="10" y="17"/>
                    <a:pt x="10" y="18"/>
                  </a:cubicBezTo>
                  <a:cubicBezTo>
                    <a:pt x="10" y="20"/>
                    <a:pt x="10" y="22"/>
                    <a:pt x="10" y="24"/>
                  </a:cubicBezTo>
                  <a:cubicBezTo>
                    <a:pt x="9" y="25"/>
                    <a:pt x="8" y="28"/>
                    <a:pt x="7" y="29"/>
                  </a:cubicBezTo>
                  <a:cubicBezTo>
                    <a:pt x="6" y="29"/>
                    <a:pt x="3" y="28"/>
                    <a:pt x="2" y="28"/>
                  </a:cubicBezTo>
                  <a:cubicBezTo>
                    <a:pt x="1" y="29"/>
                    <a:pt x="0" y="30"/>
                    <a:pt x="0" y="31"/>
                  </a:cubicBezTo>
                  <a:cubicBezTo>
                    <a:pt x="0" y="32"/>
                    <a:pt x="1" y="35"/>
                    <a:pt x="2" y="35"/>
                  </a:cubicBezTo>
                  <a:cubicBezTo>
                    <a:pt x="3" y="36"/>
                    <a:pt x="4" y="35"/>
                    <a:pt x="5" y="35"/>
                  </a:cubicBezTo>
                  <a:cubicBezTo>
                    <a:pt x="5" y="36"/>
                    <a:pt x="6" y="37"/>
                    <a:pt x="6" y="37"/>
                  </a:cubicBezTo>
                  <a:cubicBezTo>
                    <a:pt x="7" y="38"/>
                    <a:pt x="9" y="39"/>
                    <a:pt x="10" y="38"/>
                  </a:cubicBezTo>
                  <a:cubicBezTo>
                    <a:pt x="11" y="38"/>
                    <a:pt x="11" y="36"/>
                    <a:pt x="12" y="35"/>
                  </a:cubicBezTo>
                  <a:cubicBezTo>
                    <a:pt x="12" y="34"/>
                    <a:pt x="13" y="31"/>
                    <a:pt x="13" y="31"/>
                  </a:cubicBezTo>
                  <a:cubicBezTo>
                    <a:pt x="14" y="30"/>
                    <a:pt x="17" y="29"/>
                    <a:pt x="18" y="28"/>
                  </a:cubicBezTo>
                  <a:cubicBezTo>
                    <a:pt x="20" y="27"/>
                    <a:pt x="24" y="25"/>
                    <a:pt x="26" y="24"/>
                  </a:cubicBezTo>
                  <a:cubicBezTo>
                    <a:pt x="27" y="24"/>
                    <a:pt x="31" y="23"/>
                    <a:pt x="32" y="22"/>
                  </a:cubicBezTo>
                  <a:cubicBezTo>
                    <a:pt x="34" y="22"/>
                    <a:pt x="38" y="21"/>
                    <a:pt x="40" y="20"/>
                  </a:cubicBezTo>
                  <a:cubicBezTo>
                    <a:pt x="42" y="20"/>
                    <a:pt x="45" y="19"/>
                    <a:pt x="47" y="18"/>
                  </a:cubicBezTo>
                  <a:cubicBezTo>
                    <a:pt x="48" y="17"/>
                    <a:pt x="49" y="15"/>
                    <a:pt x="50" y="14"/>
                  </a:cubicBezTo>
                  <a:cubicBezTo>
                    <a:pt x="50" y="14"/>
                    <a:pt x="49" y="12"/>
                    <a:pt x="49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238875" y="2522538"/>
              <a:ext cx="6350" cy="6350"/>
            </a:xfrm>
            <a:custGeom>
              <a:avLst/>
              <a:gdLst>
                <a:gd name="T0" fmla="*/ 6 w 7"/>
                <a:gd name="T1" fmla="*/ 3 h 8"/>
                <a:gd name="T2" fmla="*/ 2 w 7"/>
                <a:gd name="T3" fmla="*/ 0 h 8"/>
                <a:gd name="T4" fmla="*/ 0 w 7"/>
                <a:gd name="T5" fmla="*/ 2 h 8"/>
                <a:gd name="T6" fmla="*/ 1 w 7"/>
                <a:gd name="T7" fmla="*/ 5 h 8"/>
                <a:gd name="T8" fmla="*/ 5 w 7"/>
                <a:gd name="T9" fmla="*/ 8 h 8"/>
                <a:gd name="T10" fmla="*/ 7 w 7"/>
                <a:gd name="T11" fmla="*/ 6 h 8"/>
                <a:gd name="T12" fmla="*/ 6 w 7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cubicBezTo>
                    <a:pt x="5" y="2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6"/>
                    <a:pt x="4" y="8"/>
                    <a:pt x="5" y="8"/>
                  </a:cubicBezTo>
                  <a:cubicBezTo>
                    <a:pt x="6" y="8"/>
                    <a:pt x="7" y="7"/>
                    <a:pt x="7" y="6"/>
                  </a:cubicBezTo>
                  <a:cubicBezTo>
                    <a:pt x="7" y="5"/>
                    <a:pt x="6" y="4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984875" y="2457450"/>
              <a:ext cx="393700" cy="211138"/>
            </a:xfrm>
            <a:custGeom>
              <a:avLst/>
              <a:gdLst>
                <a:gd name="T0" fmla="*/ 247 w 466"/>
                <a:gd name="T1" fmla="*/ 38 h 250"/>
                <a:gd name="T2" fmla="*/ 256 w 466"/>
                <a:gd name="T3" fmla="*/ 22 h 250"/>
                <a:gd name="T4" fmla="*/ 277 w 466"/>
                <a:gd name="T5" fmla="*/ 5 h 250"/>
                <a:gd name="T6" fmla="*/ 291 w 466"/>
                <a:gd name="T7" fmla="*/ 0 h 250"/>
                <a:gd name="T8" fmla="*/ 307 w 466"/>
                <a:gd name="T9" fmla="*/ 27 h 250"/>
                <a:gd name="T10" fmla="*/ 321 w 466"/>
                <a:gd name="T11" fmla="*/ 26 h 250"/>
                <a:gd name="T12" fmla="*/ 331 w 466"/>
                <a:gd name="T13" fmla="*/ 28 h 250"/>
                <a:gd name="T14" fmla="*/ 325 w 466"/>
                <a:gd name="T15" fmla="*/ 43 h 250"/>
                <a:gd name="T16" fmla="*/ 305 w 466"/>
                <a:gd name="T17" fmla="*/ 54 h 250"/>
                <a:gd name="T18" fmla="*/ 306 w 466"/>
                <a:gd name="T19" fmla="*/ 66 h 250"/>
                <a:gd name="T20" fmla="*/ 297 w 466"/>
                <a:gd name="T21" fmla="*/ 77 h 250"/>
                <a:gd name="T22" fmla="*/ 301 w 466"/>
                <a:gd name="T23" fmla="*/ 94 h 250"/>
                <a:gd name="T24" fmla="*/ 305 w 466"/>
                <a:gd name="T25" fmla="*/ 107 h 250"/>
                <a:gd name="T26" fmla="*/ 311 w 466"/>
                <a:gd name="T27" fmla="*/ 99 h 250"/>
                <a:gd name="T28" fmla="*/ 321 w 466"/>
                <a:gd name="T29" fmla="*/ 101 h 250"/>
                <a:gd name="T30" fmla="*/ 350 w 466"/>
                <a:gd name="T31" fmla="*/ 118 h 250"/>
                <a:gd name="T32" fmla="*/ 356 w 466"/>
                <a:gd name="T33" fmla="*/ 138 h 250"/>
                <a:gd name="T34" fmla="*/ 358 w 466"/>
                <a:gd name="T35" fmla="*/ 145 h 250"/>
                <a:gd name="T36" fmla="*/ 376 w 466"/>
                <a:gd name="T37" fmla="*/ 147 h 250"/>
                <a:gd name="T38" fmla="*/ 391 w 466"/>
                <a:gd name="T39" fmla="*/ 169 h 250"/>
                <a:gd name="T40" fmla="*/ 422 w 466"/>
                <a:gd name="T41" fmla="*/ 170 h 250"/>
                <a:gd name="T42" fmla="*/ 442 w 466"/>
                <a:gd name="T43" fmla="*/ 153 h 250"/>
                <a:gd name="T44" fmla="*/ 440 w 466"/>
                <a:gd name="T45" fmla="*/ 132 h 250"/>
                <a:gd name="T46" fmla="*/ 438 w 466"/>
                <a:gd name="T47" fmla="*/ 136 h 250"/>
                <a:gd name="T48" fmla="*/ 428 w 466"/>
                <a:gd name="T49" fmla="*/ 113 h 250"/>
                <a:gd name="T50" fmla="*/ 413 w 466"/>
                <a:gd name="T51" fmla="*/ 119 h 250"/>
                <a:gd name="T52" fmla="*/ 412 w 466"/>
                <a:gd name="T53" fmla="*/ 104 h 250"/>
                <a:gd name="T54" fmla="*/ 453 w 466"/>
                <a:gd name="T55" fmla="*/ 130 h 250"/>
                <a:gd name="T56" fmla="*/ 464 w 466"/>
                <a:gd name="T57" fmla="*/ 172 h 250"/>
                <a:gd name="T58" fmla="*/ 462 w 466"/>
                <a:gd name="T59" fmla="*/ 189 h 250"/>
                <a:gd name="T60" fmla="*/ 458 w 466"/>
                <a:gd name="T61" fmla="*/ 169 h 250"/>
                <a:gd name="T62" fmla="*/ 430 w 466"/>
                <a:gd name="T63" fmla="*/ 185 h 250"/>
                <a:gd name="T64" fmla="*/ 423 w 466"/>
                <a:gd name="T65" fmla="*/ 186 h 250"/>
                <a:gd name="T66" fmla="*/ 407 w 466"/>
                <a:gd name="T67" fmla="*/ 196 h 250"/>
                <a:gd name="T68" fmla="*/ 389 w 466"/>
                <a:gd name="T69" fmla="*/ 213 h 250"/>
                <a:gd name="T70" fmla="*/ 364 w 466"/>
                <a:gd name="T71" fmla="*/ 244 h 250"/>
                <a:gd name="T72" fmla="*/ 359 w 466"/>
                <a:gd name="T73" fmla="*/ 242 h 250"/>
                <a:gd name="T74" fmla="*/ 382 w 466"/>
                <a:gd name="T75" fmla="*/ 215 h 250"/>
                <a:gd name="T76" fmla="*/ 380 w 466"/>
                <a:gd name="T77" fmla="*/ 196 h 250"/>
                <a:gd name="T78" fmla="*/ 373 w 466"/>
                <a:gd name="T79" fmla="*/ 186 h 250"/>
                <a:gd name="T80" fmla="*/ 366 w 466"/>
                <a:gd name="T81" fmla="*/ 195 h 250"/>
                <a:gd name="T82" fmla="*/ 358 w 466"/>
                <a:gd name="T83" fmla="*/ 202 h 250"/>
                <a:gd name="T84" fmla="*/ 357 w 466"/>
                <a:gd name="T85" fmla="*/ 212 h 250"/>
                <a:gd name="T86" fmla="*/ 353 w 466"/>
                <a:gd name="T87" fmla="*/ 213 h 250"/>
                <a:gd name="T88" fmla="*/ 348 w 466"/>
                <a:gd name="T89" fmla="*/ 217 h 250"/>
                <a:gd name="T90" fmla="*/ 346 w 466"/>
                <a:gd name="T91" fmla="*/ 229 h 250"/>
                <a:gd name="T92" fmla="*/ 327 w 466"/>
                <a:gd name="T93" fmla="*/ 239 h 250"/>
                <a:gd name="T94" fmla="*/ 296 w 466"/>
                <a:gd name="T95" fmla="*/ 202 h 250"/>
                <a:gd name="T96" fmla="*/ 269 w 466"/>
                <a:gd name="T97" fmla="*/ 163 h 250"/>
                <a:gd name="T98" fmla="*/ 97 w 466"/>
                <a:gd name="T99" fmla="*/ 212 h 250"/>
                <a:gd name="T100" fmla="*/ 2 w 466"/>
                <a:gd name="T101" fmla="*/ 23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6" h="250">
                  <a:moveTo>
                    <a:pt x="98" y="86"/>
                  </a:moveTo>
                  <a:cubicBezTo>
                    <a:pt x="99" y="85"/>
                    <a:pt x="99" y="85"/>
                    <a:pt x="99" y="85"/>
                  </a:cubicBezTo>
                  <a:cubicBezTo>
                    <a:pt x="242" y="47"/>
                    <a:pt x="242" y="47"/>
                    <a:pt x="242" y="47"/>
                  </a:cubicBezTo>
                  <a:cubicBezTo>
                    <a:pt x="242" y="47"/>
                    <a:pt x="246" y="44"/>
                    <a:pt x="247" y="42"/>
                  </a:cubicBezTo>
                  <a:cubicBezTo>
                    <a:pt x="247" y="41"/>
                    <a:pt x="246" y="39"/>
                    <a:pt x="247" y="38"/>
                  </a:cubicBezTo>
                  <a:cubicBezTo>
                    <a:pt x="248" y="37"/>
                    <a:pt x="253" y="38"/>
                    <a:pt x="254" y="36"/>
                  </a:cubicBezTo>
                  <a:cubicBezTo>
                    <a:pt x="255" y="36"/>
                    <a:pt x="255" y="33"/>
                    <a:pt x="254" y="32"/>
                  </a:cubicBezTo>
                  <a:cubicBezTo>
                    <a:pt x="254" y="31"/>
                    <a:pt x="253" y="30"/>
                    <a:pt x="252" y="30"/>
                  </a:cubicBezTo>
                  <a:cubicBezTo>
                    <a:pt x="252" y="29"/>
                    <a:pt x="252" y="27"/>
                    <a:pt x="253" y="26"/>
                  </a:cubicBezTo>
                  <a:cubicBezTo>
                    <a:pt x="253" y="25"/>
                    <a:pt x="255" y="22"/>
                    <a:pt x="256" y="22"/>
                  </a:cubicBezTo>
                  <a:cubicBezTo>
                    <a:pt x="258" y="21"/>
                    <a:pt x="261" y="21"/>
                    <a:pt x="263" y="21"/>
                  </a:cubicBezTo>
                  <a:cubicBezTo>
                    <a:pt x="264" y="20"/>
                    <a:pt x="265" y="19"/>
                    <a:pt x="266" y="18"/>
                  </a:cubicBezTo>
                  <a:cubicBezTo>
                    <a:pt x="266" y="17"/>
                    <a:pt x="265" y="13"/>
                    <a:pt x="266" y="12"/>
                  </a:cubicBezTo>
                  <a:cubicBezTo>
                    <a:pt x="267" y="11"/>
                    <a:pt x="270" y="10"/>
                    <a:pt x="271" y="9"/>
                  </a:cubicBezTo>
                  <a:cubicBezTo>
                    <a:pt x="272" y="8"/>
                    <a:pt x="276" y="6"/>
                    <a:pt x="277" y="5"/>
                  </a:cubicBezTo>
                  <a:cubicBezTo>
                    <a:pt x="277" y="4"/>
                    <a:pt x="277" y="2"/>
                    <a:pt x="278" y="2"/>
                  </a:cubicBezTo>
                  <a:cubicBezTo>
                    <a:pt x="279" y="1"/>
                    <a:pt x="281" y="1"/>
                    <a:pt x="282" y="1"/>
                  </a:cubicBezTo>
                  <a:cubicBezTo>
                    <a:pt x="283" y="1"/>
                    <a:pt x="286" y="2"/>
                    <a:pt x="287" y="2"/>
                  </a:cubicBezTo>
                  <a:cubicBezTo>
                    <a:pt x="288" y="2"/>
                    <a:pt x="289" y="2"/>
                    <a:pt x="290" y="2"/>
                  </a:cubicBezTo>
                  <a:cubicBezTo>
                    <a:pt x="290" y="2"/>
                    <a:pt x="291" y="1"/>
                    <a:pt x="291" y="0"/>
                  </a:cubicBezTo>
                  <a:cubicBezTo>
                    <a:pt x="292" y="2"/>
                    <a:pt x="294" y="5"/>
                    <a:pt x="295" y="7"/>
                  </a:cubicBezTo>
                  <a:cubicBezTo>
                    <a:pt x="296" y="8"/>
                    <a:pt x="297" y="12"/>
                    <a:pt x="298" y="13"/>
                  </a:cubicBezTo>
                  <a:cubicBezTo>
                    <a:pt x="298" y="14"/>
                    <a:pt x="300" y="17"/>
                    <a:pt x="301" y="18"/>
                  </a:cubicBezTo>
                  <a:cubicBezTo>
                    <a:pt x="302" y="20"/>
                    <a:pt x="304" y="22"/>
                    <a:pt x="306" y="24"/>
                  </a:cubicBezTo>
                  <a:cubicBezTo>
                    <a:pt x="306" y="25"/>
                    <a:pt x="307" y="27"/>
                    <a:pt x="307" y="27"/>
                  </a:cubicBezTo>
                  <a:cubicBezTo>
                    <a:pt x="308" y="28"/>
                    <a:pt x="309" y="28"/>
                    <a:pt x="310" y="28"/>
                  </a:cubicBezTo>
                  <a:cubicBezTo>
                    <a:pt x="311" y="29"/>
                    <a:pt x="313" y="30"/>
                    <a:pt x="314" y="31"/>
                  </a:cubicBezTo>
                  <a:cubicBezTo>
                    <a:pt x="315" y="31"/>
                    <a:pt x="317" y="32"/>
                    <a:pt x="318" y="32"/>
                  </a:cubicBezTo>
                  <a:cubicBezTo>
                    <a:pt x="319" y="32"/>
                    <a:pt x="320" y="31"/>
                    <a:pt x="320" y="30"/>
                  </a:cubicBezTo>
                  <a:cubicBezTo>
                    <a:pt x="321" y="29"/>
                    <a:pt x="320" y="27"/>
                    <a:pt x="321" y="26"/>
                  </a:cubicBezTo>
                  <a:cubicBezTo>
                    <a:pt x="321" y="25"/>
                    <a:pt x="321" y="24"/>
                    <a:pt x="322" y="23"/>
                  </a:cubicBezTo>
                  <a:cubicBezTo>
                    <a:pt x="322" y="23"/>
                    <a:pt x="324" y="21"/>
                    <a:pt x="325" y="22"/>
                  </a:cubicBezTo>
                  <a:cubicBezTo>
                    <a:pt x="326" y="22"/>
                    <a:pt x="327" y="23"/>
                    <a:pt x="327" y="24"/>
                  </a:cubicBezTo>
                  <a:cubicBezTo>
                    <a:pt x="328" y="24"/>
                    <a:pt x="328" y="27"/>
                    <a:pt x="328" y="27"/>
                  </a:cubicBezTo>
                  <a:cubicBezTo>
                    <a:pt x="329" y="28"/>
                    <a:pt x="331" y="27"/>
                    <a:pt x="331" y="28"/>
                  </a:cubicBezTo>
                  <a:cubicBezTo>
                    <a:pt x="332" y="29"/>
                    <a:pt x="332" y="31"/>
                    <a:pt x="331" y="32"/>
                  </a:cubicBezTo>
                  <a:cubicBezTo>
                    <a:pt x="331" y="33"/>
                    <a:pt x="329" y="34"/>
                    <a:pt x="328" y="35"/>
                  </a:cubicBezTo>
                  <a:cubicBezTo>
                    <a:pt x="328" y="36"/>
                    <a:pt x="330" y="39"/>
                    <a:pt x="330" y="40"/>
                  </a:cubicBezTo>
                  <a:cubicBezTo>
                    <a:pt x="330" y="41"/>
                    <a:pt x="328" y="42"/>
                    <a:pt x="327" y="43"/>
                  </a:cubicBezTo>
                  <a:cubicBezTo>
                    <a:pt x="327" y="43"/>
                    <a:pt x="325" y="43"/>
                    <a:pt x="325" y="43"/>
                  </a:cubicBezTo>
                  <a:cubicBezTo>
                    <a:pt x="323" y="43"/>
                    <a:pt x="322" y="46"/>
                    <a:pt x="321" y="46"/>
                  </a:cubicBezTo>
                  <a:cubicBezTo>
                    <a:pt x="321" y="47"/>
                    <a:pt x="319" y="47"/>
                    <a:pt x="319" y="48"/>
                  </a:cubicBezTo>
                  <a:cubicBezTo>
                    <a:pt x="318" y="48"/>
                    <a:pt x="316" y="50"/>
                    <a:pt x="315" y="50"/>
                  </a:cubicBezTo>
                  <a:cubicBezTo>
                    <a:pt x="313" y="51"/>
                    <a:pt x="311" y="52"/>
                    <a:pt x="309" y="53"/>
                  </a:cubicBezTo>
                  <a:cubicBezTo>
                    <a:pt x="308" y="53"/>
                    <a:pt x="306" y="54"/>
                    <a:pt x="305" y="54"/>
                  </a:cubicBezTo>
                  <a:cubicBezTo>
                    <a:pt x="305" y="55"/>
                    <a:pt x="303" y="56"/>
                    <a:pt x="303" y="57"/>
                  </a:cubicBezTo>
                  <a:cubicBezTo>
                    <a:pt x="303" y="58"/>
                    <a:pt x="303" y="60"/>
                    <a:pt x="304" y="60"/>
                  </a:cubicBezTo>
                  <a:cubicBezTo>
                    <a:pt x="305" y="61"/>
                    <a:pt x="308" y="60"/>
                    <a:pt x="308" y="60"/>
                  </a:cubicBezTo>
                  <a:cubicBezTo>
                    <a:pt x="309" y="61"/>
                    <a:pt x="310" y="64"/>
                    <a:pt x="310" y="65"/>
                  </a:cubicBezTo>
                  <a:cubicBezTo>
                    <a:pt x="309" y="66"/>
                    <a:pt x="307" y="65"/>
                    <a:pt x="306" y="66"/>
                  </a:cubicBezTo>
                  <a:cubicBezTo>
                    <a:pt x="306" y="66"/>
                    <a:pt x="306" y="68"/>
                    <a:pt x="305" y="69"/>
                  </a:cubicBezTo>
                  <a:cubicBezTo>
                    <a:pt x="305" y="69"/>
                    <a:pt x="304" y="70"/>
                    <a:pt x="304" y="71"/>
                  </a:cubicBezTo>
                  <a:cubicBezTo>
                    <a:pt x="303" y="71"/>
                    <a:pt x="301" y="72"/>
                    <a:pt x="300" y="72"/>
                  </a:cubicBezTo>
                  <a:cubicBezTo>
                    <a:pt x="300" y="73"/>
                    <a:pt x="300" y="75"/>
                    <a:pt x="300" y="76"/>
                  </a:cubicBezTo>
                  <a:cubicBezTo>
                    <a:pt x="299" y="76"/>
                    <a:pt x="298" y="77"/>
                    <a:pt x="297" y="77"/>
                  </a:cubicBezTo>
                  <a:cubicBezTo>
                    <a:pt x="297" y="77"/>
                    <a:pt x="295" y="79"/>
                    <a:pt x="295" y="80"/>
                  </a:cubicBezTo>
                  <a:cubicBezTo>
                    <a:pt x="295" y="81"/>
                    <a:pt x="295" y="83"/>
                    <a:pt x="296" y="84"/>
                  </a:cubicBezTo>
                  <a:cubicBezTo>
                    <a:pt x="296" y="85"/>
                    <a:pt x="299" y="86"/>
                    <a:pt x="299" y="87"/>
                  </a:cubicBezTo>
                  <a:cubicBezTo>
                    <a:pt x="300" y="88"/>
                    <a:pt x="301" y="90"/>
                    <a:pt x="301" y="91"/>
                  </a:cubicBezTo>
                  <a:cubicBezTo>
                    <a:pt x="302" y="91"/>
                    <a:pt x="302" y="93"/>
                    <a:pt x="301" y="94"/>
                  </a:cubicBezTo>
                  <a:cubicBezTo>
                    <a:pt x="301" y="94"/>
                    <a:pt x="299" y="94"/>
                    <a:pt x="298" y="94"/>
                  </a:cubicBezTo>
                  <a:cubicBezTo>
                    <a:pt x="298" y="94"/>
                    <a:pt x="296" y="94"/>
                    <a:pt x="295" y="94"/>
                  </a:cubicBezTo>
                  <a:cubicBezTo>
                    <a:pt x="294" y="96"/>
                    <a:pt x="296" y="100"/>
                    <a:pt x="297" y="101"/>
                  </a:cubicBezTo>
                  <a:cubicBezTo>
                    <a:pt x="298" y="102"/>
                    <a:pt x="300" y="105"/>
                    <a:pt x="301" y="106"/>
                  </a:cubicBezTo>
                  <a:cubicBezTo>
                    <a:pt x="302" y="106"/>
                    <a:pt x="304" y="107"/>
                    <a:pt x="305" y="107"/>
                  </a:cubicBezTo>
                  <a:cubicBezTo>
                    <a:pt x="306" y="107"/>
                    <a:pt x="308" y="105"/>
                    <a:pt x="308" y="105"/>
                  </a:cubicBezTo>
                  <a:cubicBezTo>
                    <a:pt x="309" y="105"/>
                    <a:pt x="311" y="105"/>
                    <a:pt x="311" y="105"/>
                  </a:cubicBezTo>
                  <a:cubicBezTo>
                    <a:pt x="312" y="104"/>
                    <a:pt x="312" y="103"/>
                    <a:pt x="313" y="102"/>
                  </a:cubicBezTo>
                  <a:cubicBezTo>
                    <a:pt x="313" y="102"/>
                    <a:pt x="313" y="100"/>
                    <a:pt x="312" y="100"/>
                  </a:cubicBezTo>
                  <a:cubicBezTo>
                    <a:pt x="312" y="99"/>
                    <a:pt x="311" y="99"/>
                    <a:pt x="311" y="99"/>
                  </a:cubicBezTo>
                  <a:cubicBezTo>
                    <a:pt x="310" y="98"/>
                    <a:pt x="309" y="97"/>
                    <a:pt x="309" y="96"/>
                  </a:cubicBezTo>
                  <a:cubicBezTo>
                    <a:pt x="309" y="95"/>
                    <a:pt x="310" y="95"/>
                    <a:pt x="311" y="94"/>
                  </a:cubicBezTo>
                  <a:cubicBezTo>
                    <a:pt x="312" y="94"/>
                    <a:pt x="315" y="95"/>
                    <a:pt x="316" y="96"/>
                  </a:cubicBezTo>
                  <a:cubicBezTo>
                    <a:pt x="317" y="96"/>
                    <a:pt x="317" y="99"/>
                    <a:pt x="318" y="99"/>
                  </a:cubicBezTo>
                  <a:cubicBezTo>
                    <a:pt x="318" y="100"/>
                    <a:pt x="320" y="101"/>
                    <a:pt x="321" y="101"/>
                  </a:cubicBezTo>
                  <a:cubicBezTo>
                    <a:pt x="322" y="101"/>
                    <a:pt x="325" y="100"/>
                    <a:pt x="326" y="100"/>
                  </a:cubicBezTo>
                  <a:cubicBezTo>
                    <a:pt x="327" y="100"/>
                    <a:pt x="330" y="100"/>
                    <a:pt x="332" y="101"/>
                  </a:cubicBezTo>
                  <a:cubicBezTo>
                    <a:pt x="333" y="101"/>
                    <a:pt x="335" y="103"/>
                    <a:pt x="336" y="104"/>
                  </a:cubicBezTo>
                  <a:cubicBezTo>
                    <a:pt x="337" y="105"/>
                    <a:pt x="341" y="108"/>
                    <a:pt x="342" y="110"/>
                  </a:cubicBezTo>
                  <a:cubicBezTo>
                    <a:pt x="344" y="112"/>
                    <a:pt x="348" y="116"/>
                    <a:pt x="350" y="118"/>
                  </a:cubicBezTo>
                  <a:cubicBezTo>
                    <a:pt x="352" y="119"/>
                    <a:pt x="354" y="121"/>
                    <a:pt x="355" y="122"/>
                  </a:cubicBezTo>
                  <a:cubicBezTo>
                    <a:pt x="356" y="123"/>
                    <a:pt x="357" y="125"/>
                    <a:pt x="357" y="126"/>
                  </a:cubicBezTo>
                  <a:cubicBezTo>
                    <a:pt x="357" y="127"/>
                    <a:pt x="356" y="131"/>
                    <a:pt x="356" y="132"/>
                  </a:cubicBezTo>
                  <a:cubicBezTo>
                    <a:pt x="356" y="133"/>
                    <a:pt x="355" y="134"/>
                    <a:pt x="355" y="134"/>
                  </a:cubicBezTo>
                  <a:cubicBezTo>
                    <a:pt x="355" y="135"/>
                    <a:pt x="356" y="137"/>
                    <a:pt x="356" y="138"/>
                  </a:cubicBezTo>
                  <a:cubicBezTo>
                    <a:pt x="356" y="138"/>
                    <a:pt x="355" y="139"/>
                    <a:pt x="354" y="140"/>
                  </a:cubicBezTo>
                  <a:cubicBezTo>
                    <a:pt x="353" y="140"/>
                    <a:pt x="352" y="138"/>
                    <a:pt x="351" y="139"/>
                  </a:cubicBezTo>
                  <a:cubicBezTo>
                    <a:pt x="351" y="139"/>
                    <a:pt x="350" y="140"/>
                    <a:pt x="351" y="141"/>
                  </a:cubicBezTo>
                  <a:cubicBezTo>
                    <a:pt x="351" y="142"/>
                    <a:pt x="354" y="142"/>
                    <a:pt x="355" y="143"/>
                  </a:cubicBezTo>
                  <a:cubicBezTo>
                    <a:pt x="356" y="143"/>
                    <a:pt x="357" y="145"/>
                    <a:pt x="358" y="145"/>
                  </a:cubicBezTo>
                  <a:cubicBezTo>
                    <a:pt x="359" y="146"/>
                    <a:pt x="362" y="146"/>
                    <a:pt x="364" y="146"/>
                  </a:cubicBezTo>
                  <a:cubicBezTo>
                    <a:pt x="364" y="147"/>
                    <a:pt x="366" y="147"/>
                    <a:pt x="366" y="146"/>
                  </a:cubicBezTo>
                  <a:cubicBezTo>
                    <a:pt x="367" y="146"/>
                    <a:pt x="368" y="145"/>
                    <a:pt x="369" y="145"/>
                  </a:cubicBezTo>
                  <a:cubicBezTo>
                    <a:pt x="369" y="145"/>
                    <a:pt x="370" y="144"/>
                    <a:pt x="371" y="144"/>
                  </a:cubicBezTo>
                  <a:cubicBezTo>
                    <a:pt x="373" y="144"/>
                    <a:pt x="375" y="146"/>
                    <a:pt x="376" y="147"/>
                  </a:cubicBezTo>
                  <a:cubicBezTo>
                    <a:pt x="377" y="148"/>
                    <a:pt x="379" y="150"/>
                    <a:pt x="379" y="151"/>
                  </a:cubicBezTo>
                  <a:cubicBezTo>
                    <a:pt x="380" y="153"/>
                    <a:pt x="381" y="155"/>
                    <a:pt x="382" y="156"/>
                  </a:cubicBezTo>
                  <a:cubicBezTo>
                    <a:pt x="382" y="158"/>
                    <a:pt x="381" y="161"/>
                    <a:pt x="381" y="162"/>
                  </a:cubicBezTo>
                  <a:cubicBezTo>
                    <a:pt x="381" y="163"/>
                    <a:pt x="383" y="165"/>
                    <a:pt x="383" y="166"/>
                  </a:cubicBezTo>
                  <a:cubicBezTo>
                    <a:pt x="385" y="167"/>
                    <a:pt x="389" y="169"/>
                    <a:pt x="391" y="169"/>
                  </a:cubicBezTo>
                  <a:cubicBezTo>
                    <a:pt x="393" y="170"/>
                    <a:pt x="397" y="171"/>
                    <a:pt x="399" y="171"/>
                  </a:cubicBezTo>
                  <a:cubicBezTo>
                    <a:pt x="400" y="171"/>
                    <a:pt x="403" y="171"/>
                    <a:pt x="404" y="171"/>
                  </a:cubicBezTo>
                  <a:cubicBezTo>
                    <a:pt x="406" y="171"/>
                    <a:pt x="409" y="169"/>
                    <a:pt x="411" y="168"/>
                  </a:cubicBezTo>
                  <a:cubicBezTo>
                    <a:pt x="412" y="168"/>
                    <a:pt x="416" y="168"/>
                    <a:pt x="418" y="168"/>
                  </a:cubicBezTo>
                  <a:cubicBezTo>
                    <a:pt x="419" y="168"/>
                    <a:pt x="421" y="170"/>
                    <a:pt x="422" y="170"/>
                  </a:cubicBezTo>
                  <a:cubicBezTo>
                    <a:pt x="422" y="170"/>
                    <a:pt x="423" y="168"/>
                    <a:pt x="424" y="168"/>
                  </a:cubicBezTo>
                  <a:cubicBezTo>
                    <a:pt x="424" y="167"/>
                    <a:pt x="425" y="165"/>
                    <a:pt x="426" y="164"/>
                  </a:cubicBezTo>
                  <a:cubicBezTo>
                    <a:pt x="427" y="163"/>
                    <a:pt x="429" y="161"/>
                    <a:pt x="430" y="161"/>
                  </a:cubicBezTo>
                  <a:cubicBezTo>
                    <a:pt x="431" y="160"/>
                    <a:pt x="434" y="159"/>
                    <a:pt x="435" y="159"/>
                  </a:cubicBezTo>
                  <a:cubicBezTo>
                    <a:pt x="437" y="157"/>
                    <a:pt x="440" y="155"/>
                    <a:pt x="442" y="153"/>
                  </a:cubicBezTo>
                  <a:cubicBezTo>
                    <a:pt x="443" y="152"/>
                    <a:pt x="445" y="150"/>
                    <a:pt x="446" y="149"/>
                  </a:cubicBezTo>
                  <a:cubicBezTo>
                    <a:pt x="447" y="148"/>
                    <a:pt x="448" y="145"/>
                    <a:pt x="448" y="143"/>
                  </a:cubicBezTo>
                  <a:cubicBezTo>
                    <a:pt x="447" y="141"/>
                    <a:pt x="445" y="138"/>
                    <a:pt x="444" y="136"/>
                  </a:cubicBezTo>
                  <a:cubicBezTo>
                    <a:pt x="444" y="135"/>
                    <a:pt x="444" y="133"/>
                    <a:pt x="443" y="132"/>
                  </a:cubicBezTo>
                  <a:cubicBezTo>
                    <a:pt x="443" y="132"/>
                    <a:pt x="441" y="132"/>
                    <a:pt x="440" y="132"/>
                  </a:cubicBezTo>
                  <a:cubicBezTo>
                    <a:pt x="440" y="131"/>
                    <a:pt x="440" y="130"/>
                    <a:pt x="440" y="129"/>
                  </a:cubicBezTo>
                  <a:cubicBezTo>
                    <a:pt x="440" y="129"/>
                    <a:pt x="439" y="127"/>
                    <a:pt x="438" y="127"/>
                  </a:cubicBezTo>
                  <a:cubicBezTo>
                    <a:pt x="437" y="128"/>
                    <a:pt x="436" y="130"/>
                    <a:pt x="436" y="130"/>
                  </a:cubicBezTo>
                  <a:cubicBezTo>
                    <a:pt x="436" y="131"/>
                    <a:pt x="438" y="133"/>
                    <a:pt x="438" y="133"/>
                  </a:cubicBezTo>
                  <a:cubicBezTo>
                    <a:pt x="438" y="134"/>
                    <a:pt x="438" y="136"/>
                    <a:pt x="438" y="136"/>
                  </a:cubicBezTo>
                  <a:cubicBezTo>
                    <a:pt x="437" y="137"/>
                    <a:pt x="436" y="137"/>
                    <a:pt x="436" y="137"/>
                  </a:cubicBezTo>
                  <a:cubicBezTo>
                    <a:pt x="434" y="137"/>
                    <a:pt x="434" y="134"/>
                    <a:pt x="433" y="132"/>
                  </a:cubicBezTo>
                  <a:cubicBezTo>
                    <a:pt x="433" y="131"/>
                    <a:pt x="433" y="129"/>
                    <a:pt x="432" y="127"/>
                  </a:cubicBezTo>
                  <a:cubicBezTo>
                    <a:pt x="432" y="125"/>
                    <a:pt x="431" y="120"/>
                    <a:pt x="430" y="118"/>
                  </a:cubicBezTo>
                  <a:cubicBezTo>
                    <a:pt x="429" y="117"/>
                    <a:pt x="429" y="114"/>
                    <a:pt x="428" y="113"/>
                  </a:cubicBezTo>
                  <a:cubicBezTo>
                    <a:pt x="427" y="111"/>
                    <a:pt x="424" y="110"/>
                    <a:pt x="422" y="110"/>
                  </a:cubicBezTo>
                  <a:cubicBezTo>
                    <a:pt x="421" y="109"/>
                    <a:pt x="417" y="108"/>
                    <a:pt x="416" y="109"/>
                  </a:cubicBezTo>
                  <a:cubicBezTo>
                    <a:pt x="415" y="109"/>
                    <a:pt x="414" y="111"/>
                    <a:pt x="413" y="112"/>
                  </a:cubicBezTo>
                  <a:cubicBezTo>
                    <a:pt x="413" y="113"/>
                    <a:pt x="414" y="115"/>
                    <a:pt x="414" y="116"/>
                  </a:cubicBezTo>
                  <a:cubicBezTo>
                    <a:pt x="414" y="116"/>
                    <a:pt x="414" y="119"/>
                    <a:pt x="413" y="119"/>
                  </a:cubicBezTo>
                  <a:cubicBezTo>
                    <a:pt x="412" y="120"/>
                    <a:pt x="410" y="118"/>
                    <a:pt x="409" y="117"/>
                  </a:cubicBezTo>
                  <a:cubicBezTo>
                    <a:pt x="408" y="116"/>
                    <a:pt x="407" y="114"/>
                    <a:pt x="406" y="114"/>
                  </a:cubicBezTo>
                  <a:cubicBezTo>
                    <a:pt x="406" y="113"/>
                    <a:pt x="404" y="112"/>
                    <a:pt x="404" y="111"/>
                  </a:cubicBezTo>
                  <a:cubicBezTo>
                    <a:pt x="403" y="110"/>
                    <a:pt x="405" y="108"/>
                    <a:pt x="406" y="107"/>
                  </a:cubicBezTo>
                  <a:cubicBezTo>
                    <a:pt x="407" y="106"/>
                    <a:pt x="410" y="105"/>
                    <a:pt x="412" y="104"/>
                  </a:cubicBezTo>
                  <a:cubicBezTo>
                    <a:pt x="414" y="104"/>
                    <a:pt x="419" y="104"/>
                    <a:pt x="422" y="104"/>
                  </a:cubicBezTo>
                  <a:cubicBezTo>
                    <a:pt x="424" y="105"/>
                    <a:pt x="427" y="106"/>
                    <a:pt x="429" y="107"/>
                  </a:cubicBezTo>
                  <a:cubicBezTo>
                    <a:pt x="432" y="109"/>
                    <a:pt x="437" y="113"/>
                    <a:pt x="439" y="115"/>
                  </a:cubicBezTo>
                  <a:cubicBezTo>
                    <a:pt x="441" y="117"/>
                    <a:pt x="444" y="121"/>
                    <a:pt x="446" y="123"/>
                  </a:cubicBezTo>
                  <a:cubicBezTo>
                    <a:pt x="447" y="125"/>
                    <a:pt x="451" y="128"/>
                    <a:pt x="453" y="130"/>
                  </a:cubicBezTo>
                  <a:cubicBezTo>
                    <a:pt x="455" y="133"/>
                    <a:pt x="457" y="140"/>
                    <a:pt x="459" y="143"/>
                  </a:cubicBezTo>
                  <a:cubicBezTo>
                    <a:pt x="460" y="145"/>
                    <a:pt x="462" y="150"/>
                    <a:pt x="463" y="153"/>
                  </a:cubicBezTo>
                  <a:cubicBezTo>
                    <a:pt x="464" y="155"/>
                    <a:pt x="464" y="160"/>
                    <a:pt x="464" y="162"/>
                  </a:cubicBezTo>
                  <a:cubicBezTo>
                    <a:pt x="465" y="164"/>
                    <a:pt x="464" y="166"/>
                    <a:pt x="464" y="167"/>
                  </a:cubicBezTo>
                  <a:cubicBezTo>
                    <a:pt x="464" y="168"/>
                    <a:pt x="463" y="171"/>
                    <a:pt x="464" y="172"/>
                  </a:cubicBezTo>
                  <a:cubicBezTo>
                    <a:pt x="464" y="173"/>
                    <a:pt x="465" y="176"/>
                    <a:pt x="465" y="176"/>
                  </a:cubicBezTo>
                  <a:cubicBezTo>
                    <a:pt x="465" y="176"/>
                    <a:pt x="466" y="180"/>
                    <a:pt x="465" y="181"/>
                  </a:cubicBezTo>
                  <a:cubicBezTo>
                    <a:pt x="465" y="183"/>
                    <a:pt x="465" y="186"/>
                    <a:pt x="465" y="187"/>
                  </a:cubicBezTo>
                  <a:cubicBezTo>
                    <a:pt x="465" y="188"/>
                    <a:pt x="466" y="192"/>
                    <a:pt x="464" y="193"/>
                  </a:cubicBezTo>
                  <a:cubicBezTo>
                    <a:pt x="463" y="193"/>
                    <a:pt x="462" y="190"/>
                    <a:pt x="462" y="189"/>
                  </a:cubicBezTo>
                  <a:cubicBezTo>
                    <a:pt x="461" y="188"/>
                    <a:pt x="460" y="186"/>
                    <a:pt x="460" y="185"/>
                  </a:cubicBezTo>
                  <a:cubicBezTo>
                    <a:pt x="459" y="183"/>
                    <a:pt x="460" y="181"/>
                    <a:pt x="460" y="180"/>
                  </a:cubicBezTo>
                  <a:cubicBezTo>
                    <a:pt x="460" y="178"/>
                    <a:pt x="461" y="176"/>
                    <a:pt x="461" y="175"/>
                  </a:cubicBezTo>
                  <a:cubicBezTo>
                    <a:pt x="461" y="174"/>
                    <a:pt x="461" y="173"/>
                    <a:pt x="461" y="172"/>
                  </a:cubicBezTo>
                  <a:cubicBezTo>
                    <a:pt x="460" y="171"/>
                    <a:pt x="459" y="170"/>
                    <a:pt x="458" y="169"/>
                  </a:cubicBezTo>
                  <a:cubicBezTo>
                    <a:pt x="457" y="168"/>
                    <a:pt x="455" y="168"/>
                    <a:pt x="454" y="169"/>
                  </a:cubicBezTo>
                  <a:cubicBezTo>
                    <a:pt x="452" y="169"/>
                    <a:pt x="451" y="171"/>
                    <a:pt x="449" y="172"/>
                  </a:cubicBezTo>
                  <a:cubicBezTo>
                    <a:pt x="448" y="173"/>
                    <a:pt x="444" y="175"/>
                    <a:pt x="442" y="176"/>
                  </a:cubicBezTo>
                  <a:cubicBezTo>
                    <a:pt x="441" y="177"/>
                    <a:pt x="437" y="179"/>
                    <a:pt x="436" y="181"/>
                  </a:cubicBezTo>
                  <a:cubicBezTo>
                    <a:pt x="434" y="182"/>
                    <a:pt x="431" y="183"/>
                    <a:pt x="430" y="185"/>
                  </a:cubicBezTo>
                  <a:cubicBezTo>
                    <a:pt x="429" y="186"/>
                    <a:pt x="429" y="188"/>
                    <a:pt x="429" y="189"/>
                  </a:cubicBezTo>
                  <a:cubicBezTo>
                    <a:pt x="428" y="190"/>
                    <a:pt x="427" y="191"/>
                    <a:pt x="427" y="191"/>
                  </a:cubicBezTo>
                  <a:cubicBezTo>
                    <a:pt x="426" y="190"/>
                    <a:pt x="426" y="189"/>
                    <a:pt x="426" y="188"/>
                  </a:cubicBezTo>
                  <a:cubicBezTo>
                    <a:pt x="425" y="188"/>
                    <a:pt x="425" y="187"/>
                    <a:pt x="425" y="186"/>
                  </a:cubicBezTo>
                  <a:cubicBezTo>
                    <a:pt x="424" y="186"/>
                    <a:pt x="423" y="186"/>
                    <a:pt x="423" y="186"/>
                  </a:cubicBezTo>
                  <a:cubicBezTo>
                    <a:pt x="422" y="187"/>
                    <a:pt x="421" y="188"/>
                    <a:pt x="420" y="188"/>
                  </a:cubicBezTo>
                  <a:cubicBezTo>
                    <a:pt x="419" y="188"/>
                    <a:pt x="417" y="188"/>
                    <a:pt x="416" y="188"/>
                  </a:cubicBezTo>
                  <a:cubicBezTo>
                    <a:pt x="414" y="189"/>
                    <a:pt x="414" y="192"/>
                    <a:pt x="414" y="193"/>
                  </a:cubicBezTo>
                  <a:cubicBezTo>
                    <a:pt x="413" y="194"/>
                    <a:pt x="411" y="195"/>
                    <a:pt x="410" y="195"/>
                  </a:cubicBezTo>
                  <a:cubicBezTo>
                    <a:pt x="409" y="196"/>
                    <a:pt x="407" y="196"/>
                    <a:pt x="407" y="196"/>
                  </a:cubicBezTo>
                  <a:cubicBezTo>
                    <a:pt x="406" y="197"/>
                    <a:pt x="406" y="199"/>
                    <a:pt x="405" y="200"/>
                  </a:cubicBezTo>
                  <a:cubicBezTo>
                    <a:pt x="405" y="202"/>
                    <a:pt x="405" y="204"/>
                    <a:pt x="404" y="206"/>
                  </a:cubicBezTo>
                  <a:cubicBezTo>
                    <a:pt x="403" y="207"/>
                    <a:pt x="401" y="208"/>
                    <a:pt x="401" y="208"/>
                  </a:cubicBezTo>
                  <a:cubicBezTo>
                    <a:pt x="400" y="208"/>
                    <a:pt x="396" y="211"/>
                    <a:pt x="395" y="211"/>
                  </a:cubicBezTo>
                  <a:cubicBezTo>
                    <a:pt x="393" y="212"/>
                    <a:pt x="390" y="212"/>
                    <a:pt x="389" y="213"/>
                  </a:cubicBezTo>
                  <a:cubicBezTo>
                    <a:pt x="387" y="214"/>
                    <a:pt x="386" y="218"/>
                    <a:pt x="385" y="220"/>
                  </a:cubicBezTo>
                  <a:cubicBezTo>
                    <a:pt x="384" y="222"/>
                    <a:pt x="381" y="225"/>
                    <a:pt x="379" y="227"/>
                  </a:cubicBezTo>
                  <a:cubicBezTo>
                    <a:pt x="378" y="229"/>
                    <a:pt x="375" y="232"/>
                    <a:pt x="373" y="234"/>
                  </a:cubicBezTo>
                  <a:cubicBezTo>
                    <a:pt x="372" y="235"/>
                    <a:pt x="370" y="238"/>
                    <a:pt x="369" y="239"/>
                  </a:cubicBezTo>
                  <a:cubicBezTo>
                    <a:pt x="368" y="241"/>
                    <a:pt x="365" y="243"/>
                    <a:pt x="364" y="244"/>
                  </a:cubicBezTo>
                  <a:cubicBezTo>
                    <a:pt x="362" y="245"/>
                    <a:pt x="360" y="247"/>
                    <a:pt x="358" y="248"/>
                  </a:cubicBezTo>
                  <a:cubicBezTo>
                    <a:pt x="357" y="248"/>
                    <a:pt x="356" y="250"/>
                    <a:pt x="355" y="250"/>
                  </a:cubicBezTo>
                  <a:cubicBezTo>
                    <a:pt x="354" y="249"/>
                    <a:pt x="353" y="248"/>
                    <a:pt x="353" y="248"/>
                  </a:cubicBezTo>
                  <a:cubicBezTo>
                    <a:pt x="352" y="247"/>
                    <a:pt x="353" y="245"/>
                    <a:pt x="354" y="245"/>
                  </a:cubicBezTo>
                  <a:cubicBezTo>
                    <a:pt x="355" y="244"/>
                    <a:pt x="358" y="243"/>
                    <a:pt x="359" y="242"/>
                  </a:cubicBezTo>
                  <a:cubicBezTo>
                    <a:pt x="361" y="241"/>
                    <a:pt x="363" y="239"/>
                    <a:pt x="364" y="238"/>
                  </a:cubicBezTo>
                  <a:cubicBezTo>
                    <a:pt x="366" y="236"/>
                    <a:pt x="369" y="232"/>
                    <a:pt x="370" y="230"/>
                  </a:cubicBezTo>
                  <a:cubicBezTo>
                    <a:pt x="372" y="229"/>
                    <a:pt x="374" y="225"/>
                    <a:pt x="376" y="224"/>
                  </a:cubicBezTo>
                  <a:cubicBezTo>
                    <a:pt x="377" y="222"/>
                    <a:pt x="379" y="220"/>
                    <a:pt x="380" y="218"/>
                  </a:cubicBezTo>
                  <a:cubicBezTo>
                    <a:pt x="380" y="218"/>
                    <a:pt x="382" y="216"/>
                    <a:pt x="382" y="215"/>
                  </a:cubicBezTo>
                  <a:cubicBezTo>
                    <a:pt x="383" y="214"/>
                    <a:pt x="384" y="212"/>
                    <a:pt x="384" y="210"/>
                  </a:cubicBezTo>
                  <a:cubicBezTo>
                    <a:pt x="384" y="209"/>
                    <a:pt x="383" y="207"/>
                    <a:pt x="382" y="206"/>
                  </a:cubicBezTo>
                  <a:cubicBezTo>
                    <a:pt x="381" y="206"/>
                    <a:pt x="379" y="205"/>
                    <a:pt x="379" y="204"/>
                  </a:cubicBezTo>
                  <a:cubicBezTo>
                    <a:pt x="378" y="203"/>
                    <a:pt x="378" y="201"/>
                    <a:pt x="378" y="199"/>
                  </a:cubicBezTo>
                  <a:cubicBezTo>
                    <a:pt x="379" y="198"/>
                    <a:pt x="380" y="197"/>
                    <a:pt x="380" y="196"/>
                  </a:cubicBezTo>
                  <a:cubicBezTo>
                    <a:pt x="379" y="195"/>
                    <a:pt x="378" y="193"/>
                    <a:pt x="377" y="193"/>
                  </a:cubicBezTo>
                  <a:cubicBezTo>
                    <a:pt x="377" y="192"/>
                    <a:pt x="376" y="191"/>
                    <a:pt x="376" y="191"/>
                  </a:cubicBezTo>
                  <a:cubicBezTo>
                    <a:pt x="376" y="190"/>
                    <a:pt x="377" y="189"/>
                    <a:pt x="377" y="189"/>
                  </a:cubicBezTo>
                  <a:cubicBezTo>
                    <a:pt x="377" y="188"/>
                    <a:pt x="378" y="187"/>
                    <a:pt x="378" y="186"/>
                  </a:cubicBezTo>
                  <a:cubicBezTo>
                    <a:pt x="377" y="185"/>
                    <a:pt x="374" y="186"/>
                    <a:pt x="373" y="186"/>
                  </a:cubicBezTo>
                  <a:cubicBezTo>
                    <a:pt x="372" y="186"/>
                    <a:pt x="370" y="187"/>
                    <a:pt x="369" y="187"/>
                  </a:cubicBezTo>
                  <a:cubicBezTo>
                    <a:pt x="368" y="187"/>
                    <a:pt x="366" y="186"/>
                    <a:pt x="365" y="187"/>
                  </a:cubicBezTo>
                  <a:cubicBezTo>
                    <a:pt x="365" y="187"/>
                    <a:pt x="364" y="189"/>
                    <a:pt x="364" y="189"/>
                  </a:cubicBezTo>
                  <a:cubicBezTo>
                    <a:pt x="364" y="190"/>
                    <a:pt x="366" y="191"/>
                    <a:pt x="366" y="192"/>
                  </a:cubicBezTo>
                  <a:cubicBezTo>
                    <a:pt x="366" y="193"/>
                    <a:pt x="366" y="194"/>
                    <a:pt x="366" y="195"/>
                  </a:cubicBezTo>
                  <a:cubicBezTo>
                    <a:pt x="365" y="195"/>
                    <a:pt x="364" y="195"/>
                    <a:pt x="364" y="196"/>
                  </a:cubicBezTo>
                  <a:cubicBezTo>
                    <a:pt x="363" y="196"/>
                    <a:pt x="363" y="197"/>
                    <a:pt x="363" y="198"/>
                  </a:cubicBezTo>
                  <a:cubicBezTo>
                    <a:pt x="363" y="199"/>
                    <a:pt x="365" y="200"/>
                    <a:pt x="365" y="200"/>
                  </a:cubicBezTo>
                  <a:cubicBezTo>
                    <a:pt x="364" y="201"/>
                    <a:pt x="363" y="203"/>
                    <a:pt x="362" y="203"/>
                  </a:cubicBezTo>
                  <a:cubicBezTo>
                    <a:pt x="361" y="203"/>
                    <a:pt x="359" y="202"/>
                    <a:pt x="358" y="202"/>
                  </a:cubicBezTo>
                  <a:cubicBezTo>
                    <a:pt x="358" y="203"/>
                    <a:pt x="358" y="204"/>
                    <a:pt x="358" y="204"/>
                  </a:cubicBezTo>
                  <a:cubicBezTo>
                    <a:pt x="358" y="205"/>
                    <a:pt x="360" y="205"/>
                    <a:pt x="360" y="206"/>
                  </a:cubicBezTo>
                  <a:cubicBezTo>
                    <a:pt x="361" y="206"/>
                    <a:pt x="360" y="208"/>
                    <a:pt x="359" y="209"/>
                  </a:cubicBezTo>
                  <a:cubicBezTo>
                    <a:pt x="358" y="209"/>
                    <a:pt x="356" y="209"/>
                    <a:pt x="355" y="210"/>
                  </a:cubicBezTo>
                  <a:cubicBezTo>
                    <a:pt x="355" y="210"/>
                    <a:pt x="357" y="212"/>
                    <a:pt x="357" y="212"/>
                  </a:cubicBezTo>
                  <a:cubicBezTo>
                    <a:pt x="358" y="213"/>
                    <a:pt x="360" y="212"/>
                    <a:pt x="360" y="212"/>
                  </a:cubicBezTo>
                  <a:cubicBezTo>
                    <a:pt x="361" y="213"/>
                    <a:pt x="360" y="215"/>
                    <a:pt x="360" y="215"/>
                  </a:cubicBezTo>
                  <a:cubicBezTo>
                    <a:pt x="359" y="216"/>
                    <a:pt x="358" y="216"/>
                    <a:pt x="357" y="216"/>
                  </a:cubicBezTo>
                  <a:cubicBezTo>
                    <a:pt x="357" y="216"/>
                    <a:pt x="355" y="216"/>
                    <a:pt x="354" y="216"/>
                  </a:cubicBezTo>
                  <a:cubicBezTo>
                    <a:pt x="354" y="215"/>
                    <a:pt x="353" y="214"/>
                    <a:pt x="353" y="213"/>
                  </a:cubicBezTo>
                  <a:cubicBezTo>
                    <a:pt x="352" y="212"/>
                    <a:pt x="352" y="211"/>
                    <a:pt x="352" y="210"/>
                  </a:cubicBezTo>
                  <a:cubicBezTo>
                    <a:pt x="351" y="210"/>
                    <a:pt x="349" y="210"/>
                    <a:pt x="348" y="210"/>
                  </a:cubicBezTo>
                  <a:cubicBezTo>
                    <a:pt x="348" y="210"/>
                    <a:pt x="346" y="211"/>
                    <a:pt x="346" y="212"/>
                  </a:cubicBezTo>
                  <a:cubicBezTo>
                    <a:pt x="346" y="213"/>
                    <a:pt x="348" y="214"/>
                    <a:pt x="348" y="215"/>
                  </a:cubicBezTo>
                  <a:cubicBezTo>
                    <a:pt x="348" y="216"/>
                    <a:pt x="348" y="217"/>
                    <a:pt x="348" y="217"/>
                  </a:cubicBezTo>
                  <a:cubicBezTo>
                    <a:pt x="348" y="218"/>
                    <a:pt x="346" y="218"/>
                    <a:pt x="346" y="219"/>
                  </a:cubicBezTo>
                  <a:cubicBezTo>
                    <a:pt x="346" y="219"/>
                    <a:pt x="346" y="221"/>
                    <a:pt x="346" y="222"/>
                  </a:cubicBezTo>
                  <a:cubicBezTo>
                    <a:pt x="346" y="222"/>
                    <a:pt x="347" y="223"/>
                    <a:pt x="347" y="223"/>
                  </a:cubicBezTo>
                  <a:cubicBezTo>
                    <a:pt x="348" y="224"/>
                    <a:pt x="349" y="226"/>
                    <a:pt x="348" y="227"/>
                  </a:cubicBezTo>
                  <a:cubicBezTo>
                    <a:pt x="348" y="228"/>
                    <a:pt x="347" y="228"/>
                    <a:pt x="346" y="229"/>
                  </a:cubicBezTo>
                  <a:cubicBezTo>
                    <a:pt x="345" y="229"/>
                    <a:pt x="344" y="230"/>
                    <a:pt x="343" y="230"/>
                  </a:cubicBezTo>
                  <a:cubicBezTo>
                    <a:pt x="342" y="231"/>
                    <a:pt x="341" y="234"/>
                    <a:pt x="341" y="236"/>
                  </a:cubicBezTo>
                  <a:cubicBezTo>
                    <a:pt x="340" y="236"/>
                    <a:pt x="338" y="238"/>
                    <a:pt x="337" y="238"/>
                  </a:cubicBezTo>
                  <a:cubicBezTo>
                    <a:pt x="336" y="239"/>
                    <a:pt x="332" y="238"/>
                    <a:pt x="331" y="238"/>
                  </a:cubicBezTo>
                  <a:cubicBezTo>
                    <a:pt x="330" y="238"/>
                    <a:pt x="328" y="239"/>
                    <a:pt x="327" y="239"/>
                  </a:cubicBezTo>
                  <a:cubicBezTo>
                    <a:pt x="327" y="239"/>
                    <a:pt x="327" y="240"/>
                    <a:pt x="326" y="240"/>
                  </a:cubicBezTo>
                  <a:cubicBezTo>
                    <a:pt x="318" y="223"/>
                    <a:pt x="318" y="223"/>
                    <a:pt x="318" y="223"/>
                  </a:cubicBezTo>
                  <a:cubicBezTo>
                    <a:pt x="318" y="215"/>
                    <a:pt x="318" y="215"/>
                    <a:pt x="318" y="215"/>
                  </a:cubicBezTo>
                  <a:cubicBezTo>
                    <a:pt x="309" y="215"/>
                    <a:pt x="309" y="215"/>
                    <a:pt x="309" y="215"/>
                  </a:cubicBezTo>
                  <a:cubicBezTo>
                    <a:pt x="296" y="202"/>
                    <a:pt x="296" y="202"/>
                    <a:pt x="296" y="202"/>
                  </a:cubicBezTo>
                  <a:cubicBezTo>
                    <a:pt x="287" y="202"/>
                    <a:pt x="287" y="202"/>
                    <a:pt x="287" y="202"/>
                  </a:cubicBezTo>
                  <a:cubicBezTo>
                    <a:pt x="283" y="198"/>
                    <a:pt x="283" y="198"/>
                    <a:pt x="283" y="198"/>
                  </a:cubicBezTo>
                  <a:cubicBezTo>
                    <a:pt x="281" y="184"/>
                    <a:pt x="281" y="184"/>
                    <a:pt x="281" y="184"/>
                  </a:cubicBezTo>
                  <a:cubicBezTo>
                    <a:pt x="273" y="184"/>
                    <a:pt x="273" y="184"/>
                    <a:pt x="273" y="184"/>
                  </a:cubicBezTo>
                  <a:cubicBezTo>
                    <a:pt x="269" y="163"/>
                    <a:pt x="269" y="163"/>
                    <a:pt x="269" y="163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18" y="180"/>
                    <a:pt x="218" y="180"/>
                    <a:pt x="218" y="180"/>
                  </a:cubicBezTo>
                  <a:cubicBezTo>
                    <a:pt x="214" y="180"/>
                    <a:pt x="214" y="180"/>
                    <a:pt x="214" y="180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7" y="212"/>
                    <a:pt x="97" y="212"/>
                    <a:pt x="97" y="212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91" y="222"/>
                    <a:pt x="91" y="222"/>
                    <a:pt x="91" y="222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6" y="238"/>
                    <a:pt x="6" y="238"/>
                    <a:pt x="6" y="238"/>
                  </a:cubicBezTo>
                  <a:cubicBezTo>
                    <a:pt x="2" y="232"/>
                    <a:pt x="2" y="232"/>
                    <a:pt x="2" y="232"/>
                  </a:cubicBezTo>
                  <a:cubicBezTo>
                    <a:pt x="0" y="112"/>
                    <a:pt x="0" y="112"/>
                    <a:pt x="0" y="112"/>
                  </a:cubicBezTo>
                  <a:lnTo>
                    <a:pt x="98" y="8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169025" y="2601913"/>
              <a:ext cx="88900" cy="107950"/>
            </a:xfrm>
            <a:custGeom>
              <a:avLst/>
              <a:gdLst>
                <a:gd name="T0" fmla="*/ 94 w 106"/>
                <a:gd name="T1" fmla="*/ 51 h 129"/>
                <a:gd name="T2" fmla="*/ 76 w 106"/>
                <a:gd name="T3" fmla="*/ 37 h 129"/>
                <a:gd name="T4" fmla="*/ 60 w 106"/>
                <a:gd name="T5" fmla="*/ 30 h 129"/>
                <a:gd name="T6" fmla="*/ 51 w 106"/>
                <a:gd name="T7" fmla="*/ 20 h 129"/>
                <a:gd name="T8" fmla="*/ 4 w 106"/>
                <a:gd name="T9" fmla="*/ 15 h 129"/>
                <a:gd name="T10" fmla="*/ 0 w 106"/>
                <a:gd name="T11" fmla="*/ 16 h 129"/>
                <a:gd name="T12" fmla="*/ 29 w 106"/>
                <a:gd name="T13" fmla="*/ 109 h 129"/>
                <a:gd name="T14" fmla="*/ 29 w 106"/>
                <a:gd name="T15" fmla="*/ 119 h 129"/>
                <a:gd name="T16" fmla="*/ 28 w 106"/>
                <a:gd name="T17" fmla="*/ 129 h 129"/>
                <a:gd name="T18" fmla="*/ 34 w 106"/>
                <a:gd name="T19" fmla="*/ 128 h 129"/>
                <a:gd name="T20" fmla="*/ 44 w 106"/>
                <a:gd name="T21" fmla="*/ 123 h 129"/>
                <a:gd name="T22" fmla="*/ 54 w 106"/>
                <a:gd name="T23" fmla="*/ 115 h 129"/>
                <a:gd name="T24" fmla="*/ 65 w 106"/>
                <a:gd name="T25" fmla="*/ 108 h 129"/>
                <a:gd name="T26" fmla="*/ 73 w 106"/>
                <a:gd name="T27" fmla="*/ 104 h 129"/>
                <a:gd name="T28" fmla="*/ 72 w 106"/>
                <a:gd name="T29" fmla="*/ 96 h 129"/>
                <a:gd name="T30" fmla="*/ 72 w 106"/>
                <a:gd name="T31" fmla="*/ 89 h 129"/>
                <a:gd name="T32" fmla="*/ 74 w 106"/>
                <a:gd name="T33" fmla="*/ 81 h 129"/>
                <a:gd name="T34" fmla="*/ 67 w 106"/>
                <a:gd name="T35" fmla="*/ 75 h 129"/>
                <a:gd name="T36" fmla="*/ 68 w 106"/>
                <a:gd name="T37" fmla="*/ 69 h 129"/>
                <a:gd name="T38" fmla="*/ 68 w 106"/>
                <a:gd name="T39" fmla="*/ 61 h 129"/>
                <a:gd name="T40" fmla="*/ 63 w 106"/>
                <a:gd name="T41" fmla="*/ 56 h 129"/>
                <a:gd name="T42" fmla="*/ 59 w 106"/>
                <a:gd name="T43" fmla="*/ 54 h 129"/>
                <a:gd name="T44" fmla="*/ 65 w 106"/>
                <a:gd name="T45" fmla="*/ 51 h 129"/>
                <a:gd name="T46" fmla="*/ 69 w 106"/>
                <a:gd name="T47" fmla="*/ 50 h 129"/>
                <a:gd name="T48" fmla="*/ 68 w 106"/>
                <a:gd name="T49" fmla="*/ 44 h 129"/>
                <a:gd name="T50" fmla="*/ 73 w 106"/>
                <a:gd name="T51" fmla="*/ 42 h 129"/>
                <a:gd name="T52" fmla="*/ 78 w 106"/>
                <a:gd name="T53" fmla="*/ 40 h 129"/>
                <a:gd name="T54" fmla="*/ 77 w 106"/>
                <a:gd name="T55" fmla="*/ 46 h 129"/>
                <a:gd name="T56" fmla="*/ 82 w 106"/>
                <a:gd name="T57" fmla="*/ 50 h 129"/>
                <a:gd name="T58" fmla="*/ 85 w 106"/>
                <a:gd name="T59" fmla="*/ 54 h 129"/>
                <a:gd name="T60" fmla="*/ 85 w 106"/>
                <a:gd name="T61" fmla="*/ 65 h 129"/>
                <a:gd name="T62" fmla="*/ 83 w 106"/>
                <a:gd name="T63" fmla="*/ 72 h 129"/>
                <a:gd name="T64" fmla="*/ 84 w 106"/>
                <a:gd name="T65" fmla="*/ 79 h 129"/>
                <a:gd name="T66" fmla="*/ 84 w 106"/>
                <a:gd name="T67" fmla="*/ 84 h 129"/>
                <a:gd name="T68" fmla="*/ 83 w 106"/>
                <a:gd name="T69" fmla="*/ 89 h 129"/>
                <a:gd name="T70" fmla="*/ 89 w 106"/>
                <a:gd name="T71" fmla="*/ 80 h 129"/>
                <a:gd name="T72" fmla="*/ 94 w 106"/>
                <a:gd name="T73" fmla="*/ 79 h 129"/>
                <a:gd name="T74" fmla="*/ 94 w 106"/>
                <a:gd name="T75" fmla="*/ 71 h 129"/>
                <a:gd name="T76" fmla="*/ 92 w 106"/>
                <a:gd name="T77" fmla="*/ 64 h 129"/>
                <a:gd name="T78" fmla="*/ 88 w 106"/>
                <a:gd name="T79" fmla="*/ 58 h 129"/>
                <a:gd name="T80" fmla="*/ 92 w 106"/>
                <a:gd name="T81" fmla="*/ 55 h 129"/>
                <a:gd name="T82" fmla="*/ 95 w 106"/>
                <a:gd name="T83" fmla="*/ 63 h 129"/>
                <a:gd name="T84" fmla="*/ 98 w 106"/>
                <a:gd name="T85" fmla="*/ 70 h 129"/>
                <a:gd name="T86" fmla="*/ 102 w 106"/>
                <a:gd name="T87" fmla="*/ 77 h 129"/>
                <a:gd name="T88" fmla="*/ 102 w 106"/>
                <a:gd name="T89" fmla="*/ 82 h 129"/>
                <a:gd name="T90" fmla="*/ 106 w 106"/>
                <a:gd name="T91" fmla="*/ 7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129">
                  <a:moveTo>
                    <a:pt x="94" y="54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8"/>
                    <a:pt x="29" y="128"/>
                    <a:pt x="30" y="128"/>
                  </a:cubicBezTo>
                  <a:cubicBezTo>
                    <a:pt x="31" y="128"/>
                    <a:pt x="33" y="128"/>
                    <a:pt x="34" y="128"/>
                  </a:cubicBezTo>
                  <a:cubicBezTo>
                    <a:pt x="36" y="127"/>
                    <a:pt x="39" y="126"/>
                    <a:pt x="40" y="125"/>
                  </a:cubicBezTo>
                  <a:cubicBezTo>
                    <a:pt x="41" y="124"/>
                    <a:pt x="43" y="123"/>
                    <a:pt x="44" y="123"/>
                  </a:cubicBezTo>
                  <a:cubicBezTo>
                    <a:pt x="46" y="122"/>
                    <a:pt x="48" y="119"/>
                    <a:pt x="49" y="118"/>
                  </a:cubicBezTo>
                  <a:cubicBezTo>
                    <a:pt x="50" y="117"/>
                    <a:pt x="53" y="116"/>
                    <a:pt x="54" y="115"/>
                  </a:cubicBezTo>
                  <a:cubicBezTo>
                    <a:pt x="55" y="114"/>
                    <a:pt x="57" y="112"/>
                    <a:pt x="58" y="112"/>
                  </a:cubicBezTo>
                  <a:cubicBezTo>
                    <a:pt x="60" y="111"/>
                    <a:pt x="63" y="108"/>
                    <a:pt x="65" y="108"/>
                  </a:cubicBezTo>
                  <a:cubicBezTo>
                    <a:pt x="66" y="107"/>
                    <a:pt x="69" y="107"/>
                    <a:pt x="70" y="107"/>
                  </a:cubicBezTo>
                  <a:cubicBezTo>
                    <a:pt x="71" y="106"/>
                    <a:pt x="73" y="105"/>
                    <a:pt x="73" y="104"/>
                  </a:cubicBezTo>
                  <a:cubicBezTo>
                    <a:pt x="74" y="103"/>
                    <a:pt x="74" y="100"/>
                    <a:pt x="74" y="99"/>
                  </a:cubicBezTo>
                  <a:cubicBezTo>
                    <a:pt x="74" y="98"/>
                    <a:pt x="72" y="97"/>
                    <a:pt x="72" y="96"/>
                  </a:cubicBezTo>
                  <a:cubicBezTo>
                    <a:pt x="71" y="96"/>
                    <a:pt x="73" y="94"/>
                    <a:pt x="73" y="94"/>
                  </a:cubicBezTo>
                  <a:cubicBezTo>
                    <a:pt x="73" y="93"/>
                    <a:pt x="72" y="90"/>
                    <a:pt x="72" y="89"/>
                  </a:cubicBezTo>
                  <a:cubicBezTo>
                    <a:pt x="72" y="88"/>
                    <a:pt x="73" y="86"/>
                    <a:pt x="74" y="85"/>
                  </a:cubicBezTo>
                  <a:cubicBezTo>
                    <a:pt x="74" y="84"/>
                    <a:pt x="74" y="82"/>
                    <a:pt x="74" y="81"/>
                  </a:cubicBezTo>
                  <a:cubicBezTo>
                    <a:pt x="73" y="80"/>
                    <a:pt x="72" y="78"/>
                    <a:pt x="71" y="77"/>
                  </a:cubicBezTo>
                  <a:cubicBezTo>
                    <a:pt x="70" y="76"/>
                    <a:pt x="68" y="76"/>
                    <a:pt x="67" y="75"/>
                  </a:cubicBezTo>
                  <a:cubicBezTo>
                    <a:pt x="67" y="74"/>
                    <a:pt x="65" y="73"/>
                    <a:pt x="65" y="72"/>
                  </a:cubicBezTo>
                  <a:cubicBezTo>
                    <a:pt x="66" y="71"/>
                    <a:pt x="68" y="70"/>
                    <a:pt x="68" y="69"/>
                  </a:cubicBezTo>
                  <a:cubicBezTo>
                    <a:pt x="69" y="69"/>
                    <a:pt x="70" y="67"/>
                    <a:pt x="70" y="66"/>
                  </a:cubicBezTo>
                  <a:cubicBezTo>
                    <a:pt x="70" y="65"/>
                    <a:pt x="69" y="63"/>
                    <a:pt x="68" y="61"/>
                  </a:cubicBezTo>
                  <a:cubicBezTo>
                    <a:pt x="68" y="60"/>
                    <a:pt x="66" y="58"/>
                    <a:pt x="66" y="57"/>
                  </a:cubicBezTo>
                  <a:cubicBezTo>
                    <a:pt x="65" y="57"/>
                    <a:pt x="63" y="56"/>
                    <a:pt x="63" y="56"/>
                  </a:cubicBezTo>
                  <a:cubicBezTo>
                    <a:pt x="62" y="56"/>
                    <a:pt x="61" y="57"/>
                    <a:pt x="60" y="56"/>
                  </a:cubicBezTo>
                  <a:cubicBezTo>
                    <a:pt x="60" y="56"/>
                    <a:pt x="59" y="55"/>
                    <a:pt x="59" y="54"/>
                  </a:cubicBezTo>
                  <a:cubicBezTo>
                    <a:pt x="59" y="53"/>
                    <a:pt x="61" y="52"/>
                    <a:pt x="62" y="51"/>
                  </a:cubicBezTo>
                  <a:cubicBezTo>
                    <a:pt x="62" y="51"/>
                    <a:pt x="64" y="50"/>
                    <a:pt x="65" y="51"/>
                  </a:cubicBezTo>
                  <a:cubicBezTo>
                    <a:pt x="66" y="51"/>
                    <a:pt x="67" y="52"/>
                    <a:pt x="67" y="52"/>
                  </a:cubicBezTo>
                  <a:cubicBezTo>
                    <a:pt x="68" y="52"/>
                    <a:pt x="69" y="51"/>
                    <a:pt x="69" y="50"/>
                  </a:cubicBezTo>
                  <a:cubicBezTo>
                    <a:pt x="70" y="50"/>
                    <a:pt x="70" y="48"/>
                    <a:pt x="70" y="47"/>
                  </a:cubicBezTo>
                  <a:cubicBezTo>
                    <a:pt x="70" y="46"/>
                    <a:pt x="68" y="45"/>
                    <a:pt x="68" y="44"/>
                  </a:cubicBezTo>
                  <a:cubicBezTo>
                    <a:pt x="69" y="44"/>
                    <a:pt x="69" y="42"/>
                    <a:pt x="70" y="42"/>
                  </a:cubicBezTo>
                  <a:cubicBezTo>
                    <a:pt x="70" y="42"/>
                    <a:pt x="72" y="42"/>
                    <a:pt x="73" y="42"/>
                  </a:cubicBezTo>
                  <a:cubicBezTo>
                    <a:pt x="74" y="42"/>
                    <a:pt x="75" y="40"/>
                    <a:pt x="76" y="39"/>
                  </a:cubicBezTo>
                  <a:cubicBezTo>
                    <a:pt x="76" y="39"/>
                    <a:pt x="77" y="39"/>
                    <a:pt x="78" y="40"/>
                  </a:cubicBezTo>
                  <a:cubicBezTo>
                    <a:pt x="78" y="40"/>
                    <a:pt x="78" y="42"/>
                    <a:pt x="78" y="42"/>
                  </a:cubicBezTo>
                  <a:cubicBezTo>
                    <a:pt x="78" y="43"/>
                    <a:pt x="77" y="45"/>
                    <a:pt x="77" y="46"/>
                  </a:cubicBezTo>
                  <a:cubicBezTo>
                    <a:pt x="78" y="47"/>
                    <a:pt x="80" y="48"/>
                    <a:pt x="80" y="49"/>
                  </a:cubicBezTo>
                  <a:cubicBezTo>
                    <a:pt x="81" y="49"/>
                    <a:pt x="82" y="50"/>
                    <a:pt x="82" y="50"/>
                  </a:cubicBezTo>
                  <a:cubicBezTo>
                    <a:pt x="83" y="51"/>
                    <a:pt x="81" y="53"/>
                    <a:pt x="82" y="54"/>
                  </a:cubicBezTo>
                  <a:cubicBezTo>
                    <a:pt x="82" y="54"/>
                    <a:pt x="84" y="54"/>
                    <a:pt x="85" y="54"/>
                  </a:cubicBezTo>
                  <a:cubicBezTo>
                    <a:pt x="85" y="55"/>
                    <a:pt x="84" y="57"/>
                    <a:pt x="84" y="58"/>
                  </a:cubicBezTo>
                  <a:cubicBezTo>
                    <a:pt x="84" y="60"/>
                    <a:pt x="85" y="63"/>
                    <a:pt x="85" y="65"/>
                  </a:cubicBezTo>
                  <a:cubicBezTo>
                    <a:pt x="84" y="66"/>
                    <a:pt x="84" y="67"/>
                    <a:pt x="84" y="67"/>
                  </a:cubicBezTo>
                  <a:cubicBezTo>
                    <a:pt x="83" y="68"/>
                    <a:pt x="83" y="71"/>
                    <a:pt x="83" y="72"/>
                  </a:cubicBezTo>
                  <a:cubicBezTo>
                    <a:pt x="83" y="73"/>
                    <a:pt x="83" y="75"/>
                    <a:pt x="83" y="77"/>
                  </a:cubicBezTo>
                  <a:cubicBezTo>
                    <a:pt x="83" y="77"/>
                    <a:pt x="84" y="79"/>
                    <a:pt x="84" y="79"/>
                  </a:cubicBezTo>
                  <a:cubicBezTo>
                    <a:pt x="84" y="80"/>
                    <a:pt x="85" y="81"/>
                    <a:pt x="85" y="82"/>
                  </a:cubicBezTo>
                  <a:cubicBezTo>
                    <a:pt x="85" y="82"/>
                    <a:pt x="85" y="83"/>
                    <a:pt x="84" y="84"/>
                  </a:cubicBezTo>
                  <a:cubicBezTo>
                    <a:pt x="84" y="84"/>
                    <a:pt x="83" y="86"/>
                    <a:pt x="83" y="86"/>
                  </a:cubicBezTo>
                  <a:cubicBezTo>
                    <a:pt x="83" y="87"/>
                    <a:pt x="83" y="89"/>
                    <a:pt x="83" y="89"/>
                  </a:cubicBezTo>
                  <a:cubicBezTo>
                    <a:pt x="85" y="89"/>
                    <a:pt x="88" y="88"/>
                    <a:pt x="89" y="86"/>
                  </a:cubicBezTo>
                  <a:cubicBezTo>
                    <a:pt x="89" y="85"/>
                    <a:pt x="88" y="82"/>
                    <a:pt x="89" y="80"/>
                  </a:cubicBezTo>
                  <a:cubicBezTo>
                    <a:pt x="90" y="80"/>
                    <a:pt x="91" y="79"/>
                    <a:pt x="92" y="79"/>
                  </a:cubicBezTo>
                  <a:cubicBezTo>
                    <a:pt x="93" y="79"/>
                    <a:pt x="94" y="79"/>
                    <a:pt x="94" y="79"/>
                  </a:cubicBezTo>
                  <a:cubicBezTo>
                    <a:pt x="95" y="79"/>
                    <a:pt x="95" y="77"/>
                    <a:pt x="96" y="76"/>
                  </a:cubicBezTo>
                  <a:cubicBezTo>
                    <a:pt x="96" y="75"/>
                    <a:pt x="95" y="72"/>
                    <a:pt x="94" y="71"/>
                  </a:cubicBezTo>
                  <a:cubicBezTo>
                    <a:pt x="94" y="70"/>
                    <a:pt x="92" y="69"/>
                    <a:pt x="92" y="68"/>
                  </a:cubicBezTo>
                  <a:cubicBezTo>
                    <a:pt x="91" y="67"/>
                    <a:pt x="92" y="65"/>
                    <a:pt x="92" y="64"/>
                  </a:cubicBezTo>
                  <a:cubicBezTo>
                    <a:pt x="91" y="63"/>
                    <a:pt x="90" y="62"/>
                    <a:pt x="89" y="61"/>
                  </a:cubicBezTo>
                  <a:cubicBezTo>
                    <a:pt x="89" y="60"/>
                    <a:pt x="88" y="59"/>
                    <a:pt x="88" y="58"/>
                  </a:cubicBezTo>
                  <a:cubicBezTo>
                    <a:pt x="88" y="57"/>
                    <a:pt x="89" y="55"/>
                    <a:pt x="90" y="55"/>
                  </a:cubicBezTo>
                  <a:cubicBezTo>
                    <a:pt x="90" y="55"/>
                    <a:pt x="91" y="55"/>
                    <a:pt x="92" y="55"/>
                  </a:cubicBezTo>
                  <a:cubicBezTo>
                    <a:pt x="93" y="56"/>
                    <a:pt x="95" y="57"/>
                    <a:pt x="95" y="58"/>
                  </a:cubicBezTo>
                  <a:cubicBezTo>
                    <a:pt x="95" y="59"/>
                    <a:pt x="95" y="61"/>
                    <a:pt x="95" y="63"/>
                  </a:cubicBezTo>
                  <a:cubicBezTo>
                    <a:pt x="95" y="64"/>
                    <a:pt x="96" y="67"/>
                    <a:pt x="96" y="68"/>
                  </a:cubicBezTo>
                  <a:cubicBezTo>
                    <a:pt x="97" y="69"/>
                    <a:pt x="98" y="70"/>
                    <a:pt x="98" y="70"/>
                  </a:cubicBezTo>
                  <a:cubicBezTo>
                    <a:pt x="98" y="71"/>
                    <a:pt x="99" y="72"/>
                    <a:pt x="100" y="73"/>
                  </a:cubicBezTo>
                  <a:cubicBezTo>
                    <a:pt x="100" y="74"/>
                    <a:pt x="102" y="75"/>
                    <a:pt x="102" y="77"/>
                  </a:cubicBezTo>
                  <a:cubicBezTo>
                    <a:pt x="102" y="77"/>
                    <a:pt x="101" y="79"/>
                    <a:pt x="101" y="80"/>
                  </a:cubicBezTo>
                  <a:cubicBezTo>
                    <a:pt x="101" y="80"/>
                    <a:pt x="101" y="82"/>
                    <a:pt x="102" y="82"/>
                  </a:cubicBezTo>
                  <a:cubicBezTo>
                    <a:pt x="103" y="82"/>
                    <a:pt x="104" y="81"/>
                    <a:pt x="105" y="81"/>
                  </a:cubicBezTo>
                  <a:cubicBezTo>
                    <a:pt x="105" y="80"/>
                    <a:pt x="106" y="79"/>
                    <a:pt x="106" y="78"/>
                  </a:cubicBezTo>
                  <a:lnTo>
                    <a:pt x="94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718175" y="3195638"/>
              <a:ext cx="23812" cy="28575"/>
            </a:xfrm>
            <a:custGeom>
              <a:avLst/>
              <a:gdLst>
                <a:gd name="T0" fmla="*/ 29 w 29"/>
                <a:gd name="T1" fmla="*/ 14 h 34"/>
                <a:gd name="T2" fmla="*/ 17 w 29"/>
                <a:gd name="T3" fmla="*/ 34 h 34"/>
                <a:gd name="T4" fmla="*/ 17 w 29"/>
                <a:gd name="T5" fmla="*/ 34 h 34"/>
                <a:gd name="T6" fmla="*/ 17 w 29"/>
                <a:gd name="T7" fmla="*/ 29 h 34"/>
                <a:gd name="T8" fmla="*/ 13 w 29"/>
                <a:gd name="T9" fmla="*/ 22 h 34"/>
                <a:gd name="T10" fmla="*/ 9 w 29"/>
                <a:gd name="T11" fmla="*/ 20 h 34"/>
                <a:gd name="T12" fmla="*/ 3 w 29"/>
                <a:gd name="T13" fmla="*/ 17 h 34"/>
                <a:gd name="T14" fmla="*/ 0 w 29"/>
                <a:gd name="T15" fmla="*/ 14 h 34"/>
                <a:gd name="T16" fmla="*/ 0 w 29"/>
                <a:gd name="T17" fmla="*/ 14 h 34"/>
                <a:gd name="T18" fmla="*/ 9 w 29"/>
                <a:gd name="T19" fmla="*/ 0 h 34"/>
                <a:gd name="T20" fmla="*/ 29 w 29"/>
                <a:gd name="T21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4">
                  <a:moveTo>
                    <a:pt x="29" y="1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0"/>
                    <a:pt x="17" y="29"/>
                  </a:cubicBezTo>
                  <a:cubicBezTo>
                    <a:pt x="16" y="28"/>
                    <a:pt x="15" y="24"/>
                    <a:pt x="13" y="22"/>
                  </a:cubicBezTo>
                  <a:cubicBezTo>
                    <a:pt x="13" y="21"/>
                    <a:pt x="10" y="20"/>
                    <a:pt x="9" y="20"/>
                  </a:cubicBezTo>
                  <a:cubicBezTo>
                    <a:pt x="8" y="19"/>
                    <a:pt x="4" y="18"/>
                    <a:pt x="3" y="17"/>
                  </a:cubicBezTo>
                  <a:cubicBezTo>
                    <a:pt x="2" y="16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29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030788" y="4737100"/>
              <a:ext cx="15875" cy="9525"/>
            </a:xfrm>
            <a:custGeom>
              <a:avLst/>
              <a:gdLst>
                <a:gd name="T0" fmla="*/ 8 w 18"/>
                <a:gd name="T1" fmla="*/ 1 h 11"/>
                <a:gd name="T2" fmla="*/ 7 w 18"/>
                <a:gd name="T3" fmla="*/ 3 h 11"/>
                <a:gd name="T4" fmla="*/ 3 w 18"/>
                <a:gd name="T5" fmla="*/ 3 h 11"/>
                <a:gd name="T6" fmla="*/ 0 w 18"/>
                <a:gd name="T7" fmla="*/ 4 h 11"/>
                <a:gd name="T8" fmla="*/ 2 w 18"/>
                <a:gd name="T9" fmla="*/ 6 h 11"/>
                <a:gd name="T10" fmla="*/ 4 w 18"/>
                <a:gd name="T11" fmla="*/ 10 h 11"/>
                <a:gd name="T12" fmla="*/ 10 w 18"/>
                <a:gd name="T13" fmla="*/ 11 h 11"/>
                <a:gd name="T14" fmla="*/ 14 w 18"/>
                <a:gd name="T15" fmla="*/ 11 h 11"/>
                <a:gd name="T16" fmla="*/ 17 w 18"/>
                <a:gd name="T17" fmla="*/ 8 h 11"/>
                <a:gd name="T18" fmla="*/ 17 w 18"/>
                <a:gd name="T19" fmla="*/ 4 h 11"/>
                <a:gd name="T20" fmla="*/ 17 w 18"/>
                <a:gd name="T21" fmla="*/ 1 h 11"/>
                <a:gd name="T22" fmla="*/ 12 w 18"/>
                <a:gd name="T23" fmla="*/ 0 h 11"/>
                <a:gd name="T24" fmla="*/ 8 w 18"/>
                <a:gd name="T2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8" y="2"/>
                    <a:pt x="7" y="3"/>
                    <a:pt x="7" y="3"/>
                  </a:cubicBezTo>
                  <a:cubicBezTo>
                    <a:pt x="6" y="4"/>
                    <a:pt x="4" y="3"/>
                    <a:pt x="3" y="3"/>
                  </a:cubicBezTo>
                  <a:cubicBezTo>
                    <a:pt x="3" y="3"/>
                    <a:pt x="0" y="4"/>
                    <a:pt x="0" y="4"/>
                  </a:cubicBezTo>
                  <a:cubicBezTo>
                    <a:pt x="0" y="5"/>
                    <a:pt x="2" y="6"/>
                    <a:pt x="2" y="6"/>
                  </a:cubicBezTo>
                  <a:cubicBezTo>
                    <a:pt x="3" y="7"/>
                    <a:pt x="4" y="9"/>
                    <a:pt x="4" y="10"/>
                  </a:cubicBezTo>
                  <a:cubicBezTo>
                    <a:pt x="6" y="10"/>
                    <a:pt x="8" y="11"/>
                    <a:pt x="10" y="11"/>
                  </a:cubicBezTo>
                  <a:cubicBezTo>
                    <a:pt x="11" y="11"/>
                    <a:pt x="13" y="11"/>
                    <a:pt x="14" y="11"/>
                  </a:cubicBezTo>
                  <a:cubicBezTo>
                    <a:pt x="15" y="10"/>
                    <a:pt x="17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6" y="0"/>
                    <a:pt x="13" y="0"/>
                    <a:pt x="12" y="0"/>
                  </a:cubicBezTo>
                  <a:cubicBezTo>
                    <a:pt x="11" y="0"/>
                    <a:pt x="9" y="1"/>
                    <a:pt x="8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48250" y="4716463"/>
              <a:ext cx="44450" cy="34925"/>
            </a:xfrm>
            <a:custGeom>
              <a:avLst/>
              <a:gdLst>
                <a:gd name="T0" fmla="*/ 1 w 54"/>
                <a:gd name="T1" fmla="*/ 36 h 43"/>
                <a:gd name="T2" fmla="*/ 0 w 54"/>
                <a:gd name="T3" fmla="*/ 38 h 43"/>
                <a:gd name="T4" fmla="*/ 1 w 54"/>
                <a:gd name="T5" fmla="*/ 41 h 43"/>
                <a:gd name="T6" fmla="*/ 5 w 54"/>
                <a:gd name="T7" fmla="*/ 42 h 43"/>
                <a:gd name="T8" fmla="*/ 10 w 54"/>
                <a:gd name="T9" fmla="*/ 39 h 43"/>
                <a:gd name="T10" fmla="*/ 15 w 54"/>
                <a:gd name="T11" fmla="*/ 37 h 43"/>
                <a:gd name="T12" fmla="*/ 19 w 54"/>
                <a:gd name="T13" fmla="*/ 34 h 43"/>
                <a:gd name="T14" fmla="*/ 24 w 54"/>
                <a:gd name="T15" fmla="*/ 29 h 43"/>
                <a:gd name="T16" fmla="*/ 30 w 54"/>
                <a:gd name="T17" fmla="*/ 26 h 43"/>
                <a:gd name="T18" fmla="*/ 34 w 54"/>
                <a:gd name="T19" fmla="*/ 23 h 43"/>
                <a:gd name="T20" fmla="*/ 39 w 54"/>
                <a:gd name="T21" fmla="*/ 20 h 43"/>
                <a:gd name="T22" fmla="*/ 46 w 54"/>
                <a:gd name="T23" fmla="*/ 12 h 43"/>
                <a:gd name="T24" fmla="*/ 50 w 54"/>
                <a:gd name="T25" fmla="*/ 8 h 43"/>
                <a:gd name="T26" fmla="*/ 53 w 54"/>
                <a:gd name="T27" fmla="*/ 4 h 43"/>
                <a:gd name="T28" fmla="*/ 53 w 54"/>
                <a:gd name="T29" fmla="*/ 1 h 43"/>
                <a:gd name="T30" fmla="*/ 50 w 54"/>
                <a:gd name="T31" fmla="*/ 1 h 43"/>
                <a:gd name="T32" fmla="*/ 48 w 54"/>
                <a:gd name="T33" fmla="*/ 5 h 43"/>
                <a:gd name="T34" fmla="*/ 44 w 54"/>
                <a:gd name="T35" fmla="*/ 9 h 43"/>
                <a:gd name="T36" fmla="*/ 40 w 54"/>
                <a:gd name="T37" fmla="*/ 12 h 43"/>
                <a:gd name="T38" fmla="*/ 36 w 54"/>
                <a:gd name="T39" fmla="*/ 15 h 43"/>
                <a:gd name="T40" fmla="*/ 33 w 54"/>
                <a:gd name="T41" fmla="*/ 18 h 43"/>
                <a:gd name="T42" fmla="*/ 27 w 54"/>
                <a:gd name="T43" fmla="*/ 22 h 43"/>
                <a:gd name="T44" fmla="*/ 21 w 54"/>
                <a:gd name="T45" fmla="*/ 24 h 43"/>
                <a:gd name="T46" fmla="*/ 19 w 54"/>
                <a:gd name="T47" fmla="*/ 27 h 43"/>
                <a:gd name="T48" fmla="*/ 16 w 54"/>
                <a:gd name="T49" fmla="*/ 31 h 43"/>
                <a:gd name="T50" fmla="*/ 13 w 54"/>
                <a:gd name="T51" fmla="*/ 34 h 43"/>
                <a:gd name="T52" fmla="*/ 8 w 54"/>
                <a:gd name="T53" fmla="*/ 37 h 43"/>
                <a:gd name="T54" fmla="*/ 4 w 54"/>
                <a:gd name="T55" fmla="*/ 38 h 43"/>
                <a:gd name="T56" fmla="*/ 1 w 54"/>
                <a:gd name="T57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3">
                  <a:moveTo>
                    <a:pt x="1" y="36"/>
                  </a:moveTo>
                  <a:cubicBezTo>
                    <a:pt x="0" y="36"/>
                    <a:pt x="0" y="37"/>
                    <a:pt x="0" y="38"/>
                  </a:cubicBezTo>
                  <a:cubicBezTo>
                    <a:pt x="0" y="39"/>
                    <a:pt x="1" y="40"/>
                    <a:pt x="1" y="41"/>
                  </a:cubicBezTo>
                  <a:cubicBezTo>
                    <a:pt x="2" y="41"/>
                    <a:pt x="4" y="43"/>
                    <a:pt x="5" y="42"/>
                  </a:cubicBezTo>
                  <a:cubicBezTo>
                    <a:pt x="7" y="42"/>
                    <a:pt x="8" y="40"/>
                    <a:pt x="10" y="39"/>
                  </a:cubicBezTo>
                  <a:cubicBezTo>
                    <a:pt x="11" y="38"/>
                    <a:pt x="14" y="38"/>
                    <a:pt x="15" y="37"/>
                  </a:cubicBezTo>
                  <a:cubicBezTo>
                    <a:pt x="16" y="36"/>
                    <a:pt x="18" y="35"/>
                    <a:pt x="19" y="34"/>
                  </a:cubicBezTo>
                  <a:cubicBezTo>
                    <a:pt x="20" y="33"/>
                    <a:pt x="22" y="30"/>
                    <a:pt x="24" y="29"/>
                  </a:cubicBezTo>
                  <a:cubicBezTo>
                    <a:pt x="25" y="28"/>
                    <a:pt x="28" y="27"/>
                    <a:pt x="30" y="26"/>
                  </a:cubicBezTo>
                  <a:cubicBezTo>
                    <a:pt x="31" y="25"/>
                    <a:pt x="33" y="24"/>
                    <a:pt x="34" y="23"/>
                  </a:cubicBezTo>
                  <a:cubicBezTo>
                    <a:pt x="35" y="22"/>
                    <a:pt x="38" y="21"/>
                    <a:pt x="39" y="20"/>
                  </a:cubicBezTo>
                  <a:cubicBezTo>
                    <a:pt x="41" y="19"/>
                    <a:pt x="44" y="14"/>
                    <a:pt x="46" y="12"/>
                  </a:cubicBezTo>
                  <a:cubicBezTo>
                    <a:pt x="47" y="11"/>
                    <a:pt x="49" y="9"/>
                    <a:pt x="50" y="8"/>
                  </a:cubicBezTo>
                  <a:cubicBezTo>
                    <a:pt x="51" y="7"/>
                    <a:pt x="53" y="6"/>
                    <a:pt x="53" y="4"/>
                  </a:cubicBezTo>
                  <a:cubicBezTo>
                    <a:pt x="53" y="3"/>
                    <a:pt x="54" y="1"/>
                    <a:pt x="53" y="1"/>
                  </a:cubicBezTo>
                  <a:cubicBezTo>
                    <a:pt x="52" y="0"/>
                    <a:pt x="50" y="1"/>
                    <a:pt x="50" y="1"/>
                  </a:cubicBezTo>
                  <a:cubicBezTo>
                    <a:pt x="49" y="2"/>
                    <a:pt x="49" y="4"/>
                    <a:pt x="48" y="5"/>
                  </a:cubicBezTo>
                  <a:cubicBezTo>
                    <a:pt x="47" y="6"/>
                    <a:pt x="45" y="8"/>
                    <a:pt x="44" y="9"/>
                  </a:cubicBezTo>
                  <a:cubicBezTo>
                    <a:pt x="43" y="10"/>
                    <a:pt x="41" y="11"/>
                    <a:pt x="40" y="12"/>
                  </a:cubicBezTo>
                  <a:cubicBezTo>
                    <a:pt x="39" y="13"/>
                    <a:pt x="37" y="14"/>
                    <a:pt x="36" y="15"/>
                  </a:cubicBezTo>
                  <a:cubicBezTo>
                    <a:pt x="35" y="16"/>
                    <a:pt x="34" y="17"/>
                    <a:pt x="33" y="18"/>
                  </a:cubicBezTo>
                  <a:cubicBezTo>
                    <a:pt x="31" y="19"/>
                    <a:pt x="28" y="21"/>
                    <a:pt x="27" y="22"/>
                  </a:cubicBezTo>
                  <a:cubicBezTo>
                    <a:pt x="25" y="22"/>
                    <a:pt x="23" y="23"/>
                    <a:pt x="21" y="24"/>
                  </a:cubicBezTo>
                  <a:cubicBezTo>
                    <a:pt x="21" y="25"/>
                    <a:pt x="19" y="26"/>
                    <a:pt x="19" y="27"/>
                  </a:cubicBezTo>
                  <a:cubicBezTo>
                    <a:pt x="18" y="28"/>
                    <a:pt x="17" y="30"/>
                    <a:pt x="16" y="31"/>
                  </a:cubicBezTo>
                  <a:cubicBezTo>
                    <a:pt x="15" y="32"/>
                    <a:pt x="14" y="33"/>
                    <a:pt x="13" y="34"/>
                  </a:cubicBezTo>
                  <a:cubicBezTo>
                    <a:pt x="12" y="35"/>
                    <a:pt x="9" y="36"/>
                    <a:pt x="8" y="37"/>
                  </a:cubicBezTo>
                  <a:cubicBezTo>
                    <a:pt x="7" y="37"/>
                    <a:pt x="5" y="38"/>
                    <a:pt x="4" y="38"/>
                  </a:cubicBezTo>
                  <a:cubicBezTo>
                    <a:pt x="3" y="38"/>
                    <a:pt x="2" y="36"/>
                    <a:pt x="1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480050" y="5102225"/>
              <a:ext cx="41275" cy="36513"/>
            </a:xfrm>
            <a:custGeom>
              <a:avLst/>
              <a:gdLst>
                <a:gd name="T0" fmla="*/ 45 w 48"/>
                <a:gd name="T1" fmla="*/ 36 h 44"/>
                <a:gd name="T2" fmla="*/ 47 w 48"/>
                <a:gd name="T3" fmla="*/ 37 h 44"/>
                <a:gd name="T4" fmla="*/ 44 w 48"/>
                <a:gd name="T5" fmla="*/ 41 h 44"/>
                <a:gd name="T6" fmla="*/ 40 w 48"/>
                <a:gd name="T7" fmla="*/ 44 h 44"/>
                <a:gd name="T8" fmla="*/ 33 w 48"/>
                <a:gd name="T9" fmla="*/ 44 h 44"/>
                <a:gd name="T10" fmla="*/ 26 w 48"/>
                <a:gd name="T11" fmla="*/ 40 h 44"/>
                <a:gd name="T12" fmla="*/ 21 w 48"/>
                <a:gd name="T13" fmla="*/ 39 h 44"/>
                <a:gd name="T14" fmla="*/ 19 w 48"/>
                <a:gd name="T15" fmla="*/ 36 h 44"/>
                <a:gd name="T16" fmla="*/ 17 w 48"/>
                <a:gd name="T17" fmla="*/ 31 h 44"/>
                <a:gd name="T18" fmla="*/ 14 w 48"/>
                <a:gd name="T19" fmla="*/ 24 h 44"/>
                <a:gd name="T20" fmla="*/ 9 w 48"/>
                <a:gd name="T21" fmla="*/ 19 h 44"/>
                <a:gd name="T22" fmla="*/ 7 w 48"/>
                <a:gd name="T23" fmla="*/ 15 h 44"/>
                <a:gd name="T24" fmla="*/ 3 w 48"/>
                <a:gd name="T25" fmla="*/ 11 h 44"/>
                <a:gd name="T26" fmla="*/ 1 w 48"/>
                <a:gd name="T27" fmla="*/ 7 h 44"/>
                <a:gd name="T28" fmla="*/ 0 w 48"/>
                <a:gd name="T29" fmla="*/ 3 h 44"/>
                <a:gd name="T30" fmla="*/ 2 w 48"/>
                <a:gd name="T31" fmla="*/ 0 h 44"/>
                <a:gd name="T32" fmla="*/ 4 w 48"/>
                <a:gd name="T33" fmla="*/ 1 h 44"/>
                <a:gd name="T34" fmla="*/ 7 w 48"/>
                <a:gd name="T35" fmla="*/ 4 h 44"/>
                <a:gd name="T36" fmla="*/ 8 w 48"/>
                <a:gd name="T37" fmla="*/ 7 h 44"/>
                <a:gd name="T38" fmla="*/ 11 w 48"/>
                <a:gd name="T39" fmla="*/ 11 h 44"/>
                <a:gd name="T40" fmla="*/ 12 w 48"/>
                <a:gd name="T41" fmla="*/ 14 h 44"/>
                <a:gd name="T42" fmla="*/ 14 w 48"/>
                <a:gd name="T43" fmla="*/ 19 h 44"/>
                <a:gd name="T44" fmla="*/ 17 w 48"/>
                <a:gd name="T45" fmla="*/ 21 h 44"/>
                <a:gd name="T46" fmla="*/ 20 w 48"/>
                <a:gd name="T47" fmla="*/ 26 h 44"/>
                <a:gd name="T48" fmla="*/ 21 w 48"/>
                <a:gd name="T49" fmla="*/ 31 h 44"/>
                <a:gd name="T50" fmla="*/ 25 w 48"/>
                <a:gd name="T51" fmla="*/ 35 h 44"/>
                <a:gd name="T52" fmla="*/ 28 w 48"/>
                <a:gd name="T53" fmla="*/ 36 h 44"/>
                <a:gd name="T54" fmla="*/ 33 w 48"/>
                <a:gd name="T55" fmla="*/ 37 h 44"/>
                <a:gd name="T56" fmla="*/ 37 w 48"/>
                <a:gd name="T57" fmla="*/ 37 h 44"/>
                <a:gd name="T58" fmla="*/ 40 w 48"/>
                <a:gd name="T59" fmla="*/ 35 h 44"/>
                <a:gd name="T60" fmla="*/ 42 w 48"/>
                <a:gd name="T61" fmla="*/ 35 h 44"/>
                <a:gd name="T62" fmla="*/ 45 w 48"/>
                <a:gd name="T63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4">
                  <a:moveTo>
                    <a:pt x="45" y="36"/>
                  </a:moveTo>
                  <a:cubicBezTo>
                    <a:pt x="45" y="36"/>
                    <a:pt x="47" y="36"/>
                    <a:pt x="47" y="37"/>
                  </a:cubicBezTo>
                  <a:cubicBezTo>
                    <a:pt x="48" y="38"/>
                    <a:pt x="45" y="40"/>
                    <a:pt x="44" y="41"/>
                  </a:cubicBezTo>
                  <a:cubicBezTo>
                    <a:pt x="43" y="42"/>
                    <a:pt x="41" y="43"/>
                    <a:pt x="40" y="44"/>
                  </a:cubicBezTo>
                  <a:cubicBezTo>
                    <a:pt x="38" y="44"/>
                    <a:pt x="34" y="44"/>
                    <a:pt x="33" y="44"/>
                  </a:cubicBezTo>
                  <a:cubicBezTo>
                    <a:pt x="31" y="43"/>
                    <a:pt x="28" y="41"/>
                    <a:pt x="26" y="40"/>
                  </a:cubicBezTo>
                  <a:cubicBezTo>
                    <a:pt x="25" y="40"/>
                    <a:pt x="22" y="40"/>
                    <a:pt x="21" y="39"/>
                  </a:cubicBezTo>
                  <a:cubicBezTo>
                    <a:pt x="21" y="39"/>
                    <a:pt x="20" y="37"/>
                    <a:pt x="19" y="36"/>
                  </a:cubicBezTo>
                  <a:cubicBezTo>
                    <a:pt x="18" y="35"/>
                    <a:pt x="17" y="32"/>
                    <a:pt x="17" y="31"/>
                  </a:cubicBezTo>
                  <a:cubicBezTo>
                    <a:pt x="16" y="29"/>
                    <a:pt x="15" y="25"/>
                    <a:pt x="14" y="24"/>
                  </a:cubicBezTo>
                  <a:cubicBezTo>
                    <a:pt x="13" y="22"/>
                    <a:pt x="10" y="21"/>
                    <a:pt x="9" y="19"/>
                  </a:cubicBezTo>
                  <a:cubicBezTo>
                    <a:pt x="8" y="18"/>
                    <a:pt x="8" y="16"/>
                    <a:pt x="7" y="15"/>
                  </a:cubicBezTo>
                  <a:cubicBezTo>
                    <a:pt x="6" y="14"/>
                    <a:pt x="4" y="12"/>
                    <a:pt x="3" y="11"/>
                  </a:cubicBezTo>
                  <a:cubicBezTo>
                    <a:pt x="3" y="10"/>
                    <a:pt x="1" y="9"/>
                    <a:pt x="1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5" y="1"/>
                    <a:pt x="7" y="3"/>
                    <a:pt x="7" y="4"/>
                  </a:cubicBezTo>
                  <a:cubicBezTo>
                    <a:pt x="8" y="5"/>
                    <a:pt x="7" y="6"/>
                    <a:pt x="8" y="7"/>
                  </a:cubicBezTo>
                  <a:cubicBezTo>
                    <a:pt x="8" y="8"/>
                    <a:pt x="10" y="10"/>
                    <a:pt x="11" y="11"/>
                  </a:cubicBezTo>
                  <a:cubicBezTo>
                    <a:pt x="11" y="12"/>
                    <a:pt x="12" y="14"/>
                    <a:pt x="12" y="14"/>
                  </a:cubicBezTo>
                  <a:cubicBezTo>
                    <a:pt x="12" y="16"/>
                    <a:pt x="13" y="18"/>
                    <a:pt x="14" y="19"/>
                  </a:cubicBezTo>
                  <a:cubicBezTo>
                    <a:pt x="14" y="20"/>
                    <a:pt x="16" y="20"/>
                    <a:pt x="17" y="21"/>
                  </a:cubicBezTo>
                  <a:cubicBezTo>
                    <a:pt x="18" y="22"/>
                    <a:pt x="19" y="25"/>
                    <a:pt x="20" y="26"/>
                  </a:cubicBezTo>
                  <a:cubicBezTo>
                    <a:pt x="20" y="28"/>
                    <a:pt x="20" y="30"/>
                    <a:pt x="21" y="31"/>
                  </a:cubicBezTo>
                  <a:cubicBezTo>
                    <a:pt x="22" y="32"/>
                    <a:pt x="24" y="35"/>
                    <a:pt x="25" y="35"/>
                  </a:cubicBezTo>
                  <a:cubicBezTo>
                    <a:pt x="26" y="36"/>
                    <a:pt x="28" y="36"/>
                    <a:pt x="28" y="36"/>
                  </a:cubicBezTo>
                  <a:cubicBezTo>
                    <a:pt x="30" y="36"/>
                    <a:pt x="32" y="37"/>
                    <a:pt x="33" y="37"/>
                  </a:cubicBezTo>
                  <a:cubicBezTo>
                    <a:pt x="34" y="37"/>
                    <a:pt x="36" y="38"/>
                    <a:pt x="37" y="37"/>
                  </a:cubicBezTo>
                  <a:cubicBezTo>
                    <a:pt x="38" y="37"/>
                    <a:pt x="39" y="35"/>
                    <a:pt x="40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3" y="35"/>
                    <a:pt x="44" y="36"/>
                    <a:pt x="45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925513" y="1831975"/>
              <a:ext cx="7937" cy="9525"/>
            </a:xfrm>
            <a:custGeom>
              <a:avLst/>
              <a:gdLst>
                <a:gd name="T0" fmla="*/ 8 w 10"/>
                <a:gd name="T1" fmla="*/ 10 h 10"/>
                <a:gd name="T2" fmla="*/ 10 w 10"/>
                <a:gd name="T3" fmla="*/ 8 h 10"/>
                <a:gd name="T4" fmla="*/ 8 w 10"/>
                <a:gd name="T5" fmla="*/ 5 h 10"/>
                <a:gd name="T6" fmla="*/ 6 w 10"/>
                <a:gd name="T7" fmla="*/ 4 h 10"/>
                <a:gd name="T8" fmla="*/ 4 w 10"/>
                <a:gd name="T9" fmla="*/ 0 h 10"/>
                <a:gd name="T10" fmla="*/ 3 w 10"/>
                <a:gd name="T11" fmla="*/ 1 h 10"/>
                <a:gd name="T12" fmla="*/ 2 w 10"/>
                <a:gd name="T13" fmla="*/ 5 h 10"/>
                <a:gd name="T14" fmla="*/ 1 w 10"/>
                <a:gd name="T15" fmla="*/ 6 h 10"/>
                <a:gd name="T16" fmla="*/ 3 w 10"/>
                <a:gd name="T17" fmla="*/ 9 h 10"/>
                <a:gd name="T18" fmla="*/ 5 w 10"/>
                <a:gd name="T19" fmla="*/ 9 h 10"/>
                <a:gd name="T20" fmla="*/ 8 w 10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9" y="5"/>
                    <a:pt x="8" y="5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3"/>
                    <a:pt x="5" y="1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2"/>
                    <a:pt x="2" y="4"/>
                    <a:pt x="2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0" y="7"/>
                    <a:pt x="2" y="8"/>
                    <a:pt x="3" y="9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7" y="10"/>
                    <a:pt x="8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917575" y="1827213"/>
              <a:ext cx="7937" cy="9525"/>
            </a:xfrm>
            <a:custGeom>
              <a:avLst/>
              <a:gdLst>
                <a:gd name="T0" fmla="*/ 8 w 9"/>
                <a:gd name="T1" fmla="*/ 9 h 11"/>
                <a:gd name="T2" fmla="*/ 6 w 9"/>
                <a:gd name="T3" fmla="*/ 11 h 11"/>
                <a:gd name="T4" fmla="*/ 2 w 9"/>
                <a:gd name="T5" fmla="*/ 11 h 11"/>
                <a:gd name="T6" fmla="*/ 1 w 9"/>
                <a:gd name="T7" fmla="*/ 7 h 11"/>
                <a:gd name="T8" fmla="*/ 0 w 9"/>
                <a:gd name="T9" fmla="*/ 3 h 11"/>
                <a:gd name="T10" fmla="*/ 3 w 9"/>
                <a:gd name="T11" fmla="*/ 1 h 11"/>
                <a:gd name="T12" fmla="*/ 5 w 9"/>
                <a:gd name="T13" fmla="*/ 0 h 11"/>
                <a:gd name="T14" fmla="*/ 6 w 9"/>
                <a:gd name="T15" fmla="*/ 1 h 11"/>
                <a:gd name="T16" fmla="*/ 6 w 9"/>
                <a:gd name="T17" fmla="*/ 4 h 11"/>
                <a:gd name="T18" fmla="*/ 8 w 9"/>
                <a:gd name="T19" fmla="*/ 6 h 11"/>
                <a:gd name="T20" fmla="*/ 8 w 9"/>
                <a:gd name="T2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">
                  <a:moveTo>
                    <a:pt x="8" y="9"/>
                  </a:moveTo>
                  <a:cubicBezTo>
                    <a:pt x="8" y="10"/>
                    <a:pt x="7" y="11"/>
                    <a:pt x="6" y="11"/>
                  </a:cubicBezTo>
                  <a:cubicBezTo>
                    <a:pt x="5" y="11"/>
                    <a:pt x="3" y="11"/>
                    <a:pt x="2" y="11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2" y="2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9" y="7"/>
                    <a:pt x="8" y="8"/>
                    <a:pt x="8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25513" y="1824038"/>
              <a:ext cx="4762" cy="4763"/>
            </a:xfrm>
            <a:custGeom>
              <a:avLst/>
              <a:gdLst>
                <a:gd name="T0" fmla="*/ 5 w 5"/>
                <a:gd name="T1" fmla="*/ 2 h 5"/>
                <a:gd name="T2" fmla="*/ 3 w 5"/>
                <a:gd name="T3" fmla="*/ 0 h 5"/>
                <a:gd name="T4" fmla="*/ 0 w 5"/>
                <a:gd name="T5" fmla="*/ 1 h 5"/>
                <a:gd name="T6" fmla="*/ 0 w 5"/>
                <a:gd name="T7" fmla="*/ 3 h 5"/>
                <a:gd name="T8" fmla="*/ 2 w 5"/>
                <a:gd name="T9" fmla="*/ 5 h 5"/>
                <a:gd name="T10" fmla="*/ 3 w 5"/>
                <a:gd name="T11" fmla="*/ 5 h 5"/>
                <a:gd name="T12" fmla="*/ 5 w 5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2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76300" y="1803400"/>
              <a:ext cx="44450" cy="47625"/>
            </a:xfrm>
            <a:custGeom>
              <a:avLst/>
              <a:gdLst>
                <a:gd name="T0" fmla="*/ 48 w 53"/>
                <a:gd name="T1" fmla="*/ 22 h 58"/>
                <a:gd name="T2" fmla="*/ 53 w 53"/>
                <a:gd name="T3" fmla="*/ 21 h 58"/>
                <a:gd name="T4" fmla="*/ 53 w 53"/>
                <a:gd name="T5" fmla="*/ 17 h 58"/>
                <a:gd name="T6" fmla="*/ 48 w 53"/>
                <a:gd name="T7" fmla="*/ 13 h 58"/>
                <a:gd name="T8" fmla="*/ 43 w 53"/>
                <a:gd name="T9" fmla="*/ 7 h 58"/>
                <a:gd name="T10" fmla="*/ 38 w 53"/>
                <a:gd name="T11" fmla="*/ 5 h 58"/>
                <a:gd name="T12" fmla="*/ 32 w 53"/>
                <a:gd name="T13" fmla="*/ 6 h 58"/>
                <a:gd name="T14" fmla="*/ 30 w 53"/>
                <a:gd name="T15" fmla="*/ 8 h 58"/>
                <a:gd name="T16" fmla="*/ 27 w 53"/>
                <a:gd name="T17" fmla="*/ 11 h 58"/>
                <a:gd name="T18" fmla="*/ 23 w 53"/>
                <a:gd name="T19" fmla="*/ 13 h 58"/>
                <a:gd name="T20" fmla="*/ 19 w 53"/>
                <a:gd name="T21" fmla="*/ 15 h 58"/>
                <a:gd name="T22" fmla="*/ 18 w 53"/>
                <a:gd name="T23" fmla="*/ 18 h 58"/>
                <a:gd name="T24" fmla="*/ 19 w 53"/>
                <a:gd name="T25" fmla="*/ 21 h 58"/>
                <a:gd name="T26" fmla="*/ 22 w 53"/>
                <a:gd name="T27" fmla="*/ 24 h 58"/>
                <a:gd name="T28" fmla="*/ 24 w 53"/>
                <a:gd name="T29" fmla="*/ 27 h 58"/>
                <a:gd name="T30" fmla="*/ 23 w 53"/>
                <a:gd name="T31" fmla="*/ 28 h 58"/>
                <a:gd name="T32" fmla="*/ 16 w 53"/>
                <a:gd name="T33" fmla="*/ 29 h 58"/>
                <a:gd name="T34" fmla="*/ 15 w 53"/>
                <a:gd name="T35" fmla="*/ 25 h 58"/>
                <a:gd name="T36" fmla="*/ 13 w 53"/>
                <a:gd name="T37" fmla="*/ 20 h 58"/>
                <a:gd name="T38" fmla="*/ 10 w 53"/>
                <a:gd name="T39" fmla="*/ 17 h 58"/>
                <a:gd name="T40" fmla="*/ 11 w 53"/>
                <a:gd name="T41" fmla="*/ 12 h 58"/>
                <a:gd name="T42" fmla="*/ 10 w 53"/>
                <a:gd name="T43" fmla="*/ 8 h 58"/>
                <a:gd name="T44" fmla="*/ 8 w 53"/>
                <a:gd name="T45" fmla="*/ 5 h 58"/>
                <a:gd name="T46" fmla="*/ 4 w 53"/>
                <a:gd name="T47" fmla="*/ 2 h 58"/>
                <a:gd name="T48" fmla="*/ 1 w 53"/>
                <a:gd name="T49" fmla="*/ 1 h 58"/>
                <a:gd name="T50" fmla="*/ 1 w 53"/>
                <a:gd name="T51" fmla="*/ 3 h 58"/>
                <a:gd name="T52" fmla="*/ 3 w 53"/>
                <a:gd name="T53" fmla="*/ 7 h 58"/>
                <a:gd name="T54" fmla="*/ 6 w 53"/>
                <a:gd name="T55" fmla="*/ 10 h 58"/>
                <a:gd name="T56" fmla="*/ 7 w 53"/>
                <a:gd name="T57" fmla="*/ 12 h 58"/>
                <a:gd name="T58" fmla="*/ 6 w 53"/>
                <a:gd name="T59" fmla="*/ 14 h 58"/>
                <a:gd name="T60" fmla="*/ 3 w 53"/>
                <a:gd name="T61" fmla="*/ 14 h 58"/>
                <a:gd name="T62" fmla="*/ 2 w 53"/>
                <a:gd name="T63" fmla="*/ 15 h 58"/>
                <a:gd name="T64" fmla="*/ 1 w 53"/>
                <a:gd name="T65" fmla="*/ 18 h 58"/>
                <a:gd name="T66" fmla="*/ 1 w 53"/>
                <a:gd name="T67" fmla="*/ 22 h 58"/>
                <a:gd name="T68" fmla="*/ 0 w 53"/>
                <a:gd name="T69" fmla="*/ 27 h 58"/>
                <a:gd name="T70" fmla="*/ 2 w 53"/>
                <a:gd name="T71" fmla="*/ 34 h 58"/>
                <a:gd name="T72" fmla="*/ 6 w 53"/>
                <a:gd name="T73" fmla="*/ 37 h 58"/>
                <a:gd name="T74" fmla="*/ 10 w 53"/>
                <a:gd name="T75" fmla="*/ 41 h 58"/>
                <a:gd name="T76" fmla="*/ 12 w 53"/>
                <a:gd name="T77" fmla="*/ 44 h 58"/>
                <a:gd name="T78" fmla="*/ 15 w 53"/>
                <a:gd name="T79" fmla="*/ 47 h 58"/>
                <a:gd name="T80" fmla="*/ 20 w 53"/>
                <a:gd name="T81" fmla="*/ 48 h 58"/>
                <a:gd name="T82" fmla="*/ 26 w 53"/>
                <a:gd name="T83" fmla="*/ 48 h 58"/>
                <a:gd name="T84" fmla="*/ 27 w 53"/>
                <a:gd name="T85" fmla="*/ 51 h 58"/>
                <a:gd name="T86" fmla="*/ 27 w 53"/>
                <a:gd name="T87" fmla="*/ 55 h 58"/>
                <a:gd name="T88" fmla="*/ 30 w 53"/>
                <a:gd name="T89" fmla="*/ 57 h 58"/>
                <a:gd name="T90" fmla="*/ 33 w 53"/>
                <a:gd name="T91" fmla="*/ 58 h 58"/>
                <a:gd name="T92" fmla="*/ 37 w 53"/>
                <a:gd name="T93" fmla="*/ 56 h 58"/>
                <a:gd name="T94" fmla="*/ 38 w 53"/>
                <a:gd name="T95" fmla="*/ 51 h 58"/>
                <a:gd name="T96" fmla="*/ 37 w 53"/>
                <a:gd name="T97" fmla="*/ 48 h 58"/>
                <a:gd name="T98" fmla="*/ 39 w 53"/>
                <a:gd name="T99" fmla="*/ 46 h 58"/>
                <a:gd name="T100" fmla="*/ 41 w 53"/>
                <a:gd name="T101" fmla="*/ 45 h 58"/>
                <a:gd name="T102" fmla="*/ 43 w 53"/>
                <a:gd name="T103" fmla="*/ 44 h 58"/>
                <a:gd name="T104" fmla="*/ 43 w 53"/>
                <a:gd name="T105" fmla="*/ 40 h 58"/>
                <a:gd name="T106" fmla="*/ 43 w 53"/>
                <a:gd name="T107" fmla="*/ 38 h 58"/>
                <a:gd name="T108" fmla="*/ 46 w 53"/>
                <a:gd name="T109" fmla="*/ 36 h 58"/>
                <a:gd name="T110" fmla="*/ 44 w 53"/>
                <a:gd name="T111" fmla="*/ 32 h 58"/>
                <a:gd name="T112" fmla="*/ 44 w 53"/>
                <a:gd name="T113" fmla="*/ 28 h 58"/>
                <a:gd name="T114" fmla="*/ 45 w 53"/>
                <a:gd name="T115" fmla="*/ 23 h 58"/>
                <a:gd name="T116" fmla="*/ 48 w 53"/>
                <a:gd name="T117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" h="58">
                  <a:moveTo>
                    <a:pt x="48" y="22"/>
                  </a:moveTo>
                  <a:cubicBezTo>
                    <a:pt x="49" y="22"/>
                    <a:pt x="52" y="22"/>
                    <a:pt x="53" y="21"/>
                  </a:cubicBezTo>
                  <a:cubicBezTo>
                    <a:pt x="53" y="20"/>
                    <a:pt x="53" y="18"/>
                    <a:pt x="53" y="17"/>
                  </a:cubicBezTo>
                  <a:cubicBezTo>
                    <a:pt x="52" y="15"/>
                    <a:pt x="49" y="14"/>
                    <a:pt x="48" y="13"/>
                  </a:cubicBezTo>
                  <a:cubicBezTo>
                    <a:pt x="47" y="12"/>
                    <a:pt x="45" y="8"/>
                    <a:pt x="43" y="7"/>
                  </a:cubicBezTo>
                  <a:cubicBezTo>
                    <a:pt x="42" y="6"/>
                    <a:pt x="40" y="5"/>
                    <a:pt x="38" y="5"/>
                  </a:cubicBezTo>
                  <a:cubicBezTo>
                    <a:pt x="37" y="5"/>
                    <a:pt x="34" y="5"/>
                    <a:pt x="32" y="6"/>
                  </a:cubicBezTo>
                  <a:cubicBezTo>
                    <a:pt x="32" y="6"/>
                    <a:pt x="30" y="8"/>
                    <a:pt x="30" y="8"/>
                  </a:cubicBezTo>
                  <a:cubicBezTo>
                    <a:pt x="29" y="9"/>
                    <a:pt x="28" y="10"/>
                    <a:pt x="27" y="11"/>
                  </a:cubicBezTo>
                  <a:cubicBezTo>
                    <a:pt x="26" y="11"/>
                    <a:pt x="24" y="13"/>
                    <a:pt x="23" y="13"/>
                  </a:cubicBezTo>
                  <a:cubicBezTo>
                    <a:pt x="22" y="14"/>
                    <a:pt x="20" y="14"/>
                    <a:pt x="19" y="15"/>
                  </a:cubicBezTo>
                  <a:cubicBezTo>
                    <a:pt x="19" y="16"/>
                    <a:pt x="18" y="17"/>
                    <a:pt x="18" y="18"/>
                  </a:cubicBezTo>
                  <a:cubicBezTo>
                    <a:pt x="18" y="19"/>
                    <a:pt x="18" y="21"/>
                    <a:pt x="19" y="21"/>
                  </a:cubicBezTo>
                  <a:cubicBezTo>
                    <a:pt x="19" y="22"/>
                    <a:pt x="21" y="23"/>
                    <a:pt x="22" y="24"/>
                  </a:cubicBezTo>
                  <a:cubicBezTo>
                    <a:pt x="22" y="24"/>
                    <a:pt x="24" y="26"/>
                    <a:pt x="24" y="27"/>
                  </a:cubicBezTo>
                  <a:cubicBezTo>
                    <a:pt x="24" y="27"/>
                    <a:pt x="23" y="28"/>
                    <a:pt x="23" y="28"/>
                  </a:cubicBezTo>
                  <a:cubicBezTo>
                    <a:pt x="21" y="29"/>
                    <a:pt x="17" y="30"/>
                    <a:pt x="16" y="29"/>
                  </a:cubicBezTo>
                  <a:cubicBezTo>
                    <a:pt x="15" y="28"/>
                    <a:pt x="15" y="26"/>
                    <a:pt x="15" y="25"/>
                  </a:cubicBezTo>
                  <a:cubicBezTo>
                    <a:pt x="15" y="24"/>
                    <a:pt x="13" y="21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10" y="16"/>
                    <a:pt x="11" y="13"/>
                    <a:pt x="11" y="12"/>
                  </a:cubicBezTo>
                  <a:cubicBezTo>
                    <a:pt x="11" y="11"/>
                    <a:pt x="10" y="9"/>
                    <a:pt x="10" y="8"/>
                  </a:cubicBezTo>
                  <a:cubicBezTo>
                    <a:pt x="10" y="7"/>
                    <a:pt x="9" y="6"/>
                    <a:pt x="8" y="5"/>
                  </a:cubicBezTo>
                  <a:cubicBezTo>
                    <a:pt x="7" y="4"/>
                    <a:pt x="5" y="3"/>
                    <a:pt x="4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5"/>
                    <a:pt x="3" y="6"/>
                    <a:pt x="3" y="7"/>
                  </a:cubicBezTo>
                  <a:cubicBezTo>
                    <a:pt x="4" y="8"/>
                    <a:pt x="5" y="9"/>
                    <a:pt x="6" y="10"/>
                  </a:cubicBezTo>
                  <a:cubicBezTo>
                    <a:pt x="6" y="10"/>
                    <a:pt x="7" y="11"/>
                    <a:pt x="7" y="12"/>
                  </a:cubicBezTo>
                  <a:cubicBezTo>
                    <a:pt x="7" y="13"/>
                    <a:pt x="7" y="14"/>
                    <a:pt x="6" y="14"/>
                  </a:cubicBezTo>
                  <a:cubicBezTo>
                    <a:pt x="5" y="14"/>
                    <a:pt x="4" y="13"/>
                    <a:pt x="3" y="14"/>
                  </a:cubicBezTo>
                  <a:cubicBezTo>
                    <a:pt x="3" y="14"/>
                    <a:pt x="2" y="15"/>
                    <a:pt x="2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1" y="19"/>
                    <a:pt x="1" y="21"/>
                    <a:pt x="1" y="22"/>
                  </a:cubicBezTo>
                  <a:cubicBezTo>
                    <a:pt x="1" y="23"/>
                    <a:pt x="0" y="26"/>
                    <a:pt x="0" y="27"/>
                  </a:cubicBezTo>
                  <a:cubicBezTo>
                    <a:pt x="1" y="29"/>
                    <a:pt x="1" y="32"/>
                    <a:pt x="2" y="34"/>
                  </a:cubicBezTo>
                  <a:cubicBezTo>
                    <a:pt x="2" y="35"/>
                    <a:pt x="5" y="36"/>
                    <a:pt x="6" y="37"/>
                  </a:cubicBezTo>
                  <a:cubicBezTo>
                    <a:pt x="7" y="38"/>
                    <a:pt x="9" y="40"/>
                    <a:pt x="10" y="41"/>
                  </a:cubicBezTo>
                  <a:cubicBezTo>
                    <a:pt x="11" y="41"/>
                    <a:pt x="11" y="43"/>
                    <a:pt x="12" y="44"/>
                  </a:cubicBezTo>
                  <a:cubicBezTo>
                    <a:pt x="13" y="45"/>
                    <a:pt x="14" y="46"/>
                    <a:pt x="15" y="47"/>
                  </a:cubicBezTo>
                  <a:cubicBezTo>
                    <a:pt x="17" y="47"/>
                    <a:pt x="19" y="48"/>
                    <a:pt x="20" y="48"/>
                  </a:cubicBezTo>
                  <a:cubicBezTo>
                    <a:pt x="21" y="48"/>
                    <a:pt x="25" y="47"/>
                    <a:pt x="26" y="48"/>
                  </a:cubicBezTo>
                  <a:cubicBezTo>
                    <a:pt x="26" y="48"/>
                    <a:pt x="26" y="50"/>
                    <a:pt x="27" y="51"/>
                  </a:cubicBezTo>
                  <a:cubicBezTo>
                    <a:pt x="27" y="52"/>
                    <a:pt x="26" y="54"/>
                    <a:pt x="27" y="55"/>
                  </a:cubicBezTo>
                  <a:cubicBezTo>
                    <a:pt x="27" y="55"/>
                    <a:pt x="29" y="57"/>
                    <a:pt x="30" y="57"/>
                  </a:cubicBezTo>
                  <a:cubicBezTo>
                    <a:pt x="30" y="57"/>
                    <a:pt x="32" y="58"/>
                    <a:pt x="33" y="58"/>
                  </a:cubicBezTo>
                  <a:cubicBezTo>
                    <a:pt x="34" y="58"/>
                    <a:pt x="36" y="57"/>
                    <a:pt x="37" y="56"/>
                  </a:cubicBezTo>
                  <a:cubicBezTo>
                    <a:pt x="38" y="55"/>
                    <a:pt x="38" y="53"/>
                    <a:pt x="38" y="51"/>
                  </a:cubicBezTo>
                  <a:cubicBezTo>
                    <a:pt x="38" y="51"/>
                    <a:pt x="37" y="49"/>
                    <a:pt x="37" y="48"/>
                  </a:cubicBezTo>
                  <a:cubicBezTo>
                    <a:pt x="37" y="47"/>
                    <a:pt x="38" y="46"/>
                    <a:pt x="39" y="46"/>
                  </a:cubicBezTo>
                  <a:cubicBezTo>
                    <a:pt x="39" y="45"/>
                    <a:pt x="40" y="45"/>
                    <a:pt x="41" y="45"/>
                  </a:cubicBezTo>
                  <a:cubicBezTo>
                    <a:pt x="42" y="45"/>
                    <a:pt x="43" y="44"/>
                    <a:pt x="43" y="44"/>
                  </a:cubicBezTo>
                  <a:cubicBezTo>
                    <a:pt x="43" y="43"/>
                    <a:pt x="43" y="41"/>
                    <a:pt x="43" y="40"/>
                  </a:cubicBezTo>
                  <a:cubicBezTo>
                    <a:pt x="43" y="40"/>
                    <a:pt x="43" y="38"/>
                    <a:pt x="43" y="38"/>
                  </a:cubicBezTo>
                  <a:cubicBezTo>
                    <a:pt x="44" y="37"/>
                    <a:pt x="45" y="36"/>
                    <a:pt x="46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4" y="31"/>
                    <a:pt x="44" y="29"/>
                    <a:pt x="44" y="28"/>
                  </a:cubicBezTo>
                  <a:cubicBezTo>
                    <a:pt x="44" y="27"/>
                    <a:pt x="44" y="24"/>
                    <a:pt x="45" y="23"/>
                  </a:cubicBezTo>
                  <a:cubicBezTo>
                    <a:pt x="45" y="22"/>
                    <a:pt x="47" y="22"/>
                    <a:pt x="48" y="2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890588" y="1801813"/>
              <a:ext cx="7937" cy="7938"/>
            </a:xfrm>
            <a:custGeom>
              <a:avLst/>
              <a:gdLst>
                <a:gd name="T0" fmla="*/ 7 w 9"/>
                <a:gd name="T1" fmla="*/ 8 h 10"/>
                <a:gd name="T2" fmla="*/ 9 w 9"/>
                <a:gd name="T3" fmla="*/ 4 h 10"/>
                <a:gd name="T4" fmla="*/ 7 w 9"/>
                <a:gd name="T5" fmla="*/ 1 h 10"/>
                <a:gd name="T6" fmla="*/ 4 w 9"/>
                <a:gd name="T7" fmla="*/ 1 h 10"/>
                <a:gd name="T8" fmla="*/ 0 w 9"/>
                <a:gd name="T9" fmla="*/ 3 h 10"/>
                <a:gd name="T10" fmla="*/ 2 w 9"/>
                <a:gd name="T11" fmla="*/ 5 h 10"/>
                <a:gd name="T12" fmla="*/ 1 w 9"/>
                <a:gd name="T13" fmla="*/ 8 h 10"/>
                <a:gd name="T14" fmla="*/ 3 w 9"/>
                <a:gd name="T15" fmla="*/ 10 h 10"/>
                <a:gd name="T16" fmla="*/ 5 w 9"/>
                <a:gd name="T17" fmla="*/ 10 h 10"/>
                <a:gd name="T18" fmla="*/ 7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7" y="8"/>
                  </a:moveTo>
                  <a:cubicBezTo>
                    <a:pt x="8" y="7"/>
                    <a:pt x="9" y="5"/>
                    <a:pt x="9" y="4"/>
                  </a:cubicBezTo>
                  <a:cubicBezTo>
                    <a:pt x="9" y="3"/>
                    <a:pt x="8" y="1"/>
                    <a:pt x="7" y="1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1"/>
                    <a:pt x="0" y="2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3" y="10"/>
                    <a:pt x="5" y="10"/>
                    <a:pt x="5" y="10"/>
                  </a:cubicBezTo>
                  <a:cubicBezTo>
                    <a:pt x="6" y="10"/>
                    <a:pt x="7" y="9"/>
                    <a:pt x="7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898525" y="1762125"/>
              <a:ext cx="7937" cy="6350"/>
            </a:xfrm>
            <a:custGeom>
              <a:avLst/>
              <a:gdLst>
                <a:gd name="T0" fmla="*/ 9 w 9"/>
                <a:gd name="T1" fmla="*/ 3 h 8"/>
                <a:gd name="T2" fmla="*/ 0 w 9"/>
                <a:gd name="T3" fmla="*/ 0 h 8"/>
                <a:gd name="T4" fmla="*/ 0 w 9"/>
                <a:gd name="T5" fmla="*/ 3 h 8"/>
                <a:gd name="T6" fmla="*/ 2 w 9"/>
                <a:gd name="T7" fmla="*/ 6 h 8"/>
                <a:gd name="T8" fmla="*/ 5 w 9"/>
                <a:gd name="T9" fmla="*/ 8 h 8"/>
                <a:gd name="T10" fmla="*/ 7 w 9"/>
                <a:gd name="T11" fmla="*/ 7 h 8"/>
                <a:gd name="T12" fmla="*/ 8 w 9"/>
                <a:gd name="T13" fmla="*/ 6 h 8"/>
                <a:gd name="T14" fmla="*/ 9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9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" y="6"/>
                    <a:pt x="4" y="8"/>
                    <a:pt x="5" y="8"/>
                  </a:cubicBezTo>
                  <a:cubicBezTo>
                    <a:pt x="6" y="8"/>
                    <a:pt x="7" y="8"/>
                    <a:pt x="7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9" y="5"/>
                    <a:pt x="9" y="3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06438" y="1768475"/>
              <a:ext cx="774700" cy="552450"/>
            </a:xfrm>
            <a:custGeom>
              <a:avLst/>
              <a:gdLst>
                <a:gd name="T0" fmla="*/ 844 w 918"/>
                <a:gd name="T1" fmla="*/ 623 h 655"/>
                <a:gd name="T2" fmla="*/ 580 w 918"/>
                <a:gd name="T3" fmla="*/ 613 h 655"/>
                <a:gd name="T4" fmla="*/ 516 w 918"/>
                <a:gd name="T5" fmla="*/ 604 h 655"/>
                <a:gd name="T6" fmla="*/ 439 w 918"/>
                <a:gd name="T7" fmla="*/ 621 h 655"/>
                <a:gd name="T8" fmla="*/ 361 w 918"/>
                <a:gd name="T9" fmla="*/ 614 h 655"/>
                <a:gd name="T10" fmla="*/ 315 w 918"/>
                <a:gd name="T11" fmla="*/ 610 h 655"/>
                <a:gd name="T12" fmla="*/ 259 w 918"/>
                <a:gd name="T13" fmla="*/ 587 h 655"/>
                <a:gd name="T14" fmla="*/ 205 w 918"/>
                <a:gd name="T15" fmla="*/ 595 h 655"/>
                <a:gd name="T16" fmla="*/ 151 w 918"/>
                <a:gd name="T17" fmla="*/ 579 h 655"/>
                <a:gd name="T18" fmla="*/ 134 w 918"/>
                <a:gd name="T19" fmla="*/ 528 h 655"/>
                <a:gd name="T20" fmla="*/ 106 w 918"/>
                <a:gd name="T21" fmla="*/ 463 h 655"/>
                <a:gd name="T22" fmla="*/ 65 w 918"/>
                <a:gd name="T23" fmla="*/ 440 h 655"/>
                <a:gd name="T24" fmla="*/ 30 w 918"/>
                <a:gd name="T25" fmla="*/ 428 h 655"/>
                <a:gd name="T26" fmla="*/ 6 w 918"/>
                <a:gd name="T27" fmla="*/ 422 h 655"/>
                <a:gd name="T28" fmla="*/ 16 w 918"/>
                <a:gd name="T29" fmla="*/ 361 h 655"/>
                <a:gd name="T30" fmla="*/ 22 w 918"/>
                <a:gd name="T31" fmla="*/ 387 h 655"/>
                <a:gd name="T32" fmla="*/ 42 w 918"/>
                <a:gd name="T33" fmla="*/ 358 h 655"/>
                <a:gd name="T34" fmla="*/ 26 w 918"/>
                <a:gd name="T35" fmla="*/ 351 h 655"/>
                <a:gd name="T36" fmla="*/ 25 w 918"/>
                <a:gd name="T37" fmla="*/ 322 h 655"/>
                <a:gd name="T38" fmla="*/ 45 w 918"/>
                <a:gd name="T39" fmla="*/ 305 h 655"/>
                <a:gd name="T40" fmla="*/ 20 w 918"/>
                <a:gd name="T41" fmla="*/ 308 h 655"/>
                <a:gd name="T42" fmla="*/ 18 w 918"/>
                <a:gd name="T43" fmla="*/ 217 h 655"/>
                <a:gd name="T44" fmla="*/ 7 w 918"/>
                <a:gd name="T45" fmla="*/ 129 h 655"/>
                <a:gd name="T46" fmla="*/ 14 w 918"/>
                <a:gd name="T47" fmla="*/ 77 h 655"/>
                <a:gd name="T48" fmla="*/ 29 w 918"/>
                <a:gd name="T49" fmla="*/ 50 h 655"/>
                <a:gd name="T50" fmla="*/ 85 w 918"/>
                <a:gd name="T51" fmla="*/ 102 h 655"/>
                <a:gd name="T52" fmla="*/ 153 w 918"/>
                <a:gd name="T53" fmla="*/ 127 h 655"/>
                <a:gd name="T54" fmla="*/ 195 w 918"/>
                <a:gd name="T55" fmla="*/ 139 h 655"/>
                <a:gd name="T56" fmla="*/ 216 w 918"/>
                <a:gd name="T57" fmla="*/ 152 h 655"/>
                <a:gd name="T58" fmla="*/ 228 w 918"/>
                <a:gd name="T59" fmla="*/ 162 h 655"/>
                <a:gd name="T60" fmla="*/ 231 w 918"/>
                <a:gd name="T61" fmla="*/ 174 h 655"/>
                <a:gd name="T62" fmla="*/ 229 w 918"/>
                <a:gd name="T63" fmla="*/ 197 h 655"/>
                <a:gd name="T64" fmla="*/ 230 w 918"/>
                <a:gd name="T65" fmla="*/ 203 h 655"/>
                <a:gd name="T66" fmla="*/ 249 w 918"/>
                <a:gd name="T67" fmla="*/ 200 h 655"/>
                <a:gd name="T68" fmla="*/ 243 w 918"/>
                <a:gd name="T69" fmla="*/ 228 h 655"/>
                <a:gd name="T70" fmla="*/ 240 w 918"/>
                <a:gd name="T71" fmla="*/ 260 h 655"/>
                <a:gd name="T72" fmla="*/ 234 w 918"/>
                <a:gd name="T73" fmla="*/ 287 h 655"/>
                <a:gd name="T74" fmla="*/ 232 w 918"/>
                <a:gd name="T75" fmla="*/ 301 h 655"/>
                <a:gd name="T76" fmla="*/ 250 w 918"/>
                <a:gd name="T77" fmla="*/ 270 h 655"/>
                <a:gd name="T78" fmla="*/ 251 w 918"/>
                <a:gd name="T79" fmla="*/ 240 h 655"/>
                <a:gd name="T80" fmla="*/ 272 w 918"/>
                <a:gd name="T81" fmla="*/ 198 h 655"/>
                <a:gd name="T82" fmla="*/ 277 w 918"/>
                <a:gd name="T83" fmla="*/ 155 h 655"/>
                <a:gd name="T84" fmla="*/ 267 w 918"/>
                <a:gd name="T85" fmla="*/ 154 h 655"/>
                <a:gd name="T86" fmla="*/ 260 w 918"/>
                <a:gd name="T87" fmla="*/ 150 h 655"/>
                <a:gd name="T88" fmla="*/ 282 w 918"/>
                <a:gd name="T89" fmla="*/ 127 h 655"/>
                <a:gd name="T90" fmla="*/ 261 w 918"/>
                <a:gd name="T91" fmla="*/ 108 h 655"/>
                <a:gd name="T92" fmla="*/ 254 w 918"/>
                <a:gd name="T93" fmla="*/ 125 h 655"/>
                <a:gd name="T94" fmla="*/ 252 w 918"/>
                <a:gd name="T95" fmla="*/ 166 h 655"/>
                <a:gd name="T96" fmla="*/ 269 w 918"/>
                <a:gd name="T97" fmla="*/ 172 h 655"/>
                <a:gd name="T98" fmla="*/ 260 w 918"/>
                <a:gd name="T99" fmla="*/ 185 h 655"/>
                <a:gd name="T100" fmla="*/ 247 w 918"/>
                <a:gd name="T101" fmla="*/ 164 h 655"/>
                <a:gd name="T102" fmla="*/ 234 w 918"/>
                <a:gd name="T103" fmla="*/ 132 h 655"/>
                <a:gd name="T104" fmla="*/ 257 w 918"/>
                <a:gd name="T105" fmla="*/ 91 h 655"/>
                <a:gd name="T106" fmla="*/ 269 w 918"/>
                <a:gd name="T107" fmla="*/ 91 h 655"/>
                <a:gd name="T108" fmla="*/ 286 w 918"/>
                <a:gd name="T109" fmla="*/ 80 h 655"/>
                <a:gd name="T110" fmla="*/ 272 w 918"/>
                <a:gd name="T111" fmla="*/ 49 h 655"/>
                <a:gd name="T112" fmla="*/ 263 w 918"/>
                <a:gd name="T113" fmla="*/ 45 h 655"/>
                <a:gd name="T114" fmla="*/ 262 w 918"/>
                <a:gd name="T115" fmla="*/ 24 h 655"/>
                <a:gd name="T116" fmla="*/ 266 w 918"/>
                <a:gd name="T11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8" h="655">
                  <a:moveTo>
                    <a:pt x="918" y="139"/>
                  </a:moveTo>
                  <a:cubicBezTo>
                    <a:pt x="837" y="582"/>
                    <a:pt x="837" y="582"/>
                    <a:pt x="837" y="582"/>
                  </a:cubicBezTo>
                  <a:cubicBezTo>
                    <a:pt x="837" y="582"/>
                    <a:pt x="836" y="585"/>
                    <a:pt x="835" y="587"/>
                  </a:cubicBezTo>
                  <a:cubicBezTo>
                    <a:pt x="835" y="588"/>
                    <a:pt x="834" y="590"/>
                    <a:pt x="834" y="592"/>
                  </a:cubicBezTo>
                  <a:cubicBezTo>
                    <a:pt x="835" y="592"/>
                    <a:pt x="836" y="593"/>
                    <a:pt x="836" y="594"/>
                  </a:cubicBezTo>
                  <a:cubicBezTo>
                    <a:pt x="837" y="595"/>
                    <a:pt x="836" y="597"/>
                    <a:pt x="836" y="598"/>
                  </a:cubicBezTo>
                  <a:cubicBezTo>
                    <a:pt x="837" y="599"/>
                    <a:pt x="840" y="601"/>
                    <a:pt x="841" y="603"/>
                  </a:cubicBezTo>
                  <a:cubicBezTo>
                    <a:pt x="841" y="604"/>
                    <a:pt x="840" y="606"/>
                    <a:pt x="840" y="607"/>
                  </a:cubicBezTo>
                  <a:cubicBezTo>
                    <a:pt x="840" y="609"/>
                    <a:pt x="843" y="611"/>
                    <a:pt x="843" y="613"/>
                  </a:cubicBezTo>
                  <a:cubicBezTo>
                    <a:pt x="843" y="614"/>
                    <a:pt x="840" y="617"/>
                    <a:pt x="840" y="618"/>
                  </a:cubicBezTo>
                  <a:cubicBezTo>
                    <a:pt x="840" y="620"/>
                    <a:pt x="843" y="621"/>
                    <a:pt x="844" y="623"/>
                  </a:cubicBezTo>
                  <a:cubicBezTo>
                    <a:pt x="844" y="624"/>
                    <a:pt x="844" y="626"/>
                    <a:pt x="843" y="627"/>
                  </a:cubicBezTo>
                  <a:cubicBezTo>
                    <a:pt x="843" y="628"/>
                    <a:pt x="840" y="630"/>
                    <a:pt x="840" y="631"/>
                  </a:cubicBezTo>
                  <a:cubicBezTo>
                    <a:pt x="839" y="632"/>
                    <a:pt x="839" y="633"/>
                    <a:pt x="838" y="634"/>
                  </a:cubicBezTo>
                  <a:cubicBezTo>
                    <a:pt x="838" y="635"/>
                    <a:pt x="836" y="635"/>
                    <a:pt x="835" y="636"/>
                  </a:cubicBezTo>
                  <a:cubicBezTo>
                    <a:pt x="834" y="637"/>
                    <a:pt x="834" y="639"/>
                    <a:pt x="834" y="640"/>
                  </a:cubicBezTo>
                  <a:cubicBezTo>
                    <a:pt x="835" y="642"/>
                    <a:pt x="839" y="644"/>
                    <a:pt x="839" y="645"/>
                  </a:cubicBezTo>
                  <a:cubicBezTo>
                    <a:pt x="841" y="650"/>
                    <a:pt x="837" y="650"/>
                    <a:pt x="839" y="655"/>
                  </a:cubicBezTo>
                  <a:cubicBezTo>
                    <a:pt x="839" y="655"/>
                    <a:pt x="837" y="654"/>
                    <a:pt x="837" y="654"/>
                  </a:cubicBezTo>
                  <a:cubicBezTo>
                    <a:pt x="593" y="606"/>
                    <a:pt x="593" y="606"/>
                    <a:pt x="593" y="606"/>
                  </a:cubicBezTo>
                  <a:cubicBezTo>
                    <a:pt x="593" y="606"/>
                    <a:pt x="588" y="609"/>
                    <a:pt x="586" y="610"/>
                  </a:cubicBezTo>
                  <a:cubicBezTo>
                    <a:pt x="585" y="611"/>
                    <a:pt x="582" y="613"/>
                    <a:pt x="580" y="613"/>
                  </a:cubicBezTo>
                  <a:cubicBezTo>
                    <a:pt x="578" y="613"/>
                    <a:pt x="575" y="614"/>
                    <a:pt x="574" y="614"/>
                  </a:cubicBezTo>
                  <a:cubicBezTo>
                    <a:pt x="572" y="614"/>
                    <a:pt x="567" y="615"/>
                    <a:pt x="565" y="614"/>
                  </a:cubicBezTo>
                  <a:cubicBezTo>
                    <a:pt x="563" y="613"/>
                    <a:pt x="561" y="611"/>
                    <a:pt x="560" y="610"/>
                  </a:cubicBezTo>
                  <a:cubicBezTo>
                    <a:pt x="558" y="610"/>
                    <a:pt x="556" y="609"/>
                    <a:pt x="554" y="609"/>
                  </a:cubicBezTo>
                  <a:cubicBezTo>
                    <a:pt x="552" y="609"/>
                    <a:pt x="549" y="610"/>
                    <a:pt x="547" y="610"/>
                  </a:cubicBezTo>
                  <a:cubicBezTo>
                    <a:pt x="545" y="610"/>
                    <a:pt x="542" y="611"/>
                    <a:pt x="540" y="611"/>
                  </a:cubicBezTo>
                  <a:cubicBezTo>
                    <a:pt x="539" y="611"/>
                    <a:pt x="537" y="609"/>
                    <a:pt x="536" y="609"/>
                  </a:cubicBezTo>
                  <a:cubicBezTo>
                    <a:pt x="535" y="609"/>
                    <a:pt x="532" y="611"/>
                    <a:pt x="531" y="610"/>
                  </a:cubicBezTo>
                  <a:cubicBezTo>
                    <a:pt x="529" y="610"/>
                    <a:pt x="527" y="610"/>
                    <a:pt x="526" y="609"/>
                  </a:cubicBezTo>
                  <a:cubicBezTo>
                    <a:pt x="525" y="609"/>
                    <a:pt x="523" y="606"/>
                    <a:pt x="522" y="605"/>
                  </a:cubicBezTo>
                  <a:cubicBezTo>
                    <a:pt x="520" y="604"/>
                    <a:pt x="517" y="604"/>
                    <a:pt x="516" y="604"/>
                  </a:cubicBezTo>
                  <a:cubicBezTo>
                    <a:pt x="515" y="605"/>
                    <a:pt x="513" y="606"/>
                    <a:pt x="512" y="607"/>
                  </a:cubicBezTo>
                  <a:cubicBezTo>
                    <a:pt x="511" y="608"/>
                    <a:pt x="509" y="611"/>
                    <a:pt x="508" y="612"/>
                  </a:cubicBezTo>
                  <a:cubicBezTo>
                    <a:pt x="507" y="612"/>
                    <a:pt x="505" y="613"/>
                    <a:pt x="504" y="613"/>
                  </a:cubicBezTo>
                  <a:cubicBezTo>
                    <a:pt x="501" y="614"/>
                    <a:pt x="497" y="615"/>
                    <a:pt x="495" y="615"/>
                  </a:cubicBezTo>
                  <a:cubicBezTo>
                    <a:pt x="493" y="615"/>
                    <a:pt x="488" y="612"/>
                    <a:pt x="486" y="612"/>
                  </a:cubicBezTo>
                  <a:cubicBezTo>
                    <a:pt x="483" y="611"/>
                    <a:pt x="475" y="612"/>
                    <a:pt x="472" y="613"/>
                  </a:cubicBezTo>
                  <a:cubicBezTo>
                    <a:pt x="469" y="613"/>
                    <a:pt x="464" y="615"/>
                    <a:pt x="461" y="615"/>
                  </a:cubicBezTo>
                  <a:cubicBezTo>
                    <a:pt x="459" y="616"/>
                    <a:pt x="455" y="616"/>
                    <a:pt x="453" y="616"/>
                  </a:cubicBezTo>
                  <a:cubicBezTo>
                    <a:pt x="451" y="616"/>
                    <a:pt x="448" y="616"/>
                    <a:pt x="446" y="616"/>
                  </a:cubicBezTo>
                  <a:cubicBezTo>
                    <a:pt x="445" y="616"/>
                    <a:pt x="442" y="617"/>
                    <a:pt x="442" y="617"/>
                  </a:cubicBezTo>
                  <a:cubicBezTo>
                    <a:pt x="441" y="618"/>
                    <a:pt x="440" y="620"/>
                    <a:pt x="439" y="621"/>
                  </a:cubicBezTo>
                  <a:cubicBezTo>
                    <a:pt x="437" y="621"/>
                    <a:pt x="435" y="622"/>
                    <a:pt x="433" y="622"/>
                  </a:cubicBezTo>
                  <a:cubicBezTo>
                    <a:pt x="432" y="622"/>
                    <a:pt x="429" y="621"/>
                    <a:pt x="428" y="621"/>
                  </a:cubicBezTo>
                  <a:cubicBezTo>
                    <a:pt x="426" y="620"/>
                    <a:pt x="422" y="623"/>
                    <a:pt x="419" y="623"/>
                  </a:cubicBezTo>
                  <a:cubicBezTo>
                    <a:pt x="416" y="623"/>
                    <a:pt x="408" y="623"/>
                    <a:pt x="404" y="622"/>
                  </a:cubicBezTo>
                  <a:cubicBezTo>
                    <a:pt x="403" y="621"/>
                    <a:pt x="400" y="619"/>
                    <a:pt x="398" y="617"/>
                  </a:cubicBezTo>
                  <a:cubicBezTo>
                    <a:pt x="397" y="616"/>
                    <a:pt x="396" y="612"/>
                    <a:pt x="395" y="611"/>
                  </a:cubicBezTo>
                  <a:cubicBezTo>
                    <a:pt x="394" y="610"/>
                    <a:pt x="391" y="608"/>
                    <a:pt x="389" y="608"/>
                  </a:cubicBezTo>
                  <a:cubicBezTo>
                    <a:pt x="387" y="607"/>
                    <a:pt x="384" y="608"/>
                    <a:pt x="382" y="609"/>
                  </a:cubicBezTo>
                  <a:cubicBezTo>
                    <a:pt x="381" y="609"/>
                    <a:pt x="379" y="612"/>
                    <a:pt x="377" y="613"/>
                  </a:cubicBezTo>
                  <a:cubicBezTo>
                    <a:pt x="375" y="613"/>
                    <a:pt x="371" y="614"/>
                    <a:pt x="369" y="614"/>
                  </a:cubicBezTo>
                  <a:cubicBezTo>
                    <a:pt x="367" y="614"/>
                    <a:pt x="363" y="613"/>
                    <a:pt x="361" y="614"/>
                  </a:cubicBezTo>
                  <a:cubicBezTo>
                    <a:pt x="360" y="614"/>
                    <a:pt x="356" y="614"/>
                    <a:pt x="355" y="615"/>
                  </a:cubicBezTo>
                  <a:cubicBezTo>
                    <a:pt x="354" y="616"/>
                    <a:pt x="352" y="618"/>
                    <a:pt x="351" y="618"/>
                  </a:cubicBezTo>
                  <a:cubicBezTo>
                    <a:pt x="350" y="619"/>
                    <a:pt x="348" y="618"/>
                    <a:pt x="347" y="617"/>
                  </a:cubicBezTo>
                  <a:cubicBezTo>
                    <a:pt x="346" y="617"/>
                    <a:pt x="346" y="615"/>
                    <a:pt x="345" y="614"/>
                  </a:cubicBezTo>
                  <a:cubicBezTo>
                    <a:pt x="343" y="614"/>
                    <a:pt x="339" y="614"/>
                    <a:pt x="338" y="614"/>
                  </a:cubicBezTo>
                  <a:cubicBezTo>
                    <a:pt x="336" y="613"/>
                    <a:pt x="332" y="611"/>
                    <a:pt x="332" y="611"/>
                  </a:cubicBezTo>
                  <a:cubicBezTo>
                    <a:pt x="331" y="611"/>
                    <a:pt x="328" y="612"/>
                    <a:pt x="327" y="612"/>
                  </a:cubicBezTo>
                  <a:cubicBezTo>
                    <a:pt x="325" y="613"/>
                    <a:pt x="325" y="617"/>
                    <a:pt x="324" y="618"/>
                  </a:cubicBezTo>
                  <a:cubicBezTo>
                    <a:pt x="323" y="619"/>
                    <a:pt x="319" y="619"/>
                    <a:pt x="318" y="619"/>
                  </a:cubicBezTo>
                  <a:cubicBezTo>
                    <a:pt x="317" y="618"/>
                    <a:pt x="315" y="617"/>
                    <a:pt x="314" y="616"/>
                  </a:cubicBezTo>
                  <a:cubicBezTo>
                    <a:pt x="314" y="614"/>
                    <a:pt x="315" y="611"/>
                    <a:pt x="315" y="610"/>
                  </a:cubicBezTo>
                  <a:cubicBezTo>
                    <a:pt x="315" y="609"/>
                    <a:pt x="314" y="606"/>
                    <a:pt x="313" y="605"/>
                  </a:cubicBezTo>
                  <a:cubicBezTo>
                    <a:pt x="312" y="604"/>
                    <a:pt x="309" y="603"/>
                    <a:pt x="307" y="602"/>
                  </a:cubicBezTo>
                  <a:cubicBezTo>
                    <a:pt x="306" y="600"/>
                    <a:pt x="303" y="597"/>
                    <a:pt x="302" y="596"/>
                  </a:cubicBezTo>
                  <a:cubicBezTo>
                    <a:pt x="301" y="596"/>
                    <a:pt x="298" y="595"/>
                    <a:pt x="297" y="595"/>
                  </a:cubicBezTo>
                  <a:cubicBezTo>
                    <a:pt x="296" y="595"/>
                    <a:pt x="293" y="596"/>
                    <a:pt x="292" y="596"/>
                  </a:cubicBezTo>
                  <a:cubicBezTo>
                    <a:pt x="290" y="596"/>
                    <a:pt x="287" y="595"/>
                    <a:pt x="286" y="594"/>
                  </a:cubicBezTo>
                  <a:cubicBezTo>
                    <a:pt x="285" y="593"/>
                    <a:pt x="283" y="590"/>
                    <a:pt x="281" y="589"/>
                  </a:cubicBezTo>
                  <a:cubicBezTo>
                    <a:pt x="280" y="588"/>
                    <a:pt x="278" y="586"/>
                    <a:pt x="277" y="586"/>
                  </a:cubicBezTo>
                  <a:cubicBezTo>
                    <a:pt x="275" y="586"/>
                    <a:pt x="272" y="588"/>
                    <a:pt x="271" y="588"/>
                  </a:cubicBezTo>
                  <a:cubicBezTo>
                    <a:pt x="269" y="588"/>
                    <a:pt x="267" y="588"/>
                    <a:pt x="265" y="588"/>
                  </a:cubicBezTo>
                  <a:cubicBezTo>
                    <a:pt x="264" y="587"/>
                    <a:pt x="261" y="586"/>
                    <a:pt x="259" y="587"/>
                  </a:cubicBezTo>
                  <a:cubicBezTo>
                    <a:pt x="258" y="587"/>
                    <a:pt x="256" y="588"/>
                    <a:pt x="254" y="588"/>
                  </a:cubicBezTo>
                  <a:cubicBezTo>
                    <a:pt x="253" y="588"/>
                    <a:pt x="250" y="586"/>
                    <a:pt x="248" y="586"/>
                  </a:cubicBezTo>
                  <a:cubicBezTo>
                    <a:pt x="247" y="585"/>
                    <a:pt x="245" y="583"/>
                    <a:pt x="244" y="582"/>
                  </a:cubicBezTo>
                  <a:cubicBezTo>
                    <a:pt x="243" y="582"/>
                    <a:pt x="240" y="582"/>
                    <a:pt x="239" y="583"/>
                  </a:cubicBezTo>
                  <a:cubicBezTo>
                    <a:pt x="237" y="583"/>
                    <a:pt x="235" y="585"/>
                    <a:pt x="233" y="586"/>
                  </a:cubicBezTo>
                  <a:cubicBezTo>
                    <a:pt x="232" y="587"/>
                    <a:pt x="231" y="590"/>
                    <a:pt x="230" y="590"/>
                  </a:cubicBezTo>
                  <a:cubicBezTo>
                    <a:pt x="228" y="591"/>
                    <a:pt x="225" y="590"/>
                    <a:pt x="224" y="590"/>
                  </a:cubicBezTo>
                  <a:cubicBezTo>
                    <a:pt x="223" y="590"/>
                    <a:pt x="221" y="592"/>
                    <a:pt x="220" y="592"/>
                  </a:cubicBezTo>
                  <a:cubicBezTo>
                    <a:pt x="219" y="592"/>
                    <a:pt x="216" y="591"/>
                    <a:pt x="215" y="592"/>
                  </a:cubicBezTo>
                  <a:cubicBezTo>
                    <a:pt x="214" y="592"/>
                    <a:pt x="212" y="593"/>
                    <a:pt x="211" y="593"/>
                  </a:cubicBezTo>
                  <a:cubicBezTo>
                    <a:pt x="209" y="594"/>
                    <a:pt x="206" y="595"/>
                    <a:pt x="205" y="595"/>
                  </a:cubicBezTo>
                  <a:cubicBezTo>
                    <a:pt x="204" y="594"/>
                    <a:pt x="201" y="593"/>
                    <a:pt x="200" y="593"/>
                  </a:cubicBezTo>
                  <a:cubicBezTo>
                    <a:pt x="198" y="593"/>
                    <a:pt x="195" y="593"/>
                    <a:pt x="193" y="594"/>
                  </a:cubicBezTo>
                  <a:cubicBezTo>
                    <a:pt x="192" y="594"/>
                    <a:pt x="190" y="595"/>
                    <a:pt x="189" y="596"/>
                  </a:cubicBezTo>
                  <a:cubicBezTo>
                    <a:pt x="188" y="596"/>
                    <a:pt x="184" y="597"/>
                    <a:pt x="182" y="597"/>
                  </a:cubicBezTo>
                  <a:cubicBezTo>
                    <a:pt x="181" y="597"/>
                    <a:pt x="178" y="597"/>
                    <a:pt x="177" y="596"/>
                  </a:cubicBezTo>
                  <a:cubicBezTo>
                    <a:pt x="176" y="595"/>
                    <a:pt x="175" y="591"/>
                    <a:pt x="174" y="590"/>
                  </a:cubicBezTo>
                  <a:cubicBezTo>
                    <a:pt x="174" y="589"/>
                    <a:pt x="171" y="588"/>
                    <a:pt x="170" y="588"/>
                  </a:cubicBezTo>
                  <a:cubicBezTo>
                    <a:pt x="169" y="587"/>
                    <a:pt x="167" y="588"/>
                    <a:pt x="166" y="588"/>
                  </a:cubicBezTo>
                  <a:cubicBezTo>
                    <a:pt x="165" y="588"/>
                    <a:pt x="163" y="588"/>
                    <a:pt x="162" y="587"/>
                  </a:cubicBezTo>
                  <a:cubicBezTo>
                    <a:pt x="161" y="587"/>
                    <a:pt x="159" y="584"/>
                    <a:pt x="158" y="584"/>
                  </a:cubicBezTo>
                  <a:cubicBezTo>
                    <a:pt x="157" y="582"/>
                    <a:pt x="153" y="580"/>
                    <a:pt x="151" y="579"/>
                  </a:cubicBezTo>
                  <a:cubicBezTo>
                    <a:pt x="149" y="578"/>
                    <a:pt x="146" y="577"/>
                    <a:pt x="144" y="577"/>
                  </a:cubicBezTo>
                  <a:cubicBezTo>
                    <a:pt x="142" y="576"/>
                    <a:pt x="139" y="575"/>
                    <a:pt x="138" y="574"/>
                  </a:cubicBezTo>
                  <a:cubicBezTo>
                    <a:pt x="136" y="573"/>
                    <a:pt x="133" y="569"/>
                    <a:pt x="132" y="568"/>
                  </a:cubicBezTo>
                  <a:cubicBezTo>
                    <a:pt x="131" y="567"/>
                    <a:pt x="129" y="564"/>
                    <a:pt x="129" y="563"/>
                  </a:cubicBezTo>
                  <a:cubicBezTo>
                    <a:pt x="129" y="562"/>
                    <a:pt x="129" y="559"/>
                    <a:pt x="129" y="558"/>
                  </a:cubicBezTo>
                  <a:cubicBezTo>
                    <a:pt x="130" y="556"/>
                    <a:pt x="131" y="554"/>
                    <a:pt x="132" y="553"/>
                  </a:cubicBezTo>
                  <a:cubicBezTo>
                    <a:pt x="132" y="551"/>
                    <a:pt x="133" y="549"/>
                    <a:pt x="134" y="547"/>
                  </a:cubicBezTo>
                  <a:cubicBezTo>
                    <a:pt x="134" y="546"/>
                    <a:pt x="134" y="542"/>
                    <a:pt x="133" y="541"/>
                  </a:cubicBezTo>
                  <a:cubicBezTo>
                    <a:pt x="133" y="539"/>
                    <a:pt x="131" y="537"/>
                    <a:pt x="131" y="536"/>
                  </a:cubicBezTo>
                  <a:cubicBezTo>
                    <a:pt x="131" y="535"/>
                    <a:pt x="132" y="533"/>
                    <a:pt x="132" y="532"/>
                  </a:cubicBezTo>
                  <a:cubicBezTo>
                    <a:pt x="133" y="531"/>
                    <a:pt x="134" y="529"/>
                    <a:pt x="134" y="528"/>
                  </a:cubicBezTo>
                  <a:cubicBezTo>
                    <a:pt x="135" y="527"/>
                    <a:pt x="134" y="524"/>
                    <a:pt x="134" y="523"/>
                  </a:cubicBezTo>
                  <a:cubicBezTo>
                    <a:pt x="134" y="521"/>
                    <a:pt x="136" y="519"/>
                    <a:pt x="136" y="517"/>
                  </a:cubicBezTo>
                  <a:cubicBezTo>
                    <a:pt x="136" y="516"/>
                    <a:pt x="137" y="513"/>
                    <a:pt x="136" y="511"/>
                  </a:cubicBezTo>
                  <a:cubicBezTo>
                    <a:pt x="136" y="510"/>
                    <a:pt x="135" y="508"/>
                    <a:pt x="134" y="507"/>
                  </a:cubicBezTo>
                  <a:cubicBezTo>
                    <a:pt x="133" y="505"/>
                    <a:pt x="132" y="501"/>
                    <a:pt x="131" y="499"/>
                  </a:cubicBezTo>
                  <a:cubicBezTo>
                    <a:pt x="131" y="497"/>
                    <a:pt x="132" y="493"/>
                    <a:pt x="132" y="491"/>
                  </a:cubicBezTo>
                  <a:cubicBezTo>
                    <a:pt x="131" y="490"/>
                    <a:pt x="130" y="487"/>
                    <a:pt x="129" y="486"/>
                  </a:cubicBezTo>
                  <a:cubicBezTo>
                    <a:pt x="128" y="485"/>
                    <a:pt x="125" y="483"/>
                    <a:pt x="124" y="482"/>
                  </a:cubicBezTo>
                  <a:cubicBezTo>
                    <a:pt x="122" y="480"/>
                    <a:pt x="119" y="476"/>
                    <a:pt x="118" y="474"/>
                  </a:cubicBezTo>
                  <a:cubicBezTo>
                    <a:pt x="116" y="472"/>
                    <a:pt x="113" y="468"/>
                    <a:pt x="111" y="466"/>
                  </a:cubicBezTo>
                  <a:cubicBezTo>
                    <a:pt x="110" y="465"/>
                    <a:pt x="107" y="463"/>
                    <a:pt x="106" y="463"/>
                  </a:cubicBezTo>
                  <a:cubicBezTo>
                    <a:pt x="105" y="462"/>
                    <a:pt x="101" y="462"/>
                    <a:pt x="100" y="462"/>
                  </a:cubicBezTo>
                  <a:cubicBezTo>
                    <a:pt x="98" y="463"/>
                    <a:pt x="95" y="463"/>
                    <a:pt x="93" y="463"/>
                  </a:cubicBezTo>
                  <a:cubicBezTo>
                    <a:pt x="92" y="464"/>
                    <a:pt x="89" y="466"/>
                    <a:pt x="88" y="466"/>
                  </a:cubicBezTo>
                  <a:cubicBezTo>
                    <a:pt x="86" y="467"/>
                    <a:pt x="84" y="464"/>
                    <a:pt x="82" y="464"/>
                  </a:cubicBezTo>
                  <a:cubicBezTo>
                    <a:pt x="81" y="464"/>
                    <a:pt x="79" y="464"/>
                    <a:pt x="78" y="464"/>
                  </a:cubicBezTo>
                  <a:cubicBezTo>
                    <a:pt x="77" y="463"/>
                    <a:pt x="75" y="461"/>
                    <a:pt x="75" y="459"/>
                  </a:cubicBezTo>
                  <a:cubicBezTo>
                    <a:pt x="74" y="459"/>
                    <a:pt x="72" y="457"/>
                    <a:pt x="72" y="456"/>
                  </a:cubicBezTo>
                  <a:cubicBezTo>
                    <a:pt x="72" y="455"/>
                    <a:pt x="73" y="452"/>
                    <a:pt x="73" y="451"/>
                  </a:cubicBezTo>
                  <a:cubicBezTo>
                    <a:pt x="74" y="449"/>
                    <a:pt x="74" y="447"/>
                    <a:pt x="74" y="445"/>
                  </a:cubicBezTo>
                  <a:cubicBezTo>
                    <a:pt x="73" y="444"/>
                    <a:pt x="71" y="441"/>
                    <a:pt x="69" y="440"/>
                  </a:cubicBezTo>
                  <a:cubicBezTo>
                    <a:pt x="69" y="439"/>
                    <a:pt x="66" y="440"/>
                    <a:pt x="65" y="440"/>
                  </a:cubicBezTo>
                  <a:cubicBezTo>
                    <a:pt x="64" y="440"/>
                    <a:pt x="62" y="439"/>
                    <a:pt x="61" y="439"/>
                  </a:cubicBezTo>
                  <a:cubicBezTo>
                    <a:pt x="59" y="438"/>
                    <a:pt x="56" y="438"/>
                    <a:pt x="55" y="437"/>
                  </a:cubicBezTo>
                  <a:cubicBezTo>
                    <a:pt x="53" y="437"/>
                    <a:pt x="51" y="437"/>
                    <a:pt x="49" y="436"/>
                  </a:cubicBezTo>
                  <a:cubicBezTo>
                    <a:pt x="49" y="436"/>
                    <a:pt x="47" y="437"/>
                    <a:pt x="47" y="436"/>
                  </a:cubicBezTo>
                  <a:cubicBezTo>
                    <a:pt x="46" y="435"/>
                    <a:pt x="47" y="433"/>
                    <a:pt x="47" y="432"/>
                  </a:cubicBezTo>
                  <a:cubicBezTo>
                    <a:pt x="47" y="431"/>
                    <a:pt x="47" y="428"/>
                    <a:pt x="46" y="427"/>
                  </a:cubicBezTo>
                  <a:cubicBezTo>
                    <a:pt x="45" y="427"/>
                    <a:pt x="42" y="428"/>
                    <a:pt x="40" y="429"/>
                  </a:cubicBezTo>
                  <a:cubicBezTo>
                    <a:pt x="40" y="429"/>
                    <a:pt x="39" y="430"/>
                    <a:pt x="38" y="431"/>
                  </a:cubicBezTo>
                  <a:cubicBezTo>
                    <a:pt x="38" y="431"/>
                    <a:pt x="35" y="431"/>
                    <a:pt x="35" y="431"/>
                  </a:cubicBezTo>
                  <a:cubicBezTo>
                    <a:pt x="34" y="430"/>
                    <a:pt x="35" y="428"/>
                    <a:pt x="34" y="428"/>
                  </a:cubicBezTo>
                  <a:cubicBezTo>
                    <a:pt x="34" y="427"/>
                    <a:pt x="31" y="427"/>
                    <a:pt x="30" y="428"/>
                  </a:cubicBezTo>
                  <a:cubicBezTo>
                    <a:pt x="29" y="428"/>
                    <a:pt x="27" y="431"/>
                    <a:pt x="26" y="432"/>
                  </a:cubicBezTo>
                  <a:cubicBezTo>
                    <a:pt x="25" y="433"/>
                    <a:pt x="24" y="436"/>
                    <a:pt x="23" y="436"/>
                  </a:cubicBezTo>
                  <a:cubicBezTo>
                    <a:pt x="22" y="436"/>
                    <a:pt x="21" y="434"/>
                    <a:pt x="20" y="433"/>
                  </a:cubicBezTo>
                  <a:cubicBezTo>
                    <a:pt x="19" y="433"/>
                    <a:pt x="17" y="431"/>
                    <a:pt x="16" y="431"/>
                  </a:cubicBezTo>
                  <a:cubicBezTo>
                    <a:pt x="15" y="430"/>
                    <a:pt x="14" y="429"/>
                    <a:pt x="13" y="429"/>
                  </a:cubicBezTo>
                  <a:cubicBezTo>
                    <a:pt x="13" y="428"/>
                    <a:pt x="13" y="426"/>
                    <a:pt x="13" y="425"/>
                  </a:cubicBezTo>
                  <a:cubicBezTo>
                    <a:pt x="13" y="424"/>
                    <a:pt x="14" y="422"/>
                    <a:pt x="14" y="421"/>
                  </a:cubicBezTo>
                  <a:cubicBezTo>
                    <a:pt x="13" y="420"/>
                    <a:pt x="12" y="419"/>
                    <a:pt x="12" y="418"/>
                  </a:cubicBezTo>
                  <a:cubicBezTo>
                    <a:pt x="11" y="417"/>
                    <a:pt x="10" y="417"/>
                    <a:pt x="10" y="416"/>
                  </a:cubicBezTo>
                  <a:cubicBezTo>
                    <a:pt x="9" y="416"/>
                    <a:pt x="7" y="417"/>
                    <a:pt x="7" y="417"/>
                  </a:cubicBezTo>
                  <a:cubicBezTo>
                    <a:pt x="6" y="418"/>
                    <a:pt x="7" y="421"/>
                    <a:pt x="6" y="422"/>
                  </a:cubicBezTo>
                  <a:cubicBezTo>
                    <a:pt x="6" y="423"/>
                    <a:pt x="4" y="424"/>
                    <a:pt x="3" y="424"/>
                  </a:cubicBezTo>
                  <a:cubicBezTo>
                    <a:pt x="2" y="424"/>
                    <a:pt x="1" y="421"/>
                    <a:pt x="1" y="420"/>
                  </a:cubicBezTo>
                  <a:cubicBezTo>
                    <a:pt x="0" y="419"/>
                    <a:pt x="0" y="417"/>
                    <a:pt x="0" y="416"/>
                  </a:cubicBezTo>
                  <a:cubicBezTo>
                    <a:pt x="1" y="414"/>
                    <a:pt x="3" y="412"/>
                    <a:pt x="3" y="411"/>
                  </a:cubicBezTo>
                  <a:cubicBezTo>
                    <a:pt x="4" y="409"/>
                    <a:pt x="6" y="405"/>
                    <a:pt x="6" y="403"/>
                  </a:cubicBezTo>
                  <a:cubicBezTo>
                    <a:pt x="7" y="402"/>
                    <a:pt x="8" y="398"/>
                    <a:pt x="9" y="397"/>
                  </a:cubicBezTo>
                  <a:cubicBezTo>
                    <a:pt x="9" y="395"/>
                    <a:pt x="10" y="391"/>
                    <a:pt x="10" y="389"/>
                  </a:cubicBezTo>
                  <a:cubicBezTo>
                    <a:pt x="10" y="387"/>
                    <a:pt x="10" y="383"/>
                    <a:pt x="11" y="381"/>
                  </a:cubicBezTo>
                  <a:cubicBezTo>
                    <a:pt x="11" y="379"/>
                    <a:pt x="12" y="375"/>
                    <a:pt x="13" y="373"/>
                  </a:cubicBezTo>
                  <a:cubicBezTo>
                    <a:pt x="13" y="371"/>
                    <a:pt x="14" y="367"/>
                    <a:pt x="14" y="365"/>
                  </a:cubicBezTo>
                  <a:cubicBezTo>
                    <a:pt x="15" y="364"/>
                    <a:pt x="15" y="362"/>
                    <a:pt x="16" y="361"/>
                  </a:cubicBezTo>
                  <a:cubicBezTo>
                    <a:pt x="17" y="361"/>
                    <a:pt x="18" y="359"/>
                    <a:pt x="19" y="360"/>
                  </a:cubicBezTo>
                  <a:cubicBezTo>
                    <a:pt x="20" y="360"/>
                    <a:pt x="21" y="362"/>
                    <a:pt x="21" y="363"/>
                  </a:cubicBezTo>
                  <a:cubicBezTo>
                    <a:pt x="21" y="363"/>
                    <a:pt x="21" y="365"/>
                    <a:pt x="21" y="366"/>
                  </a:cubicBezTo>
                  <a:cubicBezTo>
                    <a:pt x="21" y="368"/>
                    <a:pt x="21" y="370"/>
                    <a:pt x="20" y="372"/>
                  </a:cubicBezTo>
                  <a:cubicBezTo>
                    <a:pt x="20" y="373"/>
                    <a:pt x="19" y="375"/>
                    <a:pt x="19" y="377"/>
                  </a:cubicBezTo>
                  <a:cubicBezTo>
                    <a:pt x="18" y="378"/>
                    <a:pt x="17" y="379"/>
                    <a:pt x="16" y="380"/>
                  </a:cubicBezTo>
                  <a:cubicBezTo>
                    <a:pt x="16" y="381"/>
                    <a:pt x="14" y="383"/>
                    <a:pt x="14" y="385"/>
                  </a:cubicBezTo>
                  <a:cubicBezTo>
                    <a:pt x="14" y="386"/>
                    <a:pt x="15" y="390"/>
                    <a:pt x="16" y="391"/>
                  </a:cubicBezTo>
                  <a:cubicBezTo>
                    <a:pt x="16" y="392"/>
                    <a:pt x="17" y="393"/>
                    <a:pt x="18" y="393"/>
                  </a:cubicBezTo>
                  <a:cubicBezTo>
                    <a:pt x="19" y="393"/>
                    <a:pt x="18" y="389"/>
                    <a:pt x="19" y="388"/>
                  </a:cubicBezTo>
                  <a:cubicBezTo>
                    <a:pt x="19" y="387"/>
                    <a:pt x="21" y="387"/>
                    <a:pt x="22" y="387"/>
                  </a:cubicBezTo>
                  <a:cubicBezTo>
                    <a:pt x="23" y="388"/>
                    <a:pt x="22" y="390"/>
                    <a:pt x="23" y="391"/>
                  </a:cubicBezTo>
                  <a:cubicBezTo>
                    <a:pt x="24" y="391"/>
                    <a:pt x="25" y="390"/>
                    <a:pt x="26" y="390"/>
                  </a:cubicBezTo>
                  <a:cubicBezTo>
                    <a:pt x="27" y="389"/>
                    <a:pt x="28" y="386"/>
                    <a:pt x="29" y="385"/>
                  </a:cubicBezTo>
                  <a:cubicBezTo>
                    <a:pt x="30" y="384"/>
                    <a:pt x="31" y="383"/>
                    <a:pt x="31" y="382"/>
                  </a:cubicBezTo>
                  <a:cubicBezTo>
                    <a:pt x="32" y="380"/>
                    <a:pt x="32" y="376"/>
                    <a:pt x="32" y="375"/>
                  </a:cubicBezTo>
                  <a:cubicBezTo>
                    <a:pt x="31" y="373"/>
                    <a:pt x="30" y="370"/>
                    <a:pt x="29" y="369"/>
                  </a:cubicBezTo>
                  <a:cubicBezTo>
                    <a:pt x="29" y="367"/>
                    <a:pt x="27" y="365"/>
                    <a:pt x="28" y="364"/>
                  </a:cubicBezTo>
                  <a:cubicBezTo>
                    <a:pt x="29" y="363"/>
                    <a:pt x="31" y="363"/>
                    <a:pt x="32" y="363"/>
                  </a:cubicBezTo>
                  <a:cubicBezTo>
                    <a:pt x="32" y="362"/>
                    <a:pt x="34" y="361"/>
                    <a:pt x="34" y="361"/>
                  </a:cubicBezTo>
                  <a:cubicBezTo>
                    <a:pt x="35" y="360"/>
                    <a:pt x="36" y="358"/>
                    <a:pt x="37" y="358"/>
                  </a:cubicBezTo>
                  <a:cubicBezTo>
                    <a:pt x="38" y="357"/>
                    <a:pt x="41" y="358"/>
                    <a:pt x="42" y="358"/>
                  </a:cubicBezTo>
                  <a:cubicBezTo>
                    <a:pt x="43" y="357"/>
                    <a:pt x="45" y="356"/>
                    <a:pt x="45" y="355"/>
                  </a:cubicBezTo>
                  <a:cubicBezTo>
                    <a:pt x="45" y="355"/>
                    <a:pt x="45" y="353"/>
                    <a:pt x="45" y="352"/>
                  </a:cubicBezTo>
                  <a:cubicBezTo>
                    <a:pt x="45" y="351"/>
                    <a:pt x="43" y="351"/>
                    <a:pt x="43" y="350"/>
                  </a:cubicBezTo>
                  <a:cubicBezTo>
                    <a:pt x="42" y="350"/>
                    <a:pt x="43" y="348"/>
                    <a:pt x="42" y="347"/>
                  </a:cubicBezTo>
                  <a:cubicBezTo>
                    <a:pt x="42" y="346"/>
                    <a:pt x="41" y="346"/>
                    <a:pt x="40" y="346"/>
                  </a:cubicBezTo>
                  <a:cubicBezTo>
                    <a:pt x="39" y="346"/>
                    <a:pt x="39" y="350"/>
                    <a:pt x="38" y="350"/>
                  </a:cubicBezTo>
                  <a:cubicBezTo>
                    <a:pt x="37" y="350"/>
                    <a:pt x="35" y="350"/>
                    <a:pt x="35" y="350"/>
                  </a:cubicBezTo>
                  <a:cubicBezTo>
                    <a:pt x="34" y="349"/>
                    <a:pt x="34" y="347"/>
                    <a:pt x="33" y="347"/>
                  </a:cubicBezTo>
                  <a:cubicBezTo>
                    <a:pt x="33" y="346"/>
                    <a:pt x="32" y="347"/>
                    <a:pt x="32" y="347"/>
                  </a:cubicBezTo>
                  <a:cubicBezTo>
                    <a:pt x="31" y="348"/>
                    <a:pt x="30" y="350"/>
                    <a:pt x="29" y="351"/>
                  </a:cubicBezTo>
                  <a:cubicBezTo>
                    <a:pt x="29" y="351"/>
                    <a:pt x="27" y="351"/>
                    <a:pt x="26" y="351"/>
                  </a:cubicBezTo>
                  <a:cubicBezTo>
                    <a:pt x="25" y="350"/>
                    <a:pt x="25" y="347"/>
                    <a:pt x="24" y="346"/>
                  </a:cubicBezTo>
                  <a:cubicBezTo>
                    <a:pt x="23" y="345"/>
                    <a:pt x="21" y="345"/>
                    <a:pt x="20" y="344"/>
                  </a:cubicBezTo>
                  <a:cubicBezTo>
                    <a:pt x="19" y="343"/>
                    <a:pt x="18" y="340"/>
                    <a:pt x="18" y="339"/>
                  </a:cubicBezTo>
                  <a:cubicBezTo>
                    <a:pt x="18" y="338"/>
                    <a:pt x="19" y="335"/>
                    <a:pt x="19" y="333"/>
                  </a:cubicBezTo>
                  <a:cubicBezTo>
                    <a:pt x="19" y="332"/>
                    <a:pt x="19" y="329"/>
                    <a:pt x="19" y="327"/>
                  </a:cubicBezTo>
                  <a:cubicBezTo>
                    <a:pt x="19" y="325"/>
                    <a:pt x="19" y="321"/>
                    <a:pt x="19" y="319"/>
                  </a:cubicBezTo>
                  <a:cubicBezTo>
                    <a:pt x="19" y="317"/>
                    <a:pt x="20" y="315"/>
                    <a:pt x="21" y="314"/>
                  </a:cubicBezTo>
                  <a:cubicBezTo>
                    <a:pt x="21" y="314"/>
                    <a:pt x="22" y="312"/>
                    <a:pt x="23" y="312"/>
                  </a:cubicBezTo>
                  <a:cubicBezTo>
                    <a:pt x="24" y="312"/>
                    <a:pt x="25" y="313"/>
                    <a:pt x="25" y="314"/>
                  </a:cubicBezTo>
                  <a:cubicBezTo>
                    <a:pt x="25" y="315"/>
                    <a:pt x="26" y="317"/>
                    <a:pt x="25" y="318"/>
                  </a:cubicBezTo>
                  <a:cubicBezTo>
                    <a:pt x="25" y="319"/>
                    <a:pt x="24" y="321"/>
                    <a:pt x="25" y="322"/>
                  </a:cubicBezTo>
                  <a:cubicBezTo>
                    <a:pt x="25" y="322"/>
                    <a:pt x="28" y="322"/>
                    <a:pt x="29" y="321"/>
                  </a:cubicBezTo>
                  <a:cubicBezTo>
                    <a:pt x="30" y="320"/>
                    <a:pt x="30" y="318"/>
                    <a:pt x="31" y="317"/>
                  </a:cubicBezTo>
                  <a:cubicBezTo>
                    <a:pt x="32" y="316"/>
                    <a:pt x="35" y="316"/>
                    <a:pt x="36" y="315"/>
                  </a:cubicBezTo>
                  <a:cubicBezTo>
                    <a:pt x="37" y="315"/>
                    <a:pt x="38" y="314"/>
                    <a:pt x="39" y="314"/>
                  </a:cubicBezTo>
                  <a:cubicBezTo>
                    <a:pt x="40" y="313"/>
                    <a:pt x="42" y="314"/>
                    <a:pt x="44" y="314"/>
                  </a:cubicBezTo>
                  <a:cubicBezTo>
                    <a:pt x="46" y="315"/>
                    <a:pt x="49" y="315"/>
                    <a:pt x="51" y="315"/>
                  </a:cubicBezTo>
                  <a:cubicBezTo>
                    <a:pt x="52" y="314"/>
                    <a:pt x="54" y="313"/>
                    <a:pt x="54" y="312"/>
                  </a:cubicBezTo>
                  <a:cubicBezTo>
                    <a:pt x="54" y="312"/>
                    <a:pt x="54" y="310"/>
                    <a:pt x="53" y="310"/>
                  </a:cubicBezTo>
                  <a:cubicBezTo>
                    <a:pt x="53" y="309"/>
                    <a:pt x="51" y="308"/>
                    <a:pt x="51" y="308"/>
                  </a:cubicBezTo>
                  <a:cubicBezTo>
                    <a:pt x="49" y="307"/>
                    <a:pt x="46" y="309"/>
                    <a:pt x="45" y="308"/>
                  </a:cubicBezTo>
                  <a:cubicBezTo>
                    <a:pt x="45" y="308"/>
                    <a:pt x="45" y="306"/>
                    <a:pt x="45" y="305"/>
                  </a:cubicBezTo>
                  <a:cubicBezTo>
                    <a:pt x="44" y="304"/>
                    <a:pt x="40" y="305"/>
                    <a:pt x="39" y="304"/>
                  </a:cubicBezTo>
                  <a:cubicBezTo>
                    <a:pt x="39" y="304"/>
                    <a:pt x="39" y="302"/>
                    <a:pt x="39" y="302"/>
                  </a:cubicBezTo>
                  <a:cubicBezTo>
                    <a:pt x="39" y="301"/>
                    <a:pt x="40" y="300"/>
                    <a:pt x="40" y="299"/>
                  </a:cubicBezTo>
                  <a:cubicBezTo>
                    <a:pt x="40" y="298"/>
                    <a:pt x="40" y="296"/>
                    <a:pt x="40" y="295"/>
                  </a:cubicBezTo>
                  <a:cubicBezTo>
                    <a:pt x="39" y="294"/>
                    <a:pt x="37" y="294"/>
                    <a:pt x="36" y="294"/>
                  </a:cubicBezTo>
                  <a:cubicBezTo>
                    <a:pt x="36" y="293"/>
                    <a:pt x="34" y="292"/>
                    <a:pt x="33" y="292"/>
                  </a:cubicBezTo>
                  <a:cubicBezTo>
                    <a:pt x="32" y="291"/>
                    <a:pt x="29" y="291"/>
                    <a:pt x="28" y="292"/>
                  </a:cubicBezTo>
                  <a:cubicBezTo>
                    <a:pt x="27" y="292"/>
                    <a:pt x="25" y="293"/>
                    <a:pt x="25" y="294"/>
                  </a:cubicBezTo>
                  <a:cubicBezTo>
                    <a:pt x="24" y="296"/>
                    <a:pt x="24" y="299"/>
                    <a:pt x="24" y="301"/>
                  </a:cubicBezTo>
                  <a:cubicBezTo>
                    <a:pt x="24" y="302"/>
                    <a:pt x="25" y="305"/>
                    <a:pt x="25" y="306"/>
                  </a:cubicBezTo>
                  <a:cubicBezTo>
                    <a:pt x="24" y="307"/>
                    <a:pt x="21" y="307"/>
                    <a:pt x="20" y="308"/>
                  </a:cubicBezTo>
                  <a:cubicBezTo>
                    <a:pt x="19" y="308"/>
                    <a:pt x="17" y="309"/>
                    <a:pt x="16" y="308"/>
                  </a:cubicBezTo>
                  <a:cubicBezTo>
                    <a:pt x="15" y="307"/>
                    <a:pt x="16" y="305"/>
                    <a:pt x="16" y="304"/>
                  </a:cubicBezTo>
                  <a:cubicBezTo>
                    <a:pt x="16" y="302"/>
                    <a:pt x="19" y="300"/>
                    <a:pt x="19" y="298"/>
                  </a:cubicBezTo>
                  <a:cubicBezTo>
                    <a:pt x="20" y="295"/>
                    <a:pt x="20" y="289"/>
                    <a:pt x="21" y="286"/>
                  </a:cubicBezTo>
                  <a:cubicBezTo>
                    <a:pt x="21" y="284"/>
                    <a:pt x="24" y="279"/>
                    <a:pt x="25" y="277"/>
                  </a:cubicBezTo>
                  <a:cubicBezTo>
                    <a:pt x="26" y="273"/>
                    <a:pt x="26" y="265"/>
                    <a:pt x="26" y="262"/>
                  </a:cubicBezTo>
                  <a:cubicBezTo>
                    <a:pt x="26" y="259"/>
                    <a:pt x="26" y="253"/>
                    <a:pt x="25" y="250"/>
                  </a:cubicBezTo>
                  <a:cubicBezTo>
                    <a:pt x="25" y="249"/>
                    <a:pt x="24" y="246"/>
                    <a:pt x="24" y="245"/>
                  </a:cubicBezTo>
                  <a:cubicBezTo>
                    <a:pt x="23" y="242"/>
                    <a:pt x="20" y="237"/>
                    <a:pt x="19" y="234"/>
                  </a:cubicBezTo>
                  <a:cubicBezTo>
                    <a:pt x="19" y="232"/>
                    <a:pt x="18" y="228"/>
                    <a:pt x="18" y="226"/>
                  </a:cubicBezTo>
                  <a:cubicBezTo>
                    <a:pt x="18" y="224"/>
                    <a:pt x="18" y="219"/>
                    <a:pt x="18" y="217"/>
                  </a:cubicBezTo>
                  <a:cubicBezTo>
                    <a:pt x="19" y="215"/>
                    <a:pt x="21" y="210"/>
                    <a:pt x="22" y="208"/>
                  </a:cubicBezTo>
                  <a:cubicBezTo>
                    <a:pt x="23" y="205"/>
                    <a:pt x="23" y="198"/>
                    <a:pt x="23" y="194"/>
                  </a:cubicBezTo>
                  <a:cubicBezTo>
                    <a:pt x="24" y="191"/>
                    <a:pt x="24" y="184"/>
                    <a:pt x="24" y="181"/>
                  </a:cubicBezTo>
                  <a:cubicBezTo>
                    <a:pt x="24" y="176"/>
                    <a:pt x="26" y="165"/>
                    <a:pt x="23" y="160"/>
                  </a:cubicBezTo>
                  <a:cubicBezTo>
                    <a:pt x="22" y="159"/>
                    <a:pt x="18" y="159"/>
                    <a:pt x="17" y="158"/>
                  </a:cubicBezTo>
                  <a:cubicBezTo>
                    <a:pt x="17" y="156"/>
                    <a:pt x="18" y="152"/>
                    <a:pt x="18" y="150"/>
                  </a:cubicBezTo>
                  <a:cubicBezTo>
                    <a:pt x="18" y="149"/>
                    <a:pt x="18" y="147"/>
                    <a:pt x="17" y="146"/>
                  </a:cubicBezTo>
                  <a:cubicBezTo>
                    <a:pt x="17" y="145"/>
                    <a:pt x="15" y="142"/>
                    <a:pt x="14" y="141"/>
                  </a:cubicBezTo>
                  <a:cubicBezTo>
                    <a:pt x="13" y="140"/>
                    <a:pt x="12" y="137"/>
                    <a:pt x="11" y="136"/>
                  </a:cubicBezTo>
                  <a:cubicBezTo>
                    <a:pt x="11" y="136"/>
                    <a:pt x="8" y="136"/>
                    <a:pt x="8" y="136"/>
                  </a:cubicBezTo>
                  <a:cubicBezTo>
                    <a:pt x="7" y="135"/>
                    <a:pt x="7" y="131"/>
                    <a:pt x="7" y="129"/>
                  </a:cubicBezTo>
                  <a:cubicBezTo>
                    <a:pt x="6" y="127"/>
                    <a:pt x="5" y="124"/>
                    <a:pt x="5" y="122"/>
                  </a:cubicBezTo>
                  <a:cubicBezTo>
                    <a:pt x="4" y="120"/>
                    <a:pt x="4" y="117"/>
                    <a:pt x="5" y="115"/>
                  </a:cubicBezTo>
                  <a:cubicBezTo>
                    <a:pt x="5" y="114"/>
                    <a:pt x="7" y="110"/>
                    <a:pt x="8" y="108"/>
                  </a:cubicBezTo>
                  <a:cubicBezTo>
                    <a:pt x="8" y="106"/>
                    <a:pt x="6" y="102"/>
                    <a:pt x="7" y="100"/>
                  </a:cubicBezTo>
                  <a:cubicBezTo>
                    <a:pt x="7" y="99"/>
                    <a:pt x="9" y="98"/>
                    <a:pt x="9" y="98"/>
                  </a:cubicBezTo>
                  <a:cubicBezTo>
                    <a:pt x="10" y="97"/>
                    <a:pt x="10" y="94"/>
                    <a:pt x="10" y="93"/>
                  </a:cubicBezTo>
                  <a:cubicBezTo>
                    <a:pt x="10" y="92"/>
                    <a:pt x="8" y="90"/>
                    <a:pt x="7" y="89"/>
                  </a:cubicBezTo>
                  <a:cubicBezTo>
                    <a:pt x="7" y="87"/>
                    <a:pt x="7" y="84"/>
                    <a:pt x="7" y="83"/>
                  </a:cubicBezTo>
                  <a:cubicBezTo>
                    <a:pt x="8" y="83"/>
                    <a:pt x="9" y="82"/>
                    <a:pt x="10" y="82"/>
                  </a:cubicBezTo>
                  <a:cubicBezTo>
                    <a:pt x="10" y="81"/>
                    <a:pt x="12" y="80"/>
                    <a:pt x="12" y="80"/>
                  </a:cubicBezTo>
                  <a:cubicBezTo>
                    <a:pt x="13" y="79"/>
                    <a:pt x="14" y="78"/>
                    <a:pt x="14" y="77"/>
                  </a:cubicBezTo>
                  <a:cubicBezTo>
                    <a:pt x="15" y="76"/>
                    <a:pt x="14" y="73"/>
                    <a:pt x="14" y="72"/>
                  </a:cubicBezTo>
                  <a:cubicBezTo>
                    <a:pt x="14" y="71"/>
                    <a:pt x="15" y="69"/>
                    <a:pt x="15" y="68"/>
                  </a:cubicBezTo>
                  <a:cubicBezTo>
                    <a:pt x="16" y="67"/>
                    <a:pt x="18" y="65"/>
                    <a:pt x="19" y="65"/>
                  </a:cubicBezTo>
                  <a:cubicBezTo>
                    <a:pt x="20" y="64"/>
                    <a:pt x="22" y="63"/>
                    <a:pt x="22" y="62"/>
                  </a:cubicBezTo>
                  <a:cubicBezTo>
                    <a:pt x="22" y="61"/>
                    <a:pt x="23" y="59"/>
                    <a:pt x="23" y="58"/>
                  </a:cubicBezTo>
                  <a:cubicBezTo>
                    <a:pt x="23" y="57"/>
                    <a:pt x="23" y="55"/>
                    <a:pt x="23" y="55"/>
                  </a:cubicBezTo>
                  <a:cubicBezTo>
                    <a:pt x="22" y="54"/>
                    <a:pt x="20" y="54"/>
                    <a:pt x="19" y="53"/>
                  </a:cubicBezTo>
                  <a:cubicBezTo>
                    <a:pt x="19" y="53"/>
                    <a:pt x="18" y="50"/>
                    <a:pt x="18" y="49"/>
                  </a:cubicBezTo>
                  <a:cubicBezTo>
                    <a:pt x="18" y="49"/>
                    <a:pt x="19" y="48"/>
                    <a:pt x="20" y="47"/>
                  </a:cubicBezTo>
                  <a:cubicBezTo>
                    <a:pt x="21" y="47"/>
                    <a:pt x="23" y="47"/>
                    <a:pt x="24" y="48"/>
                  </a:cubicBezTo>
                  <a:cubicBezTo>
                    <a:pt x="26" y="48"/>
                    <a:pt x="28" y="49"/>
                    <a:pt x="29" y="50"/>
                  </a:cubicBezTo>
                  <a:cubicBezTo>
                    <a:pt x="31" y="51"/>
                    <a:pt x="34" y="55"/>
                    <a:pt x="36" y="57"/>
                  </a:cubicBezTo>
                  <a:cubicBezTo>
                    <a:pt x="37" y="59"/>
                    <a:pt x="41" y="62"/>
                    <a:pt x="43" y="63"/>
                  </a:cubicBezTo>
                  <a:cubicBezTo>
                    <a:pt x="45" y="65"/>
                    <a:pt x="50" y="69"/>
                    <a:pt x="52" y="71"/>
                  </a:cubicBezTo>
                  <a:cubicBezTo>
                    <a:pt x="54" y="73"/>
                    <a:pt x="58" y="78"/>
                    <a:pt x="61" y="80"/>
                  </a:cubicBezTo>
                  <a:cubicBezTo>
                    <a:pt x="61" y="80"/>
                    <a:pt x="63" y="82"/>
                    <a:pt x="64" y="82"/>
                  </a:cubicBezTo>
                  <a:cubicBezTo>
                    <a:pt x="65" y="83"/>
                    <a:pt x="67" y="82"/>
                    <a:pt x="68" y="82"/>
                  </a:cubicBezTo>
                  <a:cubicBezTo>
                    <a:pt x="69" y="82"/>
                    <a:pt x="70" y="83"/>
                    <a:pt x="71" y="83"/>
                  </a:cubicBezTo>
                  <a:cubicBezTo>
                    <a:pt x="72" y="85"/>
                    <a:pt x="75" y="87"/>
                    <a:pt x="77" y="89"/>
                  </a:cubicBezTo>
                  <a:cubicBezTo>
                    <a:pt x="78" y="89"/>
                    <a:pt x="79" y="91"/>
                    <a:pt x="80" y="92"/>
                  </a:cubicBezTo>
                  <a:cubicBezTo>
                    <a:pt x="80" y="93"/>
                    <a:pt x="82" y="96"/>
                    <a:pt x="82" y="97"/>
                  </a:cubicBezTo>
                  <a:cubicBezTo>
                    <a:pt x="83" y="99"/>
                    <a:pt x="84" y="101"/>
                    <a:pt x="85" y="102"/>
                  </a:cubicBezTo>
                  <a:cubicBezTo>
                    <a:pt x="87" y="103"/>
                    <a:pt x="92" y="105"/>
                    <a:pt x="94" y="106"/>
                  </a:cubicBezTo>
                  <a:cubicBezTo>
                    <a:pt x="97" y="108"/>
                    <a:pt x="103" y="111"/>
                    <a:pt x="106" y="112"/>
                  </a:cubicBezTo>
                  <a:cubicBezTo>
                    <a:pt x="109" y="113"/>
                    <a:pt x="115" y="115"/>
                    <a:pt x="117" y="115"/>
                  </a:cubicBezTo>
                  <a:cubicBezTo>
                    <a:pt x="119" y="115"/>
                    <a:pt x="122" y="114"/>
                    <a:pt x="124" y="114"/>
                  </a:cubicBezTo>
                  <a:cubicBezTo>
                    <a:pt x="125" y="114"/>
                    <a:pt x="127" y="114"/>
                    <a:pt x="128" y="115"/>
                  </a:cubicBezTo>
                  <a:cubicBezTo>
                    <a:pt x="130" y="116"/>
                    <a:pt x="132" y="120"/>
                    <a:pt x="133" y="121"/>
                  </a:cubicBezTo>
                  <a:cubicBezTo>
                    <a:pt x="134" y="122"/>
                    <a:pt x="136" y="122"/>
                    <a:pt x="136" y="122"/>
                  </a:cubicBezTo>
                  <a:cubicBezTo>
                    <a:pt x="137" y="122"/>
                    <a:pt x="139" y="121"/>
                    <a:pt x="140" y="121"/>
                  </a:cubicBezTo>
                  <a:cubicBezTo>
                    <a:pt x="141" y="121"/>
                    <a:pt x="142" y="122"/>
                    <a:pt x="143" y="122"/>
                  </a:cubicBezTo>
                  <a:cubicBezTo>
                    <a:pt x="144" y="123"/>
                    <a:pt x="146" y="125"/>
                    <a:pt x="147" y="125"/>
                  </a:cubicBezTo>
                  <a:cubicBezTo>
                    <a:pt x="148" y="126"/>
                    <a:pt x="152" y="126"/>
                    <a:pt x="153" y="127"/>
                  </a:cubicBezTo>
                  <a:cubicBezTo>
                    <a:pt x="154" y="128"/>
                    <a:pt x="156" y="130"/>
                    <a:pt x="157" y="131"/>
                  </a:cubicBezTo>
                  <a:cubicBezTo>
                    <a:pt x="158" y="132"/>
                    <a:pt x="160" y="132"/>
                    <a:pt x="161" y="132"/>
                  </a:cubicBezTo>
                  <a:cubicBezTo>
                    <a:pt x="163" y="133"/>
                    <a:pt x="166" y="134"/>
                    <a:pt x="168" y="134"/>
                  </a:cubicBezTo>
                  <a:cubicBezTo>
                    <a:pt x="170" y="134"/>
                    <a:pt x="173" y="135"/>
                    <a:pt x="175" y="135"/>
                  </a:cubicBezTo>
                  <a:cubicBezTo>
                    <a:pt x="176" y="135"/>
                    <a:pt x="178" y="136"/>
                    <a:pt x="179" y="135"/>
                  </a:cubicBezTo>
                  <a:cubicBezTo>
                    <a:pt x="180" y="135"/>
                    <a:pt x="181" y="133"/>
                    <a:pt x="182" y="133"/>
                  </a:cubicBezTo>
                  <a:cubicBezTo>
                    <a:pt x="183" y="132"/>
                    <a:pt x="184" y="131"/>
                    <a:pt x="184" y="131"/>
                  </a:cubicBezTo>
                  <a:cubicBezTo>
                    <a:pt x="185" y="130"/>
                    <a:pt x="187" y="129"/>
                    <a:pt x="188" y="130"/>
                  </a:cubicBezTo>
                  <a:cubicBezTo>
                    <a:pt x="189" y="130"/>
                    <a:pt x="189" y="131"/>
                    <a:pt x="189" y="131"/>
                  </a:cubicBezTo>
                  <a:cubicBezTo>
                    <a:pt x="190" y="132"/>
                    <a:pt x="191" y="135"/>
                    <a:pt x="191" y="136"/>
                  </a:cubicBezTo>
                  <a:cubicBezTo>
                    <a:pt x="192" y="137"/>
                    <a:pt x="194" y="138"/>
                    <a:pt x="195" y="139"/>
                  </a:cubicBezTo>
                  <a:cubicBezTo>
                    <a:pt x="195" y="140"/>
                    <a:pt x="196" y="143"/>
                    <a:pt x="196" y="145"/>
                  </a:cubicBezTo>
                  <a:cubicBezTo>
                    <a:pt x="197" y="145"/>
                    <a:pt x="198" y="147"/>
                    <a:pt x="198" y="147"/>
                  </a:cubicBezTo>
                  <a:cubicBezTo>
                    <a:pt x="200" y="147"/>
                    <a:pt x="202" y="146"/>
                    <a:pt x="203" y="146"/>
                  </a:cubicBezTo>
                  <a:cubicBezTo>
                    <a:pt x="204" y="146"/>
                    <a:pt x="207" y="146"/>
                    <a:pt x="208" y="147"/>
                  </a:cubicBezTo>
                  <a:cubicBezTo>
                    <a:pt x="209" y="147"/>
                    <a:pt x="210" y="149"/>
                    <a:pt x="211" y="150"/>
                  </a:cubicBezTo>
                  <a:cubicBezTo>
                    <a:pt x="211" y="151"/>
                    <a:pt x="209" y="153"/>
                    <a:pt x="210" y="154"/>
                  </a:cubicBezTo>
                  <a:cubicBezTo>
                    <a:pt x="210" y="155"/>
                    <a:pt x="211" y="157"/>
                    <a:pt x="212" y="158"/>
                  </a:cubicBezTo>
                  <a:cubicBezTo>
                    <a:pt x="213" y="158"/>
                    <a:pt x="215" y="159"/>
                    <a:pt x="216" y="159"/>
                  </a:cubicBezTo>
                  <a:cubicBezTo>
                    <a:pt x="217" y="159"/>
                    <a:pt x="219" y="159"/>
                    <a:pt x="219" y="158"/>
                  </a:cubicBezTo>
                  <a:cubicBezTo>
                    <a:pt x="219" y="157"/>
                    <a:pt x="218" y="155"/>
                    <a:pt x="217" y="154"/>
                  </a:cubicBezTo>
                  <a:cubicBezTo>
                    <a:pt x="217" y="154"/>
                    <a:pt x="216" y="153"/>
                    <a:pt x="216" y="152"/>
                  </a:cubicBezTo>
                  <a:cubicBezTo>
                    <a:pt x="215" y="152"/>
                    <a:pt x="216" y="150"/>
                    <a:pt x="216" y="149"/>
                  </a:cubicBezTo>
                  <a:cubicBezTo>
                    <a:pt x="216" y="149"/>
                    <a:pt x="218" y="148"/>
                    <a:pt x="219" y="148"/>
                  </a:cubicBezTo>
                  <a:cubicBezTo>
                    <a:pt x="219" y="147"/>
                    <a:pt x="220" y="145"/>
                    <a:pt x="221" y="145"/>
                  </a:cubicBezTo>
                  <a:cubicBezTo>
                    <a:pt x="222" y="145"/>
                    <a:pt x="225" y="145"/>
                    <a:pt x="226" y="145"/>
                  </a:cubicBezTo>
                  <a:cubicBezTo>
                    <a:pt x="227" y="145"/>
                    <a:pt x="230" y="144"/>
                    <a:pt x="231" y="145"/>
                  </a:cubicBezTo>
                  <a:cubicBezTo>
                    <a:pt x="231" y="146"/>
                    <a:pt x="232" y="148"/>
                    <a:pt x="232" y="148"/>
                  </a:cubicBezTo>
                  <a:cubicBezTo>
                    <a:pt x="231" y="149"/>
                    <a:pt x="229" y="150"/>
                    <a:pt x="228" y="150"/>
                  </a:cubicBezTo>
                  <a:cubicBezTo>
                    <a:pt x="227" y="151"/>
                    <a:pt x="225" y="152"/>
                    <a:pt x="225" y="153"/>
                  </a:cubicBezTo>
                  <a:cubicBezTo>
                    <a:pt x="225" y="154"/>
                    <a:pt x="224" y="156"/>
                    <a:pt x="225" y="156"/>
                  </a:cubicBezTo>
                  <a:cubicBezTo>
                    <a:pt x="225" y="157"/>
                    <a:pt x="226" y="159"/>
                    <a:pt x="226" y="160"/>
                  </a:cubicBezTo>
                  <a:cubicBezTo>
                    <a:pt x="227" y="161"/>
                    <a:pt x="227" y="162"/>
                    <a:pt x="228" y="162"/>
                  </a:cubicBezTo>
                  <a:cubicBezTo>
                    <a:pt x="228" y="162"/>
                    <a:pt x="230" y="162"/>
                    <a:pt x="231" y="162"/>
                  </a:cubicBezTo>
                  <a:cubicBezTo>
                    <a:pt x="231" y="161"/>
                    <a:pt x="231" y="159"/>
                    <a:pt x="231" y="158"/>
                  </a:cubicBezTo>
                  <a:cubicBezTo>
                    <a:pt x="232" y="157"/>
                    <a:pt x="232" y="156"/>
                    <a:pt x="233" y="156"/>
                  </a:cubicBezTo>
                  <a:cubicBezTo>
                    <a:pt x="234" y="155"/>
                    <a:pt x="235" y="154"/>
                    <a:pt x="236" y="155"/>
                  </a:cubicBezTo>
                  <a:cubicBezTo>
                    <a:pt x="237" y="155"/>
                    <a:pt x="237" y="158"/>
                    <a:pt x="237" y="158"/>
                  </a:cubicBezTo>
                  <a:cubicBezTo>
                    <a:pt x="237" y="160"/>
                    <a:pt x="236" y="162"/>
                    <a:pt x="236" y="163"/>
                  </a:cubicBezTo>
                  <a:cubicBezTo>
                    <a:pt x="236" y="164"/>
                    <a:pt x="237" y="166"/>
                    <a:pt x="237" y="167"/>
                  </a:cubicBezTo>
                  <a:cubicBezTo>
                    <a:pt x="237" y="168"/>
                    <a:pt x="237" y="170"/>
                    <a:pt x="236" y="170"/>
                  </a:cubicBezTo>
                  <a:cubicBezTo>
                    <a:pt x="235" y="171"/>
                    <a:pt x="234" y="169"/>
                    <a:pt x="233" y="169"/>
                  </a:cubicBezTo>
                  <a:cubicBezTo>
                    <a:pt x="232" y="169"/>
                    <a:pt x="231" y="170"/>
                    <a:pt x="231" y="170"/>
                  </a:cubicBezTo>
                  <a:cubicBezTo>
                    <a:pt x="230" y="171"/>
                    <a:pt x="231" y="173"/>
                    <a:pt x="231" y="174"/>
                  </a:cubicBezTo>
                  <a:cubicBezTo>
                    <a:pt x="232" y="174"/>
                    <a:pt x="233" y="175"/>
                    <a:pt x="233" y="176"/>
                  </a:cubicBezTo>
                  <a:cubicBezTo>
                    <a:pt x="233" y="177"/>
                    <a:pt x="233" y="178"/>
                    <a:pt x="232" y="179"/>
                  </a:cubicBezTo>
                  <a:cubicBezTo>
                    <a:pt x="232" y="180"/>
                    <a:pt x="232" y="182"/>
                    <a:pt x="232" y="182"/>
                  </a:cubicBezTo>
                  <a:cubicBezTo>
                    <a:pt x="233" y="183"/>
                    <a:pt x="234" y="184"/>
                    <a:pt x="235" y="185"/>
                  </a:cubicBezTo>
                  <a:cubicBezTo>
                    <a:pt x="235" y="186"/>
                    <a:pt x="234" y="188"/>
                    <a:pt x="234" y="189"/>
                  </a:cubicBezTo>
                  <a:cubicBezTo>
                    <a:pt x="234" y="190"/>
                    <a:pt x="236" y="191"/>
                    <a:pt x="236" y="192"/>
                  </a:cubicBezTo>
                  <a:cubicBezTo>
                    <a:pt x="236" y="193"/>
                    <a:pt x="235" y="194"/>
                    <a:pt x="235" y="195"/>
                  </a:cubicBezTo>
                  <a:cubicBezTo>
                    <a:pt x="234" y="195"/>
                    <a:pt x="233" y="196"/>
                    <a:pt x="232" y="196"/>
                  </a:cubicBezTo>
                  <a:cubicBezTo>
                    <a:pt x="232" y="196"/>
                    <a:pt x="231" y="195"/>
                    <a:pt x="231" y="194"/>
                  </a:cubicBezTo>
                  <a:cubicBezTo>
                    <a:pt x="230" y="194"/>
                    <a:pt x="229" y="194"/>
                    <a:pt x="229" y="194"/>
                  </a:cubicBezTo>
                  <a:cubicBezTo>
                    <a:pt x="228" y="194"/>
                    <a:pt x="229" y="197"/>
                    <a:pt x="229" y="197"/>
                  </a:cubicBezTo>
                  <a:cubicBezTo>
                    <a:pt x="228" y="198"/>
                    <a:pt x="226" y="199"/>
                    <a:pt x="225" y="199"/>
                  </a:cubicBezTo>
                  <a:cubicBezTo>
                    <a:pt x="225" y="200"/>
                    <a:pt x="223" y="200"/>
                    <a:pt x="222" y="201"/>
                  </a:cubicBezTo>
                  <a:cubicBezTo>
                    <a:pt x="221" y="202"/>
                    <a:pt x="220" y="204"/>
                    <a:pt x="219" y="205"/>
                  </a:cubicBezTo>
                  <a:cubicBezTo>
                    <a:pt x="219" y="206"/>
                    <a:pt x="218" y="207"/>
                    <a:pt x="217" y="208"/>
                  </a:cubicBezTo>
                  <a:cubicBezTo>
                    <a:pt x="216" y="209"/>
                    <a:pt x="215" y="212"/>
                    <a:pt x="215" y="213"/>
                  </a:cubicBezTo>
                  <a:cubicBezTo>
                    <a:pt x="215" y="214"/>
                    <a:pt x="217" y="215"/>
                    <a:pt x="218" y="215"/>
                  </a:cubicBezTo>
                  <a:cubicBezTo>
                    <a:pt x="219" y="215"/>
                    <a:pt x="220" y="214"/>
                    <a:pt x="220" y="213"/>
                  </a:cubicBezTo>
                  <a:cubicBezTo>
                    <a:pt x="221" y="213"/>
                    <a:pt x="222" y="211"/>
                    <a:pt x="222" y="210"/>
                  </a:cubicBezTo>
                  <a:cubicBezTo>
                    <a:pt x="223" y="210"/>
                    <a:pt x="225" y="210"/>
                    <a:pt x="225" y="209"/>
                  </a:cubicBezTo>
                  <a:cubicBezTo>
                    <a:pt x="226" y="209"/>
                    <a:pt x="226" y="206"/>
                    <a:pt x="227" y="206"/>
                  </a:cubicBezTo>
                  <a:cubicBezTo>
                    <a:pt x="228" y="205"/>
                    <a:pt x="229" y="204"/>
                    <a:pt x="230" y="203"/>
                  </a:cubicBezTo>
                  <a:cubicBezTo>
                    <a:pt x="231" y="203"/>
                    <a:pt x="233" y="202"/>
                    <a:pt x="234" y="202"/>
                  </a:cubicBezTo>
                  <a:cubicBezTo>
                    <a:pt x="235" y="201"/>
                    <a:pt x="236" y="200"/>
                    <a:pt x="237" y="199"/>
                  </a:cubicBezTo>
                  <a:cubicBezTo>
                    <a:pt x="238" y="199"/>
                    <a:pt x="239" y="198"/>
                    <a:pt x="239" y="198"/>
                  </a:cubicBezTo>
                  <a:cubicBezTo>
                    <a:pt x="240" y="198"/>
                    <a:pt x="241" y="198"/>
                    <a:pt x="241" y="197"/>
                  </a:cubicBezTo>
                  <a:cubicBezTo>
                    <a:pt x="242" y="197"/>
                    <a:pt x="242" y="195"/>
                    <a:pt x="242" y="194"/>
                  </a:cubicBezTo>
                  <a:cubicBezTo>
                    <a:pt x="242" y="193"/>
                    <a:pt x="241" y="191"/>
                    <a:pt x="241" y="190"/>
                  </a:cubicBezTo>
                  <a:cubicBezTo>
                    <a:pt x="241" y="189"/>
                    <a:pt x="239" y="186"/>
                    <a:pt x="240" y="185"/>
                  </a:cubicBezTo>
                  <a:cubicBezTo>
                    <a:pt x="241" y="185"/>
                    <a:pt x="242" y="187"/>
                    <a:pt x="242" y="187"/>
                  </a:cubicBezTo>
                  <a:cubicBezTo>
                    <a:pt x="243" y="188"/>
                    <a:pt x="245" y="189"/>
                    <a:pt x="246" y="189"/>
                  </a:cubicBezTo>
                  <a:cubicBezTo>
                    <a:pt x="247" y="190"/>
                    <a:pt x="248" y="191"/>
                    <a:pt x="249" y="191"/>
                  </a:cubicBezTo>
                  <a:cubicBezTo>
                    <a:pt x="250" y="193"/>
                    <a:pt x="249" y="198"/>
                    <a:pt x="249" y="200"/>
                  </a:cubicBezTo>
                  <a:cubicBezTo>
                    <a:pt x="249" y="201"/>
                    <a:pt x="249" y="202"/>
                    <a:pt x="249" y="203"/>
                  </a:cubicBezTo>
                  <a:cubicBezTo>
                    <a:pt x="249" y="204"/>
                    <a:pt x="250" y="206"/>
                    <a:pt x="250" y="207"/>
                  </a:cubicBezTo>
                  <a:cubicBezTo>
                    <a:pt x="249" y="208"/>
                    <a:pt x="248" y="210"/>
                    <a:pt x="248" y="211"/>
                  </a:cubicBezTo>
                  <a:cubicBezTo>
                    <a:pt x="248" y="212"/>
                    <a:pt x="249" y="213"/>
                    <a:pt x="250" y="214"/>
                  </a:cubicBezTo>
                  <a:cubicBezTo>
                    <a:pt x="250" y="215"/>
                    <a:pt x="249" y="218"/>
                    <a:pt x="249" y="219"/>
                  </a:cubicBezTo>
                  <a:cubicBezTo>
                    <a:pt x="249" y="219"/>
                    <a:pt x="248" y="221"/>
                    <a:pt x="248" y="221"/>
                  </a:cubicBezTo>
                  <a:cubicBezTo>
                    <a:pt x="247" y="221"/>
                    <a:pt x="245" y="218"/>
                    <a:pt x="244" y="218"/>
                  </a:cubicBezTo>
                  <a:cubicBezTo>
                    <a:pt x="243" y="218"/>
                    <a:pt x="240" y="218"/>
                    <a:pt x="239" y="219"/>
                  </a:cubicBezTo>
                  <a:cubicBezTo>
                    <a:pt x="239" y="219"/>
                    <a:pt x="239" y="221"/>
                    <a:pt x="239" y="222"/>
                  </a:cubicBezTo>
                  <a:cubicBezTo>
                    <a:pt x="239" y="223"/>
                    <a:pt x="240" y="223"/>
                    <a:pt x="241" y="224"/>
                  </a:cubicBezTo>
                  <a:cubicBezTo>
                    <a:pt x="241" y="224"/>
                    <a:pt x="243" y="227"/>
                    <a:pt x="243" y="228"/>
                  </a:cubicBezTo>
                  <a:cubicBezTo>
                    <a:pt x="243" y="229"/>
                    <a:pt x="242" y="231"/>
                    <a:pt x="241" y="232"/>
                  </a:cubicBezTo>
                  <a:cubicBezTo>
                    <a:pt x="241" y="233"/>
                    <a:pt x="240" y="235"/>
                    <a:pt x="240" y="236"/>
                  </a:cubicBezTo>
                  <a:cubicBezTo>
                    <a:pt x="240" y="237"/>
                    <a:pt x="241" y="238"/>
                    <a:pt x="242" y="239"/>
                  </a:cubicBezTo>
                  <a:cubicBezTo>
                    <a:pt x="242" y="240"/>
                    <a:pt x="241" y="242"/>
                    <a:pt x="241" y="243"/>
                  </a:cubicBezTo>
                  <a:cubicBezTo>
                    <a:pt x="240" y="244"/>
                    <a:pt x="241" y="247"/>
                    <a:pt x="240" y="248"/>
                  </a:cubicBezTo>
                  <a:cubicBezTo>
                    <a:pt x="239" y="248"/>
                    <a:pt x="236" y="247"/>
                    <a:pt x="235" y="247"/>
                  </a:cubicBezTo>
                  <a:cubicBezTo>
                    <a:pt x="234" y="248"/>
                    <a:pt x="232" y="250"/>
                    <a:pt x="232" y="251"/>
                  </a:cubicBezTo>
                  <a:cubicBezTo>
                    <a:pt x="232" y="252"/>
                    <a:pt x="231" y="253"/>
                    <a:pt x="231" y="254"/>
                  </a:cubicBezTo>
                  <a:cubicBezTo>
                    <a:pt x="232" y="255"/>
                    <a:pt x="234" y="255"/>
                    <a:pt x="234" y="256"/>
                  </a:cubicBezTo>
                  <a:cubicBezTo>
                    <a:pt x="235" y="256"/>
                    <a:pt x="236" y="258"/>
                    <a:pt x="236" y="258"/>
                  </a:cubicBezTo>
                  <a:cubicBezTo>
                    <a:pt x="237" y="259"/>
                    <a:pt x="239" y="260"/>
                    <a:pt x="240" y="260"/>
                  </a:cubicBezTo>
                  <a:cubicBezTo>
                    <a:pt x="240" y="261"/>
                    <a:pt x="240" y="263"/>
                    <a:pt x="240" y="263"/>
                  </a:cubicBezTo>
                  <a:cubicBezTo>
                    <a:pt x="241" y="265"/>
                    <a:pt x="242" y="267"/>
                    <a:pt x="242" y="268"/>
                  </a:cubicBezTo>
                  <a:cubicBezTo>
                    <a:pt x="242" y="269"/>
                    <a:pt x="241" y="272"/>
                    <a:pt x="240" y="273"/>
                  </a:cubicBezTo>
                  <a:cubicBezTo>
                    <a:pt x="240" y="273"/>
                    <a:pt x="239" y="275"/>
                    <a:pt x="239" y="276"/>
                  </a:cubicBezTo>
                  <a:cubicBezTo>
                    <a:pt x="239" y="277"/>
                    <a:pt x="239" y="278"/>
                    <a:pt x="239" y="278"/>
                  </a:cubicBezTo>
                  <a:cubicBezTo>
                    <a:pt x="240" y="279"/>
                    <a:pt x="241" y="279"/>
                    <a:pt x="242" y="279"/>
                  </a:cubicBezTo>
                  <a:cubicBezTo>
                    <a:pt x="243" y="279"/>
                    <a:pt x="245" y="280"/>
                    <a:pt x="245" y="280"/>
                  </a:cubicBezTo>
                  <a:cubicBezTo>
                    <a:pt x="245" y="281"/>
                    <a:pt x="245" y="283"/>
                    <a:pt x="245" y="283"/>
                  </a:cubicBezTo>
                  <a:cubicBezTo>
                    <a:pt x="245" y="284"/>
                    <a:pt x="243" y="284"/>
                    <a:pt x="242" y="285"/>
                  </a:cubicBezTo>
                  <a:cubicBezTo>
                    <a:pt x="241" y="285"/>
                    <a:pt x="239" y="285"/>
                    <a:pt x="237" y="285"/>
                  </a:cubicBezTo>
                  <a:cubicBezTo>
                    <a:pt x="236" y="285"/>
                    <a:pt x="235" y="287"/>
                    <a:pt x="234" y="287"/>
                  </a:cubicBezTo>
                  <a:cubicBezTo>
                    <a:pt x="233" y="288"/>
                    <a:pt x="230" y="288"/>
                    <a:pt x="229" y="288"/>
                  </a:cubicBezTo>
                  <a:cubicBezTo>
                    <a:pt x="229" y="288"/>
                    <a:pt x="227" y="287"/>
                    <a:pt x="227" y="286"/>
                  </a:cubicBezTo>
                  <a:cubicBezTo>
                    <a:pt x="226" y="285"/>
                    <a:pt x="227" y="284"/>
                    <a:pt x="226" y="283"/>
                  </a:cubicBezTo>
                  <a:cubicBezTo>
                    <a:pt x="226" y="283"/>
                    <a:pt x="225" y="283"/>
                    <a:pt x="224" y="283"/>
                  </a:cubicBezTo>
                  <a:cubicBezTo>
                    <a:pt x="223" y="284"/>
                    <a:pt x="222" y="284"/>
                    <a:pt x="221" y="285"/>
                  </a:cubicBezTo>
                  <a:cubicBezTo>
                    <a:pt x="221" y="286"/>
                    <a:pt x="220" y="287"/>
                    <a:pt x="220" y="288"/>
                  </a:cubicBezTo>
                  <a:cubicBezTo>
                    <a:pt x="220" y="289"/>
                    <a:pt x="220" y="290"/>
                    <a:pt x="221" y="290"/>
                  </a:cubicBezTo>
                  <a:cubicBezTo>
                    <a:pt x="221" y="291"/>
                    <a:pt x="223" y="291"/>
                    <a:pt x="224" y="291"/>
                  </a:cubicBezTo>
                  <a:cubicBezTo>
                    <a:pt x="225" y="291"/>
                    <a:pt x="226" y="293"/>
                    <a:pt x="226" y="293"/>
                  </a:cubicBezTo>
                  <a:cubicBezTo>
                    <a:pt x="227" y="294"/>
                    <a:pt x="227" y="297"/>
                    <a:pt x="228" y="298"/>
                  </a:cubicBezTo>
                  <a:cubicBezTo>
                    <a:pt x="229" y="299"/>
                    <a:pt x="231" y="301"/>
                    <a:pt x="232" y="301"/>
                  </a:cubicBezTo>
                  <a:cubicBezTo>
                    <a:pt x="233" y="301"/>
                    <a:pt x="235" y="302"/>
                    <a:pt x="236" y="301"/>
                  </a:cubicBezTo>
                  <a:cubicBezTo>
                    <a:pt x="237" y="301"/>
                    <a:pt x="237" y="299"/>
                    <a:pt x="237" y="298"/>
                  </a:cubicBezTo>
                  <a:cubicBezTo>
                    <a:pt x="237" y="297"/>
                    <a:pt x="235" y="295"/>
                    <a:pt x="235" y="294"/>
                  </a:cubicBezTo>
                  <a:cubicBezTo>
                    <a:pt x="236" y="293"/>
                    <a:pt x="238" y="292"/>
                    <a:pt x="239" y="292"/>
                  </a:cubicBezTo>
                  <a:cubicBezTo>
                    <a:pt x="240" y="292"/>
                    <a:pt x="242" y="294"/>
                    <a:pt x="243" y="294"/>
                  </a:cubicBezTo>
                  <a:cubicBezTo>
                    <a:pt x="245" y="293"/>
                    <a:pt x="248" y="292"/>
                    <a:pt x="249" y="291"/>
                  </a:cubicBezTo>
                  <a:cubicBezTo>
                    <a:pt x="249" y="290"/>
                    <a:pt x="250" y="287"/>
                    <a:pt x="250" y="286"/>
                  </a:cubicBezTo>
                  <a:cubicBezTo>
                    <a:pt x="251" y="285"/>
                    <a:pt x="251" y="282"/>
                    <a:pt x="250" y="280"/>
                  </a:cubicBezTo>
                  <a:cubicBezTo>
                    <a:pt x="250" y="279"/>
                    <a:pt x="248" y="278"/>
                    <a:pt x="248" y="277"/>
                  </a:cubicBezTo>
                  <a:cubicBezTo>
                    <a:pt x="247" y="276"/>
                    <a:pt x="247" y="273"/>
                    <a:pt x="247" y="272"/>
                  </a:cubicBezTo>
                  <a:cubicBezTo>
                    <a:pt x="248" y="271"/>
                    <a:pt x="249" y="271"/>
                    <a:pt x="250" y="270"/>
                  </a:cubicBezTo>
                  <a:cubicBezTo>
                    <a:pt x="251" y="270"/>
                    <a:pt x="252" y="268"/>
                    <a:pt x="252" y="266"/>
                  </a:cubicBezTo>
                  <a:cubicBezTo>
                    <a:pt x="251" y="265"/>
                    <a:pt x="249" y="264"/>
                    <a:pt x="249" y="264"/>
                  </a:cubicBezTo>
                  <a:cubicBezTo>
                    <a:pt x="248" y="263"/>
                    <a:pt x="248" y="261"/>
                    <a:pt x="248" y="260"/>
                  </a:cubicBezTo>
                  <a:cubicBezTo>
                    <a:pt x="248" y="259"/>
                    <a:pt x="249" y="257"/>
                    <a:pt x="250" y="256"/>
                  </a:cubicBezTo>
                  <a:cubicBezTo>
                    <a:pt x="250" y="255"/>
                    <a:pt x="249" y="252"/>
                    <a:pt x="250" y="251"/>
                  </a:cubicBezTo>
                  <a:cubicBezTo>
                    <a:pt x="250" y="251"/>
                    <a:pt x="252" y="250"/>
                    <a:pt x="253" y="250"/>
                  </a:cubicBezTo>
                  <a:cubicBezTo>
                    <a:pt x="254" y="250"/>
                    <a:pt x="256" y="251"/>
                    <a:pt x="257" y="250"/>
                  </a:cubicBezTo>
                  <a:cubicBezTo>
                    <a:pt x="258" y="250"/>
                    <a:pt x="260" y="247"/>
                    <a:pt x="259" y="246"/>
                  </a:cubicBezTo>
                  <a:cubicBezTo>
                    <a:pt x="259" y="246"/>
                    <a:pt x="258" y="245"/>
                    <a:pt x="258" y="244"/>
                  </a:cubicBezTo>
                  <a:cubicBezTo>
                    <a:pt x="257" y="244"/>
                    <a:pt x="256" y="242"/>
                    <a:pt x="255" y="242"/>
                  </a:cubicBezTo>
                  <a:cubicBezTo>
                    <a:pt x="254" y="241"/>
                    <a:pt x="252" y="241"/>
                    <a:pt x="251" y="240"/>
                  </a:cubicBezTo>
                  <a:cubicBezTo>
                    <a:pt x="250" y="239"/>
                    <a:pt x="250" y="236"/>
                    <a:pt x="251" y="235"/>
                  </a:cubicBezTo>
                  <a:cubicBezTo>
                    <a:pt x="251" y="234"/>
                    <a:pt x="252" y="233"/>
                    <a:pt x="252" y="232"/>
                  </a:cubicBezTo>
                  <a:cubicBezTo>
                    <a:pt x="253" y="231"/>
                    <a:pt x="256" y="229"/>
                    <a:pt x="257" y="228"/>
                  </a:cubicBezTo>
                  <a:cubicBezTo>
                    <a:pt x="258" y="227"/>
                    <a:pt x="259" y="225"/>
                    <a:pt x="260" y="224"/>
                  </a:cubicBezTo>
                  <a:cubicBezTo>
                    <a:pt x="260" y="223"/>
                    <a:pt x="259" y="221"/>
                    <a:pt x="259" y="219"/>
                  </a:cubicBezTo>
                  <a:cubicBezTo>
                    <a:pt x="260" y="218"/>
                    <a:pt x="260" y="214"/>
                    <a:pt x="261" y="213"/>
                  </a:cubicBezTo>
                  <a:cubicBezTo>
                    <a:pt x="261" y="212"/>
                    <a:pt x="262" y="210"/>
                    <a:pt x="263" y="210"/>
                  </a:cubicBezTo>
                  <a:cubicBezTo>
                    <a:pt x="264" y="209"/>
                    <a:pt x="265" y="208"/>
                    <a:pt x="265" y="208"/>
                  </a:cubicBezTo>
                  <a:cubicBezTo>
                    <a:pt x="266" y="207"/>
                    <a:pt x="269" y="206"/>
                    <a:pt x="269" y="205"/>
                  </a:cubicBezTo>
                  <a:cubicBezTo>
                    <a:pt x="270" y="204"/>
                    <a:pt x="270" y="202"/>
                    <a:pt x="270" y="201"/>
                  </a:cubicBezTo>
                  <a:cubicBezTo>
                    <a:pt x="271" y="200"/>
                    <a:pt x="272" y="199"/>
                    <a:pt x="272" y="198"/>
                  </a:cubicBezTo>
                  <a:cubicBezTo>
                    <a:pt x="273" y="197"/>
                    <a:pt x="274" y="195"/>
                    <a:pt x="275" y="194"/>
                  </a:cubicBezTo>
                  <a:cubicBezTo>
                    <a:pt x="276" y="193"/>
                    <a:pt x="276" y="191"/>
                    <a:pt x="277" y="191"/>
                  </a:cubicBezTo>
                  <a:cubicBezTo>
                    <a:pt x="278" y="190"/>
                    <a:pt x="281" y="191"/>
                    <a:pt x="282" y="191"/>
                  </a:cubicBezTo>
                  <a:cubicBezTo>
                    <a:pt x="283" y="190"/>
                    <a:pt x="284" y="189"/>
                    <a:pt x="285" y="189"/>
                  </a:cubicBezTo>
                  <a:cubicBezTo>
                    <a:pt x="285" y="188"/>
                    <a:pt x="285" y="186"/>
                    <a:pt x="285" y="186"/>
                  </a:cubicBezTo>
                  <a:cubicBezTo>
                    <a:pt x="285" y="185"/>
                    <a:pt x="286" y="183"/>
                    <a:pt x="287" y="182"/>
                  </a:cubicBezTo>
                  <a:cubicBezTo>
                    <a:pt x="287" y="181"/>
                    <a:pt x="288" y="178"/>
                    <a:pt x="288" y="177"/>
                  </a:cubicBezTo>
                  <a:cubicBezTo>
                    <a:pt x="288" y="176"/>
                    <a:pt x="285" y="176"/>
                    <a:pt x="284" y="175"/>
                  </a:cubicBezTo>
                  <a:cubicBezTo>
                    <a:pt x="283" y="173"/>
                    <a:pt x="281" y="170"/>
                    <a:pt x="280" y="169"/>
                  </a:cubicBezTo>
                  <a:cubicBezTo>
                    <a:pt x="279" y="167"/>
                    <a:pt x="278" y="163"/>
                    <a:pt x="277" y="161"/>
                  </a:cubicBezTo>
                  <a:cubicBezTo>
                    <a:pt x="277" y="160"/>
                    <a:pt x="277" y="157"/>
                    <a:pt x="277" y="155"/>
                  </a:cubicBezTo>
                  <a:cubicBezTo>
                    <a:pt x="277" y="154"/>
                    <a:pt x="279" y="152"/>
                    <a:pt x="279" y="150"/>
                  </a:cubicBezTo>
                  <a:cubicBezTo>
                    <a:pt x="279" y="149"/>
                    <a:pt x="277" y="147"/>
                    <a:pt x="277" y="146"/>
                  </a:cubicBezTo>
                  <a:cubicBezTo>
                    <a:pt x="277" y="145"/>
                    <a:pt x="277" y="142"/>
                    <a:pt x="277" y="141"/>
                  </a:cubicBezTo>
                  <a:cubicBezTo>
                    <a:pt x="276" y="140"/>
                    <a:pt x="275" y="139"/>
                    <a:pt x="274" y="139"/>
                  </a:cubicBezTo>
                  <a:cubicBezTo>
                    <a:pt x="273" y="139"/>
                    <a:pt x="271" y="139"/>
                    <a:pt x="271" y="140"/>
                  </a:cubicBezTo>
                  <a:cubicBezTo>
                    <a:pt x="270" y="140"/>
                    <a:pt x="270" y="142"/>
                    <a:pt x="270" y="143"/>
                  </a:cubicBezTo>
                  <a:cubicBezTo>
                    <a:pt x="270" y="143"/>
                    <a:pt x="269" y="145"/>
                    <a:pt x="269" y="145"/>
                  </a:cubicBezTo>
                  <a:cubicBezTo>
                    <a:pt x="268" y="145"/>
                    <a:pt x="266" y="145"/>
                    <a:pt x="266" y="145"/>
                  </a:cubicBezTo>
                  <a:cubicBezTo>
                    <a:pt x="265" y="146"/>
                    <a:pt x="266" y="147"/>
                    <a:pt x="266" y="147"/>
                  </a:cubicBezTo>
                  <a:cubicBezTo>
                    <a:pt x="265" y="148"/>
                    <a:pt x="265" y="150"/>
                    <a:pt x="265" y="151"/>
                  </a:cubicBezTo>
                  <a:cubicBezTo>
                    <a:pt x="266" y="152"/>
                    <a:pt x="267" y="153"/>
                    <a:pt x="267" y="154"/>
                  </a:cubicBezTo>
                  <a:cubicBezTo>
                    <a:pt x="268" y="154"/>
                    <a:pt x="269" y="155"/>
                    <a:pt x="269" y="156"/>
                  </a:cubicBezTo>
                  <a:cubicBezTo>
                    <a:pt x="270" y="156"/>
                    <a:pt x="271" y="158"/>
                    <a:pt x="272" y="159"/>
                  </a:cubicBezTo>
                  <a:cubicBezTo>
                    <a:pt x="272" y="160"/>
                    <a:pt x="273" y="162"/>
                    <a:pt x="273" y="163"/>
                  </a:cubicBezTo>
                  <a:cubicBezTo>
                    <a:pt x="274" y="164"/>
                    <a:pt x="273" y="166"/>
                    <a:pt x="273" y="167"/>
                  </a:cubicBezTo>
                  <a:cubicBezTo>
                    <a:pt x="273" y="168"/>
                    <a:pt x="273" y="170"/>
                    <a:pt x="272" y="170"/>
                  </a:cubicBezTo>
                  <a:cubicBezTo>
                    <a:pt x="272" y="170"/>
                    <a:pt x="271" y="169"/>
                    <a:pt x="270" y="168"/>
                  </a:cubicBezTo>
                  <a:cubicBezTo>
                    <a:pt x="270" y="167"/>
                    <a:pt x="271" y="165"/>
                    <a:pt x="270" y="164"/>
                  </a:cubicBezTo>
                  <a:cubicBezTo>
                    <a:pt x="270" y="163"/>
                    <a:pt x="269" y="161"/>
                    <a:pt x="268" y="160"/>
                  </a:cubicBezTo>
                  <a:cubicBezTo>
                    <a:pt x="267" y="159"/>
                    <a:pt x="266" y="156"/>
                    <a:pt x="265" y="156"/>
                  </a:cubicBezTo>
                  <a:cubicBezTo>
                    <a:pt x="264" y="155"/>
                    <a:pt x="262" y="154"/>
                    <a:pt x="261" y="153"/>
                  </a:cubicBezTo>
                  <a:cubicBezTo>
                    <a:pt x="261" y="153"/>
                    <a:pt x="260" y="151"/>
                    <a:pt x="260" y="150"/>
                  </a:cubicBezTo>
                  <a:cubicBezTo>
                    <a:pt x="260" y="149"/>
                    <a:pt x="260" y="147"/>
                    <a:pt x="260" y="147"/>
                  </a:cubicBezTo>
                  <a:cubicBezTo>
                    <a:pt x="259" y="145"/>
                    <a:pt x="258" y="143"/>
                    <a:pt x="258" y="142"/>
                  </a:cubicBezTo>
                  <a:cubicBezTo>
                    <a:pt x="259" y="141"/>
                    <a:pt x="260" y="139"/>
                    <a:pt x="260" y="139"/>
                  </a:cubicBezTo>
                  <a:cubicBezTo>
                    <a:pt x="261" y="138"/>
                    <a:pt x="261" y="136"/>
                    <a:pt x="261" y="135"/>
                  </a:cubicBezTo>
                  <a:cubicBezTo>
                    <a:pt x="262" y="134"/>
                    <a:pt x="263" y="133"/>
                    <a:pt x="264" y="133"/>
                  </a:cubicBezTo>
                  <a:cubicBezTo>
                    <a:pt x="265" y="133"/>
                    <a:pt x="267" y="134"/>
                    <a:pt x="268" y="134"/>
                  </a:cubicBezTo>
                  <a:cubicBezTo>
                    <a:pt x="269" y="134"/>
                    <a:pt x="271" y="133"/>
                    <a:pt x="272" y="133"/>
                  </a:cubicBezTo>
                  <a:cubicBezTo>
                    <a:pt x="273" y="134"/>
                    <a:pt x="275" y="135"/>
                    <a:pt x="276" y="136"/>
                  </a:cubicBezTo>
                  <a:cubicBezTo>
                    <a:pt x="276" y="136"/>
                    <a:pt x="278" y="136"/>
                    <a:pt x="278" y="136"/>
                  </a:cubicBezTo>
                  <a:cubicBezTo>
                    <a:pt x="278" y="136"/>
                    <a:pt x="281" y="133"/>
                    <a:pt x="281" y="132"/>
                  </a:cubicBezTo>
                  <a:cubicBezTo>
                    <a:pt x="282" y="131"/>
                    <a:pt x="283" y="129"/>
                    <a:pt x="282" y="127"/>
                  </a:cubicBezTo>
                  <a:cubicBezTo>
                    <a:pt x="282" y="126"/>
                    <a:pt x="280" y="123"/>
                    <a:pt x="279" y="122"/>
                  </a:cubicBezTo>
                  <a:cubicBezTo>
                    <a:pt x="278" y="120"/>
                    <a:pt x="274" y="120"/>
                    <a:pt x="273" y="118"/>
                  </a:cubicBezTo>
                  <a:cubicBezTo>
                    <a:pt x="272" y="117"/>
                    <a:pt x="270" y="115"/>
                    <a:pt x="269" y="114"/>
                  </a:cubicBezTo>
                  <a:cubicBezTo>
                    <a:pt x="269" y="113"/>
                    <a:pt x="267" y="112"/>
                    <a:pt x="267" y="111"/>
                  </a:cubicBezTo>
                  <a:cubicBezTo>
                    <a:pt x="267" y="109"/>
                    <a:pt x="266" y="107"/>
                    <a:pt x="266" y="105"/>
                  </a:cubicBezTo>
                  <a:cubicBezTo>
                    <a:pt x="267" y="105"/>
                    <a:pt x="268" y="103"/>
                    <a:pt x="268" y="103"/>
                  </a:cubicBezTo>
                  <a:cubicBezTo>
                    <a:pt x="268" y="102"/>
                    <a:pt x="268" y="100"/>
                    <a:pt x="267" y="99"/>
                  </a:cubicBezTo>
                  <a:cubicBezTo>
                    <a:pt x="267" y="99"/>
                    <a:pt x="266" y="100"/>
                    <a:pt x="265" y="100"/>
                  </a:cubicBezTo>
                  <a:cubicBezTo>
                    <a:pt x="264" y="101"/>
                    <a:pt x="262" y="101"/>
                    <a:pt x="262" y="102"/>
                  </a:cubicBezTo>
                  <a:cubicBezTo>
                    <a:pt x="261" y="102"/>
                    <a:pt x="261" y="104"/>
                    <a:pt x="261" y="105"/>
                  </a:cubicBezTo>
                  <a:cubicBezTo>
                    <a:pt x="261" y="106"/>
                    <a:pt x="261" y="107"/>
                    <a:pt x="261" y="108"/>
                  </a:cubicBezTo>
                  <a:cubicBezTo>
                    <a:pt x="261" y="109"/>
                    <a:pt x="261" y="111"/>
                    <a:pt x="261" y="111"/>
                  </a:cubicBezTo>
                  <a:cubicBezTo>
                    <a:pt x="261" y="112"/>
                    <a:pt x="259" y="112"/>
                    <a:pt x="259" y="113"/>
                  </a:cubicBezTo>
                  <a:cubicBezTo>
                    <a:pt x="259" y="114"/>
                    <a:pt x="261" y="115"/>
                    <a:pt x="261" y="116"/>
                  </a:cubicBezTo>
                  <a:cubicBezTo>
                    <a:pt x="262" y="117"/>
                    <a:pt x="264" y="118"/>
                    <a:pt x="264" y="119"/>
                  </a:cubicBezTo>
                  <a:cubicBezTo>
                    <a:pt x="265" y="119"/>
                    <a:pt x="266" y="120"/>
                    <a:pt x="267" y="121"/>
                  </a:cubicBezTo>
                  <a:cubicBezTo>
                    <a:pt x="267" y="122"/>
                    <a:pt x="268" y="124"/>
                    <a:pt x="268" y="125"/>
                  </a:cubicBezTo>
                  <a:cubicBezTo>
                    <a:pt x="268" y="126"/>
                    <a:pt x="266" y="127"/>
                    <a:pt x="266" y="127"/>
                  </a:cubicBezTo>
                  <a:cubicBezTo>
                    <a:pt x="265" y="128"/>
                    <a:pt x="264" y="129"/>
                    <a:pt x="263" y="128"/>
                  </a:cubicBezTo>
                  <a:cubicBezTo>
                    <a:pt x="262" y="128"/>
                    <a:pt x="260" y="127"/>
                    <a:pt x="259" y="127"/>
                  </a:cubicBezTo>
                  <a:cubicBezTo>
                    <a:pt x="259" y="126"/>
                    <a:pt x="259" y="124"/>
                    <a:pt x="258" y="124"/>
                  </a:cubicBezTo>
                  <a:cubicBezTo>
                    <a:pt x="257" y="123"/>
                    <a:pt x="255" y="125"/>
                    <a:pt x="254" y="125"/>
                  </a:cubicBezTo>
                  <a:cubicBezTo>
                    <a:pt x="253" y="126"/>
                    <a:pt x="253" y="128"/>
                    <a:pt x="252" y="129"/>
                  </a:cubicBezTo>
                  <a:cubicBezTo>
                    <a:pt x="251" y="129"/>
                    <a:pt x="249" y="128"/>
                    <a:pt x="248" y="128"/>
                  </a:cubicBezTo>
                  <a:cubicBezTo>
                    <a:pt x="247" y="129"/>
                    <a:pt x="246" y="132"/>
                    <a:pt x="247" y="133"/>
                  </a:cubicBezTo>
                  <a:cubicBezTo>
                    <a:pt x="247" y="134"/>
                    <a:pt x="249" y="135"/>
                    <a:pt x="249" y="135"/>
                  </a:cubicBezTo>
                  <a:cubicBezTo>
                    <a:pt x="250" y="136"/>
                    <a:pt x="251" y="137"/>
                    <a:pt x="252" y="137"/>
                  </a:cubicBezTo>
                  <a:cubicBezTo>
                    <a:pt x="252" y="138"/>
                    <a:pt x="252" y="141"/>
                    <a:pt x="252" y="142"/>
                  </a:cubicBezTo>
                  <a:cubicBezTo>
                    <a:pt x="253" y="144"/>
                    <a:pt x="254" y="147"/>
                    <a:pt x="254" y="149"/>
                  </a:cubicBezTo>
                  <a:cubicBezTo>
                    <a:pt x="254" y="150"/>
                    <a:pt x="254" y="152"/>
                    <a:pt x="254" y="153"/>
                  </a:cubicBezTo>
                  <a:cubicBezTo>
                    <a:pt x="253" y="155"/>
                    <a:pt x="253" y="157"/>
                    <a:pt x="253" y="158"/>
                  </a:cubicBezTo>
                  <a:cubicBezTo>
                    <a:pt x="252" y="159"/>
                    <a:pt x="252" y="161"/>
                    <a:pt x="252" y="162"/>
                  </a:cubicBezTo>
                  <a:cubicBezTo>
                    <a:pt x="252" y="163"/>
                    <a:pt x="251" y="165"/>
                    <a:pt x="252" y="166"/>
                  </a:cubicBezTo>
                  <a:cubicBezTo>
                    <a:pt x="252" y="166"/>
                    <a:pt x="254" y="167"/>
                    <a:pt x="254" y="167"/>
                  </a:cubicBezTo>
                  <a:cubicBezTo>
                    <a:pt x="255" y="167"/>
                    <a:pt x="256" y="166"/>
                    <a:pt x="256" y="166"/>
                  </a:cubicBezTo>
                  <a:cubicBezTo>
                    <a:pt x="257" y="165"/>
                    <a:pt x="257" y="163"/>
                    <a:pt x="257" y="162"/>
                  </a:cubicBezTo>
                  <a:cubicBezTo>
                    <a:pt x="257" y="162"/>
                    <a:pt x="257" y="161"/>
                    <a:pt x="257" y="160"/>
                  </a:cubicBezTo>
                  <a:cubicBezTo>
                    <a:pt x="257" y="160"/>
                    <a:pt x="257" y="159"/>
                    <a:pt x="258" y="159"/>
                  </a:cubicBezTo>
                  <a:cubicBezTo>
                    <a:pt x="259" y="158"/>
                    <a:pt x="260" y="159"/>
                    <a:pt x="261" y="160"/>
                  </a:cubicBezTo>
                  <a:cubicBezTo>
                    <a:pt x="262" y="160"/>
                    <a:pt x="263" y="161"/>
                    <a:pt x="263" y="161"/>
                  </a:cubicBezTo>
                  <a:cubicBezTo>
                    <a:pt x="263" y="162"/>
                    <a:pt x="263" y="164"/>
                    <a:pt x="263" y="165"/>
                  </a:cubicBezTo>
                  <a:cubicBezTo>
                    <a:pt x="263" y="166"/>
                    <a:pt x="264" y="168"/>
                    <a:pt x="264" y="168"/>
                  </a:cubicBezTo>
                  <a:cubicBezTo>
                    <a:pt x="265" y="169"/>
                    <a:pt x="266" y="171"/>
                    <a:pt x="266" y="171"/>
                  </a:cubicBezTo>
                  <a:cubicBezTo>
                    <a:pt x="267" y="172"/>
                    <a:pt x="268" y="172"/>
                    <a:pt x="269" y="172"/>
                  </a:cubicBezTo>
                  <a:cubicBezTo>
                    <a:pt x="269" y="173"/>
                    <a:pt x="270" y="174"/>
                    <a:pt x="270" y="175"/>
                  </a:cubicBezTo>
                  <a:cubicBezTo>
                    <a:pt x="271" y="176"/>
                    <a:pt x="271" y="178"/>
                    <a:pt x="271" y="179"/>
                  </a:cubicBezTo>
                  <a:cubicBezTo>
                    <a:pt x="271" y="180"/>
                    <a:pt x="272" y="183"/>
                    <a:pt x="272" y="184"/>
                  </a:cubicBezTo>
                  <a:cubicBezTo>
                    <a:pt x="272" y="185"/>
                    <a:pt x="272" y="187"/>
                    <a:pt x="271" y="188"/>
                  </a:cubicBezTo>
                  <a:cubicBezTo>
                    <a:pt x="271" y="188"/>
                    <a:pt x="270" y="190"/>
                    <a:pt x="269" y="190"/>
                  </a:cubicBezTo>
                  <a:cubicBezTo>
                    <a:pt x="269" y="191"/>
                    <a:pt x="267" y="192"/>
                    <a:pt x="267" y="193"/>
                  </a:cubicBezTo>
                  <a:cubicBezTo>
                    <a:pt x="266" y="193"/>
                    <a:pt x="266" y="195"/>
                    <a:pt x="265" y="195"/>
                  </a:cubicBezTo>
                  <a:cubicBezTo>
                    <a:pt x="265" y="195"/>
                    <a:pt x="264" y="196"/>
                    <a:pt x="264" y="196"/>
                  </a:cubicBezTo>
                  <a:cubicBezTo>
                    <a:pt x="263" y="196"/>
                    <a:pt x="261" y="195"/>
                    <a:pt x="261" y="194"/>
                  </a:cubicBezTo>
                  <a:cubicBezTo>
                    <a:pt x="260" y="193"/>
                    <a:pt x="259" y="191"/>
                    <a:pt x="258" y="190"/>
                  </a:cubicBezTo>
                  <a:cubicBezTo>
                    <a:pt x="258" y="189"/>
                    <a:pt x="260" y="186"/>
                    <a:pt x="260" y="185"/>
                  </a:cubicBezTo>
                  <a:cubicBezTo>
                    <a:pt x="260" y="184"/>
                    <a:pt x="259" y="184"/>
                    <a:pt x="259" y="183"/>
                  </a:cubicBezTo>
                  <a:cubicBezTo>
                    <a:pt x="258" y="182"/>
                    <a:pt x="259" y="180"/>
                    <a:pt x="259" y="180"/>
                  </a:cubicBezTo>
                  <a:cubicBezTo>
                    <a:pt x="258" y="179"/>
                    <a:pt x="257" y="178"/>
                    <a:pt x="256" y="178"/>
                  </a:cubicBezTo>
                  <a:cubicBezTo>
                    <a:pt x="255" y="178"/>
                    <a:pt x="254" y="179"/>
                    <a:pt x="253" y="179"/>
                  </a:cubicBezTo>
                  <a:cubicBezTo>
                    <a:pt x="253" y="179"/>
                    <a:pt x="252" y="181"/>
                    <a:pt x="251" y="180"/>
                  </a:cubicBezTo>
                  <a:cubicBezTo>
                    <a:pt x="250" y="180"/>
                    <a:pt x="249" y="179"/>
                    <a:pt x="249" y="178"/>
                  </a:cubicBezTo>
                  <a:cubicBezTo>
                    <a:pt x="249" y="178"/>
                    <a:pt x="250" y="177"/>
                    <a:pt x="250" y="176"/>
                  </a:cubicBezTo>
                  <a:cubicBezTo>
                    <a:pt x="250" y="175"/>
                    <a:pt x="250" y="174"/>
                    <a:pt x="250" y="174"/>
                  </a:cubicBezTo>
                  <a:cubicBezTo>
                    <a:pt x="249" y="173"/>
                    <a:pt x="247" y="172"/>
                    <a:pt x="246" y="171"/>
                  </a:cubicBezTo>
                  <a:cubicBezTo>
                    <a:pt x="246" y="170"/>
                    <a:pt x="245" y="168"/>
                    <a:pt x="245" y="167"/>
                  </a:cubicBezTo>
                  <a:cubicBezTo>
                    <a:pt x="245" y="167"/>
                    <a:pt x="247" y="165"/>
                    <a:pt x="247" y="164"/>
                  </a:cubicBezTo>
                  <a:cubicBezTo>
                    <a:pt x="247" y="164"/>
                    <a:pt x="246" y="162"/>
                    <a:pt x="246" y="162"/>
                  </a:cubicBezTo>
                  <a:cubicBezTo>
                    <a:pt x="246" y="161"/>
                    <a:pt x="246" y="159"/>
                    <a:pt x="246" y="159"/>
                  </a:cubicBezTo>
                  <a:cubicBezTo>
                    <a:pt x="247" y="158"/>
                    <a:pt x="248" y="157"/>
                    <a:pt x="249" y="156"/>
                  </a:cubicBezTo>
                  <a:cubicBezTo>
                    <a:pt x="249" y="155"/>
                    <a:pt x="249" y="153"/>
                    <a:pt x="249" y="151"/>
                  </a:cubicBezTo>
                  <a:cubicBezTo>
                    <a:pt x="249" y="150"/>
                    <a:pt x="248" y="148"/>
                    <a:pt x="248" y="147"/>
                  </a:cubicBezTo>
                  <a:cubicBezTo>
                    <a:pt x="247" y="147"/>
                    <a:pt x="247" y="145"/>
                    <a:pt x="247" y="144"/>
                  </a:cubicBezTo>
                  <a:cubicBezTo>
                    <a:pt x="246" y="144"/>
                    <a:pt x="243" y="145"/>
                    <a:pt x="242" y="144"/>
                  </a:cubicBezTo>
                  <a:cubicBezTo>
                    <a:pt x="242" y="144"/>
                    <a:pt x="242" y="142"/>
                    <a:pt x="241" y="142"/>
                  </a:cubicBezTo>
                  <a:cubicBezTo>
                    <a:pt x="241" y="141"/>
                    <a:pt x="240" y="139"/>
                    <a:pt x="239" y="139"/>
                  </a:cubicBezTo>
                  <a:cubicBezTo>
                    <a:pt x="239" y="138"/>
                    <a:pt x="237" y="136"/>
                    <a:pt x="237" y="136"/>
                  </a:cubicBezTo>
                  <a:cubicBezTo>
                    <a:pt x="236" y="135"/>
                    <a:pt x="234" y="133"/>
                    <a:pt x="234" y="132"/>
                  </a:cubicBezTo>
                  <a:cubicBezTo>
                    <a:pt x="233" y="131"/>
                    <a:pt x="232" y="128"/>
                    <a:pt x="233" y="127"/>
                  </a:cubicBezTo>
                  <a:cubicBezTo>
                    <a:pt x="233" y="125"/>
                    <a:pt x="236" y="124"/>
                    <a:pt x="238" y="122"/>
                  </a:cubicBezTo>
                  <a:cubicBezTo>
                    <a:pt x="239" y="121"/>
                    <a:pt x="241" y="119"/>
                    <a:pt x="242" y="118"/>
                  </a:cubicBezTo>
                  <a:cubicBezTo>
                    <a:pt x="243" y="117"/>
                    <a:pt x="246" y="115"/>
                    <a:pt x="248" y="113"/>
                  </a:cubicBezTo>
                  <a:cubicBezTo>
                    <a:pt x="249" y="113"/>
                    <a:pt x="250" y="112"/>
                    <a:pt x="251" y="111"/>
                  </a:cubicBezTo>
                  <a:cubicBezTo>
                    <a:pt x="251" y="110"/>
                    <a:pt x="253" y="109"/>
                    <a:pt x="253" y="108"/>
                  </a:cubicBezTo>
                  <a:cubicBezTo>
                    <a:pt x="253" y="107"/>
                    <a:pt x="254" y="105"/>
                    <a:pt x="254" y="104"/>
                  </a:cubicBezTo>
                  <a:cubicBezTo>
                    <a:pt x="254" y="103"/>
                    <a:pt x="254" y="101"/>
                    <a:pt x="254" y="100"/>
                  </a:cubicBezTo>
                  <a:cubicBezTo>
                    <a:pt x="254" y="99"/>
                    <a:pt x="254" y="97"/>
                    <a:pt x="254" y="96"/>
                  </a:cubicBezTo>
                  <a:cubicBezTo>
                    <a:pt x="255" y="96"/>
                    <a:pt x="256" y="95"/>
                    <a:pt x="256" y="94"/>
                  </a:cubicBezTo>
                  <a:cubicBezTo>
                    <a:pt x="257" y="93"/>
                    <a:pt x="257" y="92"/>
                    <a:pt x="257" y="91"/>
                  </a:cubicBezTo>
                  <a:cubicBezTo>
                    <a:pt x="256" y="91"/>
                    <a:pt x="255" y="91"/>
                    <a:pt x="254" y="91"/>
                  </a:cubicBezTo>
                  <a:cubicBezTo>
                    <a:pt x="254" y="92"/>
                    <a:pt x="253" y="93"/>
                    <a:pt x="253" y="93"/>
                  </a:cubicBezTo>
                  <a:cubicBezTo>
                    <a:pt x="252" y="93"/>
                    <a:pt x="251" y="93"/>
                    <a:pt x="250" y="93"/>
                  </a:cubicBezTo>
                  <a:cubicBezTo>
                    <a:pt x="250" y="93"/>
                    <a:pt x="250" y="91"/>
                    <a:pt x="250" y="90"/>
                  </a:cubicBezTo>
                  <a:cubicBezTo>
                    <a:pt x="251" y="89"/>
                    <a:pt x="252" y="88"/>
                    <a:pt x="253" y="87"/>
                  </a:cubicBezTo>
                  <a:cubicBezTo>
                    <a:pt x="253" y="87"/>
                    <a:pt x="254" y="86"/>
                    <a:pt x="255" y="86"/>
                  </a:cubicBezTo>
                  <a:cubicBezTo>
                    <a:pt x="256" y="86"/>
                    <a:pt x="258" y="86"/>
                    <a:pt x="259" y="86"/>
                  </a:cubicBezTo>
                  <a:cubicBezTo>
                    <a:pt x="260" y="86"/>
                    <a:pt x="262" y="86"/>
                    <a:pt x="263" y="86"/>
                  </a:cubicBezTo>
                  <a:cubicBezTo>
                    <a:pt x="264" y="86"/>
                    <a:pt x="265" y="87"/>
                    <a:pt x="265" y="87"/>
                  </a:cubicBezTo>
                  <a:cubicBezTo>
                    <a:pt x="266" y="88"/>
                    <a:pt x="267" y="89"/>
                    <a:pt x="268" y="89"/>
                  </a:cubicBezTo>
                  <a:cubicBezTo>
                    <a:pt x="268" y="90"/>
                    <a:pt x="269" y="91"/>
                    <a:pt x="269" y="91"/>
                  </a:cubicBezTo>
                  <a:cubicBezTo>
                    <a:pt x="270" y="92"/>
                    <a:pt x="270" y="95"/>
                    <a:pt x="270" y="96"/>
                  </a:cubicBezTo>
                  <a:cubicBezTo>
                    <a:pt x="271" y="96"/>
                    <a:pt x="272" y="97"/>
                    <a:pt x="273" y="98"/>
                  </a:cubicBezTo>
                  <a:cubicBezTo>
                    <a:pt x="273" y="98"/>
                    <a:pt x="276" y="99"/>
                    <a:pt x="276" y="99"/>
                  </a:cubicBezTo>
                  <a:cubicBezTo>
                    <a:pt x="278" y="98"/>
                    <a:pt x="278" y="94"/>
                    <a:pt x="278" y="92"/>
                  </a:cubicBezTo>
                  <a:cubicBezTo>
                    <a:pt x="278" y="91"/>
                    <a:pt x="278" y="89"/>
                    <a:pt x="278" y="88"/>
                  </a:cubicBezTo>
                  <a:cubicBezTo>
                    <a:pt x="278" y="87"/>
                    <a:pt x="278" y="84"/>
                    <a:pt x="278" y="83"/>
                  </a:cubicBezTo>
                  <a:cubicBezTo>
                    <a:pt x="277" y="82"/>
                    <a:pt x="275" y="81"/>
                    <a:pt x="275" y="80"/>
                  </a:cubicBezTo>
                  <a:cubicBezTo>
                    <a:pt x="275" y="80"/>
                    <a:pt x="276" y="78"/>
                    <a:pt x="276" y="78"/>
                  </a:cubicBezTo>
                  <a:cubicBezTo>
                    <a:pt x="277" y="78"/>
                    <a:pt x="279" y="79"/>
                    <a:pt x="280" y="79"/>
                  </a:cubicBezTo>
                  <a:cubicBezTo>
                    <a:pt x="281" y="80"/>
                    <a:pt x="281" y="82"/>
                    <a:pt x="281" y="82"/>
                  </a:cubicBezTo>
                  <a:cubicBezTo>
                    <a:pt x="282" y="83"/>
                    <a:pt x="285" y="81"/>
                    <a:pt x="286" y="80"/>
                  </a:cubicBezTo>
                  <a:cubicBezTo>
                    <a:pt x="286" y="80"/>
                    <a:pt x="288" y="78"/>
                    <a:pt x="288" y="77"/>
                  </a:cubicBezTo>
                  <a:cubicBezTo>
                    <a:pt x="288" y="76"/>
                    <a:pt x="287" y="73"/>
                    <a:pt x="286" y="72"/>
                  </a:cubicBezTo>
                  <a:cubicBezTo>
                    <a:pt x="286" y="70"/>
                    <a:pt x="283" y="68"/>
                    <a:pt x="282" y="66"/>
                  </a:cubicBezTo>
                  <a:cubicBezTo>
                    <a:pt x="281" y="64"/>
                    <a:pt x="281" y="61"/>
                    <a:pt x="281" y="59"/>
                  </a:cubicBezTo>
                  <a:cubicBezTo>
                    <a:pt x="281" y="58"/>
                    <a:pt x="282" y="56"/>
                    <a:pt x="283" y="55"/>
                  </a:cubicBezTo>
                  <a:cubicBezTo>
                    <a:pt x="283" y="55"/>
                    <a:pt x="285" y="54"/>
                    <a:pt x="285" y="53"/>
                  </a:cubicBezTo>
                  <a:cubicBezTo>
                    <a:pt x="286" y="52"/>
                    <a:pt x="286" y="51"/>
                    <a:pt x="286" y="50"/>
                  </a:cubicBezTo>
                  <a:cubicBezTo>
                    <a:pt x="285" y="49"/>
                    <a:pt x="284" y="47"/>
                    <a:pt x="283" y="47"/>
                  </a:cubicBezTo>
                  <a:cubicBezTo>
                    <a:pt x="283" y="46"/>
                    <a:pt x="281" y="45"/>
                    <a:pt x="279" y="45"/>
                  </a:cubicBezTo>
                  <a:cubicBezTo>
                    <a:pt x="278" y="45"/>
                    <a:pt x="276" y="45"/>
                    <a:pt x="275" y="46"/>
                  </a:cubicBezTo>
                  <a:cubicBezTo>
                    <a:pt x="274" y="46"/>
                    <a:pt x="273" y="48"/>
                    <a:pt x="272" y="49"/>
                  </a:cubicBezTo>
                  <a:cubicBezTo>
                    <a:pt x="271" y="49"/>
                    <a:pt x="271" y="51"/>
                    <a:pt x="271" y="52"/>
                  </a:cubicBezTo>
                  <a:cubicBezTo>
                    <a:pt x="271" y="53"/>
                    <a:pt x="271" y="54"/>
                    <a:pt x="271" y="55"/>
                  </a:cubicBezTo>
                  <a:cubicBezTo>
                    <a:pt x="271" y="55"/>
                    <a:pt x="270" y="56"/>
                    <a:pt x="270" y="57"/>
                  </a:cubicBezTo>
                  <a:cubicBezTo>
                    <a:pt x="269" y="58"/>
                    <a:pt x="271" y="59"/>
                    <a:pt x="270" y="60"/>
                  </a:cubicBezTo>
                  <a:cubicBezTo>
                    <a:pt x="270" y="61"/>
                    <a:pt x="268" y="62"/>
                    <a:pt x="267" y="62"/>
                  </a:cubicBezTo>
                  <a:cubicBezTo>
                    <a:pt x="266" y="62"/>
                    <a:pt x="265" y="60"/>
                    <a:pt x="265" y="59"/>
                  </a:cubicBezTo>
                  <a:cubicBezTo>
                    <a:pt x="264" y="58"/>
                    <a:pt x="264" y="57"/>
                    <a:pt x="264" y="56"/>
                  </a:cubicBezTo>
                  <a:cubicBezTo>
                    <a:pt x="263" y="55"/>
                    <a:pt x="263" y="53"/>
                    <a:pt x="263" y="52"/>
                  </a:cubicBezTo>
                  <a:cubicBezTo>
                    <a:pt x="263" y="51"/>
                    <a:pt x="261" y="50"/>
                    <a:pt x="261" y="50"/>
                  </a:cubicBezTo>
                  <a:cubicBezTo>
                    <a:pt x="261" y="49"/>
                    <a:pt x="259" y="47"/>
                    <a:pt x="259" y="46"/>
                  </a:cubicBezTo>
                  <a:cubicBezTo>
                    <a:pt x="260" y="45"/>
                    <a:pt x="262" y="45"/>
                    <a:pt x="263" y="45"/>
                  </a:cubicBezTo>
                  <a:cubicBezTo>
                    <a:pt x="264" y="45"/>
                    <a:pt x="266" y="47"/>
                    <a:pt x="267" y="46"/>
                  </a:cubicBezTo>
                  <a:cubicBezTo>
                    <a:pt x="267" y="46"/>
                    <a:pt x="268" y="45"/>
                    <a:pt x="268" y="45"/>
                  </a:cubicBezTo>
                  <a:cubicBezTo>
                    <a:pt x="268" y="44"/>
                    <a:pt x="270" y="43"/>
                    <a:pt x="270" y="43"/>
                  </a:cubicBezTo>
                  <a:cubicBezTo>
                    <a:pt x="270" y="42"/>
                    <a:pt x="270" y="41"/>
                    <a:pt x="270" y="40"/>
                  </a:cubicBezTo>
                  <a:cubicBezTo>
                    <a:pt x="270" y="40"/>
                    <a:pt x="269" y="38"/>
                    <a:pt x="268" y="38"/>
                  </a:cubicBezTo>
                  <a:cubicBezTo>
                    <a:pt x="267" y="38"/>
                    <a:pt x="266" y="38"/>
                    <a:pt x="265" y="38"/>
                  </a:cubicBezTo>
                  <a:cubicBezTo>
                    <a:pt x="265" y="38"/>
                    <a:pt x="263" y="37"/>
                    <a:pt x="263" y="36"/>
                  </a:cubicBezTo>
                  <a:cubicBezTo>
                    <a:pt x="263" y="35"/>
                    <a:pt x="265" y="33"/>
                    <a:pt x="265" y="32"/>
                  </a:cubicBezTo>
                  <a:cubicBezTo>
                    <a:pt x="265" y="31"/>
                    <a:pt x="265" y="30"/>
                    <a:pt x="265" y="29"/>
                  </a:cubicBezTo>
                  <a:cubicBezTo>
                    <a:pt x="265" y="28"/>
                    <a:pt x="265" y="27"/>
                    <a:pt x="264" y="26"/>
                  </a:cubicBezTo>
                  <a:cubicBezTo>
                    <a:pt x="264" y="26"/>
                    <a:pt x="263" y="25"/>
                    <a:pt x="262" y="24"/>
                  </a:cubicBezTo>
                  <a:cubicBezTo>
                    <a:pt x="262" y="24"/>
                    <a:pt x="261" y="22"/>
                    <a:pt x="260" y="22"/>
                  </a:cubicBezTo>
                  <a:cubicBezTo>
                    <a:pt x="260" y="21"/>
                    <a:pt x="259" y="18"/>
                    <a:pt x="260" y="18"/>
                  </a:cubicBezTo>
                  <a:cubicBezTo>
                    <a:pt x="260" y="17"/>
                    <a:pt x="262" y="18"/>
                    <a:pt x="263" y="18"/>
                  </a:cubicBezTo>
                  <a:cubicBezTo>
                    <a:pt x="264" y="17"/>
                    <a:pt x="265" y="14"/>
                    <a:pt x="265" y="13"/>
                  </a:cubicBezTo>
                  <a:cubicBezTo>
                    <a:pt x="265" y="12"/>
                    <a:pt x="265" y="10"/>
                    <a:pt x="264" y="10"/>
                  </a:cubicBezTo>
                  <a:cubicBezTo>
                    <a:pt x="263" y="9"/>
                    <a:pt x="261" y="11"/>
                    <a:pt x="259" y="11"/>
                  </a:cubicBezTo>
                  <a:cubicBezTo>
                    <a:pt x="259" y="11"/>
                    <a:pt x="258" y="10"/>
                    <a:pt x="257" y="9"/>
                  </a:cubicBezTo>
                  <a:cubicBezTo>
                    <a:pt x="257" y="8"/>
                    <a:pt x="258" y="6"/>
                    <a:pt x="258" y="6"/>
                  </a:cubicBezTo>
                  <a:cubicBezTo>
                    <a:pt x="259" y="5"/>
                    <a:pt x="261" y="4"/>
                    <a:pt x="261" y="4"/>
                  </a:cubicBezTo>
                  <a:cubicBezTo>
                    <a:pt x="262" y="4"/>
                    <a:pt x="264" y="3"/>
                    <a:pt x="264" y="3"/>
                  </a:cubicBezTo>
                  <a:cubicBezTo>
                    <a:pt x="265" y="2"/>
                    <a:pt x="265" y="1"/>
                    <a:pt x="266" y="0"/>
                  </a:cubicBezTo>
                  <a:cubicBezTo>
                    <a:pt x="266" y="0"/>
                    <a:pt x="268" y="0"/>
                    <a:pt x="268" y="0"/>
                  </a:cubicBezTo>
                  <a:cubicBezTo>
                    <a:pt x="580" y="74"/>
                    <a:pt x="580" y="74"/>
                    <a:pt x="580" y="74"/>
                  </a:cubicBezTo>
                  <a:lnTo>
                    <a:pt x="918" y="13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2613" y="3379788"/>
              <a:ext cx="3175" cy="4763"/>
            </a:xfrm>
            <a:custGeom>
              <a:avLst/>
              <a:gdLst>
                <a:gd name="T0" fmla="*/ 2 w 4"/>
                <a:gd name="T1" fmla="*/ 0 h 7"/>
                <a:gd name="T2" fmla="*/ 0 w 4"/>
                <a:gd name="T3" fmla="*/ 0 h 7"/>
                <a:gd name="T4" fmla="*/ 0 w 4"/>
                <a:gd name="T5" fmla="*/ 3 h 7"/>
                <a:gd name="T6" fmla="*/ 1 w 4"/>
                <a:gd name="T7" fmla="*/ 4 h 7"/>
                <a:gd name="T8" fmla="*/ 2 w 4"/>
                <a:gd name="T9" fmla="*/ 7 h 7"/>
                <a:gd name="T10" fmla="*/ 3 w 4"/>
                <a:gd name="T11" fmla="*/ 5 h 7"/>
                <a:gd name="T12" fmla="*/ 4 w 4"/>
                <a:gd name="T13" fmla="*/ 2 h 7"/>
                <a:gd name="T14" fmla="*/ 2 w 4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2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5"/>
                    <a:pt x="1" y="7"/>
                    <a:pt x="2" y="7"/>
                  </a:cubicBezTo>
                  <a:cubicBezTo>
                    <a:pt x="2" y="7"/>
                    <a:pt x="3" y="6"/>
                    <a:pt x="3" y="5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22288" y="2132013"/>
              <a:ext cx="928687" cy="766763"/>
            </a:xfrm>
            <a:custGeom>
              <a:avLst/>
              <a:gdLst>
                <a:gd name="T0" fmla="*/ 1073 w 1102"/>
                <a:gd name="T1" fmla="*/ 260 h 910"/>
                <a:gd name="T2" fmla="*/ 1055 w 1102"/>
                <a:gd name="T3" fmla="*/ 229 h 910"/>
                <a:gd name="T4" fmla="*/ 792 w 1102"/>
                <a:gd name="T5" fmla="*/ 189 h 910"/>
                <a:gd name="T6" fmla="*/ 765 w 1102"/>
                <a:gd name="T7" fmla="*/ 185 h 910"/>
                <a:gd name="T8" fmla="*/ 743 w 1102"/>
                <a:gd name="T9" fmla="*/ 184 h 910"/>
                <a:gd name="T10" fmla="*/ 724 w 1102"/>
                <a:gd name="T11" fmla="*/ 188 h 910"/>
                <a:gd name="T12" fmla="*/ 691 w 1102"/>
                <a:gd name="T13" fmla="*/ 188 h 910"/>
                <a:gd name="T14" fmla="*/ 663 w 1102"/>
                <a:gd name="T15" fmla="*/ 192 h 910"/>
                <a:gd name="T16" fmla="*/ 639 w 1102"/>
                <a:gd name="T17" fmla="*/ 198 h 910"/>
                <a:gd name="T18" fmla="*/ 607 w 1102"/>
                <a:gd name="T19" fmla="*/ 183 h 910"/>
                <a:gd name="T20" fmla="*/ 581 w 1102"/>
                <a:gd name="T21" fmla="*/ 189 h 910"/>
                <a:gd name="T22" fmla="*/ 560 w 1102"/>
                <a:gd name="T23" fmla="*/ 189 h 910"/>
                <a:gd name="T24" fmla="*/ 539 w 1102"/>
                <a:gd name="T25" fmla="*/ 194 h 910"/>
                <a:gd name="T26" fmla="*/ 520 w 1102"/>
                <a:gd name="T27" fmla="*/ 173 h 910"/>
                <a:gd name="T28" fmla="*/ 497 w 1102"/>
                <a:gd name="T29" fmla="*/ 163 h 910"/>
                <a:gd name="T30" fmla="*/ 479 w 1102"/>
                <a:gd name="T31" fmla="*/ 162 h 910"/>
                <a:gd name="T32" fmla="*/ 456 w 1102"/>
                <a:gd name="T33" fmla="*/ 160 h 910"/>
                <a:gd name="T34" fmla="*/ 439 w 1102"/>
                <a:gd name="T35" fmla="*/ 167 h 910"/>
                <a:gd name="T36" fmla="*/ 418 w 1102"/>
                <a:gd name="T37" fmla="*/ 168 h 910"/>
                <a:gd name="T38" fmla="*/ 393 w 1102"/>
                <a:gd name="T39" fmla="*/ 170 h 910"/>
                <a:gd name="T40" fmla="*/ 375 w 1102"/>
                <a:gd name="T41" fmla="*/ 159 h 910"/>
                <a:gd name="T42" fmla="*/ 343 w 1102"/>
                <a:gd name="T43" fmla="*/ 134 h 910"/>
                <a:gd name="T44" fmla="*/ 345 w 1102"/>
                <a:gd name="T45" fmla="*/ 106 h 910"/>
                <a:gd name="T46" fmla="*/ 350 w 1102"/>
                <a:gd name="T47" fmla="*/ 86 h 910"/>
                <a:gd name="T48" fmla="*/ 342 w 1102"/>
                <a:gd name="T49" fmla="*/ 58 h 910"/>
                <a:gd name="T50" fmla="*/ 320 w 1102"/>
                <a:gd name="T51" fmla="*/ 38 h 910"/>
                <a:gd name="T52" fmla="*/ 300 w 1102"/>
                <a:gd name="T53" fmla="*/ 39 h 910"/>
                <a:gd name="T54" fmla="*/ 287 w 1102"/>
                <a:gd name="T55" fmla="*/ 20 h 910"/>
                <a:gd name="T56" fmla="*/ 279 w 1102"/>
                <a:gd name="T57" fmla="*/ 14 h 910"/>
                <a:gd name="T58" fmla="*/ 264 w 1102"/>
                <a:gd name="T59" fmla="*/ 13 h 910"/>
                <a:gd name="T60" fmla="*/ 241 w 1102"/>
                <a:gd name="T61" fmla="*/ 16 h 910"/>
                <a:gd name="T62" fmla="*/ 226 w 1102"/>
                <a:gd name="T63" fmla="*/ 2 h 910"/>
                <a:gd name="T64" fmla="*/ 215 w 1102"/>
                <a:gd name="T65" fmla="*/ 48 h 910"/>
                <a:gd name="T66" fmla="*/ 211 w 1102"/>
                <a:gd name="T67" fmla="*/ 93 h 910"/>
                <a:gd name="T68" fmla="*/ 193 w 1102"/>
                <a:gd name="T69" fmla="*/ 144 h 910"/>
                <a:gd name="T70" fmla="*/ 183 w 1102"/>
                <a:gd name="T71" fmla="*/ 182 h 910"/>
                <a:gd name="T72" fmla="*/ 167 w 1102"/>
                <a:gd name="T73" fmla="*/ 218 h 910"/>
                <a:gd name="T74" fmla="*/ 150 w 1102"/>
                <a:gd name="T75" fmla="*/ 262 h 910"/>
                <a:gd name="T76" fmla="*/ 139 w 1102"/>
                <a:gd name="T77" fmla="*/ 301 h 910"/>
                <a:gd name="T78" fmla="*/ 116 w 1102"/>
                <a:gd name="T79" fmla="*/ 364 h 910"/>
                <a:gd name="T80" fmla="*/ 57 w 1102"/>
                <a:gd name="T81" fmla="*/ 477 h 910"/>
                <a:gd name="T82" fmla="*/ 39 w 1102"/>
                <a:gd name="T83" fmla="*/ 510 h 910"/>
                <a:gd name="T84" fmla="*/ 13 w 1102"/>
                <a:gd name="T85" fmla="*/ 551 h 910"/>
                <a:gd name="T86" fmla="*/ 15 w 1102"/>
                <a:gd name="T87" fmla="*/ 580 h 910"/>
                <a:gd name="T88" fmla="*/ 9 w 1102"/>
                <a:gd name="T89" fmla="*/ 625 h 910"/>
                <a:gd name="T90" fmla="*/ 3 w 1102"/>
                <a:gd name="T91" fmla="*/ 666 h 910"/>
                <a:gd name="T92" fmla="*/ 4 w 1102"/>
                <a:gd name="T93" fmla="*/ 696 h 910"/>
                <a:gd name="T94" fmla="*/ 552 w 1102"/>
                <a:gd name="T95" fmla="*/ 839 h 910"/>
                <a:gd name="T96" fmla="*/ 985 w 1102"/>
                <a:gd name="T97" fmla="*/ 587 h 910"/>
                <a:gd name="T98" fmla="*/ 991 w 1102"/>
                <a:gd name="T99" fmla="*/ 558 h 910"/>
                <a:gd name="T100" fmla="*/ 998 w 1102"/>
                <a:gd name="T101" fmla="*/ 533 h 910"/>
                <a:gd name="T102" fmla="*/ 982 w 1102"/>
                <a:gd name="T103" fmla="*/ 515 h 910"/>
                <a:gd name="T104" fmla="*/ 968 w 1102"/>
                <a:gd name="T105" fmla="*/ 494 h 910"/>
                <a:gd name="T106" fmla="*/ 988 w 1102"/>
                <a:gd name="T107" fmla="*/ 464 h 910"/>
                <a:gd name="T108" fmla="*/ 1014 w 1102"/>
                <a:gd name="T109" fmla="*/ 434 h 910"/>
                <a:gd name="T110" fmla="*/ 1036 w 1102"/>
                <a:gd name="T111" fmla="*/ 392 h 910"/>
                <a:gd name="T112" fmla="*/ 1063 w 1102"/>
                <a:gd name="T113" fmla="*/ 354 h 910"/>
                <a:gd name="T114" fmla="*/ 1096 w 1102"/>
                <a:gd name="T115" fmla="*/ 307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2" h="910">
                  <a:moveTo>
                    <a:pt x="1095" y="286"/>
                  </a:moveTo>
                  <a:cubicBezTo>
                    <a:pt x="1095" y="285"/>
                    <a:pt x="1095" y="283"/>
                    <a:pt x="1095" y="282"/>
                  </a:cubicBezTo>
                  <a:cubicBezTo>
                    <a:pt x="1095" y="281"/>
                    <a:pt x="1096" y="278"/>
                    <a:pt x="1095" y="276"/>
                  </a:cubicBezTo>
                  <a:cubicBezTo>
                    <a:pt x="1095" y="274"/>
                    <a:pt x="1093" y="269"/>
                    <a:pt x="1091" y="267"/>
                  </a:cubicBezTo>
                  <a:cubicBezTo>
                    <a:pt x="1090" y="267"/>
                    <a:pt x="1087" y="268"/>
                    <a:pt x="1085" y="268"/>
                  </a:cubicBezTo>
                  <a:cubicBezTo>
                    <a:pt x="1084" y="267"/>
                    <a:pt x="1082" y="266"/>
                    <a:pt x="1081" y="265"/>
                  </a:cubicBezTo>
                  <a:cubicBezTo>
                    <a:pt x="1080" y="264"/>
                    <a:pt x="1080" y="259"/>
                    <a:pt x="1078" y="259"/>
                  </a:cubicBezTo>
                  <a:cubicBezTo>
                    <a:pt x="1077" y="258"/>
                    <a:pt x="1074" y="260"/>
                    <a:pt x="1073" y="260"/>
                  </a:cubicBezTo>
                  <a:cubicBezTo>
                    <a:pt x="1072" y="259"/>
                    <a:pt x="1070" y="258"/>
                    <a:pt x="1069" y="257"/>
                  </a:cubicBezTo>
                  <a:cubicBezTo>
                    <a:pt x="1068" y="256"/>
                    <a:pt x="1069" y="253"/>
                    <a:pt x="1068" y="252"/>
                  </a:cubicBezTo>
                  <a:cubicBezTo>
                    <a:pt x="1068" y="250"/>
                    <a:pt x="1067" y="248"/>
                    <a:pt x="1066" y="247"/>
                  </a:cubicBezTo>
                  <a:cubicBezTo>
                    <a:pt x="1065" y="245"/>
                    <a:pt x="1062" y="242"/>
                    <a:pt x="1062" y="241"/>
                  </a:cubicBezTo>
                  <a:cubicBezTo>
                    <a:pt x="1061" y="239"/>
                    <a:pt x="1061" y="234"/>
                    <a:pt x="1061" y="231"/>
                  </a:cubicBezTo>
                  <a:cubicBezTo>
                    <a:pt x="1060" y="230"/>
                    <a:pt x="1060" y="227"/>
                    <a:pt x="1059" y="226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9"/>
                    <a:pt x="1055" y="229"/>
                    <a:pt x="1055" y="229"/>
                  </a:cubicBezTo>
                  <a:cubicBezTo>
                    <a:pt x="1054" y="229"/>
                    <a:pt x="1054" y="229"/>
                    <a:pt x="1054" y="229"/>
                  </a:cubicBezTo>
                  <a:cubicBezTo>
                    <a:pt x="1055" y="229"/>
                    <a:pt x="1055" y="229"/>
                    <a:pt x="1055" y="229"/>
                  </a:cubicBezTo>
                  <a:cubicBezTo>
                    <a:pt x="1055" y="229"/>
                    <a:pt x="1054" y="229"/>
                    <a:pt x="1054" y="229"/>
                  </a:cubicBezTo>
                  <a:cubicBezTo>
                    <a:pt x="813" y="182"/>
                    <a:pt x="813" y="182"/>
                    <a:pt x="813" y="182"/>
                  </a:cubicBezTo>
                  <a:cubicBezTo>
                    <a:pt x="811" y="183"/>
                    <a:pt x="809" y="184"/>
                    <a:pt x="808" y="185"/>
                  </a:cubicBezTo>
                  <a:cubicBezTo>
                    <a:pt x="807" y="185"/>
                    <a:pt x="803" y="187"/>
                    <a:pt x="800" y="188"/>
                  </a:cubicBezTo>
                  <a:cubicBezTo>
                    <a:pt x="798" y="189"/>
                    <a:pt x="794" y="189"/>
                    <a:pt x="793" y="189"/>
                  </a:cubicBezTo>
                  <a:cubicBezTo>
                    <a:pt x="793" y="189"/>
                    <a:pt x="792" y="189"/>
                    <a:pt x="792" y="189"/>
                  </a:cubicBezTo>
                  <a:cubicBezTo>
                    <a:pt x="790" y="189"/>
                    <a:pt x="789" y="189"/>
                    <a:pt x="787" y="189"/>
                  </a:cubicBezTo>
                  <a:cubicBezTo>
                    <a:pt x="785" y="189"/>
                    <a:pt x="783" y="189"/>
                    <a:pt x="782" y="189"/>
                  </a:cubicBezTo>
                  <a:cubicBezTo>
                    <a:pt x="780" y="188"/>
                    <a:pt x="779" y="187"/>
                    <a:pt x="778" y="186"/>
                  </a:cubicBezTo>
                  <a:cubicBezTo>
                    <a:pt x="777" y="185"/>
                    <a:pt x="777" y="185"/>
                    <a:pt x="776" y="185"/>
                  </a:cubicBezTo>
                  <a:cubicBezTo>
                    <a:pt x="776" y="185"/>
                    <a:pt x="774" y="184"/>
                    <a:pt x="773" y="184"/>
                  </a:cubicBezTo>
                  <a:cubicBezTo>
                    <a:pt x="772" y="184"/>
                    <a:pt x="770" y="184"/>
                    <a:pt x="769" y="185"/>
                  </a:cubicBezTo>
                  <a:cubicBezTo>
                    <a:pt x="768" y="185"/>
                    <a:pt x="767" y="185"/>
                    <a:pt x="766" y="185"/>
                  </a:cubicBezTo>
                  <a:cubicBezTo>
                    <a:pt x="766" y="185"/>
                    <a:pt x="766" y="185"/>
                    <a:pt x="765" y="185"/>
                  </a:cubicBezTo>
                  <a:cubicBezTo>
                    <a:pt x="764" y="186"/>
                    <a:pt x="762" y="186"/>
                    <a:pt x="760" y="186"/>
                  </a:cubicBezTo>
                  <a:cubicBezTo>
                    <a:pt x="759" y="186"/>
                    <a:pt x="759" y="186"/>
                    <a:pt x="759" y="186"/>
                  </a:cubicBezTo>
                  <a:cubicBezTo>
                    <a:pt x="758" y="186"/>
                    <a:pt x="756" y="185"/>
                    <a:pt x="755" y="185"/>
                  </a:cubicBezTo>
                  <a:cubicBezTo>
                    <a:pt x="755" y="185"/>
                    <a:pt x="755" y="185"/>
                    <a:pt x="755" y="185"/>
                  </a:cubicBezTo>
                  <a:cubicBezTo>
                    <a:pt x="754" y="185"/>
                    <a:pt x="754" y="185"/>
                    <a:pt x="754" y="185"/>
                  </a:cubicBezTo>
                  <a:cubicBezTo>
                    <a:pt x="752" y="185"/>
                    <a:pt x="751" y="186"/>
                    <a:pt x="750" y="186"/>
                  </a:cubicBezTo>
                  <a:cubicBezTo>
                    <a:pt x="749" y="186"/>
                    <a:pt x="749" y="186"/>
                    <a:pt x="749" y="186"/>
                  </a:cubicBezTo>
                  <a:cubicBezTo>
                    <a:pt x="747" y="186"/>
                    <a:pt x="745" y="185"/>
                    <a:pt x="743" y="184"/>
                  </a:cubicBezTo>
                  <a:cubicBezTo>
                    <a:pt x="741" y="183"/>
                    <a:pt x="740" y="182"/>
                    <a:pt x="739" y="181"/>
                  </a:cubicBezTo>
                  <a:cubicBezTo>
                    <a:pt x="739" y="180"/>
                    <a:pt x="739" y="180"/>
                    <a:pt x="738" y="180"/>
                  </a:cubicBezTo>
                  <a:cubicBezTo>
                    <a:pt x="738" y="179"/>
                    <a:pt x="737" y="179"/>
                    <a:pt x="736" y="179"/>
                  </a:cubicBezTo>
                  <a:cubicBezTo>
                    <a:pt x="736" y="179"/>
                    <a:pt x="736" y="179"/>
                    <a:pt x="736" y="179"/>
                  </a:cubicBezTo>
                  <a:cubicBezTo>
                    <a:pt x="736" y="180"/>
                    <a:pt x="735" y="180"/>
                    <a:pt x="734" y="181"/>
                  </a:cubicBezTo>
                  <a:cubicBezTo>
                    <a:pt x="734" y="181"/>
                    <a:pt x="734" y="182"/>
                    <a:pt x="733" y="182"/>
                  </a:cubicBezTo>
                  <a:cubicBezTo>
                    <a:pt x="732" y="183"/>
                    <a:pt x="731" y="185"/>
                    <a:pt x="730" y="186"/>
                  </a:cubicBezTo>
                  <a:cubicBezTo>
                    <a:pt x="728" y="187"/>
                    <a:pt x="726" y="187"/>
                    <a:pt x="724" y="188"/>
                  </a:cubicBezTo>
                  <a:cubicBezTo>
                    <a:pt x="724" y="188"/>
                    <a:pt x="724" y="188"/>
                    <a:pt x="724" y="188"/>
                  </a:cubicBezTo>
                  <a:cubicBezTo>
                    <a:pt x="724" y="188"/>
                    <a:pt x="723" y="188"/>
                    <a:pt x="723" y="188"/>
                  </a:cubicBezTo>
                  <a:cubicBezTo>
                    <a:pt x="720" y="189"/>
                    <a:pt x="717" y="190"/>
                    <a:pt x="714" y="190"/>
                  </a:cubicBezTo>
                  <a:cubicBezTo>
                    <a:pt x="714" y="190"/>
                    <a:pt x="714" y="190"/>
                    <a:pt x="713" y="190"/>
                  </a:cubicBezTo>
                  <a:cubicBezTo>
                    <a:pt x="711" y="190"/>
                    <a:pt x="709" y="189"/>
                    <a:pt x="707" y="188"/>
                  </a:cubicBezTo>
                  <a:cubicBezTo>
                    <a:pt x="706" y="188"/>
                    <a:pt x="705" y="187"/>
                    <a:pt x="704" y="187"/>
                  </a:cubicBezTo>
                  <a:cubicBezTo>
                    <a:pt x="704" y="187"/>
                    <a:pt x="703" y="187"/>
                    <a:pt x="702" y="187"/>
                  </a:cubicBezTo>
                  <a:cubicBezTo>
                    <a:pt x="699" y="187"/>
                    <a:pt x="694" y="187"/>
                    <a:pt x="691" y="188"/>
                  </a:cubicBezTo>
                  <a:cubicBezTo>
                    <a:pt x="690" y="188"/>
                    <a:pt x="688" y="189"/>
                    <a:pt x="686" y="189"/>
                  </a:cubicBezTo>
                  <a:cubicBezTo>
                    <a:pt x="684" y="190"/>
                    <a:pt x="682" y="190"/>
                    <a:pt x="681" y="190"/>
                  </a:cubicBezTo>
                  <a:cubicBezTo>
                    <a:pt x="679" y="191"/>
                    <a:pt x="675" y="191"/>
                    <a:pt x="673" y="192"/>
                  </a:cubicBezTo>
                  <a:cubicBezTo>
                    <a:pt x="672" y="192"/>
                    <a:pt x="672" y="192"/>
                    <a:pt x="672" y="192"/>
                  </a:cubicBezTo>
                  <a:cubicBezTo>
                    <a:pt x="671" y="192"/>
                    <a:pt x="670" y="191"/>
                    <a:pt x="669" y="191"/>
                  </a:cubicBezTo>
                  <a:cubicBezTo>
                    <a:pt x="668" y="191"/>
                    <a:pt x="667" y="191"/>
                    <a:pt x="666" y="191"/>
                  </a:cubicBezTo>
                  <a:cubicBezTo>
                    <a:pt x="666" y="191"/>
                    <a:pt x="665" y="191"/>
                    <a:pt x="665" y="191"/>
                  </a:cubicBezTo>
                  <a:cubicBezTo>
                    <a:pt x="665" y="191"/>
                    <a:pt x="664" y="192"/>
                    <a:pt x="663" y="192"/>
                  </a:cubicBezTo>
                  <a:cubicBezTo>
                    <a:pt x="663" y="192"/>
                    <a:pt x="663" y="192"/>
                    <a:pt x="663" y="192"/>
                  </a:cubicBezTo>
                  <a:cubicBezTo>
                    <a:pt x="663" y="193"/>
                    <a:pt x="662" y="194"/>
                    <a:pt x="660" y="195"/>
                  </a:cubicBezTo>
                  <a:cubicBezTo>
                    <a:pt x="659" y="196"/>
                    <a:pt x="655" y="198"/>
                    <a:pt x="652" y="198"/>
                  </a:cubicBezTo>
                  <a:cubicBezTo>
                    <a:pt x="652" y="198"/>
                    <a:pt x="652" y="198"/>
                    <a:pt x="652" y="198"/>
                  </a:cubicBezTo>
                  <a:cubicBezTo>
                    <a:pt x="650" y="198"/>
                    <a:pt x="649" y="197"/>
                    <a:pt x="647" y="196"/>
                  </a:cubicBezTo>
                  <a:cubicBezTo>
                    <a:pt x="647" y="196"/>
                    <a:pt x="647" y="196"/>
                    <a:pt x="647" y="196"/>
                  </a:cubicBezTo>
                  <a:cubicBezTo>
                    <a:pt x="646" y="196"/>
                    <a:pt x="645" y="196"/>
                    <a:pt x="644" y="197"/>
                  </a:cubicBezTo>
                  <a:cubicBezTo>
                    <a:pt x="642" y="197"/>
                    <a:pt x="641" y="198"/>
                    <a:pt x="639" y="198"/>
                  </a:cubicBezTo>
                  <a:cubicBezTo>
                    <a:pt x="637" y="198"/>
                    <a:pt x="635" y="198"/>
                    <a:pt x="633" y="198"/>
                  </a:cubicBezTo>
                  <a:cubicBezTo>
                    <a:pt x="628" y="198"/>
                    <a:pt x="624" y="198"/>
                    <a:pt x="622" y="197"/>
                  </a:cubicBezTo>
                  <a:cubicBezTo>
                    <a:pt x="619" y="196"/>
                    <a:pt x="615" y="193"/>
                    <a:pt x="613" y="191"/>
                  </a:cubicBezTo>
                  <a:cubicBezTo>
                    <a:pt x="612" y="189"/>
                    <a:pt x="612" y="188"/>
                    <a:pt x="611" y="186"/>
                  </a:cubicBezTo>
                  <a:cubicBezTo>
                    <a:pt x="611" y="186"/>
                    <a:pt x="610" y="185"/>
                    <a:pt x="610" y="184"/>
                  </a:cubicBezTo>
                  <a:cubicBezTo>
                    <a:pt x="610" y="184"/>
                    <a:pt x="608" y="183"/>
                    <a:pt x="607" y="183"/>
                  </a:cubicBezTo>
                  <a:cubicBezTo>
                    <a:pt x="607" y="183"/>
                    <a:pt x="607" y="183"/>
                    <a:pt x="607" y="183"/>
                  </a:cubicBezTo>
                  <a:cubicBezTo>
                    <a:pt x="607" y="183"/>
                    <a:pt x="607" y="183"/>
                    <a:pt x="607" y="183"/>
                  </a:cubicBezTo>
                  <a:cubicBezTo>
                    <a:pt x="605" y="183"/>
                    <a:pt x="604" y="183"/>
                    <a:pt x="603" y="183"/>
                  </a:cubicBezTo>
                  <a:cubicBezTo>
                    <a:pt x="603" y="183"/>
                    <a:pt x="602" y="184"/>
                    <a:pt x="602" y="184"/>
                  </a:cubicBezTo>
                  <a:cubicBezTo>
                    <a:pt x="601" y="185"/>
                    <a:pt x="600" y="187"/>
                    <a:pt x="598" y="187"/>
                  </a:cubicBezTo>
                  <a:cubicBezTo>
                    <a:pt x="595" y="189"/>
                    <a:pt x="589" y="189"/>
                    <a:pt x="589" y="189"/>
                  </a:cubicBezTo>
                  <a:cubicBezTo>
                    <a:pt x="588" y="189"/>
                    <a:pt x="588" y="189"/>
                    <a:pt x="588" y="189"/>
                  </a:cubicBezTo>
                  <a:cubicBezTo>
                    <a:pt x="587" y="189"/>
                    <a:pt x="585" y="189"/>
                    <a:pt x="584" y="189"/>
                  </a:cubicBezTo>
                  <a:cubicBezTo>
                    <a:pt x="583" y="189"/>
                    <a:pt x="582" y="189"/>
                    <a:pt x="581" y="189"/>
                  </a:cubicBezTo>
                  <a:cubicBezTo>
                    <a:pt x="581" y="189"/>
                    <a:pt x="581" y="189"/>
                    <a:pt x="581" y="189"/>
                  </a:cubicBezTo>
                  <a:cubicBezTo>
                    <a:pt x="579" y="189"/>
                    <a:pt x="577" y="189"/>
                    <a:pt x="576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1"/>
                    <a:pt x="573" y="193"/>
                    <a:pt x="571" y="193"/>
                  </a:cubicBezTo>
                  <a:cubicBezTo>
                    <a:pt x="571" y="194"/>
                    <a:pt x="570" y="194"/>
                    <a:pt x="569" y="194"/>
                  </a:cubicBezTo>
                  <a:cubicBezTo>
                    <a:pt x="568" y="194"/>
                    <a:pt x="565" y="193"/>
                    <a:pt x="563" y="192"/>
                  </a:cubicBezTo>
                  <a:cubicBezTo>
                    <a:pt x="562" y="191"/>
                    <a:pt x="561" y="190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8" y="189"/>
                    <a:pt x="556" y="189"/>
                    <a:pt x="555" y="189"/>
                  </a:cubicBezTo>
                  <a:cubicBezTo>
                    <a:pt x="554" y="188"/>
                    <a:pt x="552" y="188"/>
                    <a:pt x="550" y="187"/>
                  </a:cubicBezTo>
                  <a:cubicBezTo>
                    <a:pt x="550" y="187"/>
                    <a:pt x="550" y="186"/>
                    <a:pt x="550" y="186"/>
                  </a:cubicBezTo>
                  <a:cubicBezTo>
                    <a:pt x="550" y="186"/>
                    <a:pt x="549" y="186"/>
                    <a:pt x="549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91"/>
                    <a:pt x="546" y="192"/>
                  </a:cubicBezTo>
                  <a:cubicBezTo>
                    <a:pt x="543" y="194"/>
                    <a:pt x="540" y="194"/>
                    <a:pt x="539" y="194"/>
                  </a:cubicBezTo>
                  <a:cubicBezTo>
                    <a:pt x="538" y="194"/>
                    <a:pt x="537" y="194"/>
                    <a:pt x="536" y="194"/>
                  </a:cubicBezTo>
                  <a:cubicBezTo>
                    <a:pt x="534" y="193"/>
                    <a:pt x="530" y="191"/>
                    <a:pt x="528" y="188"/>
                  </a:cubicBezTo>
                  <a:cubicBezTo>
                    <a:pt x="527" y="185"/>
                    <a:pt x="528" y="183"/>
                    <a:pt x="529" y="181"/>
                  </a:cubicBezTo>
                  <a:cubicBezTo>
                    <a:pt x="529" y="181"/>
                    <a:pt x="529" y="180"/>
                    <a:pt x="529" y="180"/>
                  </a:cubicBezTo>
                  <a:cubicBezTo>
                    <a:pt x="529" y="180"/>
                    <a:pt x="529" y="179"/>
                    <a:pt x="528" y="179"/>
                  </a:cubicBezTo>
                  <a:cubicBezTo>
                    <a:pt x="528" y="178"/>
                    <a:pt x="527" y="178"/>
                    <a:pt x="526" y="178"/>
                  </a:cubicBezTo>
                  <a:cubicBezTo>
                    <a:pt x="525" y="177"/>
                    <a:pt x="524" y="176"/>
                    <a:pt x="523" y="176"/>
                  </a:cubicBezTo>
                  <a:cubicBezTo>
                    <a:pt x="522" y="175"/>
                    <a:pt x="521" y="174"/>
                    <a:pt x="520" y="173"/>
                  </a:cubicBezTo>
                  <a:cubicBezTo>
                    <a:pt x="520" y="172"/>
                    <a:pt x="519" y="171"/>
                    <a:pt x="518" y="171"/>
                  </a:cubicBezTo>
                  <a:cubicBezTo>
                    <a:pt x="518" y="171"/>
                    <a:pt x="517" y="171"/>
                    <a:pt x="516" y="170"/>
                  </a:cubicBezTo>
                  <a:cubicBezTo>
                    <a:pt x="516" y="170"/>
                    <a:pt x="515" y="171"/>
                    <a:pt x="514" y="171"/>
                  </a:cubicBezTo>
                  <a:cubicBezTo>
                    <a:pt x="513" y="171"/>
                    <a:pt x="512" y="171"/>
                    <a:pt x="511" y="171"/>
                  </a:cubicBezTo>
                  <a:cubicBezTo>
                    <a:pt x="511" y="171"/>
                    <a:pt x="510" y="171"/>
                    <a:pt x="510" y="171"/>
                  </a:cubicBezTo>
                  <a:cubicBezTo>
                    <a:pt x="508" y="171"/>
                    <a:pt x="504" y="169"/>
                    <a:pt x="502" y="168"/>
                  </a:cubicBezTo>
                  <a:cubicBezTo>
                    <a:pt x="501" y="167"/>
                    <a:pt x="500" y="166"/>
                    <a:pt x="499" y="165"/>
                  </a:cubicBezTo>
                  <a:cubicBezTo>
                    <a:pt x="498" y="164"/>
                    <a:pt x="497" y="163"/>
                    <a:pt x="497" y="163"/>
                  </a:cubicBezTo>
                  <a:cubicBezTo>
                    <a:pt x="496" y="162"/>
                    <a:pt x="496" y="162"/>
                    <a:pt x="495" y="162"/>
                  </a:cubicBezTo>
                  <a:cubicBezTo>
                    <a:pt x="495" y="162"/>
                    <a:pt x="495" y="162"/>
                    <a:pt x="495" y="162"/>
                  </a:cubicBezTo>
                  <a:cubicBezTo>
                    <a:pt x="493" y="163"/>
                    <a:pt x="492" y="163"/>
                    <a:pt x="490" y="163"/>
                  </a:cubicBezTo>
                  <a:cubicBezTo>
                    <a:pt x="490" y="163"/>
                    <a:pt x="490" y="163"/>
                    <a:pt x="489" y="163"/>
                  </a:cubicBezTo>
                  <a:cubicBezTo>
                    <a:pt x="488" y="163"/>
                    <a:pt x="486" y="163"/>
                    <a:pt x="485" y="163"/>
                  </a:cubicBezTo>
                  <a:cubicBezTo>
                    <a:pt x="484" y="163"/>
                    <a:pt x="484" y="163"/>
                    <a:pt x="483" y="163"/>
                  </a:cubicBezTo>
                  <a:cubicBezTo>
                    <a:pt x="483" y="163"/>
                    <a:pt x="482" y="162"/>
                    <a:pt x="481" y="162"/>
                  </a:cubicBezTo>
                  <a:cubicBezTo>
                    <a:pt x="481" y="162"/>
                    <a:pt x="479" y="162"/>
                    <a:pt x="479" y="162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76" y="162"/>
                    <a:pt x="475" y="163"/>
                    <a:pt x="473" y="163"/>
                  </a:cubicBezTo>
                  <a:cubicBezTo>
                    <a:pt x="473" y="163"/>
                    <a:pt x="473" y="163"/>
                    <a:pt x="473" y="163"/>
                  </a:cubicBezTo>
                  <a:cubicBezTo>
                    <a:pt x="470" y="163"/>
                    <a:pt x="465" y="160"/>
                    <a:pt x="465" y="160"/>
                  </a:cubicBezTo>
                  <a:cubicBezTo>
                    <a:pt x="464" y="160"/>
                    <a:pt x="463" y="159"/>
                    <a:pt x="462" y="158"/>
                  </a:cubicBezTo>
                  <a:cubicBezTo>
                    <a:pt x="462" y="158"/>
                    <a:pt x="461" y="157"/>
                    <a:pt x="461" y="157"/>
                  </a:cubicBezTo>
                  <a:cubicBezTo>
                    <a:pt x="460" y="157"/>
                    <a:pt x="459" y="157"/>
                    <a:pt x="459" y="158"/>
                  </a:cubicBezTo>
                  <a:cubicBezTo>
                    <a:pt x="458" y="158"/>
                    <a:pt x="457" y="159"/>
                    <a:pt x="456" y="160"/>
                  </a:cubicBezTo>
                  <a:cubicBezTo>
                    <a:pt x="456" y="160"/>
                    <a:pt x="455" y="160"/>
                    <a:pt x="455" y="161"/>
                  </a:cubicBezTo>
                  <a:cubicBezTo>
                    <a:pt x="454" y="162"/>
                    <a:pt x="453" y="164"/>
                    <a:pt x="451" y="165"/>
                  </a:cubicBezTo>
                  <a:cubicBezTo>
                    <a:pt x="450" y="165"/>
                    <a:pt x="449" y="166"/>
                    <a:pt x="447" y="166"/>
                  </a:cubicBezTo>
                  <a:cubicBezTo>
                    <a:pt x="447" y="166"/>
                    <a:pt x="446" y="165"/>
                    <a:pt x="445" y="165"/>
                  </a:cubicBezTo>
                  <a:cubicBezTo>
                    <a:pt x="445" y="165"/>
                    <a:pt x="444" y="165"/>
                    <a:pt x="444" y="165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3" y="166"/>
                    <a:pt x="442" y="167"/>
                    <a:pt x="440" y="167"/>
                  </a:cubicBezTo>
                  <a:cubicBezTo>
                    <a:pt x="440" y="167"/>
                    <a:pt x="439" y="167"/>
                    <a:pt x="439" y="167"/>
                  </a:cubicBezTo>
                  <a:cubicBezTo>
                    <a:pt x="438" y="167"/>
                    <a:pt x="437" y="167"/>
                    <a:pt x="436" y="167"/>
                  </a:cubicBezTo>
                  <a:cubicBezTo>
                    <a:pt x="435" y="167"/>
                    <a:pt x="435" y="167"/>
                    <a:pt x="435" y="167"/>
                  </a:cubicBezTo>
                  <a:cubicBezTo>
                    <a:pt x="435" y="167"/>
                    <a:pt x="434" y="167"/>
                    <a:pt x="434" y="167"/>
                  </a:cubicBezTo>
                  <a:cubicBezTo>
                    <a:pt x="433" y="168"/>
                    <a:pt x="432" y="168"/>
                    <a:pt x="431" y="168"/>
                  </a:cubicBezTo>
                  <a:cubicBezTo>
                    <a:pt x="431" y="168"/>
                    <a:pt x="427" y="170"/>
                    <a:pt x="424" y="170"/>
                  </a:cubicBezTo>
                  <a:cubicBezTo>
                    <a:pt x="424" y="170"/>
                    <a:pt x="424" y="170"/>
                    <a:pt x="423" y="170"/>
                  </a:cubicBezTo>
                  <a:cubicBezTo>
                    <a:pt x="422" y="170"/>
                    <a:pt x="421" y="169"/>
                    <a:pt x="420" y="169"/>
                  </a:cubicBezTo>
                  <a:cubicBezTo>
                    <a:pt x="419" y="169"/>
                    <a:pt x="419" y="168"/>
                    <a:pt x="418" y="168"/>
                  </a:cubicBezTo>
                  <a:cubicBezTo>
                    <a:pt x="418" y="168"/>
                    <a:pt x="418" y="168"/>
                    <a:pt x="418" y="168"/>
                  </a:cubicBezTo>
                  <a:cubicBezTo>
                    <a:pt x="416" y="168"/>
                    <a:pt x="414" y="169"/>
                    <a:pt x="414" y="169"/>
                  </a:cubicBezTo>
                  <a:cubicBezTo>
                    <a:pt x="414" y="169"/>
                    <a:pt x="413" y="169"/>
                    <a:pt x="413" y="169"/>
                  </a:cubicBezTo>
                  <a:cubicBezTo>
                    <a:pt x="412" y="170"/>
                    <a:pt x="411" y="170"/>
                    <a:pt x="410" y="171"/>
                  </a:cubicBezTo>
                  <a:cubicBezTo>
                    <a:pt x="407" y="172"/>
                    <a:pt x="403" y="172"/>
                    <a:pt x="401" y="172"/>
                  </a:cubicBezTo>
                  <a:cubicBezTo>
                    <a:pt x="401" y="172"/>
                    <a:pt x="401" y="172"/>
                    <a:pt x="400" y="172"/>
                  </a:cubicBezTo>
                  <a:cubicBezTo>
                    <a:pt x="400" y="172"/>
                    <a:pt x="399" y="172"/>
                    <a:pt x="399" y="172"/>
                  </a:cubicBezTo>
                  <a:cubicBezTo>
                    <a:pt x="397" y="172"/>
                    <a:pt x="395" y="172"/>
                    <a:pt x="393" y="170"/>
                  </a:cubicBezTo>
                  <a:cubicBezTo>
                    <a:pt x="391" y="169"/>
                    <a:pt x="390" y="166"/>
                    <a:pt x="389" y="164"/>
                  </a:cubicBezTo>
                  <a:cubicBezTo>
                    <a:pt x="389" y="164"/>
                    <a:pt x="389" y="164"/>
                    <a:pt x="389" y="163"/>
                  </a:cubicBezTo>
                  <a:cubicBezTo>
                    <a:pt x="389" y="163"/>
                    <a:pt x="389" y="163"/>
                    <a:pt x="388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7" y="163"/>
                    <a:pt x="386" y="163"/>
                    <a:pt x="385" y="163"/>
                  </a:cubicBezTo>
                  <a:cubicBezTo>
                    <a:pt x="385" y="163"/>
                    <a:pt x="385" y="163"/>
                    <a:pt x="385" y="163"/>
                  </a:cubicBezTo>
                  <a:cubicBezTo>
                    <a:pt x="383" y="163"/>
                    <a:pt x="380" y="162"/>
                    <a:pt x="379" y="162"/>
                  </a:cubicBezTo>
                  <a:cubicBezTo>
                    <a:pt x="377" y="161"/>
                    <a:pt x="376" y="160"/>
                    <a:pt x="375" y="159"/>
                  </a:cubicBezTo>
                  <a:cubicBezTo>
                    <a:pt x="375" y="158"/>
                    <a:pt x="374" y="158"/>
                    <a:pt x="374" y="158"/>
                  </a:cubicBezTo>
                  <a:cubicBezTo>
                    <a:pt x="373" y="156"/>
                    <a:pt x="369" y="154"/>
                    <a:pt x="368" y="154"/>
                  </a:cubicBezTo>
                  <a:cubicBezTo>
                    <a:pt x="367" y="153"/>
                    <a:pt x="365" y="153"/>
                    <a:pt x="364" y="152"/>
                  </a:cubicBezTo>
                  <a:cubicBezTo>
                    <a:pt x="363" y="152"/>
                    <a:pt x="362" y="152"/>
                    <a:pt x="361" y="151"/>
                  </a:cubicBezTo>
                  <a:cubicBezTo>
                    <a:pt x="361" y="151"/>
                    <a:pt x="361" y="151"/>
                    <a:pt x="360" y="151"/>
                  </a:cubicBezTo>
                  <a:cubicBezTo>
                    <a:pt x="358" y="150"/>
                    <a:pt x="356" y="149"/>
                    <a:pt x="354" y="148"/>
                  </a:cubicBezTo>
                  <a:cubicBezTo>
                    <a:pt x="351" y="146"/>
                    <a:pt x="348" y="142"/>
                    <a:pt x="347" y="141"/>
                  </a:cubicBezTo>
                  <a:cubicBezTo>
                    <a:pt x="344" y="138"/>
                    <a:pt x="343" y="136"/>
                    <a:pt x="343" y="134"/>
                  </a:cubicBezTo>
                  <a:cubicBezTo>
                    <a:pt x="342" y="131"/>
                    <a:pt x="343" y="127"/>
                    <a:pt x="343" y="126"/>
                  </a:cubicBezTo>
                  <a:cubicBezTo>
                    <a:pt x="344" y="125"/>
                    <a:pt x="344" y="123"/>
                    <a:pt x="345" y="122"/>
                  </a:cubicBezTo>
                  <a:cubicBezTo>
                    <a:pt x="345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19"/>
                  </a:cubicBezTo>
                  <a:cubicBezTo>
                    <a:pt x="347" y="119"/>
                    <a:pt x="347" y="117"/>
                    <a:pt x="348" y="116"/>
                  </a:cubicBezTo>
                  <a:cubicBezTo>
                    <a:pt x="348" y="115"/>
                    <a:pt x="348" y="113"/>
                    <a:pt x="347" y="112"/>
                  </a:cubicBezTo>
                  <a:cubicBezTo>
                    <a:pt x="347" y="112"/>
                    <a:pt x="347" y="111"/>
                    <a:pt x="347" y="111"/>
                  </a:cubicBezTo>
                  <a:cubicBezTo>
                    <a:pt x="346" y="110"/>
                    <a:pt x="345" y="108"/>
                    <a:pt x="345" y="106"/>
                  </a:cubicBezTo>
                  <a:cubicBezTo>
                    <a:pt x="345" y="104"/>
                    <a:pt x="346" y="102"/>
                    <a:pt x="346" y="100"/>
                  </a:cubicBezTo>
                  <a:cubicBezTo>
                    <a:pt x="346" y="100"/>
                    <a:pt x="346" y="100"/>
                    <a:pt x="346" y="100"/>
                  </a:cubicBezTo>
                  <a:cubicBezTo>
                    <a:pt x="347" y="99"/>
                    <a:pt x="347" y="98"/>
                    <a:pt x="348" y="98"/>
                  </a:cubicBezTo>
                  <a:cubicBezTo>
                    <a:pt x="348" y="97"/>
                    <a:pt x="348" y="97"/>
                    <a:pt x="348" y="97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8" y="94"/>
                    <a:pt x="348" y="93"/>
                    <a:pt x="348" y="92"/>
                  </a:cubicBezTo>
                  <a:cubicBezTo>
                    <a:pt x="348" y="91"/>
                    <a:pt x="349" y="89"/>
                    <a:pt x="349" y="88"/>
                  </a:cubicBezTo>
                  <a:cubicBezTo>
                    <a:pt x="350" y="87"/>
                    <a:pt x="350" y="87"/>
                    <a:pt x="350" y="86"/>
                  </a:cubicBezTo>
                  <a:cubicBezTo>
                    <a:pt x="350" y="85"/>
                    <a:pt x="350" y="84"/>
                    <a:pt x="350" y="83"/>
                  </a:cubicBezTo>
                  <a:cubicBezTo>
                    <a:pt x="350" y="82"/>
                    <a:pt x="350" y="82"/>
                    <a:pt x="350" y="82"/>
                  </a:cubicBezTo>
                  <a:cubicBezTo>
                    <a:pt x="349" y="81"/>
                    <a:pt x="349" y="80"/>
                    <a:pt x="348" y="79"/>
                  </a:cubicBezTo>
                  <a:cubicBezTo>
                    <a:pt x="348" y="77"/>
                    <a:pt x="346" y="73"/>
                    <a:pt x="345" y="70"/>
                  </a:cubicBezTo>
                  <a:cubicBezTo>
                    <a:pt x="345" y="68"/>
                    <a:pt x="345" y="66"/>
                    <a:pt x="345" y="65"/>
                  </a:cubicBezTo>
                  <a:cubicBezTo>
                    <a:pt x="346" y="64"/>
                    <a:pt x="346" y="63"/>
                    <a:pt x="346" y="62"/>
                  </a:cubicBezTo>
                  <a:cubicBezTo>
                    <a:pt x="345" y="61"/>
                    <a:pt x="345" y="60"/>
                    <a:pt x="344" y="60"/>
                  </a:cubicBezTo>
                  <a:cubicBezTo>
                    <a:pt x="344" y="59"/>
                    <a:pt x="343" y="59"/>
                    <a:pt x="342" y="58"/>
                  </a:cubicBezTo>
                  <a:cubicBezTo>
                    <a:pt x="341" y="57"/>
                    <a:pt x="340" y="56"/>
                    <a:pt x="339" y="55"/>
                  </a:cubicBezTo>
                  <a:cubicBezTo>
                    <a:pt x="338" y="54"/>
                    <a:pt x="336" y="52"/>
                    <a:pt x="335" y="50"/>
                  </a:cubicBezTo>
                  <a:cubicBezTo>
                    <a:pt x="334" y="49"/>
                    <a:pt x="333" y="48"/>
                    <a:pt x="333" y="48"/>
                  </a:cubicBezTo>
                  <a:cubicBezTo>
                    <a:pt x="331" y="46"/>
                    <a:pt x="328" y="42"/>
                    <a:pt x="326" y="40"/>
                  </a:cubicBezTo>
                  <a:cubicBezTo>
                    <a:pt x="326" y="40"/>
                    <a:pt x="326" y="40"/>
                    <a:pt x="325" y="40"/>
                  </a:cubicBezTo>
                  <a:cubicBezTo>
                    <a:pt x="325" y="39"/>
                    <a:pt x="324" y="38"/>
                    <a:pt x="323" y="38"/>
                  </a:cubicBezTo>
                  <a:cubicBezTo>
                    <a:pt x="323" y="37"/>
                    <a:pt x="323" y="37"/>
                    <a:pt x="322" y="37"/>
                  </a:cubicBezTo>
                  <a:cubicBezTo>
                    <a:pt x="322" y="37"/>
                    <a:pt x="321" y="38"/>
                    <a:pt x="320" y="38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16" y="38"/>
                    <a:pt x="315" y="38"/>
                    <a:pt x="314" y="38"/>
                  </a:cubicBezTo>
                  <a:cubicBezTo>
                    <a:pt x="314" y="38"/>
                    <a:pt x="313" y="39"/>
                    <a:pt x="313" y="39"/>
                  </a:cubicBezTo>
                  <a:cubicBezTo>
                    <a:pt x="312" y="40"/>
                    <a:pt x="310" y="41"/>
                    <a:pt x="307" y="42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304" y="42"/>
                    <a:pt x="303" y="41"/>
                    <a:pt x="301" y="40"/>
                  </a:cubicBezTo>
                  <a:cubicBezTo>
                    <a:pt x="301" y="39"/>
                    <a:pt x="300" y="39"/>
                    <a:pt x="300" y="39"/>
                  </a:cubicBezTo>
                  <a:cubicBezTo>
                    <a:pt x="300" y="39"/>
                    <a:pt x="300" y="39"/>
                    <a:pt x="299" y="39"/>
                  </a:cubicBezTo>
                  <a:cubicBezTo>
                    <a:pt x="298" y="39"/>
                    <a:pt x="296" y="39"/>
                    <a:pt x="294" y="38"/>
                  </a:cubicBezTo>
                  <a:cubicBezTo>
                    <a:pt x="293" y="37"/>
                    <a:pt x="291" y="35"/>
                    <a:pt x="290" y="33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289" y="33"/>
                    <a:pt x="289" y="32"/>
                    <a:pt x="289" y="32"/>
                  </a:cubicBezTo>
                  <a:cubicBezTo>
                    <a:pt x="288" y="31"/>
                    <a:pt x="286" y="29"/>
                    <a:pt x="286" y="27"/>
                  </a:cubicBezTo>
                  <a:cubicBezTo>
                    <a:pt x="286" y="25"/>
                    <a:pt x="286" y="23"/>
                    <a:pt x="287" y="21"/>
                  </a:cubicBezTo>
                  <a:cubicBezTo>
                    <a:pt x="287" y="21"/>
                    <a:pt x="287" y="20"/>
                    <a:pt x="287" y="20"/>
                  </a:cubicBezTo>
                  <a:cubicBezTo>
                    <a:pt x="288" y="19"/>
                    <a:pt x="288" y="19"/>
                    <a:pt x="288" y="19"/>
                  </a:cubicBezTo>
                  <a:cubicBezTo>
                    <a:pt x="288" y="19"/>
                    <a:pt x="288" y="17"/>
                    <a:pt x="288" y="17"/>
                  </a:cubicBezTo>
                  <a:cubicBezTo>
                    <a:pt x="288" y="16"/>
                    <a:pt x="287" y="15"/>
                    <a:pt x="286" y="15"/>
                  </a:cubicBezTo>
                  <a:cubicBezTo>
                    <a:pt x="286" y="15"/>
                    <a:pt x="286" y="15"/>
                    <a:pt x="285" y="15"/>
                  </a:cubicBezTo>
                  <a:cubicBezTo>
                    <a:pt x="285" y="15"/>
                    <a:pt x="285" y="15"/>
                    <a:pt x="284" y="15"/>
                  </a:cubicBezTo>
                  <a:cubicBezTo>
                    <a:pt x="284" y="15"/>
                    <a:pt x="284" y="15"/>
                    <a:pt x="284" y="15"/>
                  </a:cubicBezTo>
                  <a:cubicBezTo>
                    <a:pt x="283" y="15"/>
                    <a:pt x="283" y="15"/>
                    <a:pt x="282" y="15"/>
                  </a:cubicBezTo>
                  <a:cubicBezTo>
                    <a:pt x="281" y="15"/>
                    <a:pt x="280" y="14"/>
                    <a:pt x="279" y="14"/>
                  </a:cubicBezTo>
                  <a:cubicBezTo>
                    <a:pt x="277" y="14"/>
                    <a:pt x="277" y="14"/>
                    <a:pt x="277" y="14"/>
                  </a:cubicBezTo>
                  <a:cubicBezTo>
                    <a:pt x="276" y="13"/>
                    <a:pt x="276" y="13"/>
                    <a:pt x="276" y="13"/>
                  </a:cubicBezTo>
                  <a:cubicBezTo>
                    <a:pt x="275" y="13"/>
                    <a:pt x="274" y="13"/>
                    <a:pt x="274" y="13"/>
                  </a:cubicBezTo>
                  <a:cubicBezTo>
                    <a:pt x="273" y="12"/>
                    <a:pt x="273" y="12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71" y="13"/>
                    <a:pt x="271" y="14"/>
                    <a:pt x="270" y="14"/>
                  </a:cubicBezTo>
                  <a:cubicBezTo>
                    <a:pt x="270" y="14"/>
                    <a:pt x="268" y="14"/>
                    <a:pt x="268" y="14"/>
                  </a:cubicBezTo>
                  <a:cubicBezTo>
                    <a:pt x="267" y="14"/>
                    <a:pt x="265" y="13"/>
                    <a:pt x="264" y="13"/>
                  </a:cubicBezTo>
                  <a:cubicBezTo>
                    <a:pt x="263" y="13"/>
                    <a:pt x="262" y="15"/>
                    <a:pt x="261" y="15"/>
                  </a:cubicBezTo>
                  <a:cubicBezTo>
                    <a:pt x="260" y="15"/>
                    <a:pt x="257" y="14"/>
                    <a:pt x="255" y="14"/>
                  </a:cubicBezTo>
                  <a:cubicBezTo>
                    <a:pt x="255" y="13"/>
                    <a:pt x="254" y="11"/>
                    <a:pt x="253" y="11"/>
                  </a:cubicBezTo>
                  <a:cubicBezTo>
                    <a:pt x="252" y="11"/>
                    <a:pt x="250" y="13"/>
                    <a:pt x="249" y="13"/>
                  </a:cubicBezTo>
                  <a:cubicBezTo>
                    <a:pt x="248" y="13"/>
                    <a:pt x="246" y="13"/>
                    <a:pt x="244" y="13"/>
                  </a:cubicBezTo>
                  <a:cubicBezTo>
                    <a:pt x="244" y="13"/>
                    <a:pt x="242" y="11"/>
                    <a:pt x="241" y="11"/>
                  </a:cubicBezTo>
                  <a:cubicBezTo>
                    <a:pt x="241" y="12"/>
                    <a:pt x="240" y="13"/>
                    <a:pt x="240" y="14"/>
                  </a:cubicBezTo>
                  <a:cubicBezTo>
                    <a:pt x="240" y="14"/>
                    <a:pt x="241" y="15"/>
                    <a:pt x="241" y="16"/>
                  </a:cubicBezTo>
                  <a:cubicBezTo>
                    <a:pt x="242" y="17"/>
                    <a:pt x="241" y="18"/>
                    <a:pt x="241" y="18"/>
                  </a:cubicBezTo>
                  <a:cubicBezTo>
                    <a:pt x="240" y="18"/>
                    <a:pt x="238" y="18"/>
                    <a:pt x="238" y="17"/>
                  </a:cubicBezTo>
                  <a:cubicBezTo>
                    <a:pt x="237" y="17"/>
                    <a:pt x="236" y="15"/>
                    <a:pt x="235" y="14"/>
                  </a:cubicBezTo>
                  <a:cubicBezTo>
                    <a:pt x="234" y="13"/>
                    <a:pt x="234" y="10"/>
                    <a:pt x="233" y="9"/>
                  </a:cubicBezTo>
                  <a:cubicBezTo>
                    <a:pt x="233" y="8"/>
                    <a:pt x="231" y="6"/>
                    <a:pt x="230" y="5"/>
                  </a:cubicBezTo>
                  <a:cubicBezTo>
                    <a:pt x="229" y="4"/>
                    <a:pt x="228" y="3"/>
                    <a:pt x="228" y="3"/>
                  </a:cubicBezTo>
                  <a:cubicBezTo>
                    <a:pt x="227" y="2"/>
                    <a:pt x="227" y="0"/>
                    <a:pt x="226" y="0"/>
                  </a:cubicBezTo>
                  <a:cubicBezTo>
                    <a:pt x="226" y="0"/>
                    <a:pt x="226" y="2"/>
                    <a:pt x="226" y="2"/>
                  </a:cubicBezTo>
                  <a:cubicBezTo>
                    <a:pt x="225" y="4"/>
                    <a:pt x="225" y="6"/>
                    <a:pt x="225" y="7"/>
                  </a:cubicBezTo>
                  <a:cubicBezTo>
                    <a:pt x="225" y="9"/>
                    <a:pt x="226" y="11"/>
                    <a:pt x="226" y="12"/>
                  </a:cubicBezTo>
                  <a:cubicBezTo>
                    <a:pt x="227" y="13"/>
                    <a:pt x="227" y="16"/>
                    <a:pt x="227" y="17"/>
                  </a:cubicBezTo>
                  <a:cubicBezTo>
                    <a:pt x="228" y="20"/>
                    <a:pt x="228" y="25"/>
                    <a:pt x="228" y="28"/>
                  </a:cubicBezTo>
                  <a:cubicBezTo>
                    <a:pt x="227" y="31"/>
                    <a:pt x="227" y="36"/>
                    <a:pt x="226" y="39"/>
                  </a:cubicBezTo>
                  <a:cubicBezTo>
                    <a:pt x="225" y="40"/>
                    <a:pt x="224" y="43"/>
                    <a:pt x="223" y="44"/>
                  </a:cubicBezTo>
                  <a:cubicBezTo>
                    <a:pt x="222" y="45"/>
                    <a:pt x="219" y="45"/>
                    <a:pt x="218" y="45"/>
                  </a:cubicBezTo>
                  <a:cubicBezTo>
                    <a:pt x="217" y="46"/>
                    <a:pt x="215" y="47"/>
                    <a:pt x="215" y="48"/>
                  </a:cubicBezTo>
                  <a:cubicBezTo>
                    <a:pt x="214" y="49"/>
                    <a:pt x="214" y="51"/>
                    <a:pt x="214" y="52"/>
                  </a:cubicBezTo>
                  <a:cubicBezTo>
                    <a:pt x="215" y="53"/>
                    <a:pt x="216" y="55"/>
                    <a:pt x="216" y="56"/>
                  </a:cubicBezTo>
                  <a:cubicBezTo>
                    <a:pt x="216" y="57"/>
                    <a:pt x="215" y="60"/>
                    <a:pt x="215" y="61"/>
                  </a:cubicBezTo>
                  <a:cubicBezTo>
                    <a:pt x="215" y="63"/>
                    <a:pt x="213" y="67"/>
                    <a:pt x="213" y="69"/>
                  </a:cubicBezTo>
                  <a:cubicBezTo>
                    <a:pt x="212" y="71"/>
                    <a:pt x="208" y="75"/>
                    <a:pt x="208" y="78"/>
                  </a:cubicBezTo>
                  <a:cubicBezTo>
                    <a:pt x="208" y="79"/>
                    <a:pt x="209" y="82"/>
                    <a:pt x="209" y="83"/>
                  </a:cubicBezTo>
                  <a:cubicBezTo>
                    <a:pt x="210" y="84"/>
                    <a:pt x="211" y="86"/>
                    <a:pt x="211" y="87"/>
                  </a:cubicBezTo>
                  <a:cubicBezTo>
                    <a:pt x="211" y="89"/>
                    <a:pt x="211" y="92"/>
                    <a:pt x="211" y="93"/>
                  </a:cubicBezTo>
                  <a:cubicBezTo>
                    <a:pt x="210" y="96"/>
                    <a:pt x="208" y="101"/>
                    <a:pt x="207" y="104"/>
                  </a:cubicBezTo>
                  <a:cubicBezTo>
                    <a:pt x="206" y="106"/>
                    <a:pt x="205" y="112"/>
                    <a:pt x="204" y="114"/>
                  </a:cubicBezTo>
                  <a:cubicBezTo>
                    <a:pt x="203" y="116"/>
                    <a:pt x="202" y="120"/>
                    <a:pt x="201" y="121"/>
                  </a:cubicBezTo>
                  <a:cubicBezTo>
                    <a:pt x="200" y="122"/>
                    <a:pt x="199" y="124"/>
                    <a:pt x="198" y="125"/>
                  </a:cubicBezTo>
                  <a:cubicBezTo>
                    <a:pt x="198" y="126"/>
                    <a:pt x="196" y="127"/>
                    <a:pt x="196" y="128"/>
                  </a:cubicBezTo>
                  <a:cubicBezTo>
                    <a:pt x="196" y="129"/>
                    <a:pt x="195" y="131"/>
                    <a:pt x="195" y="132"/>
                  </a:cubicBezTo>
                  <a:cubicBezTo>
                    <a:pt x="195" y="133"/>
                    <a:pt x="197" y="136"/>
                    <a:pt x="197" y="137"/>
                  </a:cubicBezTo>
                  <a:cubicBezTo>
                    <a:pt x="197" y="139"/>
                    <a:pt x="194" y="142"/>
                    <a:pt x="193" y="144"/>
                  </a:cubicBezTo>
                  <a:cubicBezTo>
                    <a:pt x="193" y="145"/>
                    <a:pt x="192" y="148"/>
                    <a:pt x="191" y="148"/>
                  </a:cubicBezTo>
                  <a:cubicBezTo>
                    <a:pt x="190" y="149"/>
                    <a:pt x="188" y="148"/>
                    <a:pt x="187" y="149"/>
                  </a:cubicBezTo>
                  <a:cubicBezTo>
                    <a:pt x="187" y="149"/>
                    <a:pt x="187" y="151"/>
                    <a:pt x="187" y="151"/>
                  </a:cubicBezTo>
                  <a:cubicBezTo>
                    <a:pt x="187" y="153"/>
                    <a:pt x="190" y="153"/>
                    <a:pt x="191" y="154"/>
                  </a:cubicBezTo>
                  <a:cubicBezTo>
                    <a:pt x="192" y="156"/>
                    <a:pt x="191" y="159"/>
                    <a:pt x="190" y="161"/>
                  </a:cubicBezTo>
                  <a:cubicBezTo>
                    <a:pt x="190" y="163"/>
                    <a:pt x="188" y="166"/>
                    <a:pt x="187" y="168"/>
                  </a:cubicBezTo>
                  <a:cubicBezTo>
                    <a:pt x="186" y="170"/>
                    <a:pt x="185" y="174"/>
                    <a:pt x="184" y="176"/>
                  </a:cubicBezTo>
                  <a:cubicBezTo>
                    <a:pt x="184" y="178"/>
                    <a:pt x="183" y="181"/>
                    <a:pt x="183" y="182"/>
                  </a:cubicBezTo>
                  <a:cubicBezTo>
                    <a:pt x="182" y="184"/>
                    <a:pt x="181" y="186"/>
                    <a:pt x="180" y="188"/>
                  </a:cubicBezTo>
                  <a:cubicBezTo>
                    <a:pt x="180" y="189"/>
                    <a:pt x="179" y="190"/>
                    <a:pt x="178" y="191"/>
                  </a:cubicBezTo>
                  <a:cubicBezTo>
                    <a:pt x="177" y="192"/>
                    <a:pt x="175" y="193"/>
                    <a:pt x="174" y="194"/>
                  </a:cubicBezTo>
                  <a:cubicBezTo>
                    <a:pt x="174" y="195"/>
                    <a:pt x="172" y="196"/>
                    <a:pt x="172" y="197"/>
                  </a:cubicBezTo>
                  <a:cubicBezTo>
                    <a:pt x="172" y="198"/>
                    <a:pt x="172" y="200"/>
                    <a:pt x="172" y="201"/>
                  </a:cubicBezTo>
                  <a:cubicBezTo>
                    <a:pt x="172" y="202"/>
                    <a:pt x="172" y="205"/>
                    <a:pt x="171" y="206"/>
                  </a:cubicBezTo>
                  <a:cubicBezTo>
                    <a:pt x="171" y="207"/>
                    <a:pt x="170" y="210"/>
                    <a:pt x="169" y="211"/>
                  </a:cubicBezTo>
                  <a:cubicBezTo>
                    <a:pt x="168" y="213"/>
                    <a:pt x="168" y="217"/>
                    <a:pt x="167" y="218"/>
                  </a:cubicBezTo>
                  <a:cubicBezTo>
                    <a:pt x="166" y="221"/>
                    <a:pt x="164" y="225"/>
                    <a:pt x="163" y="227"/>
                  </a:cubicBezTo>
                  <a:cubicBezTo>
                    <a:pt x="162" y="229"/>
                    <a:pt x="160" y="232"/>
                    <a:pt x="159" y="233"/>
                  </a:cubicBezTo>
                  <a:cubicBezTo>
                    <a:pt x="158" y="234"/>
                    <a:pt x="156" y="236"/>
                    <a:pt x="155" y="237"/>
                  </a:cubicBezTo>
                  <a:cubicBezTo>
                    <a:pt x="155" y="238"/>
                    <a:pt x="154" y="240"/>
                    <a:pt x="153" y="241"/>
                  </a:cubicBezTo>
                  <a:cubicBezTo>
                    <a:pt x="153" y="243"/>
                    <a:pt x="154" y="247"/>
                    <a:pt x="154" y="248"/>
                  </a:cubicBezTo>
                  <a:cubicBezTo>
                    <a:pt x="154" y="249"/>
                    <a:pt x="153" y="251"/>
                    <a:pt x="153" y="252"/>
                  </a:cubicBezTo>
                  <a:cubicBezTo>
                    <a:pt x="153" y="253"/>
                    <a:pt x="152" y="256"/>
                    <a:pt x="151" y="258"/>
                  </a:cubicBezTo>
                  <a:cubicBezTo>
                    <a:pt x="151" y="259"/>
                    <a:pt x="150" y="261"/>
                    <a:pt x="150" y="262"/>
                  </a:cubicBezTo>
                  <a:cubicBezTo>
                    <a:pt x="150" y="263"/>
                    <a:pt x="150" y="264"/>
                    <a:pt x="150" y="265"/>
                  </a:cubicBezTo>
                  <a:cubicBezTo>
                    <a:pt x="150" y="266"/>
                    <a:pt x="150" y="267"/>
                    <a:pt x="149" y="267"/>
                  </a:cubicBezTo>
                  <a:cubicBezTo>
                    <a:pt x="149" y="268"/>
                    <a:pt x="147" y="269"/>
                    <a:pt x="147" y="270"/>
                  </a:cubicBezTo>
                  <a:cubicBezTo>
                    <a:pt x="146" y="271"/>
                    <a:pt x="147" y="273"/>
                    <a:pt x="147" y="274"/>
                  </a:cubicBezTo>
                  <a:cubicBezTo>
                    <a:pt x="147" y="275"/>
                    <a:pt x="146" y="277"/>
                    <a:pt x="146" y="278"/>
                  </a:cubicBezTo>
                  <a:cubicBezTo>
                    <a:pt x="145" y="280"/>
                    <a:pt x="144" y="283"/>
                    <a:pt x="143" y="285"/>
                  </a:cubicBezTo>
                  <a:cubicBezTo>
                    <a:pt x="142" y="287"/>
                    <a:pt x="140" y="292"/>
                    <a:pt x="139" y="294"/>
                  </a:cubicBezTo>
                  <a:cubicBezTo>
                    <a:pt x="139" y="296"/>
                    <a:pt x="140" y="300"/>
                    <a:pt x="139" y="301"/>
                  </a:cubicBezTo>
                  <a:cubicBezTo>
                    <a:pt x="139" y="303"/>
                    <a:pt x="137" y="306"/>
                    <a:pt x="137" y="308"/>
                  </a:cubicBezTo>
                  <a:cubicBezTo>
                    <a:pt x="136" y="310"/>
                    <a:pt x="133" y="314"/>
                    <a:pt x="131" y="316"/>
                  </a:cubicBezTo>
                  <a:cubicBezTo>
                    <a:pt x="131" y="318"/>
                    <a:pt x="128" y="321"/>
                    <a:pt x="128" y="322"/>
                  </a:cubicBezTo>
                  <a:cubicBezTo>
                    <a:pt x="127" y="323"/>
                    <a:pt x="127" y="325"/>
                    <a:pt x="127" y="326"/>
                  </a:cubicBezTo>
                  <a:cubicBezTo>
                    <a:pt x="127" y="328"/>
                    <a:pt x="126" y="332"/>
                    <a:pt x="126" y="333"/>
                  </a:cubicBezTo>
                  <a:cubicBezTo>
                    <a:pt x="125" y="336"/>
                    <a:pt x="124" y="341"/>
                    <a:pt x="123" y="343"/>
                  </a:cubicBezTo>
                  <a:cubicBezTo>
                    <a:pt x="122" y="344"/>
                    <a:pt x="121" y="348"/>
                    <a:pt x="120" y="349"/>
                  </a:cubicBezTo>
                  <a:cubicBezTo>
                    <a:pt x="119" y="353"/>
                    <a:pt x="117" y="361"/>
                    <a:pt x="116" y="364"/>
                  </a:cubicBezTo>
                  <a:cubicBezTo>
                    <a:pt x="114" y="370"/>
                    <a:pt x="110" y="380"/>
                    <a:pt x="108" y="386"/>
                  </a:cubicBezTo>
                  <a:cubicBezTo>
                    <a:pt x="105" y="394"/>
                    <a:pt x="98" y="411"/>
                    <a:pt x="94" y="419"/>
                  </a:cubicBezTo>
                  <a:cubicBezTo>
                    <a:pt x="92" y="424"/>
                    <a:pt x="88" y="432"/>
                    <a:pt x="86" y="437"/>
                  </a:cubicBezTo>
                  <a:cubicBezTo>
                    <a:pt x="84" y="440"/>
                    <a:pt x="81" y="447"/>
                    <a:pt x="80" y="450"/>
                  </a:cubicBezTo>
                  <a:cubicBezTo>
                    <a:pt x="78" y="453"/>
                    <a:pt x="73" y="459"/>
                    <a:pt x="71" y="462"/>
                  </a:cubicBezTo>
                  <a:cubicBezTo>
                    <a:pt x="70" y="464"/>
                    <a:pt x="67" y="468"/>
                    <a:pt x="65" y="470"/>
                  </a:cubicBezTo>
                  <a:cubicBezTo>
                    <a:pt x="64" y="471"/>
                    <a:pt x="61" y="473"/>
                    <a:pt x="60" y="475"/>
                  </a:cubicBezTo>
                  <a:cubicBezTo>
                    <a:pt x="59" y="475"/>
                    <a:pt x="58" y="477"/>
                    <a:pt x="57" y="477"/>
                  </a:cubicBezTo>
                  <a:cubicBezTo>
                    <a:pt x="56" y="478"/>
                    <a:pt x="54" y="477"/>
                    <a:pt x="54" y="477"/>
                  </a:cubicBezTo>
                  <a:cubicBezTo>
                    <a:pt x="53" y="478"/>
                    <a:pt x="51" y="479"/>
                    <a:pt x="51" y="480"/>
                  </a:cubicBezTo>
                  <a:cubicBezTo>
                    <a:pt x="50" y="481"/>
                    <a:pt x="49" y="483"/>
                    <a:pt x="49" y="484"/>
                  </a:cubicBezTo>
                  <a:cubicBezTo>
                    <a:pt x="49" y="486"/>
                    <a:pt x="49" y="489"/>
                    <a:pt x="49" y="491"/>
                  </a:cubicBezTo>
                  <a:cubicBezTo>
                    <a:pt x="49" y="492"/>
                    <a:pt x="48" y="494"/>
                    <a:pt x="48" y="495"/>
                  </a:cubicBezTo>
                  <a:cubicBezTo>
                    <a:pt x="47" y="497"/>
                    <a:pt x="45" y="500"/>
                    <a:pt x="44" y="501"/>
                  </a:cubicBezTo>
                  <a:cubicBezTo>
                    <a:pt x="43" y="503"/>
                    <a:pt x="42" y="505"/>
                    <a:pt x="41" y="506"/>
                  </a:cubicBezTo>
                  <a:cubicBezTo>
                    <a:pt x="41" y="507"/>
                    <a:pt x="40" y="509"/>
                    <a:pt x="39" y="510"/>
                  </a:cubicBezTo>
                  <a:cubicBezTo>
                    <a:pt x="38" y="511"/>
                    <a:pt x="36" y="512"/>
                    <a:pt x="36" y="513"/>
                  </a:cubicBezTo>
                  <a:cubicBezTo>
                    <a:pt x="35" y="514"/>
                    <a:pt x="36" y="516"/>
                    <a:pt x="36" y="517"/>
                  </a:cubicBezTo>
                  <a:cubicBezTo>
                    <a:pt x="35" y="519"/>
                    <a:pt x="34" y="521"/>
                    <a:pt x="33" y="522"/>
                  </a:cubicBezTo>
                  <a:cubicBezTo>
                    <a:pt x="32" y="524"/>
                    <a:pt x="31" y="527"/>
                    <a:pt x="30" y="528"/>
                  </a:cubicBezTo>
                  <a:cubicBezTo>
                    <a:pt x="30" y="530"/>
                    <a:pt x="28" y="532"/>
                    <a:pt x="27" y="533"/>
                  </a:cubicBezTo>
                  <a:cubicBezTo>
                    <a:pt x="26" y="535"/>
                    <a:pt x="24" y="537"/>
                    <a:pt x="23" y="538"/>
                  </a:cubicBezTo>
                  <a:cubicBezTo>
                    <a:pt x="22" y="540"/>
                    <a:pt x="20" y="545"/>
                    <a:pt x="18" y="547"/>
                  </a:cubicBezTo>
                  <a:cubicBezTo>
                    <a:pt x="17" y="548"/>
                    <a:pt x="14" y="550"/>
                    <a:pt x="13" y="551"/>
                  </a:cubicBezTo>
                  <a:cubicBezTo>
                    <a:pt x="12" y="552"/>
                    <a:pt x="11" y="554"/>
                    <a:pt x="10" y="555"/>
                  </a:cubicBezTo>
                  <a:cubicBezTo>
                    <a:pt x="10" y="556"/>
                    <a:pt x="10" y="559"/>
                    <a:pt x="10" y="560"/>
                  </a:cubicBezTo>
                  <a:cubicBezTo>
                    <a:pt x="10" y="561"/>
                    <a:pt x="11" y="564"/>
                    <a:pt x="11" y="566"/>
                  </a:cubicBezTo>
                  <a:cubicBezTo>
                    <a:pt x="11" y="567"/>
                    <a:pt x="10" y="569"/>
                    <a:pt x="10" y="570"/>
                  </a:cubicBezTo>
                  <a:cubicBezTo>
                    <a:pt x="10" y="571"/>
                    <a:pt x="9" y="574"/>
                    <a:pt x="10" y="575"/>
                  </a:cubicBezTo>
                  <a:cubicBezTo>
                    <a:pt x="11" y="575"/>
                    <a:pt x="12" y="575"/>
                    <a:pt x="13" y="575"/>
                  </a:cubicBezTo>
                  <a:cubicBezTo>
                    <a:pt x="13" y="576"/>
                    <a:pt x="13" y="577"/>
                    <a:pt x="13" y="578"/>
                  </a:cubicBezTo>
                  <a:cubicBezTo>
                    <a:pt x="13" y="579"/>
                    <a:pt x="15" y="579"/>
                    <a:pt x="15" y="580"/>
                  </a:cubicBezTo>
                  <a:cubicBezTo>
                    <a:pt x="16" y="581"/>
                    <a:pt x="16" y="583"/>
                    <a:pt x="16" y="584"/>
                  </a:cubicBezTo>
                  <a:cubicBezTo>
                    <a:pt x="16" y="585"/>
                    <a:pt x="14" y="586"/>
                    <a:pt x="14" y="587"/>
                  </a:cubicBezTo>
                  <a:cubicBezTo>
                    <a:pt x="14" y="588"/>
                    <a:pt x="15" y="589"/>
                    <a:pt x="15" y="589"/>
                  </a:cubicBezTo>
                  <a:cubicBezTo>
                    <a:pt x="16" y="590"/>
                    <a:pt x="18" y="592"/>
                    <a:pt x="19" y="593"/>
                  </a:cubicBezTo>
                  <a:cubicBezTo>
                    <a:pt x="19" y="595"/>
                    <a:pt x="19" y="599"/>
                    <a:pt x="18" y="601"/>
                  </a:cubicBezTo>
                  <a:cubicBezTo>
                    <a:pt x="18" y="604"/>
                    <a:pt x="17" y="608"/>
                    <a:pt x="16" y="610"/>
                  </a:cubicBezTo>
                  <a:cubicBezTo>
                    <a:pt x="15" y="612"/>
                    <a:pt x="12" y="615"/>
                    <a:pt x="11" y="617"/>
                  </a:cubicBezTo>
                  <a:cubicBezTo>
                    <a:pt x="10" y="619"/>
                    <a:pt x="10" y="623"/>
                    <a:pt x="9" y="625"/>
                  </a:cubicBezTo>
                  <a:cubicBezTo>
                    <a:pt x="8" y="627"/>
                    <a:pt x="6" y="630"/>
                    <a:pt x="6" y="631"/>
                  </a:cubicBezTo>
                  <a:cubicBezTo>
                    <a:pt x="5" y="633"/>
                    <a:pt x="5" y="638"/>
                    <a:pt x="4" y="640"/>
                  </a:cubicBezTo>
                  <a:cubicBezTo>
                    <a:pt x="4" y="641"/>
                    <a:pt x="2" y="643"/>
                    <a:pt x="2" y="644"/>
                  </a:cubicBezTo>
                  <a:cubicBezTo>
                    <a:pt x="2" y="645"/>
                    <a:pt x="2" y="647"/>
                    <a:pt x="2" y="648"/>
                  </a:cubicBezTo>
                  <a:cubicBezTo>
                    <a:pt x="2" y="650"/>
                    <a:pt x="4" y="653"/>
                    <a:pt x="3" y="655"/>
                  </a:cubicBezTo>
                  <a:cubicBezTo>
                    <a:pt x="3" y="656"/>
                    <a:pt x="1" y="657"/>
                    <a:pt x="1" y="658"/>
                  </a:cubicBezTo>
                  <a:cubicBezTo>
                    <a:pt x="1" y="659"/>
                    <a:pt x="0" y="661"/>
                    <a:pt x="1" y="662"/>
                  </a:cubicBezTo>
                  <a:cubicBezTo>
                    <a:pt x="1" y="663"/>
                    <a:pt x="2" y="665"/>
                    <a:pt x="3" y="666"/>
                  </a:cubicBezTo>
                  <a:cubicBezTo>
                    <a:pt x="3" y="667"/>
                    <a:pt x="3" y="669"/>
                    <a:pt x="3" y="670"/>
                  </a:cubicBezTo>
                  <a:cubicBezTo>
                    <a:pt x="3" y="671"/>
                    <a:pt x="3" y="674"/>
                    <a:pt x="2" y="675"/>
                  </a:cubicBezTo>
                  <a:cubicBezTo>
                    <a:pt x="2" y="676"/>
                    <a:pt x="2" y="678"/>
                    <a:pt x="2" y="679"/>
                  </a:cubicBezTo>
                  <a:cubicBezTo>
                    <a:pt x="2" y="679"/>
                    <a:pt x="3" y="681"/>
                    <a:pt x="3" y="681"/>
                  </a:cubicBezTo>
                  <a:cubicBezTo>
                    <a:pt x="3" y="682"/>
                    <a:pt x="2" y="683"/>
                    <a:pt x="1" y="684"/>
                  </a:cubicBezTo>
                  <a:cubicBezTo>
                    <a:pt x="1" y="685"/>
                    <a:pt x="0" y="688"/>
                    <a:pt x="1" y="689"/>
                  </a:cubicBezTo>
                  <a:cubicBezTo>
                    <a:pt x="1" y="690"/>
                    <a:pt x="3" y="691"/>
                    <a:pt x="4" y="691"/>
                  </a:cubicBezTo>
                  <a:cubicBezTo>
                    <a:pt x="4" y="693"/>
                    <a:pt x="4" y="695"/>
                    <a:pt x="4" y="696"/>
                  </a:cubicBezTo>
                  <a:cubicBezTo>
                    <a:pt x="5" y="697"/>
                    <a:pt x="6" y="699"/>
                    <a:pt x="7" y="699"/>
                  </a:cubicBezTo>
                  <a:cubicBezTo>
                    <a:pt x="7" y="700"/>
                    <a:pt x="9" y="700"/>
                    <a:pt x="10" y="701"/>
                  </a:cubicBezTo>
                  <a:cubicBezTo>
                    <a:pt x="11" y="702"/>
                    <a:pt x="13" y="704"/>
                    <a:pt x="14" y="706"/>
                  </a:cubicBezTo>
                  <a:cubicBezTo>
                    <a:pt x="14" y="707"/>
                    <a:pt x="14" y="709"/>
                    <a:pt x="15" y="711"/>
                  </a:cubicBezTo>
                  <a:cubicBezTo>
                    <a:pt x="138" y="741"/>
                    <a:pt x="138" y="741"/>
                    <a:pt x="138" y="741"/>
                  </a:cubicBezTo>
                  <a:cubicBezTo>
                    <a:pt x="361" y="795"/>
                    <a:pt x="361" y="795"/>
                    <a:pt x="361" y="795"/>
                  </a:cubicBezTo>
                  <a:cubicBezTo>
                    <a:pt x="543" y="837"/>
                    <a:pt x="543" y="837"/>
                    <a:pt x="543" y="837"/>
                  </a:cubicBezTo>
                  <a:cubicBezTo>
                    <a:pt x="552" y="839"/>
                    <a:pt x="552" y="839"/>
                    <a:pt x="552" y="839"/>
                  </a:cubicBezTo>
                  <a:cubicBezTo>
                    <a:pt x="920" y="910"/>
                    <a:pt x="920" y="910"/>
                    <a:pt x="920" y="910"/>
                  </a:cubicBezTo>
                  <a:cubicBezTo>
                    <a:pt x="920" y="910"/>
                    <a:pt x="920" y="910"/>
                    <a:pt x="920" y="910"/>
                  </a:cubicBezTo>
                  <a:cubicBezTo>
                    <a:pt x="972" y="625"/>
                    <a:pt x="972" y="625"/>
                    <a:pt x="972" y="625"/>
                  </a:cubicBezTo>
                  <a:cubicBezTo>
                    <a:pt x="972" y="625"/>
                    <a:pt x="975" y="615"/>
                    <a:pt x="976" y="612"/>
                  </a:cubicBezTo>
                  <a:cubicBezTo>
                    <a:pt x="976" y="609"/>
                    <a:pt x="975" y="604"/>
                    <a:pt x="975" y="601"/>
                  </a:cubicBezTo>
                  <a:cubicBezTo>
                    <a:pt x="976" y="599"/>
                    <a:pt x="976" y="594"/>
                    <a:pt x="977" y="592"/>
                  </a:cubicBezTo>
                  <a:cubicBezTo>
                    <a:pt x="978" y="591"/>
                    <a:pt x="980" y="590"/>
                    <a:pt x="981" y="590"/>
                  </a:cubicBezTo>
                  <a:cubicBezTo>
                    <a:pt x="982" y="589"/>
                    <a:pt x="984" y="588"/>
                    <a:pt x="985" y="587"/>
                  </a:cubicBezTo>
                  <a:cubicBezTo>
                    <a:pt x="986" y="586"/>
                    <a:pt x="986" y="584"/>
                    <a:pt x="986" y="583"/>
                  </a:cubicBezTo>
                  <a:cubicBezTo>
                    <a:pt x="987" y="582"/>
                    <a:pt x="988" y="581"/>
                    <a:pt x="988" y="580"/>
                  </a:cubicBezTo>
                  <a:cubicBezTo>
                    <a:pt x="989" y="579"/>
                    <a:pt x="988" y="575"/>
                    <a:pt x="989" y="574"/>
                  </a:cubicBezTo>
                  <a:cubicBezTo>
                    <a:pt x="989" y="573"/>
                    <a:pt x="991" y="572"/>
                    <a:pt x="992" y="571"/>
                  </a:cubicBezTo>
                  <a:cubicBezTo>
                    <a:pt x="992" y="570"/>
                    <a:pt x="993" y="568"/>
                    <a:pt x="994" y="567"/>
                  </a:cubicBezTo>
                  <a:cubicBezTo>
                    <a:pt x="994" y="566"/>
                    <a:pt x="995" y="563"/>
                    <a:pt x="995" y="561"/>
                  </a:cubicBezTo>
                  <a:cubicBezTo>
                    <a:pt x="994" y="560"/>
                    <a:pt x="993" y="559"/>
                    <a:pt x="992" y="558"/>
                  </a:cubicBezTo>
                  <a:cubicBezTo>
                    <a:pt x="992" y="558"/>
                    <a:pt x="991" y="558"/>
                    <a:pt x="991" y="558"/>
                  </a:cubicBezTo>
                  <a:cubicBezTo>
                    <a:pt x="990" y="557"/>
                    <a:pt x="990" y="553"/>
                    <a:pt x="990" y="552"/>
                  </a:cubicBezTo>
                  <a:cubicBezTo>
                    <a:pt x="991" y="551"/>
                    <a:pt x="995" y="552"/>
                    <a:pt x="997" y="551"/>
                  </a:cubicBezTo>
                  <a:cubicBezTo>
                    <a:pt x="998" y="551"/>
                    <a:pt x="999" y="549"/>
                    <a:pt x="999" y="548"/>
                  </a:cubicBezTo>
                  <a:cubicBezTo>
                    <a:pt x="1000" y="548"/>
                    <a:pt x="1001" y="545"/>
                    <a:pt x="1001" y="545"/>
                  </a:cubicBezTo>
                  <a:cubicBezTo>
                    <a:pt x="1002" y="544"/>
                    <a:pt x="1003" y="543"/>
                    <a:pt x="1003" y="542"/>
                  </a:cubicBezTo>
                  <a:cubicBezTo>
                    <a:pt x="1004" y="541"/>
                    <a:pt x="1005" y="538"/>
                    <a:pt x="1004" y="537"/>
                  </a:cubicBezTo>
                  <a:cubicBezTo>
                    <a:pt x="1004" y="536"/>
                    <a:pt x="1003" y="534"/>
                    <a:pt x="1002" y="533"/>
                  </a:cubicBezTo>
                  <a:cubicBezTo>
                    <a:pt x="1001" y="533"/>
                    <a:pt x="999" y="533"/>
                    <a:pt x="998" y="533"/>
                  </a:cubicBezTo>
                  <a:cubicBezTo>
                    <a:pt x="997" y="533"/>
                    <a:pt x="996" y="531"/>
                    <a:pt x="996" y="530"/>
                  </a:cubicBezTo>
                  <a:cubicBezTo>
                    <a:pt x="995" y="529"/>
                    <a:pt x="997" y="526"/>
                    <a:pt x="996" y="525"/>
                  </a:cubicBezTo>
                  <a:cubicBezTo>
                    <a:pt x="996" y="524"/>
                    <a:pt x="994" y="523"/>
                    <a:pt x="993" y="522"/>
                  </a:cubicBezTo>
                  <a:cubicBezTo>
                    <a:pt x="992" y="522"/>
                    <a:pt x="991" y="522"/>
                    <a:pt x="990" y="522"/>
                  </a:cubicBezTo>
                  <a:cubicBezTo>
                    <a:pt x="990" y="523"/>
                    <a:pt x="989" y="525"/>
                    <a:pt x="988" y="525"/>
                  </a:cubicBezTo>
                  <a:cubicBezTo>
                    <a:pt x="987" y="525"/>
                    <a:pt x="986" y="523"/>
                    <a:pt x="986" y="523"/>
                  </a:cubicBezTo>
                  <a:cubicBezTo>
                    <a:pt x="985" y="522"/>
                    <a:pt x="984" y="521"/>
                    <a:pt x="984" y="520"/>
                  </a:cubicBezTo>
                  <a:cubicBezTo>
                    <a:pt x="983" y="519"/>
                    <a:pt x="983" y="515"/>
                    <a:pt x="982" y="515"/>
                  </a:cubicBezTo>
                  <a:cubicBezTo>
                    <a:pt x="981" y="515"/>
                    <a:pt x="980" y="517"/>
                    <a:pt x="979" y="518"/>
                  </a:cubicBezTo>
                  <a:cubicBezTo>
                    <a:pt x="978" y="518"/>
                    <a:pt x="975" y="519"/>
                    <a:pt x="974" y="518"/>
                  </a:cubicBezTo>
                  <a:cubicBezTo>
                    <a:pt x="973" y="518"/>
                    <a:pt x="972" y="515"/>
                    <a:pt x="972" y="514"/>
                  </a:cubicBezTo>
                  <a:cubicBezTo>
                    <a:pt x="971" y="513"/>
                    <a:pt x="969" y="513"/>
                    <a:pt x="969" y="512"/>
                  </a:cubicBezTo>
                  <a:cubicBezTo>
                    <a:pt x="968" y="511"/>
                    <a:pt x="968" y="508"/>
                    <a:pt x="969" y="507"/>
                  </a:cubicBezTo>
                  <a:cubicBezTo>
                    <a:pt x="969" y="506"/>
                    <a:pt x="972" y="505"/>
                    <a:pt x="972" y="504"/>
                  </a:cubicBezTo>
                  <a:cubicBezTo>
                    <a:pt x="973" y="502"/>
                    <a:pt x="971" y="500"/>
                    <a:pt x="970" y="499"/>
                  </a:cubicBezTo>
                  <a:cubicBezTo>
                    <a:pt x="970" y="497"/>
                    <a:pt x="968" y="495"/>
                    <a:pt x="968" y="494"/>
                  </a:cubicBezTo>
                  <a:cubicBezTo>
                    <a:pt x="968" y="493"/>
                    <a:pt x="970" y="491"/>
                    <a:pt x="971" y="490"/>
                  </a:cubicBezTo>
                  <a:cubicBezTo>
                    <a:pt x="972" y="489"/>
                    <a:pt x="973" y="487"/>
                    <a:pt x="973" y="486"/>
                  </a:cubicBezTo>
                  <a:cubicBezTo>
                    <a:pt x="974" y="485"/>
                    <a:pt x="973" y="482"/>
                    <a:pt x="973" y="481"/>
                  </a:cubicBezTo>
                  <a:cubicBezTo>
                    <a:pt x="974" y="479"/>
                    <a:pt x="977" y="477"/>
                    <a:pt x="978" y="475"/>
                  </a:cubicBezTo>
                  <a:cubicBezTo>
                    <a:pt x="979" y="475"/>
                    <a:pt x="980" y="472"/>
                    <a:pt x="980" y="472"/>
                  </a:cubicBezTo>
                  <a:cubicBezTo>
                    <a:pt x="981" y="471"/>
                    <a:pt x="983" y="472"/>
                    <a:pt x="984" y="471"/>
                  </a:cubicBezTo>
                  <a:cubicBezTo>
                    <a:pt x="985" y="470"/>
                    <a:pt x="984" y="467"/>
                    <a:pt x="985" y="466"/>
                  </a:cubicBezTo>
                  <a:cubicBezTo>
                    <a:pt x="986" y="465"/>
                    <a:pt x="988" y="465"/>
                    <a:pt x="988" y="464"/>
                  </a:cubicBezTo>
                  <a:cubicBezTo>
                    <a:pt x="989" y="463"/>
                    <a:pt x="988" y="460"/>
                    <a:pt x="989" y="459"/>
                  </a:cubicBezTo>
                  <a:cubicBezTo>
                    <a:pt x="990" y="457"/>
                    <a:pt x="993" y="456"/>
                    <a:pt x="994" y="454"/>
                  </a:cubicBezTo>
                  <a:cubicBezTo>
                    <a:pt x="995" y="453"/>
                    <a:pt x="996" y="449"/>
                    <a:pt x="997" y="447"/>
                  </a:cubicBezTo>
                  <a:cubicBezTo>
                    <a:pt x="998" y="446"/>
                    <a:pt x="1000" y="445"/>
                    <a:pt x="1001" y="443"/>
                  </a:cubicBezTo>
                  <a:cubicBezTo>
                    <a:pt x="1001" y="442"/>
                    <a:pt x="1001" y="438"/>
                    <a:pt x="1002" y="437"/>
                  </a:cubicBezTo>
                  <a:cubicBezTo>
                    <a:pt x="1003" y="436"/>
                    <a:pt x="1005" y="436"/>
                    <a:pt x="1006" y="436"/>
                  </a:cubicBezTo>
                  <a:cubicBezTo>
                    <a:pt x="1008" y="436"/>
                    <a:pt x="1010" y="437"/>
                    <a:pt x="1011" y="436"/>
                  </a:cubicBezTo>
                  <a:cubicBezTo>
                    <a:pt x="1012" y="436"/>
                    <a:pt x="1013" y="434"/>
                    <a:pt x="1014" y="434"/>
                  </a:cubicBezTo>
                  <a:cubicBezTo>
                    <a:pt x="1015" y="433"/>
                    <a:pt x="1018" y="433"/>
                    <a:pt x="1019" y="432"/>
                  </a:cubicBezTo>
                  <a:cubicBezTo>
                    <a:pt x="1021" y="431"/>
                    <a:pt x="1021" y="426"/>
                    <a:pt x="1023" y="424"/>
                  </a:cubicBezTo>
                  <a:cubicBezTo>
                    <a:pt x="1024" y="423"/>
                    <a:pt x="1029" y="422"/>
                    <a:pt x="1030" y="420"/>
                  </a:cubicBezTo>
                  <a:cubicBezTo>
                    <a:pt x="1032" y="419"/>
                    <a:pt x="1033" y="415"/>
                    <a:pt x="1034" y="413"/>
                  </a:cubicBezTo>
                  <a:cubicBezTo>
                    <a:pt x="1035" y="412"/>
                    <a:pt x="1035" y="410"/>
                    <a:pt x="1035" y="409"/>
                  </a:cubicBezTo>
                  <a:cubicBezTo>
                    <a:pt x="1035" y="407"/>
                    <a:pt x="1032" y="404"/>
                    <a:pt x="1032" y="403"/>
                  </a:cubicBezTo>
                  <a:cubicBezTo>
                    <a:pt x="1032" y="401"/>
                    <a:pt x="1035" y="400"/>
                    <a:pt x="1036" y="399"/>
                  </a:cubicBezTo>
                  <a:cubicBezTo>
                    <a:pt x="1036" y="397"/>
                    <a:pt x="1035" y="394"/>
                    <a:pt x="1036" y="392"/>
                  </a:cubicBezTo>
                  <a:cubicBezTo>
                    <a:pt x="1037" y="391"/>
                    <a:pt x="1040" y="391"/>
                    <a:pt x="1041" y="390"/>
                  </a:cubicBezTo>
                  <a:cubicBezTo>
                    <a:pt x="1043" y="389"/>
                    <a:pt x="1045" y="387"/>
                    <a:pt x="1046" y="386"/>
                  </a:cubicBezTo>
                  <a:cubicBezTo>
                    <a:pt x="1046" y="385"/>
                    <a:pt x="1046" y="382"/>
                    <a:pt x="1047" y="381"/>
                  </a:cubicBezTo>
                  <a:cubicBezTo>
                    <a:pt x="1048" y="380"/>
                    <a:pt x="1050" y="380"/>
                    <a:pt x="1051" y="379"/>
                  </a:cubicBezTo>
                  <a:cubicBezTo>
                    <a:pt x="1052" y="378"/>
                    <a:pt x="1054" y="376"/>
                    <a:pt x="1055" y="374"/>
                  </a:cubicBezTo>
                  <a:cubicBezTo>
                    <a:pt x="1055" y="373"/>
                    <a:pt x="1056" y="370"/>
                    <a:pt x="1057" y="368"/>
                  </a:cubicBezTo>
                  <a:cubicBezTo>
                    <a:pt x="1058" y="366"/>
                    <a:pt x="1059" y="361"/>
                    <a:pt x="1060" y="359"/>
                  </a:cubicBezTo>
                  <a:cubicBezTo>
                    <a:pt x="1060" y="358"/>
                    <a:pt x="1062" y="356"/>
                    <a:pt x="1063" y="354"/>
                  </a:cubicBezTo>
                  <a:cubicBezTo>
                    <a:pt x="1064" y="353"/>
                    <a:pt x="1065" y="351"/>
                    <a:pt x="1066" y="350"/>
                  </a:cubicBezTo>
                  <a:cubicBezTo>
                    <a:pt x="1067" y="348"/>
                    <a:pt x="1067" y="345"/>
                    <a:pt x="1067" y="344"/>
                  </a:cubicBezTo>
                  <a:cubicBezTo>
                    <a:pt x="1068" y="343"/>
                    <a:pt x="1070" y="341"/>
                    <a:pt x="1071" y="340"/>
                  </a:cubicBezTo>
                  <a:cubicBezTo>
                    <a:pt x="1073" y="337"/>
                    <a:pt x="1076" y="333"/>
                    <a:pt x="1077" y="331"/>
                  </a:cubicBezTo>
                  <a:cubicBezTo>
                    <a:pt x="1079" y="329"/>
                    <a:pt x="1084" y="327"/>
                    <a:pt x="1085" y="324"/>
                  </a:cubicBezTo>
                  <a:cubicBezTo>
                    <a:pt x="1087" y="323"/>
                    <a:pt x="1086" y="318"/>
                    <a:pt x="1087" y="316"/>
                  </a:cubicBezTo>
                  <a:cubicBezTo>
                    <a:pt x="1087" y="315"/>
                    <a:pt x="1090" y="313"/>
                    <a:pt x="1091" y="312"/>
                  </a:cubicBezTo>
                  <a:cubicBezTo>
                    <a:pt x="1092" y="310"/>
                    <a:pt x="1095" y="308"/>
                    <a:pt x="1096" y="307"/>
                  </a:cubicBezTo>
                  <a:cubicBezTo>
                    <a:pt x="1097" y="306"/>
                    <a:pt x="1100" y="303"/>
                    <a:pt x="1101" y="301"/>
                  </a:cubicBezTo>
                  <a:cubicBezTo>
                    <a:pt x="1102" y="299"/>
                    <a:pt x="1101" y="295"/>
                    <a:pt x="1100" y="294"/>
                  </a:cubicBezTo>
                  <a:cubicBezTo>
                    <a:pt x="1100" y="291"/>
                    <a:pt x="1096" y="288"/>
                    <a:pt x="1095" y="28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301750" y="1887538"/>
              <a:ext cx="681037" cy="1106488"/>
            </a:xfrm>
            <a:custGeom>
              <a:avLst/>
              <a:gdLst>
                <a:gd name="T0" fmla="*/ 791 w 808"/>
                <a:gd name="T1" fmla="*/ 852 h 1312"/>
                <a:gd name="T2" fmla="*/ 767 w 808"/>
                <a:gd name="T3" fmla="*/ 834 h 1312"/>
                <a:gd name="T4" fmla="*/ 760 w 808"/>
                <a:gd name="T5" fmla="*/ 864 h 1312"/>
                <a:gd name="T6" fmla="*/ 723 w 808"/>
                <a:gd name="T7" fmla="*/ 862 h 1312"/>
                <a:gd name="T8" fmla="*/ 691 w 808"/>
                <a:gd name="T9" fmla="*/ 856 h 1312"/>
                <a:gd name="T10" fmla="*/ 665 w 808"/>
                <a:gd name="T11" fmla="*/ 850 h 1312"/>
                <a:gd name="T12" fmla="*/ 644 w 808"/>
                <a:gd name="T13" fmla="*/ 867 h 1312"/>
                <a:gd name="T14" fmla="*/ 618 w 808"/>
                <a:gd name="T15" fmla="*/ 857 h 1312"/>
                <a:gd name="T16" fmla="*/ 588 w 808"/>
                <a:gd name="T17" fmla="*/ 861 h 1312"/>
                <a:gd name="T18" fmla="*/ 574 w 808"/>
                <a:gd name="T19" fmla="*/ 864 h 1312"/>
                <a:gd name="T20" fmla="*/ 562 w 808"/>
                <a:gd name="T21" fmla="*/ 832 h 1312"/>
                <a:gd name="T22" fmla="*/ 558 w 808"/>
                <a:gd name="T23" fmla="*/ 802 h 1312"/>
                <a:gd name="T24" fmla="*/ 531 w 808"/>
                <a:gd name="T25" fmla="*/ 789 h 1312"/>
                <a:gd name="T26" fmla="*/ 522 w 808"/>
                <a:gd name="T27" fmla="*/ 763 h 1312"/>
                <a:gd name="T28" fmla="*/ 520 w 808"/>
                <a:gd name="T29" fmla="*/ 733 h 1312"/>
                <a:gd name="T30" fmla="*/ 504 w 808"/>
                <a:gd name="T31" fmla="*/ 701 h 1312"/>
                <a:gd name="T32" fmla="*/ 500 w 808"/>
                <a:gd name="T33" fmla="*/ 666 h 1312"/>
                <a:gd name="T34" fmla="*/ 495 w 808"/>
                <a:gd name="T35" fmla="*/ 640 h 1312"/>
                <a:gd name="T36" fmla="*/ 475 w 808"/>
                <a:gd name="T37" fmla="*/ 623 h 1312"/>
                <a:gd name="T38" fmla="*/ 456 w 808"/>
                <a:gd name="T39" fmla="*/ 644 h 1312"/>
                <a:gd name="T40" fmla="*/ 432 w 808"/>
                <a:gd name="T41" fmla="*/ 657 h 1312"/>
                <a:gd name="T42" fmla="*/ 409 w 808"/>
                <a:gd name="T43" fmla="*/ 637 h 1312"/>
                <a:gd name="T44" fmla="*/ 416 w 808"/>
                <a:gd name="T45" fmla="*/ 614 h 1312"/>
                <a:gd name="T46" fmla="*/ 424 w 808"/>
                <a:gd name="T47" fmla="*/ 588 h 1312"/>
                <a:gd name="T48" fmla="*/ 432 w 808"/>
                <a:gd name="T49" fmla="*/ 567 h 1312"/>
                <a:gd name="T50" fmla="*/ 424 w 808"/>
                <a:gd name="T51" fmla="*/ 541 h 1312"/>
                <a:gd name="T52" fmla="*/ 435 w 808"/>
                <a:gd name="T53" fmla="*/ 516 h 1312"/>
                <a:gd name="T54" fmla="*/ 451 w 808"/>
                <a:gd name="T55" fmla="*/ 486 h 1312"/>
                <a:gd name="T56" fmla="*/ 462 w 808"/>
                <a:gd name="T57" fmla="*/ 459 h 1312"/>
                <a:gd name="T58" fmla="*/ 435 w 808"/>
                <a:gd name="T59" fmla="*/ 450 h 1312"/>
                <a:gd name="T60" fmla="*/ 420 w 808"/>
                <a:gd name="T61" fmla="*/ 432 h 1312"/>
                <a:gd name="T62" fmla="*/ 406 w 808"/>
                <a:gd name="T63" fmla="*/ 421 h 1312"/>
                <a:gd name="T64" fmla="*/ 393 w 808"/>
                <a:gd name="T65" fmla="*/ 393 h 1312"/>
                <a:gd name="T66" fmla="*/ 373 w 808"/>
                <a:gd name="T67" fmla="*/ 358 h 1312"/>
                <a:gd name="T68" fmla="*/ 357 w 808"/>
                <a:gd name="T69" fmla="*/ 329 h 1312"/>
                <a:gd name="T70" fmla="*/ 324 w 808"/>
                <a:gd name="T71" fmla="*/ 299 h 1312"/>
                <a:gd name="T72" fmla="*/ 322 w 808"/>
                <a:gd name="T73" fmla="*/ 279 h 1312"/>
                <a:gd name="T74" fmla="*/ 322 w 808"/>
                <a:gd name="T75" fmla="*/ 253 h 1312"/>
                <a:gd name="T76" fmla="*/ 313 w 808"/>
                <a:gd name="T77" fmla="*/ 230 h 1312"/>
                <a:gd name="T78" fmla="*/ 298 w 808"/>
                <a:gd name="T79" fmla="*/ 197 h 1312"/>
                <a:gd name="T80" fmla="*/ 134 w 808"/>
                <a:gd name="T81" fmla="*/ 449 h 1312"/>
                <a:gd name="T82" fmla="*/ 142 w 808"/>
                <a:gd name="T83" fmla="*/ 473 h 1312"/>
                <a:gd name="T84" fmla="*/ 134 w 808"/>
                <a:gd name="T85" fmla="*/ 499 h 1312"/>
                <a:gd name="T86" fmla="*/ 141 w 808"/>
                <a:gd name="T87" fmla="*/ 529 h 1312"/>
                <a:gd name="T88" fmla="*/ 156 w 808"/>
                <a:gd name="T89" fmla="*/ 544 h 1312"/>
                <a:gd name="T90" fmla="*/ 175 w 808"/>
                <a:gd name="T91" fmla="*/ 570 h 1312"/>
                <a:gd name="T92" fmla="*/ 172 w 808"/>
                <a:gd name="T93" fmla="*/ 603 h 1312"/>
                <a:gd name="T94" fmla="*/ 152 w 808"/>
                <a:gd name="T95" fmla="*/ 629 h 1312"/>
                <a:gd name="T96" fmla="*/ 141 w 808"/>
                <a:gd name="T97" fmla="*/ 649 h 1312"/>
                <a:gd name="T98" fmla="*/ 126 w 808"/>
                <a:gd name="T99" fmla="*/ 675 h 1312"/>
                <a:gd name="T100" fmla="*/ 109 w 808"/>
                <a:gd name="T101" fmla="*/ 714 h 1312"/>
                <a:gd name="T102" fmla="*/ 87 w 808"/>
                <a:gd name="T103" fmla="*/ 731 h 1312"/>
                <a:gd name="T104" fmla="*/ 75 w 808"/>
                <a:gd name="T105" fmla="*/ 743 h 1312"/>
                <a:gd name="T106" fmla="*/ 58 w 808"/>
                <a:gd name="T107" fmla="*/ 767 h 1312"/>
                <a:gd name="T108" fmla="*/ 50 w 808"/>
                <a:gd name="T109" fmla="*/ 787 h 1312"/>
                <a:gd name="T110" fmla="*/ 58 w 808"/>
                <a:gd name="T111" fmla="*/ 800 h 1312"/>
                <a:gd name="T112" fmla="*/ 79 w 808"/>
                <a:gd name="T113" fmla="*/ 819 h 1312"/>
                <a:gd name="T114" fmla="*/ 73 w 808"/>
                <a:gd name="T115" fmla="*/ 847 h 1312"/>
                <a:gd name="T116" fmla="*/ 66 w 808"/>
                <a:gd name="T117" fmla="*/ 876 h 1312"/>
                <a:gd name="T118" fmla="*/ 56 w 808"/>
                <a:gd name="T119" fmla="*/ 902 h 1312"/>
                <a:gd name="T120" fmla="*/ 705 w 808"/>
                <a:gd name="T121" fmla="*/ 130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8" h="1312">
                  <a:moveTo>
                    <a:pt x="806" y="883"/>
                  </a:moveTo>
                  <a:cubicBezTo>
                    <a:pt x="804" y="882"/>
                    <a:pt x="802" y="880"/>
                    <a:pt x="801" y="879"/>
                  </a:cubicBezTo>
                  <a:cubicBezTo>
                    <a:pt x="800" y="878"/>
                    <a:pt x="799" y="873"/>
                    <a:pt x="798" y="872"/>
                  </a:cubicBezTo>
                  <a:cubicBezTo>
                    <a:pt x="798" y="871"/>
                    <a:pt x="796" y="869"/>
                    <a:pt x="796" y="869"/>
                  </a:cubicBezTo>
                  <a:cubicBezTo>
                    <a:pt x="795" y="868"/>
                    <a:pt x="794" y="865"/>
                    <a:pt x="793" y="864"/>
                  </a:cubicBezTo>
                  <a:cubicBezTo>
                    <a:pt x="792" y="864"/>
                    <a:pt x="790" y="863"/>
                    <a:pt x="790" y="862"/>
                  </a:cubicBezTo>
                  <a:cubicBezTo>
                    <a:pt x="789" y="861"/>
                    <a:pt x="790" y="859"/>
                    <a:pt x="791" y="858"/>
                  </a:cubicBezTo>
                  <a:cubicBezTo>
                    <a:pt x="791" y="856"/>
                    <a:pt x="791" y="853"/>
                    <a:pt x="791" y="852"/>
                  </a:cubicBezTo>
                  <a:cubicBezTo>
                    <a:pt x="790" y="850"/>
                    <a:pt x="786" y="849"/>
                    <a:pt x="785" y="848"/>
                  </a:cubicBezTo>
                  <a:cubicBezTo>
                    <a:pt x="785" y="846"/>
                    <a:pt x="785" y="843"/>
                    <a:pt x="785" y="841"/>
                  </a:cubicBezTo>
                  <a:cubicBezTo>
                    <a:pt x="784" y="840"/>
                    <a:pt x="784" y="837"/>
                    <a:pt x="783" y="836"/>
                  </a:cubicBezTo>
                  <a:cubicBezTo>
                    <a:pt x="782" y="836"/>
                    <a:pt x="780" y="836"/>
                    <a:pt x="779" y="835"/>
                  </a:cubicBezTo>
                  <a:cubicBezTo>
                    <a:pt x="778" y="834"/>
                    <a:pt x="777" y="832"/>
                    <a:pt x="776" y="831"/>
                  </a:cubicBezTo>
                  <a:cubicBezTo>
                    <a:pt x="775" y="830"/>
                    <a:pt x="773" y="829"/>
                    <a:pt x="772" y="830"/>
                  </a:cubicBezTo>
                  <a:cubicBezTo>
                    <a:pt x="771" y="831"/>
                    <a:pt x="773" y="835"/>
                    <a:pt x="772" y="836"/>
                  </a:cubicBezTo>
                  <a:cubicBezTo>
                    <a:pt x="770" y="837"/>
                    <a:pt x="768" y="834"/>
                    <a:pt x="767" y="834"/>
                  </a:cubicBezTo>
                  <a:cubicBezTo>
                    <a:pt x="765" y="834"/>
                    <a:pt x="763" y="834"/>
                    <a:pt x="762" y="835"/>
                  </a:cubicBezTo>
                  <a:cubicBezTo>
                    <a:pt x="761" y="835"/>
                    <a:pt x="760" y="837"/>
                    <a:pt x="760" y="838"/>
                  </a:cubicBezTo>
                  <a:cubicBezTo>
                    <a:pt x="760" y="839"/>
                    <a:pt x="761" y="841"/>
                    <a:pt x="761" y="842"/>
                  </a:cubicBezTo>
                  <a:cubicBezTo>
                    <a:pt x="761" y="844"/>
                    <a:pt x="759" y="846"/>
                    <a:pt x="758" y="848"/>
                  </a:cubicBezTo>
                  <a:cubicBezTo>
                    <a:pt x="757" y="848"/>
                    <a:pt x="755" y="849"/>
                    <a:pt x="754" y="850"/>
                  </a:cubicBezTo>
                  <a:cubicBezTo>
                    <a:pt x="754" y="851"/>
                    <a:pt x="753" y="853"/>
                    <a:pt x="754" y="854"/>
                  </a:cubicBezTo>
                  <a:cubicBezTo>
                    <a:pt x="754" y="856"/>
                    <a:pt x="757" y="858"/>
                    <a:pt x="758" y="859"/>
                  </a:cubicBezTo>
                  <a:cubicBezTo>
                    <a:pt x="758" y="861"/>
                    <a:pt x="760" y="863"/>
                    <a:pt x="760" y="864"/>
                  </a:cubicBezTo>
                  <a:cubicBezTo>
                    <a:pt x="759" y="865"/>
                    <a:pt x="757" y="867"/>
                    <a:pt x="756" y="867"/>
                  </a:cubicBezTo>
                  <a:cubicBezTo>
                    <a:pt x="755" y="867"/>
                    <a:pt x="752" y="866"/>
                    <a:pt x="751" y="865"/>
                  </a:cubicBezTo>
                  <a:cubicBezTo>
                    <a:pt x="750" y="864"/>
                    <a:pt x="749" y="862"/>
                    <a:pt x="747" y="861"/>
                  </a:cubicBezTo>
                  <a:cubicBezTo>
                    <a:pt x="747" y="861"/>
                    <a:pt x="745" y="860"/>
                    <a:pt x="745" y="860"/>
                  </a:cubicBezTo>
                  <a:cubicBezTo>
                    <a:pt x="743" y="860"/>
                    <a:pt x="741" y="862"/>
                    <a:pt x="740" y="862"/>
                  </a:cubicBezTo>
                  <a:cubicBezTo>
                    <a:pt x="738" y="862"/>
                    <a:pt x="736" y="859"/>
                    <a:pt x="734" y="859"/>
                  </a:cubicBezTo>
                  <a:cubicBezTo>
                    <a:pt x="733" y="859"/>
                    <a:pt x="730" y="859"/>
                    <a:pt x="729" y="860"/>
                  </a:cubicBezTo>
                  <a:cubicBezTo>
                    <a:pt x="727" y="860"/>
                    <a:pt x="724" y="862"/>
                    <a:pt x="723" y="862"/>
                  </a:cubicBezTo>
                  <a:cubicBezTo>
                    <a:pt x="722" y="863"/>
                    <a:pt x="719" y="864"/>
                    <a:pt x="718" y="865"/>
                  </a:cubicBezTo>
                  <a:cubicBezTo>
                    <a:pt x="717" y="865"/>
                    <a:pt x="714" y="866"/>
                    <a:pt x="713" y="866"/>
                  </a:cubicBezTo>
                  <a:cubicBezTo>
                    <a:pt x="712" y="865"/>
                    <a:pt x="711" y="862"/>
                    <a:pt x="711" y="861"/>
                  </a:cubicBezTo>
                  <a:cubicBezTo>
                    <a:pt x="710" y="860"/>
                    <a:pt x="710" y="856"/>
                    <a:pt x="709" y="855"/>
                  </a:cubicBezTo>
                  <a:cubicBezTo>
                    <a:pt x="708" y="854"/>
                    <a:pt x="705" y="854"/>
                    <a:pt x="703" y="854"/>
                  </a:cubicBezTo>
                  <a:cubicBezTo>
                    <a:pt x="702" y="855"/>
                    <a:pt x="699" y="857"/>
                    <a:pt x="698" y="857"/>
                  </a:cubicBezTo>
                  <a:cubicBezTo>
                    <a:pt x="697" y="858"/>
                    <a:pt x="695" y="858"/>
                    <a:pt x="694" y="858"/>
                  </a:cubicBezTo>
                  <a:cubicBezTo>
                    <a:pt x="693" y="858"/>
                    <a:pt x="692" y="856"/>
                    <a:pt x="691" y="856"/>
                  </a:cubicBezTo>
                  <a:cubicBezTo>
                    <a:pt x="690" y="856"/>
                    <a:pt x="689" y="859"/>
                    <a:pt x="688" y="860"/>
                  </a:cubicBezTo>
                  <a:cubicBezTo>
                    <a:pt x="687" y="860"/>
                    <a:pt x="686" y="858"/>
                    <a:pt x="685" y="858"/>
                  </a:cubicBezTo>
                  <a:cubicBezTo>
                    <a:pt x="684" y="857"/>
                    <a:pt x="681" y="858"/>
                    <a:pt x="680" y="858"/>
                  </a:cubicBezTo>
                  <a:cubicBezTo>
                    <a:pt x="679" y="858"/>
                    <a:pt x="678" y="857"/>
                    <a:pt x="677" y="856"/>
                  </a:cubicBezTo>
                  <a:cubicBezTo>
                    <a:pt x="677" y="856"/>
                    <a:pt x="675" y="854"/>
                    <a:pt x="675" y="854"/>
                  </a:cubicBezTo>
                  <a:cubicBezTo>
                    <a:pt x="673" y="854"/>
                    <a:pt x="671" y="857"/>
                    <a:pt x="670" y="857"/>
                  </a:cubicBezTo>
                  <a:cubicBezTo>
                    <a:pt x="669" y="857"/>
                    <a:pt x="667" y="856"/>
                    <a:pt x="666" y="855"/>
                  </a:cubicBezTo>
                  <a:cubicBezTo>
                    <a:pt x="666" y="854"/>
                    <a:pt x="666" y="851"/>
                    <a:pt x="665" y="850"/>
                  </a:cubicBezTo>
                  <a:cubicBezTo>
                    <a:pt x="665" y="849"/>
                    <a:pt x="662" y="847"/>
                    <a:pt x="661" y="847"/>
                  </a:cubicBezTo>
                  <a:cubicBezTo>
                    <a:pt x="661" y="847"/>
                    <a:pt x="658" y="847"/>
                    <a:pt x="657" y="847"/>
                  </a:cubicBezTo>
                  <a:cubicBezTo>
                    <a:pt x="657" y="848"/>
                    <a:pt x="657" y="850"/>
                    <a:pt x="656" y="851"/>
                  </a:cubicBezTo>
                  <a:cubicBezTo>
                    <a:pt x="655" y="852"/>
                    <a:pt x="653" y="852"/>
                    <a:pt x="652" y="852"/>
                  </a:cubicBezTo>
                  <a:cubicBezTo>
                    <a:pt x="651" y="852"/>
                    <a:pt x="649" y="852"/>
                    <a:pt x="648" y="852"/>
                  </a:cubicBezTo>
                  <a:cubicBezTo>
                    <a:pt x="648" y="853"/>
                    <a:pt x="647" y="855"/>
                    <a:pt x="647" y="856"/>
                  </a:cubicBezTo>
                  <a:cubicBezTo>
                    <a:pt x="647" y="858"/>
                    <a:pt x="648" y="861"/>
                    <a:pt x="647" y="863"/>
                  </a:cubicBezTo>
                  <a:cubicBezTo>
                    <a:pt x="647" y="864"/>
                    <a:pt x="645" y="867"/>
                    <a:pt x="644" y="867"/>
                  </a:cubicBezTo>
                  <a:cubicBezTo>
                    <a:pt x="643" y="868"/>
                    <a:pt x="641" y="866"/>
                    <a:pt x="640" y="865"/>
                  </a:cubicBezTo>
                  <a:cubicBezTo>
                    <a:pt x="639" y="865"/>
                    <a:pt x="638" y="862"/>
                    <a:pt x="637" y="861"/>
                  </a:cubicBezTo>
                  <a:cubicBezTo>
                    <a:pt x="637" y="860"/>
                    <a:pt x="635" y="860"/>
                    <a:pt x="634" y="860"/>
                  </a:cubicBezTo>
                  <a:cubicBezTo>
                    <a:pt x="633" y="860"/>
                    <a:pt x="631" y="862"/>
                    <a:pt x="630" y="862"/>
                  </a:cubicBezTo>
                  <a:cubicBezTo>
                    <a:pt x="629" y="862"/>
                    <a:pt x="627" y="861"/>
                    <a:pt x="627" y="861"/>
                  </a:cubicBezTo>
                  <a:cubicBezTo>
                    <a:pt x="626" y="860"/>
                    <a:pt x="625" y="858"/>
                    <a:pt x="625" y="858"/>
                  </a:cubicBezTo>
                  <a:cubicBezTo>
                    <a:pt x="624" y="858"/>
                    <a:pt x="622" y="859"/>
                    <a:pt x="621" y="858"/>
                  </a:cubicBezTo>
                  <a:cubicBezTo>
                    <a:pt x="620" y="858"/>
                    <a:pt x="619" y="857"/>
                    <a:pt x="618" y="857"/>
                  </a:cubicBezTo>
                  <a:cubicBezTo>
                    <a:pt x="617" y="856"/>
                    <a:pt x="614" y="856"/>
                    <a:pt x="612" y="856"/>
                  </a:cubicBezTo>
                  <a:cubicBezTo>
                    <a:pt x="611" y="856"/>
                    <a:pt x="609" y="856"/>
                    <a:pt x="608" y="856"/>
                  </a:cubicBezTo>
                  <a:cubicBezTo>
                    <a:pt x="608" y="855"/>
                    <a:pt x="607" y="853"/>
                    <a:pt x="607" y="853"/>
                  </a:cubicBezTo>
                  <a:cubicBezTo>
                    <a:pt x="606" y="852"/>
                    <a:pt x="604" y="851"/>
                    <a:pt x="603" y="851"/>
                  </a:cubicBezTo>
                  <a:cubicBezTo>
                    <a:pt x="602" y="851"/>
                    <a:pt x="601" y="852"/>
                    <a:pt x="600" y="853"/>
                  </a:cubicBezTo>
                  <a:cubicBezTo>
                    <a:pt x="599" y="853"/>
                    <a:pt x="597" y="852"/>
                    <a:pt x="596" y="853"/>
                  </a:cubicBezTo>
                  <a:cubicBezTo>
                    <a:pt x="595" y="853"/>
                    <a:pt x="592" y="856"/>
                    <a:pt x="591" y="857"/>
                  </a:cubicBezTo>
                  <a:cubicBezTo>
                    <a:pt x="590" y="858"/>
                    <a:pt x="589" y="859"/>
                    <a:pt x="588" y="861"/>
                  </a:cubicBezTo>
                  <a:cubicBezTo>
                    <a:pt x="588" y="861"/>
                    <a:pt x="588" y="863"/>
                    <a:pt x="588" y="864"/>
                  </a:cubicBezTo>
                  <a:cubicBezTo>
                    <a:pt x="588" y="865"/>
                    <a:pt x="589" y="866"/>
                    <a:pt x="590" y="867"/>
                  </a:cubicBezTo>
                  <a:cubicBezTo>
                    <a:pt x="590" y="868"/>
                    <a:pt x="591" y="871"/>
                    <a:pt x="590" y="872"/>
                  </a:cubicBezTo>
                  <a:cubicBezTo>
                    <a:pt x="590" y="873"/>
                    <a:pt x="588" y="874"/>
                    <a:pt x="587" y="874"/>
                  </a:cubicBezTo>
                  <a:cubicBezTo>
                    <a:pt x="586" y="875"/>
                    <a:pt x="584" y="875"/>
                    <a:pt x="582" y="875"/>
                  </a:cubicBezTo>
                  <a:cubicBezTo>
                    <a:pt x="581" y="874"/>
                    <a:pt x="580" y="872"/>
                    <a:pt x="580" y="871"/>
                  </a:cubicBezTo>
                  <a:cubicBezTo>
                    <a:pt x="579" y="870"/>
                    <a:pt x="579" y="867"/>
                    <a:pt x="578" y="866"/>
                  </a:cubicBezTo>
                  <a:cubicBezTo>
                    <a:pt x="577" y="866"/>
                    <a:pt x="575" y="865"/>
                    <a:pt x="574" y="864"/>
                  </a:cubicBezTo>
                  <a:cubicBezTo>
                    <a:pt x="573" y="864"/>
                    <a:pt x="571" y="862"/>
                    <a:pt x="570" y="861"/>
                  </a:cubicBezTo>
                  <a:cubicBezTo>
                    <a:pt x="569" y="861"/>
                    <a:pt x="567" y="859"/>
                    <a:pt x="567" y="858"/>
                  </a:cubicBezTo>
                  <a:cubicBezTo>
                    <a:pt x="566" y="856"/>
                    <a:pt x="566" y="852"/>
                    <a:pt x="566" y="852"/>
                  </a:cubicBezTo>
                  <a:cubicBezTo>
                    <a:pt x="566" y="851"/>
                    <a:pt x="565" y="848"/>
                    <a:pt x="565" y="846"/>
                  </a:cubicBezTo>
                  <a:cubicBezTo>
                    <a:pt x="565" y="845"/>
                    <a:pt x="566" y="843"/>
                    <a:pt x="566" y="843"/>
                  </a:cubicBezTo>
                  <a:cubicBezTo>
                    <a:pt x="566" y="842"/>
                    <a:pt x="565" y="840"/>
                    <a:pt x="565" y="839"/>
                  </a:cubicBezTo>
                  <a:cubicBezTo>
                    <a:pt x="565" y="839"/>
                    <a:pt x="565" y="837"/>
                    <a:pt x="564" y="836"/>
                  </a:cubicBezTo>
                  <a:cubicBezTo>
                    <a:pt x="564" y="835"/>
                    <a:pt x="562" y="833"/>
                    <a:pt x="562" y="832"/>
                  </a:cubicBezTo>
                  <a:cubicBezTo>
                    <a:pt x="561" y="831"/>
                    <a:pt x="561" y="829"/>
                    <a:pt x="561" y="828"/>
                  </a:cubicBezTo>
                  <a:cubicBezTo>
                    <a:pt x="562" y="827"/>
                    <a:pt x="564" y="827"/>
                    <a:pt x="564" y="827"/>
                  </a:cubicBezTo>
                  <a:cubicBezTo>
                    <a:pt x="565" y="826"/>
                    <a:pt x="566" y="824"/>
                    <a:pt x="566" y="823"/>
                  </a:cubicBezTo>
                  <a:cubicBezTo>
                    <a:pt x="566" y="822"/>
                    <a:pt x="565" y="820"/>
                    <a:pt x="565" y="819"/>
                  </a:cubicBezTo>
                  <a:cubicBezTo>
                    <a:pt x="565" y="817"/>
                    <a:pt x="564" y="814"/>
                    <a:pt x="563" y="813"/>
                  </a:cubicBezTo>
                  <a:cubicBezTo>
                    <a:pt x="563" y="812"/>
                    <a:pt x="561" y="811"/>
                    <a:pt x="560" y="810"/>
                  </a:cubicBezTo>
                  <a:cubicBezTo>
                    <a:pt x="560" y="809"/>
                    <a:pt x="560" y="806"/>
                    <a:pt x="560" y="805"/>
                  </a:cubicBezTo>
                  <a:cubicBezTo>
                    <a:pt x="560" y="804"/>
                    <a:pt x="558" y="803"/>
                    <a:pt x="558" y="802"/>
                  </a:cubicBezTo>
                  <a:cubicBezTo>
                    <a:pt x="558" y="801"/>
                    <a:pt x="558" y="798"/>
                    <a:pt x="558" y="797"/>
                  </a:cubicBezTo>
                  <a:cubicBezTo>
                    <a:pt x="557" y="796"/>
                    <a:pt x="555" y="796"/>
                    <a:pt x="554" y="796"/>
                  </a:cubicBezTo>
                  <a:cubicBezTo>
                    <a:pt x="553" y="795"/>
                    <a:pt x="552" y="792"/>
                    <a:pt x="551" y="791"/>
                  </a:cubicBezTo>
                  <a:cubicBezTo>
                    <a:pt x="550" y="790"/>
                    <a:pt x="548" y="788"/>
                    <a:pt x="547" y="788"/>
                  </a:cubicBezTo>
                  <a:cubicBezTo>
                    <a:pt x="546" y="787"/>
                    <a:pt x="543" y="788"/>
                    <a:pt x="542" y="788"/>
                  </a:cubicBezTo>
                  <a:cubicBezTo>
                    <a:pt x="541" y="789"/>
                    <a:pt x="539" y="791"/>
                    <a:pt x="538" y="791"/>
                  </a:cubicBezTo>
                  <a:cubicBezTo>
                    <a:pt x="537" y="792"/>
                    <a:pt x="535" y="793"/>
                    <a:pt x="534" y="793"/>
                  </a:cubicBezTo>
                  <a:cubicBezTo>
                    <a:pt x="533" y="793"/>
                    <a:pt x="532" y="790"/>
                    <a:pt x="531" y="789"/>
                  </a:cubicBezTo>
                  <a:cubicBezTo>
                    <a:pt x="531" y="788"/>
                    <a:pt x="531" y="786"/>
                    <a:pt x="530" y="785"/>
                  </a:cubicBezTo>
                  <a:cubicBezTo>
                    <a:pt x="530" y="784"/>
                    <a:pt x="529" y="783"/>
                    <a:pt x="528" y="782"/>
                  </a:cubicBezTo>
                  <a:cubicBezTo>
                    <a:pt x="527" y="782"/>
                    <a:pt x="524" y="781"/>
                    <a:pt x="523" y="780"/>
                  </a:cubicBezTo>
                  <a:cubicBezTo>
                    <a:pt x="522" y="779"/>
                    <a:pt x="521" y="777"/>
                    <a:pt x="520" y="776"/>
                  </a:cubicBezTo>
                  <a:cubicBezTo>
                    <a:pt x="520" y="774"/>
                    <a:pt x="520" y="771"/>
                    <a:pt x="520" y="770"/>
                  </a:cubicBezTo>
                  <a:cubicBezTo>
                    <a:pt x="520" y="769"/>
                    <a:pt x="519" y="767"/>
                    <a:pt x="519" y="766"/>
                  </a:cubicBezTo>
                  <a:cubicBezTo>
                    <a:pt x="519" y="765"/>
                    <a:pt x="518" y="764"/>
                    <a:pt x="519" y="763"/>
                  </a:cubicBezTo>
                  <a:cubicBezTo>
                    <a:pt x="519" y="763"/>
                    <a:pt x="521" y="764"/>
                    <a:pt x="522" y="763"/>
                  </a:cubicBezTo>
                  <a:cubicBezTo>
                    <a:pt x="523" y="763"/>
                    <a:pt x="524" y="762"/>
                    <a:pt x="525" y="761"/>
                  </a:cubicBezTo>
                  <a:cubicBezTo>
                    <a:pt x="526" y="760"/>
                    <a:pt x="525" y="757"/>
                    <a:pt x="526" y="755"/>
                  </a:cubicBezTo>
                  <a:cubicBezTo>
                    <a:pt x="526" y="754"/>
                    <a:pt x="529" y="753"/>
                    <a:pt x="529" y="752"/>
                  </a:cubicBezTo>
                  <a:cubicBezTo>
                    <a:pt x="529" y="751"/>
                    <a:pt x="528" y="749"/>
                    <a:pt x="527" y="748"/>
                  </a:cubicBezTo>
                  <a:cubicBezTo>
                    <a:pt x="527" y="747"/>
                    <a:pt x="527" y="744"/>
                    <a:pt x="526" y="743"/>
                  </a:cubicBezTo>
                  <a:cubicBezTo>
                    <a:pt x="525" y="742"/>
                    <a:pt x="522" y="742"/>
                    <a:pt x="521" y="742"/>
                  </a:cubicBezTo>
                  <a:cubicBezTo>
                    <a:pt x="520" y="741"/>
                    <a:pt x="520" y="739"/>
                    <a:pt x="520" y="738"/>
                  </a:cubicBezTo>
                  <a:cubicBezTo>
                    <a:pt x="519" y="737"/>
                    <a:pt x="521" y="734"/>
                    <a:pt x="520" y="733"/>
                  </a:cubicBezTo>
                  <a:cubicBezTo>
                    <a:pt x="519" y="732"/>
                    <a:pt x="517" y="732"/>
                    <a:pt x="516" y="732"/>
                  </a:cubicBezTo>
                  <a:cubicBezTo>
                    <a:pt x="515" y="731"/>
                    <a:pt x="513" y="729"/>
                    <a:pt x="512" y="728"/>
                  </a:cubicBezTo>
                  <a:cubicBezTo>
                    <a:pt x="512" y="727"/>
                    <a:pt x="512" y="725"/>
                    <a:pt x="512" y="724"/>
                  </a:cubicBezTo>
                  <a:cubicBezTo>
                    <a:pt x="512" y="722"/>
                    <a:pt x="513" y="719"/>
                    <a:pt x="512" y="717"/>
                  </a:cubicBezTo>
                  <a:cubicBezTo>
                    <a:pt x="512" y="716"/>
                    <a:pt x="509" y="715"/>
                    <a:pt x="508" y="714"/>
                  </a:cubicBezTo>
                  <a:cubicBezTo>
                    <a:pt x="507" y="712"/>
                    <a:pt x="507" y="710"/>
                    <a:pt x="506" y="709"/>
                  </a:cubicBezTo>
                  <a:cubicBezTo>
                    <a:pt x="506" y="708"/>
                    <a:pt x="504" y="707"/>
                    <a:pt x="504" y="706"/>
                  </a:cubicBezTo>
                  <a:cubicBezTo>
                    <a:pt x="503" y="705"/>
                    <a:pt x="504" y="702"/>
                    <a:pt x="504" y="701"/>
                  </a:cubicBezTo>
                  <a:cubicBezTo>
                    <a:pt x="503" y="699"/>
                    <a:pt x="501" y="697"/>
                    <a:pt x="500" y="695"/>
                  </a:cubicBezTo>
                  <a:cubicBezTo>
                    <a:pt x="500" y="694"/>
                    <a:pt x="498" y="692"/>
                    <a:pt x="498" y="690"/>
                  </a:cubicBezTo>
                  <a:cubicBezTo>
                    <a:pt x="498" y="689"/>
                    <a:pt x="499" y="687"/>
                    <a:pt x="499" y="685"/>
                  </a:cubicBezTo>
                  <a:cubicBezTo>
                    <a:pt x="500" y="684"/>
                    <a:pt x="500" y="682"/>
                    <a:pt x="500" y="681"/>
                  </a:cubicBezTo>
                  <a:cubicBezTo>
                    <a:pt x="499" y="680"/>
                    <a:pt x="497" y="678"/>
                    <a:pt x="496" y="677"/>
                  </a:cubicBezTo>
                  <a:cubicBezTo>
                    <a:pt x="496" y="676"/>
                    <a:pt x="497" y="674"/>
                    <a:pt x="497" y="672"/>
                  </a:cubicBezTo>
                  <a:cubicBezTo>
                    <a:pt x="497" y="671"/>
                    <a:pt x="496" y="669"/>
                    <a:pt x="496" y="668"/>
                  </a:cubicBezTo>
                  <a:cubicBezTo>
                    <a:pt x="497" y="667"/>
                    <a:pt x="500" y="667"/>
                    <a:pt x="500" y="666"/>
                  </a:cubicBezTo>
                  <a:cubicBezTo>
                    <a:pt x="501" y="665"/>
                    <a:pt x="501" y="663"/>
                    <a:pt x="501" y="662"/>
                  </a:cubicBezTo>
                  <a:cubicBezTo>
                    <a:pt x="501" y="661"/>
                    <a:pt x="500" y="659"/>
                    <a:pt x="500" y="658"/>
                  </a:cubicBezTo>
                  <a:cubicBezTo>
                    <a:pt x="499" y="657"/>
                    <a:pt x="497" y="658"/>
                    <a:pt x="496" y="658"/>
                  </a:cubicBezTo>
                  <a:cubicBezTo>
                    <a:pt x="495" y="658"/>
                    <a:pt x="493" y="657"/>
                    <a:pt x="493" y="656"/>
                  </a:cubicBezTo>
                  <a:cubicBezTo>
                    <a:pt x="492" y="654"/>
                    <a:pt x="494" y="650"/>
                    <a:pt x="494" y="649"/>
                  </a:cubicBezTo>
                  <a:cubicBezTo>
                    <a:pt x="495" y="648"/>
                    <a:pt x="496" y="647"/>
                    <a:pt x="497" y="646"/>
                  </a:cubicBezTo>
                  <a:cubicBezTo>
                    <a:pt x="497" y="646"/>
                    <a:pt x="497" y="644"/>
                    <a:pt x="497" y="643"/>
                  </a:cubicBezTo>
                  <a:cubicBezTo>
                    <a:pt x="497" y="642"/>
                    <a:pt x="496" y="640"/>
                    <a:pt x="495" y="640"/>
                  </a:cubicBezTo>
                  <a:cubicBezTo>
                    <a:pt x="494" y="639"/>
                    <a:pt x="493" y="639"/>
                    <a:pt x="492" y="638"/>
                  </a:cubicBezTo>
                  <a:cubicBezTo>
                    <a:pt x="491" y="638"/>
                    <a:pt x="489" y="639"/>
                    <a:pt x="489" y="639"/>
                  </a:cubicBezTo>
                  <a:cubicBezTo>
                    <a:pt x="488" y="639"/>
                    <a:pt x="486" y="639"/>
                    <a:pt x="485" y="638"/>
                  </a:cubicBezTo>
                  <a:cubicBezTo>
                    <a:pt x="485" y="637"/>
                    <a:pt x="487" y="634"/>
                    <a:pt x="486" y="633"/>
                  </a:cubicBezTo>
                  <a:cubicBezTo>
                    <a:pt x="486" y="632"/>
                    <a:pt x="485" y="630"/>
                    <a:pt x="484" y="629"/>
                  </a:cubicBezTo>
                  <a:cubicBezTo>
                    <a:pt x="483" y="628"/>
                    <a:pt x="483" y="626"/>
                    <a:pt x="482" y="626"/>
                  </a:cubicBezTo>
                  <a:cubicBezTo>
                    <a:pt x="481" y="625"/>
                    <a:pt x="479" y="623"/>
                    <a:pt x="478" y="623"/>
                  </a:cubicBezTo>
                  <a:cubicBezTo>
                    <a:pt x="478" y="623"/>
                    <a:pt x="476" y="623"/>
                    <a:pt x="475" y="623"/>
                  </a:cubicBezTo>
                  <a:cubicBezTo>
                    <a:pt x="474" y="624"/>
                    <a:pt x="474" y="626"/>
                    <a:pt x="473" y="627"/>
                  </a:cubicBezTo>
                  <a:cubicBezTo>
                    <a:pt x="473" y="628"/>
                    <a:pt x="473" y="631"/>
                    <a:pt x="472" y="632"/>
                  </a:cubicBezTo>
                  <a:cubicBezTo>
                    <a:pt x="472" y="633"/>
                    <a:pt x="469" y="633"/>
                    <a:pt x="469" y="633"/>
                  </a:cubicBezTo>
                  <a:cubicBezTo>
                    <a:pt x="468" y="634"/>
                    <a:pt x="465" y="634"/>
                    <a:pt x="465" y="635"/>
                  </a:cubicBezTo>
                  <a:cubicBezTo>
                    <a:pt x="464" y="636"/>
                    <a:pt x="465" y="638"/>
                    <a:pt x="464" y="639"/>
                  </a:cubicBezTo>
                  <a:cubicBezTo>
                    <a:pt x="464" y="640"/>
                    <a:pt x="463" y="641"/>
                    <a:pt x="463" y="641"/>
                  </a:cubicBezTo>
                  <a:cubicBezTo>
                    <a:pt x="462" y="641"/>
                    <a:pt x="460" y="641"/>
                    <a:pt x="459" y="641"/>
                  </a:cubicBezTo>
                  <a:cubicBezTo>
                    <a:pt x="458" y="642"/>
                    <a:pt x="457" y="644"/>
                    <a:pt x="456" y="644"/>
                  </a:cubicBezTo>
                  <a:cubicBezTo>
                    <a:pt x="456" y="645"/>
                    <a:pt x="455" y="645"/>
                    <a:pt x="455" y="646"/>
                  </a:cubicBezTo>
                  <a:cubicBezTo>
                    <a:pt x="453" y="647"/>
                    <a:pt x="450" y="649"/>
                    <a:pt x="448" y="648"/>
                  </a:cubicBezTo>
                  <a:cubicBezTo>
                    <a:pt x="447" y="648"/>
                    <a:pt x="446" y="646"/>
                    <a:pt x="445" y="646"/>
                  </a:cubicBezTo>
                  <a:cubicBezTo>
                    <a:pt x="444" y="646"/>
                    <a:pt x="442" y="647"/>
                    <a:pt x="442" y="647"/>
                  </a:cubicBezTo>
                  <a:cubicBezTo>
                    <a:pt x="441" y="648"/>
                    <a:pt x="441" y="650"/>
                    <a:pt x="441" y="651"/>
                  </a:cubicBezTo>
                  <a:cubicBezTo>
                    <a:pt x="441" y="652"/>
                    <a:pt x="440" y="653"/>
                    <a:pt x="439" y="654"/>
                  </a:cubicBezTo>
                  <a:cubicBezTo>
                    <a:pt x="438" y="654"/>
                    <a:pt x="437" y="656"/>
                    <a:pt x="436" y="657"/>
                  </a:cubicBezTo>
                  <a:cubicBezTo>
                    <a:pt x="435" y="657"/>
                    <a:pt x="433" y="657"/>
                    <a:pt x="432" y="657"/>
                  </a:cubicBezTo>
                  <a:cubicBezTo>
                    <a:pt x="431" y="658"/>
                    <a:pt x="431" y="659"/>
                    <a:pt x="430" y="659"/>
                  </a:cubicBezTo>
                  <a:cubicBezTo>
                    <a:pt x="429" y="659"/>
                    <a:pt x="428" y="657"/>
                    <a:pt x="427" y="657"/>
                  </a:cubicBezTo>
                  <a:cubicBezTo>
                    <a:pt x="427" y="656"/>
                    <a:pt x="427" y="653"/>
                    <a:pt x="427" y="652"/>
                  </a:cubicBezTo>
                  <a:cubicBezTo>
                    <a:pt x="426" y="651"/>
                    <a:pt x="425" y="649"/>
                    <a:pt x="424" y="649"/>
                  </a:cubicBezTo>
                  <a:cubicBezTo>
                    <a:pt x="422" y="648"/>
                    <a:pt x="419" y="647"/>
                    <a:pt x="418" y="645"/>
                  </a:cubicBezTo>
                  <a:cubicBezTo>
                    <a:pt x="417" y="644"/>
                    <a:pt x="417" y="640"/>
                    <a:pt x="416" y="639"/>
                  </a:cubicBezTo>
                  <a:cubicBezTo>
                    <a:pt x="415" y="639"/>
                    <a:pt x="413" y="639"/>
                    <a:pt x="412" y="638"/>
                  </a:cubicBezTo>
                  <a:cubicBezTo>
                    <a:pt x="411" y="638"/>
                    <a:pt x="410" y="637"/>
                    <a:pt x="409" y="637"/>
                  </a:cubicBezTo>
                  <a:cubicBezTo>
                    <a:pt x="408" y="636"/>
                    <a:pt x="406" y="636"/>
                    <a:pt x="406" y="635"/>
                  </a:cubicBezTo>
                  <a:cubicBezTo>
                    <a:pt x="405" y="635"/>
                    <a:pt x="406" y="632"/>
                    <a:pt x="406" y="632"/>
                  </a:cubicBezTo>
                  <a:cubicBezTo>
                    <a:pt x="406" y="631"/>
                    <a:pt x="407" y="629"/>
                    <a:pt x="408" y="628"/>
                  </a:cubicBezTo>
                  <a:cubicBezTo>
                    <a:pt x="408" y="627"/>
                    <a:pt x="406" y="626"/>
                    <a:pt x="406" y="625"/>
                  </a:cubicBezTo>
                  <a:cubicBezTo>
                    <a:pt x="407" y="624"/>
                    <a:pt x="408" y="623"/>
                    <a:pt x="409" y="622"/>
                  </a:cubicBezTo>
                  <a:cubicBezTo>
                    <a:pt x="410" y="622"/>
                    <a:pt x="412" y="623"/>
                    <a:pt x="413" y="622"/>
                  </a:cubicBezTo>
                  <a:cubicBezTo>
                    <a:pt x="414" y="622"/>
                    <a:pt x="416" y="619"/>
                    <a:pt x="416" y="618"/>
                  </a:cubicBezTo>
                  <a:cubicBezTo>
                    <a:pt x="416" y="617"/>
                    <a:pt x="416" y="615"/>
                    <a:pt x="416" y="614"/>
                  </a:cubicBezTo>
                  <a:cubicBezTo>
                    <a:pt x="416" y="613"/>
                    <a:pt x="415" y="611"/>
                    <a:pt x="415" y="610"/>
                  </a:cubicBezTo>
                  <a:cubicBezTo>
                    <a:pt x="414" y="609"/>
                    <a:pt x="412" y="608"/>
                    <a:pt x="411" y="606"/>
                  </a:cubicBezTo>
                  <a:cubicBezTo>
                    <a:pt x="411" y="606"/>
                    <a:pt x="411" y="604"/>
                    <a:pt x="411" y="603"/>
                  </a:cubicBezTo>
                  <a:cubicBezTo>
                    <a:pt x="410" y="602"/>
                    <a:pt x="409" y="600"/>
                    <a:pt x="410" y="599"/>
                  </a:cubicBezTo>
                  <a:cubicBezTo>
                    <a:pt x="410" y="598"/>
                    <a:pt x="413" y="597"/>
                    <a:pt x="413" y="596"/>
                  </a:cubicBezTo>
                  <a:cubicBezTo>
                    <a:pt x="414" y="596"/>
                    <a:pt x="417" y="594"/>
                    <a:pt x="418" y="593"/>
                  </a:cubicBezTo>
                  <a:cubicBezTo>
                    <a:pt x="418" y="592"/>
                    <a:pt x="417" y="589"/>
                    <a:pt x="418" y="589"/>
                  </a:cubicBezTo>
                  <a:cubicBezTo>
                    <a:pt x="419" y="588"/>
                    <a:pt x="422" y="588"/>
                    <a:pt x="424" y="588"/>
                  </a:cubicBezTo>
                  <a:cubicBezTo>
                    <a:pt x="424" y="588"/>
                    <a:pt x="426" y="589"/>
                    <a:pt x="427" y="589"/>
                  </a:cubicBezTo>
                  <a:cubicBezTo>
                    <a:pt x="427" y="589"/>
                    <a:pt x="429" y="589"/>
                    <a:pt x="429" y="589"/>
                  </a:cubicBezTo>
                  <a:cubicBezTo>
                    <a:pt x="430" y="589"/>
                    <a:pt x="433" y="589"/>
                    <a:pt x="434" y="588"/>
                  </a:cubicBezTo>
                  <a:cubicBezTo>
                    <a:pt x="435" y="587"/>
                    <a:pt x="435" y="584"/>
                    <a:pt x="435" y="583"/>
                  </a:cubicBezTo>
                  <a:cubicBezTo>
                    <a:pt x="435" y="582"/>
                    <a:pt x="433" y="581"/>
                    <a:pt x="433" y="580"/>
                  </a:cubicBezTo>
                  <a:cubicBezTo>
                    <a:pt x="432" y="578"/>
                    <a:pt x="431" y="576"/>
                    <a:pt x="431" y="575"/>
                  </a:cubicBezTo>
                  <a:cubicBezTo>
                    <a:pt x="431" y="574"/>
                    <a:pt x="432" y="573"/>
                    <a:pt x="432" y="572"/>
                  </a:cubicBezTo>
                  <a:cubicBezTo>
                    <a:pt x="432" y="571"/>
                    <a:pt x="433" y="568"/>
                    <a:pt x="432" y="567"/>
                  </a:cubicBezTo>
                  <a:cubicBezTo>
                    <a:pt x="432" y="566"/>
                    <a:pt x="431" y="565"/>
                    <a:pt x="430" y="564"/>
                  </a:cubicBezTo>
                  <a:cubicBezTo>
                    <a:pt x="429" y="564"/>
                    <a:pt x="427" y="564"/>
                    <a:pt x="427" y="563"/>
                  </a:cubicBezTo>
                  <a:cubicBezTo>
                    <a:pt x="426" y="562"/>
                    <a:pt x="425" y="559"/>
                    <a:pt x="426" y="557"/>
                  </a:cubicBezTo>
                  <a:cubicBezTo>
                    <a:pt x="426" y="556"/>
                    <a:pt x="428" y="553"/>
                    <a:pt x="429" y="552"/>
                  </a:cubicBezTo>
                  <a:cubicBezTo>
                    <a:pt x="429" y="551"/>
                    <a:pt x="431" y="550"/>
                    <a:pt x="431" y="549"/>
                  </a:cubicBezTo>
                  <a:cubicBezTo>
                    <a:pt x="431" y="548"/>
                    <a:pt x="432" y="545"/>
                    <a:pt x="431" y="544"/>
                  </a:cubicBezTo>
                  <a:cubicBezTo>
                    <a:pt x="431" y="543"/>
                    <a:pt x="429" y="543"/>
                    <a:pt x="428" y="542"/>
                  </a:cubicBezTo>
                  <a:cubicBezTo>
                    <a:pt x="427" y="542"/>
                    <a:pt x="425" y="542"/>
                    <a:pt x="424" y="541"/>
                  </a:cubicBezTo>
                  <a:cubicBezTo>
                    <a:pt x="423" y="541"/>
                    <a:pt x="423" y="538"/>
                    <a:pt x="424" y="537"/>
                  </a:cubicBezTo>
                  <a:cubicBezTo>
                    <a:pt x="424" y="536"/>
                    <a:pt x="425" y="534"/>
                    <a:pt x="426" y="534"/>
                  </a:cubicBezTo>
                  <a:cubicBezTo>
                    <a:pt x="426" y="534"/>
                    <a:pt x="428" y="534"/>
                    <a:pt x="429" y="534"/>
                  </a:cubicBezTo>
                  <a:cubicBezTo>
                    <a:pt x="430" y="534"/>
                    <a:pt x="432" y="535"/>
                    <a:pt x="433" y="535"/>
                  </a:cubicBezTo>
                  <a:cubicBezTo>
                    <a:pt x="434" y="534"/>
                    <a:pt x="436" y="532"/>
                    <a:pt x="436" y="531"/>
                  </a:cubicBezTo>
                  <a:cubicBezTo>
                    <a:pt x="437" y="529"/>
                    <a:pt x="437" y="526"/>
                    <a:pt x="436" y="524"/>
                  </a:cubicBezTo>
                  <a:cubicBezTo>
                    <a:pt x="436" y="523"/>
                    <a:pt x="434" y="521"/>
                    <a:pt x="434" y="520"/>
                  </a:cubicBezTo>
                  <a:cubicBezTo>
                    <a:pt x="434" y="519"/>
                    <a:pt x="435" y="517"/>
                    <a:pt x="435" y="516"/>
                  </a:cubicBezTo>
                  <a:cubicBezTo>
                    <a:pt x="436" y="516"/>
                    <a:pt x="439" y="516"/>
                    <a:pt x="439" y="516"/>
                  </a:cubicBezTo>
                  <a:cubicBezTo>
                    <a:pt x="440" y="515"/>
                    <a:pt x="440" y="512"/>
                    <a:pt x="440" y="510"/>
                  </a:cubicBezTo>
                  <a:cubicBezTo>
                    <a:pt x="441" y="509"/>
                    <a:pt x="442" y="508"/>
                    <a:pt x="443" y="508"/>
                  </a:cubicBezTo>
                  <a:cubicBezTo>
                    <a:pt x="443" y="507"/>
                    <a:pt x="444" y="504"/>
                    <a:pt x="444" y="503"/>
                  </a:cubicBezTo>
                  <a:cubicBezTo>
                    <a:pt x="444" y="501"/>
                    <a:pt x="442" y="499"/>
                    <a:pt x="442" y="498"/>
                  </a:cubicBezTo>
                  <a:cubicBezTo>
                    <a:pt x="442" y="497"/>
                    <a:pt x="445" y="496"/>
                    <a:pt x="446" y="495"/>
                  </a:cubicBezTo>
                  <a:cubicBezTo>
                    <a:pt x="448" y="494"/>
                    <a:pt x="450" y="492"/>
                    <a:pt x="451" y="490"/>
                  </a:cubicBezTo>
                  <a:cubicBezTo>
                    <a:pt x="451" y="489"/>
                    <a:pt x="451" y="487"/>
                    <a:pt x="451" y="486"/>
                  </a:cubicBezTo>
                  <a:cubicBezTo>
                    <a:pt x="450" y="485"/>
                    <a:pt x="448" y="484"/>
                    <a:pt x="448" y="483"/>
                  </a:cubicBezTo>
                  <a:cubicBezTo>
                    <a:pt x="448" y="482"/>
                    <a:pt x="448" y="479"/>
                    <a:pt x="449" y="479"/>
                  </a:cubicBezTo>
                  <a:cubicBezTo>
                    <a:pt x="449" y="478"/>
                    <a:pt x="452" y="479"/>
                    <a:pt x="453" y="479"/>
                  </a:cubicBezTo>
                  <a:cubicBezTo>
                    <a:pt x="453" y="479"/>
                    <a:pt x="454" y="477"/>
                    <a:pt x="454" y="476"/>
                  </a:cubicBezTo>
                  <a:cubicBezTo>
                    <a:pt x="455" y="475"/>
                    <a:pt x="455" y="472"/>
                    <a:pt x="456" y="470"/>
                  </a:cubicBezTo>
                  <a:cubicBezTo>
                    <a:pt x="456" y="469"/>
                    <a:pt x="458" y="468"/>
                    <a:pt x="458" y="468"/>
                  </a:cubicBezTo>
                  <a:cubicBezTo>
                    <a:pt x="459" y="466"/>
                    <a:pt x="458" y="464"/>
                    <a:pt x="459" y="463"/>
                  </a:cubicBezTo>
                  <a:cubicBezTo>
                    <a:pt x="459" y="462"/>
                    <a:pt x="461" y="460"/>
                    <a:pt x="462" y="459"/>
                  </a:cubicBezTo>
                  <a:cubicBezTo>
                    <a:pt x="462" y="458"/>
                    <a:pt x="463" y="455"/>
                    <a:pt x="463" y="454"/>
                  </a:cubicBezTo>
                  <a:cubicBezTo>
                    <a:pt x="462" y="452"/>
                    <a:pt x="460" y="450"/>
                    <a:pt x="459" y="449"/>
                  </a:cubicBezTo>
                  <a:cubicBezTo>
                    <a:pt x="458" y="449"/>
                    <a:pt x="456" y="448"/>
                    <a:pt x="455" y="448"/>
                  </a:cubicBezTo>
                  <a:cubicBezTo>
                    <a:pt x="454" y="449"/>
                    <a:pt x="451" y="450"/>
                    <a:pt x="450" y="450"/>
                  </a:cubicBezTo>
                  <a:cubicBezTo>
                    <a:pt x="449" y="451"/>
                    <a:pt x="447" y="453"/>
                    <a:pt x="446" y="454"/>
                  </a:cubicBezTo>
                  <a:cubicBezTo>
                    <a:pt x="445" y="454"/>
                    <a:pt x="443" y="454"/>
                    <a:pt x="442" y="454"/>
                  </a:cubicBezTo>
                  <a:cubicBezTo>
                    <a:pt x="441" y="453"/>
                    <a:pt x="440" y="452"/>
                    <a:pt x="439" y="451"/>
                  </a:cubicBezTo>
                  <a:cubicBezTo>
                    <a:pt x="438" y="451"/>
                    <a:pt x="436" y="450"/>
                    <a:pt x="435" y="450"/>
                  </a:cubicBezTo>
                  <a:cubicBezTo>
                    <a:pt x="434" y="450"/>
                    <a:pt x="432" y="452"/>
                    <a:pt x="431" y="452"/>
                  </a:cubicBezTo>
                  <a:cubicBezTo>
                    <a:pt x="430" y="452"/>
                    <a:pt x="429" y="452"/>
                    <a:pt x="428" y="451"/>
                  </a:cubicBezTo>
                  <a:cubicBezTo>
                    <a:pt x="428" y="451"/>
                    <a:pt x="427" y="449"/>
                    <a:pt x="427" y="448"/>
                  </a:cubicBezTo>
                  <a:cubicBezTo>
                    <a:pt x="426" y="447"/>
                    <a:pt x="425" y="446"/>
                    <a:pt x="424" y="445"/>
                  </a:cubicBezTo>
                  <a:cubicBezTo>
                    <a:pt x="424" y="444"/>
                    <a:pt x="426" y="443"/>
                    <a:pt x="427" y="442"/>
                  </a:cubicBezTo>
                  <a:cubicBezTo>
                    <a:pt x="427" y="441"/>
                    <a:pt x="428" y="438"/>
                    <a:pt x="428" y="437"/>
                  </a:cubicBezTo>
                  <a:cubicBezTo>
                    <a:pt x="427" y="436"/>
                    <a:pt x="426" y="434"/>
                    <a:pt x="425" y="433"/>
                  </a:cubicBezTo>
                  <a:cubicBezTo>
                    <a:pt x="424" y="432"/>
                    <a:pt x="421" y="432"/>
                    <a:pt x="420" y="432"/>
                  </a:cubicBezTo>
                  <a:cubicBezTo>
                    <a:pt x="419" y="433"/>
                    <a:pt x="417" y="435"/>
                    <a:pt x="416" y="436"/>
                  </a:cubicBezTo>
                  <a:cubicBezTo>
                    <a:pt x="415" y="436"/>
                    <a:pt x="415" y="438"/>
                    <a:pt x="414" y="438"/>
                  </a:cubicBezTo>
                  <a:cubicBezTo>
                    <a:pt x="413" y="438"/>
                    <a:pt x="411" y="438"/>
                    <a:pt x="411" y="437"/>
                  </a:cubicBezTo>
                  <a:cubicBezTo>
                    <a:pt x="410" y="437"/>
                    <a:pt x="408" y="435"/>
                    <a:pt x="408" y="434"/>
                  </a:cubicBezTo>
                  <a:cubicBezTo>
                    <a:pt x="408" y="433"/>
                    <a:pt x="410" y="432"/>
                    <a:pt x="410" y="431"/>
                  </a:cubicBezTo>
                  <a:cubicBezTo>
                    <a:pt x="411" y="430"/>
                    <a:pt x="413" y="428"/>
                    <a:pt x="413" y="427"/>
                  </a:cubicBezTo>
                  <a:cubicBezTo>
                    <a:pt x="413" y="425"/>
                    <a:pt x="411" y="423"/>
                    <a:pt x="410" y="423"/>
                  </a:cubicBezTo>
                  <a:cubicBezTo>
                    <a:pt x="409" y="422"/>
                    <a:pt x="407" y="422"/>
                    <a:pt x="406" y="421"/>
                  </a:cubicBezTo>
                  <a:cubicBezTo>
                    <a:pt x="405" y="420"/>
                    <a:pt x="404" y="418"/>
                    <a:pt x="403" y="417"/>
                  </a:cubicBezTo>
                  <a:cubicBezTo>
                    <a:pt x="403" y="417"/>
                    <a:pt x="402" y="416"/>
                    <a:pt x="401" y="416"/>
                  </a:cubicBezTo>
                  <a:cubicBezTo>
                    <a:pt x="400" y="415"/>
                    <a:pt x="398" y="415"/>
                    <a:pt x="397" y="415"/>
                  </a:cubicBezTo>
                  <a:cubicBezTo>
                    <a:pt x="396" y="414"/>
                    <a:pt x="395" y="412"/>
                    <a:pt x="395" y="412"/>
                  </a:cubicBezTo>
                  <a:cubicBezTo>
                    <a:pt x="394" y="410"/>
                    <a:pt x="394" y="407"/>
                    <a:pt x="395" y="406"/>
                  </a:cubicBezTo>
                  <a:cubicBezTo>
                    <a:pt x="395" y="405"/>
                    <a:pt x="397" y="402"/>
                    <a:pt x="397" y="401"/>
                  </a:cubicBezTo>
                  <a:cubicBezTo>
                    <a:pt x="397" y="399"/>
                    <a:pt x="398" y="397"/>
                    <a:pt x="397" y="396"/>
                  </a:cubicBezTo>
                  <a:cubicBezTo>
                    <a:pt x="396" y="395"/>
                    <a:pt x="394" y="394"/>
                    <a:pt x="393" y="393"/>
                  </a:cubicBezTo>
                  <a:cubicBezTo>
                    <a:pt x="392" y="391"/>
                    <a:pt x="392" y="388"/>
                    <a:pt x="391" y="387"/>
                  </a:cubicBezTo>
                  <a:cubicBezTo>
                    <a:pt x="390" y="386"/>
                    <a:pt x="387" y="386"/>
                    <a:pt x="386" y="386"/>
                  </a:cubicBezTo>
                  <a:cubicBezTo>
                    <a:pt x="385" y="385"/>
                    <a:pt x="384" y="382"/>
                    <a:pt x="383" y="381"/>
                  </a:cubicBezTo>
                  <a:cubicBezTo>
                    <a:pt x="383" y="379"/>
                    <a:pt x="384" y="377"/>
                    <a:pt x="384" y="375"/>
                  </a:cubicBezTo>
                  <a:cubicBezTo>
                    <a:pt x="384" y="374"/>
                    <a:pt x="383" y="372"/>
                    <a:pt x="382" y="371"/>
                  </a:cubicBezTo>
                  <a:cubicBezTo>
                    <a:pt x="381" y="370"/>
                    <a:pt x="379" y="369"/>
                    <a:pt x="378" y="368"/>
                  </a:cubicBezTo>
                  <a:cubicBezTo>
                    <a:pt x="377" y="367"/>
                    <a:pt x="377" y="363"/>
                    <a:pt x="376" y="361"/>
                  </a:cubicBezTo>
                  <a:cubicBezTo>
                    <a:pt x="376" y="361"/>
                    <a:pt x="374" y="359"/>
                    <a:pt x="373" y="358"/>
                  </a:cubicBezTo>
                  <a:cubicBezTo>
                    <a:pt x="372" y="357"/>
                    <a:pt x="372" y="352"/>
                    <a:pt x="371" y="351"/>
                  </a:cubicBezTo>
                  <a:cubicBezTo>
                    <a:pt x="370" y="350"/>
                    <a:pt x="367" y="351"/>
                    <a:pt x="366" y="350"/>
                  </a:cubicBezTo>
                  <a:cubicBezTo>
                    <a:pt x="365" y="349"/>
                    <a:pt x="366" y="346"/>
                    <a:pt x="365" y="345"/>
                  </a:cubicBezTo>
                  <a:cubicBezTo>
                    <a:pt x="364" y="344"/>
                    <a:pt x="362" y="344"/>
                    <a:pt x="362" y="344"/>
                  </a:cubicBezTo>
                  <a:cubicBezTo>
                    <a:pt x="361" y="343"/>
                    <a:pt x="361" y="341"/>
                    <a:pt x="361" y="340"/>
                  </a:cubicBezTo>
                  <a:cubicBezTo>
                    <a:pt x="361" y="340"/>
                    <a:pt x="361" y="338"/>
                    <a:pt x="361" y="337"/>
                  </a:cubicBezTo>
                  <a:cubicBezTo>
                    <a:pt x="361" y="336"/>
                    <a:pt x="360" y="333"/>
                    <a:pt x="360" y="331"/>
                  </a:cubicBezTo>
                  <a:cubicBezTo>
                    <a:pt x="359" y="331"/>
                    <a:pt x="358" y="330"/>
                    <a:pt x="357" y="329"/>
                  </a:cubicBezTo>
                  <a:cubicBezTo>
                    <a:pt x="355" y="329"/>
                    <a:pt x="351" y="329"/>
                    <a:pt x="350" y="329"/>
                  </a:cubicBezTo>
                  <a:cubicBezTo>
                    <a:pt x="348" y="328"/>
                    <a:pt x="346" y="325"/>
                    <a:pt x="344" y="324"/>
                  </a:cubicBezTo>
                  <a:cubicBezTo>
                    <a:pt x="343" y="323"/>
                    <a:pt x="340" y="322"/>
                    <a:pt x="339" y="321"/>
                  </a:cubicBezTo>
                  <a:cubicBezTo>
                    <a:pt x="338" y="320"/>
                    <a:pt x="337" y="318"/>
                    <a:pt x="336" y="316"/>
                  </a:cubicBezTo>
                  <a:cubicBezTo>
                    <a:pt x="336" y="314"/>
                    <a:pt x="336" y="310"/>
                    <a:pt x="335" y="309"/>
                  </a:cubicBezTo>
                  <a:cubicBezTo>
                    <a:pt x="334" y="307"/>
                    <a:pt x="332" y="305"/>
                    <a:pt x="330" y="304"/>
                  </a:cubicBezTo>
                  <a:cubicBezTo>
                    <a:pt x="330" y="304"/>
                    <a:pt x="327" y="304"/>
                    <a:pt x="327" y="303"/>
                  </a:cubicBezTo>
                  <a:cubicBezTo>
                    <a:pt x="326" y="303"/>
                    <a:pt x="325" y="300"/>
                    <a:pt x="324" y="299"/>
                  </a:cubicBezTo>
                  <a:cubicBezTo>
                    <a:pt x="323" y="299"/>
                    <a:pt x="321" y="298"/>
                    <a:pt x="320" y="297"/>
                  </a:cubicBezTo>
                  <a:cubicBezTo>
                    <a:pt x="319" y="297"/>
                    <a:pt x="316" y="295"/>
                    <a:pt x="316" y="294"/>
                  </a:cubicBezTo>
                  <a:cubicBezTo>
                    <a:pt x="315" y="292"/>
                    <a:pt x="317" y="290"/>
                    <a:pt x="318" y="289"/>
                  </a:cubicBezTo>
                  <a:cubicBezTo>
                    <a:pt x="319" y="289"/>
                    <a:pt x="321" y="290"/>
                    <a:pt x="322" y="290"/>
                  </a:cubicBezTo>
                  <a:cubicBezTo>
                    <a:pt x="323" y="290"/>
                    <a:pt x="325" y="291"/>
                    <a:pt x="326" y="290"/>
                  </a:cubicBezTo>
                  <a:cubicBezTo>
                    <a:pt x="327" y="289"/>
                    <a:pt x="327" y="287"/>
                    <a:pt x="327" y="286"/>
                  </a:cubicBezTo>
                  <a:cubicBezTo>
                    <a:pt x="326" y="285"/>
                    <a:pt x="324" y="285"/>
                    <a:pt x="323" y="284"/>
                  </a:cubicBezTo>
                  <a:cubicBezTo>
                    <a:pt x="322" y="283"/>
                    <a:pt x="323" y="280"/>
                    <a:pt x="322" y="279"/>
                  </a:cubicBezTo>
                  <a:cubicBezTo>
                    <a:pt x="322" y="278"/>
                    <a:pt x="320" y="277"/>
                    <a:pt x="319" y="276"/>
                  </a:cubicBezTo>
                  <a:cubicBezTo>
                    <a:pt x="319" y="275"/>
                    <a:pt x="317" y="274"/>
                    <a:pt x="317" y="273"/>
                  </a:cubicBezTo>
                  <a:cubicBezTo>
                    <a:pt x="317" y="272"/>
                    <a:pt x="319" y="269"/>
                    <a:pt x="320" y="269"/>
                  </a:cubicBezTo>
                  <a:cubicBezTo>
                    <a:pt x="321" y="268"/>
                    <a:pt x="324" y="270"/>
                    <a:pt x="325" y="269"/>
                  </a:cubicBezTo>
                  <a:cubicBezTo>
                    <a:pt x="326" y="269"/>
                    <a:pt x="327" y="267"/>
                    <a:pt x="327" y="266"/>
                  </a:cubicBezTo>
                  <a:cubicBezTo>
                    <a:pt x="328" y="264"/>
                    <a:pt x="326" y="261"/>
                    <a:pt x="325" y="260"/>
                  </a:cubicBezTo>
                  <a:cubicBezTo>
                    <a:pt x="325" y="259"/>
                    <a:pt x="323" y="258"/>
                    <a:pt x="322" y="257"/>
                  </a:cubicBezTo>
                  <a:cubicBezTo>
                    <a:pt x="322" y="256"/>
                    <a:pt x="322" y="254"/>
                    <a:pt x="322" y="253"/>
                  </a:cubicBezTo>
                  <a:cubicBezTo>
                    <a:pt x="323" y="252"/>
                    <a:pt x="324" y="251"/>
                    <a:pt x="325" y="251"/>
                  </a:cubicBezTo>
                  <a:cubicBezTo>
                    <a:pt x="325" y="250"/>
                    <a:pt x="325" y="247"/>
                    <a:pt x="325" y="246"/>
                  </a:cubicBezTo>
                  <a:cubicBezTo>
                    <a:pt x="324" y="245"/>
                    <a:pt x="323" y="244"/>
                    <a:pt x="322" y="243"/>
                  </a:cubicBezTo>
                  <a:cubicBezTo>
                    <a:pt x="321" y="243"/>
                    <a:pt x="319" y="243"/>
                    <a:pt x="319" y="242"/>
                  </a:cubicBezTo>
                  <a:cubicBezTo>
                    <a:pt x="319" y="241"/>
                    <a:pt x="320" y="239"/>
                    <a:pt x="320" y="238"/>
                  </a:cubicBezTo>
                  <a:cubicBezTo>
                    <a:pt x="320" y="237"/>
                    <a:pt x="318" y="237"/>
                    <a:pt x="318" y="236"/>
                  </a:cubicBezTo>
                  <a:cubicBezTo>
                    <a:pt x="317" y="236"/>
                    <a:pt x="315" y="236"/>
                    <a:pt x="314" y="235"/>
                  </a:cubicBezTo>
                  <a:cubicBezTo>
                    <a:pt x="313" y="234"/>
                    <a:pt x="313" y="231"/>
                    <a:pt x="313" y="230"/>
                  </a:cubicBezTo>
                  <a:cubicBezTo>
                    <a:pt x="313" y="229"/>
                    <a:pt x="314" y="226"/>
                    <a:pt x="314" y="225"/>
                  </a:cubicBezTo>
                  <a:cubicBezTo>
                    <a:pt x="314" y="224"/>
                    <a:pt x="314" y="222"/>
                    <a:pt x="313" y="221"/>
                  </a:cubicBezTo>
                  <a:cubicBezTo>
                    <a:pt x="313" y="220"/>
                    <a:pt x="310" y="220"/>
                    <a:pt x="309" y="219"/>
                  </a:cubicBezTo>
                  <a:cubicBezTo>
                    <a:pt x="309" y="219"/>
                    <a:pt x="307" y="217"/>
                    <a:pt x="307" y="217"/>
                  </a:cubicBezTo>
                  <a:cubicBezTo>
                    <a:pt x="307" y="216"/>
                    <a:pt x="307" y="214"/>
                    <a:pt x="307" y="213"/>
                  </a:cubicBezTo>
                  <a:cubicBezTo>
                    <a:pt x="306" y="211"/>
                    <a:pt x="305" y="208"/>
                    <a:pt x="303" y="206"/>
                  </a:cubicBezTo>
                  <a:cubicBezTo>
                    <a:pt x="303" y="205"/>
                    <a:pt x="300" y="204"/>
                    <a:pt x="299" y="203"/>
                  </a:cubicBezTo>
                  <a:cubicBezTo>
                    <a:pt x="298" y="201"/>
                    <a:pt x="298" y="198"/>
                    <a:pt x="298" y="197"/>
                  </a:cubicBezTo>
                  <a:cubicBezTo>
                    <a:pt x="297" y="196"/>
                    <a:pt x="296" y="194"/>
                    <a:pt x="295" y="193"/>
                  </a:cubicBezTo>
                  <a:cubicBezTo>
                    <a:pt x="295" y="192"/>
                    <a:pt x="296" y="189"/>
                    <a:pt x="296" y="189"/>
                  </a:cubicBezTo>
                  <a:cubicBezTo>
                    <a:pt x="325" y="18"/>
                    <a:pt x="325" y="18"/>
                    <a:pt x="325" y="18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35" y="446"/>
                    <a:pt x="134" y="448"/>
                    <a:pt x="134" y="448"/>
                  </a:cubicBezTo>
                  <a:cubicBezTo>
                    <a:pt x="134" y="449"/>
                    <a:pt x="134" y="449"/>
                    <a:pt x="134" y="449"/>
                  </a:cubicBezTo>
                  <a:cubicBezTo>
                    <a:pt x="134" y="449"/>
                    <a:pt x="134" y="449"/>
                    <a:pt x="134" y="450"/>
                  </a:cubicBezTo>
                  <a:cubicBezTo>
                    <a:pt x="134" y="450"/>
                    <a:pt x="135" y="451"/>
                    <a:pt x="135" y="452"/>
                  </a:cubicBezTo>
                  <a:cubicBezTo>
                    <a:pt x="136" y="453"/>
                    <a:pt x="136" y="455"/>
                    <a:pt x="135" y="456"/>
                  </a:cubicBezTo>
                  <a:cubicBezTo>
                    <a:pt x="136" y="456"/>
                    <a:pt x="136" y="456"/>
                    <a:pt x="136" y="457"/>
                  </a:cubicBezTo>
                  <a:cubicBezTo>
                    <a:pt x="137" y="458"/>
                    <a:pt x="139" y="460"/>
                    <a:pt x="140" y="462"/>
                  </a:cubicBezTo>
                  <a:cubicBezTo>
                    <a:pt x="140" y="463"/>
                    <a:pt x="140" y="465"/>
                    <a:pt x="139" y="466"/>
                  </a:cubicBezTo>
                  <a:cubicBezTo>
                    <a:pt x="139" y="466"/>
                    <a:pt x="140" y="467"/>
                    <a:pt x="140" y="467"/>
                  </a:cubicBezTo>
                  <a:cubicBezTo>
                    <a:pt x="141" y="468"/>
                    <a:pt x="142" y="470"/>
                    <a:pt x="142" y="473"/>
                  </a:cubicBezTo>
                  <a:cubicBezTo>
                    <a:pt x="142" y="475"/>
                    <a:pt x="141" y="476"/>
                    <a:pt x="140" y="478"/>
                  </a:cubicBezTo>
                  <a:cubicBezTo>
                    <a:pt x="141" y="479"/>
                    <a:pt x="142" y="480"/>
                    <a:pt x="143" y="481"/>
                  </a:cubicBezTo>
                  <a:cubicBezTo>
                    <a:pt x="143" y="483"/>
                    <a:pt x="143" y="487"/>
                    <a:pt x="142" y="489"/>
                  </a:cubicBezTo>
                  <a:cubicBezTo>
                    <a:pt x="141" y="490"/>
                    <a:pt x="140" y="492"/>
                    <a:pt x="139" y="493"/>
                  </a:cubicBezTo>
                  <a:cubicBezTo>
                    <a:pt x="139" y="493"/>
                    <a:pt x="138" y="493"/>
                    <a:pt x="138" y="493"/>
                  </a:cubicBezTo>
                  <a:cubicBezTo>
                    <a:pt x="138" y="494"/>
                    <a:pt x="138" y="494"/>
                    <a:pt x="138" y="494"/>
                  </a:cubicBezTo>
                  <a:cubicBezTo>
                    <a:pt x="138" y="495"/>
                    <a:pt x="137" y="496"/>
                    <a:pt x="136" y="497"/>
                  </a:cubicBezTo>
                  <a:cubicBezTo>
                    <a:pt x="136" y="498"/>
                    <a:pt x="135" y="499"/>
                    <a:pt x="134" y="499"/>
                  </a:cubicBezTo>
                  <a:cubicBezTo>
                    <a:pt x="136" y="500"/>
                    <a:pt x="137" y="501"/>
                    <a:pt x="138" y="503"/>
                  </a:cubicBezTo>
                  <a:cubicBezTo>
                    <a:pt x="139" y="507"/>
                    <a:pt x="138" y="510"/>
                    <a:pt x="138" y="512"/>
                  </a:cubicBezTo>
                  <a:cubicBezTo>
                    <a:pt x="138" y="512"/>
                    <a:pt x="138" y="512"/>
                    <a:pt x="138" y="513"/>
                  </a:cubicBezTo>
                  <a:cubicBezTo>
                    <a:pt x="138" y="513"/>
                    <a:pt x="138" y="513"/>
                    <a:pt x="138" y="513"/>
                  </a:cubicBezTo>
                  <a:cubicBezTo>
                    <a:pt x="138" y="513"/>
                    <a:pt x="138" y="513"/>
                    <a:pt x="138" y="513"/>
                  </a:cubicBezTo>
                  <a:cubicBezTo>
                    <a:pt x="139" y="515"/>
                    <a:pt x="140" y="518"/>
                    <a:pt x="141" y="520"/>
                  </a:cubicBezTo>
                  <a:cubicBezTo>
                    <a:pt x="141" y="522"/>
                    <a:pt x="141" y="523"/>
                    <a:pt x="141" y="525"/>
                  </a:cubicBezTo>
                  <a:cubicBezTo>
                    <a:pt x="141" y="526"/>
                    <a:pt x="141" y="528"/>
                    <a:pt x="141" y="529"/>
                  </a:cubicBezTo>
                  <a:cubicBezTo>
                    <a:pt x="142" y="529"/>
                    <a:pt x="142" y="530"/>
                    <a:pt x="143" y="531"/>
                  </a:cubicBezTo>
                  <a:cubicBezTo>
                    <a:pt x="144" y="532"/>
                    <a:pt x="145" y="533"/>
                    <a:pt x="146" y="534"/>
                  </a:cubicBezTo>
                  <a:cubicBezTo>
                    <a:pt x="147" y="536"/>
                    <a:pt x="148" y="539"/>
                    <a:pt x="148" y="540"/>
                  </a:cubicBezTo>
                  <a:cubicBezTo>
                    <a:pt x="148" y="541"/>
                    <a:pt x="148" y="543"/>
                    <a:pt x="149" y="544"/>
                  </a:cubicBezTo>
                  <a:cubicBezTo>
                    <a:pt x="149" y="544"/>
                    <a:pt x="149" y="544"/>
                    <a:pt x="149" y="544"/>
                  </a:cubicBezTo>
                  <a:cubicBezTo>
                    <a:pt x="149" y="544"/>
                    <a:pt x="149" y="544"/>
                    <a:pt x="149" y="544"/>
                  </a:cubicBezTo>
                  <a:cubicBezTo>
                    <a:pt x="150" y="544"/>
                    <a:pt x="151" y="543"/>
                    <a:pt x="153" y="543"/>
                  </a:cubicBezTo>
                  <a:cubicBezTo>
                    <a:pt x="154" y="543"/>
                    <a:pt x="155" y="544"/>
                    <a:pt x="156" y="544"/>
                  </a:cubicBezTo>
                  <a:cubicBezTo>
                    <a:pt x="159" y="546"/>
                    <a:pt x="159" y="549"/>
                    <a:pt x="160" y="551"/>
                  </a:cubicBezTo>
                  <a:cubicBezTo>
                    <a:pt x="160" y="551"/>
                    <a:pt x="160" y="552"/>
                    <a:pt x="160" y="552"/>
                  </a:cubicBezTo>
                  <a:cubicBezTo>
                    <a:pt x="160" y="552"/>
                    <a:pt x="161" y="552"/>
                    <a:pt x="161" y="552"/>
                  </a:cubicBezTo>
                  <a:cubicBezTo>
                    <a:pt x="161" y="552"/>
                    <a:pt x="162" y="552"/>
                    <a:pt x="162" y="552"/>
                  </a:cubicBezTo>
                  <a:cubicBezTo>
                    <a:pt x="163" y="552"/>
                    <a:pt x="164" y="552"/>
                    <a:pt x="165" y="552"/>
                  </a:cubicBezTo>
                  <a:cubicBezTo>
                    <a:pt x="166" y="552"/>
                    <a:pt x="168" y="552"/>
                    <a:pt x="169" y="553"/>
                  </a:cubicBezTo>
                  <a:cubicBezTo>
                    <a:pt x="173" y="556"/>
                    <a:pt x="175" y="564"/>
                    <a:pt x="175" y="565"/>
                  </a:cubicBezTo>
                  <a:cubicBezTo>
                    <a:pt x="176" y="567"/>
                    <a:pt x="175" y="569"/>
                    <a:pt x="175" y="570"/>
                  </a:cubicBezTo>
                  <a:cubicBezTo>
                    <a:pt x="175" y="571"/>
                    <a:pt x="175" y="572"/>
                    <a:pt x="175" y="572"/>
                  </a:cubicBezTo>
                  <a:cubicBezTo>
                    <a:pt x="175" y="574"/>
                    <a:pt x="175" y="574"/>
                    <a:pt x="175" y="575"/>
                  </a:cubicBezTo>
                  <a:cubicBezTo>
                    <a:pt x="176" y="575"/>
                    <a:pt x="176" y="576"/>
                    <a:pt x="177" y="577"/>
                  </a:cubicBezTo>
                  <a:cubicBezTo>
                    <a:pt x="178" y="578"/>
                    <a:pt x="180" y="580"/>
                    <a:pt x="180" y="582"/>
                  </a:cubicBezTo>
                  <a:cubicBezTo>
                    <a:pt x="181" y="584"/>
                    <a:pt x="182" y="589"/>
                    <a:pt x="181" y="593"/>
                  </a:cubicBezTo>
                  <a:cubicBezTo>
                    <a:pt x="180" y="595"/>
                    <a:pt x="178" y="597"/>
                    <a:pt x="176" y="600"/>
                  </a:cubicBezTo>
                  <a:cubicBezTo>
                    <a:pt x="175" y="600"/>
                    <a:pt x="175" y="600"/>
                    <a:pt x="175" y="601"/>
                  </a:cubicBezTo>
                  <a:cubicBezTo>
                    <a:pt x="174" y="601"/>
                    <a:pt x="173" y="602"/>
                    <a:pt x="172" y="603"/>
                  </a:cubicBezTo>
                  <a:cubicBezTo>
                    <a:pt x="171" y="604"/>
                    <a:pt x="170" y="605"/>
                    <a:pt x="170" y="605"/>
                  </a:cubicBezTo>
                  <a:cubicBezTo>
                    <a:pt x="169" y="606"/>
                    <a:pt x="169" y="606"/>
                    <a:pt x="168" y="606"/>
                  </a:cubicBezTo>
                  <a:cubicBezTo>
                    <a:pt x="168" y="607"/>
                    <a:pt x="167" y="608"/>
                    <a:pt x="166" y="608"/>
                  </a:cubicBezTo>
                  <a:cubicBezTo>
                    <a:pt x="166" y="609"/>
                    <a:pt x="166" y="610"/>
                    <a:pt x="166" y="610"/>
                  </a:cubicBezTo>
                  <a:cubicBezTo>
                    <a:pt x="166" y="612"/>
                    <a:pt x="166" y="615"/>
                    <a:pt x="165" y="617"/>
                  </a:cubicBezTo>
                  <a:cubicBezTo>
                    <a:pt x="164" y="619"/>
                    <a:pt x="161" y="621"/>
                    <a:pt x="159" y="623"/>
                  </a:cubicBezTo>
                  <a:cubicBezTo>
                    <a:pt x="158" y="623"/>
                    <a:pt x="156" y="624"/>
                    <a:pt x="156" y="624"/>
                  </a:cubicBezTo>
                  <a:cubicBezTo>
                    <a:pt x="155" y="625"/>
                    <a:pt x="154" y="628"/>
                    <a:pt x="152" y="629"/>
                  </a:cubicBezTo>
                  <a:cubicBezTo>
                    <a:pt x="152" y="631"/>
                    <a:pt x="151" y="632"/>
                    <a:pt x="150" y="633"/>
                  </a:cubicBezTo>
                  <a:cubicBezTo>
                    <a:pt x="150" y="633"/>
                    <a:pt x="149" y="634"/>
                    <a:pt x="149" y="634"/>
                  </a:cubicBezTo>
                  <a:cubicBezTo>
                    <a:pt x="148" y="635"/>
                    <a:pt x="147" y="636"/>
                    <a:pt x="147" y="636"/>
                  </a:cubicBezTo>
                  <a:cubicBezTo>
                    <a:pt x="147" y="637"/>
                    <a:pt x="147" y="638"/>
                    <a:pt x="147" y="638"/>
                  </a:cubicBezTo>
                  <a:cubicBezTo>
                    <a:pt x="146" y="639"/>
                    <a:pt x="146" y="641"/>
                    <a:pt x="146" y="642"/>
                  </a:cubicBezTo>
                  <a:cubicBezTo>
                    <a:pt x="145" y="643"/>
                    <a:pt x="144" y="645"/>
                    <a:pt x="143" y="646"/>
                  </a:cubicBezTo>
                  <a:cubicBezTo>
                    <a:pt x="143" y="647"/>
                    <a:pt x="142" y="647"/>
                    <a:pt x="142" y="647"/>
                  </a:cubicBezTo>
                  <a:cubicBezTo>
                    <a:pt x="142" y="648"/>
                    <a:pt x="142" y="648"/>
                    <a:pt x="141" y="649"/>
                  </a:cubicBezTo>
                  <a:cubicBezTo>
                    <a:pt x="141" y="649"/>
                    <a:pt x="140" y="651"/>
                    <a:pt x="139" y="651"/>
                  </a:cubicBezTo>
                  <a:cubicBezTo>
                    <a:pt x="139" y="652"/>
                    <a:pt x="138" y="655"/>
                    <a:pt x="138" y="657"/>
                  </a:cubicBezTo>
                  <a:cubicBezTo>
                    <a:pt x="137" y="658"/>
                    <a:pt x="137" y="659"/>
                    <a:pt x="137" y="660"/>
                  </a:cubicBezTo>
                  <a:cubicBezTo>
                    <a:pt x="136" y="661"/>
                    <a:pt x="136" y="661"/>
                    <a:pt x="136" y="661"/>
                  </a:cubicBezTo>
                  <a:cubicBezTo>
                    <a:pt x="135" y="664"/>
                    <a:pt x="135" y="665"/>
                    <a:pt x="134" y="667"/>
                  </a:cubicBezTo>
                  <a:cubicBezTo>
                    <a:pt x="133" y="669"/>
                    <a:pt x="131" y="671"/>
                    <a:pt x="129" y="673"/>
                  </a:cubicBezTo>
                  <a:cubicBezTo>
                    <a:pt x="128" y="673"/>
                    <a:pt x="127" y="674"/>
                    <a:pt x="126" y="674"/>
                  </a:cubicBezTo>
                  <a:cubicBezTo>
                    <a:pt x="126" y="674"/>
                    <a:pt x="126" y="675"/>
                    <a:pt x="126" y="675"/>
                  </a:cubicBezTo>
                  <a:cubicBezTo>
                    <a:pt x="126" y="676"/>
                    <a:pt x="126" y="677"/>
                    <a:pt x="125" y="678"/>
                  </a:cubicBezTo>
                  <a:cubicBezTo>
                    <a:pt x="124" y="680"/>
                    <a:pt x="121" y="683"/>
                    <a:pt x="119" y="684"/>
                  </a:cubicBezTo>
                  <a:cubicBezTo>
                    <a:pt x="118" y="685"/>
                    <a:pt x="117" y="686"/>
                    <a:pt x="116" y="686"/>
                  </a:cubicBezTo>
                  <a:cubicBezTo>
                    <a:pt x="116" y="687"/>
                    <a:pt x="116" y="689"/>
                    <a:pt x="115" y="690"/>
                  </a:cubicBezTo>
                  <a:cubicBezTo>
                    <a:pt x="115" y="692"/>
                    <a:pt x="114" y="693"/>
                    <a:pt x="113" y="694"/>
                  </a:cubicBezTo>
                  <a:cubicBezTo>
                    <a:pt x="114" y="695"/>
                    <a:pt x="115" y="697"/>
                    <a:pt x="115" y="699"/>
                  </a:cubicBezTo>
                  <a:cubicBezTo>
                    <a:pt x="115" y="701"/>
                    <a:pt x="115" y="702"/>
                    <a:pt x="114" y="705"/>
                  </a:cubicBezTo>
                  <a:cubicBezTo>
                    <a:pt x="112" y="709"/>
                    <a:pt x="111" y="712"/>
                    <a:pt x="109" y="714"/>
                  </a:cubicBezTo>
                  <a:cubicBezTo>
                    <a:pt x="108" y="715"/>
                    <a:pt x="106" y="716"/>
                    <a:pt x="104" y="717"/>
                  </a:cubicBezTo>
                  <a:cubicBezTo>
                    <a:pt x="103" y="717"/>
                    <a:pt x="102" y="718"/>
                    <a:pt x="102" y="718"/>
                  </a:cubicBezTo>
                  <a:cubicBezTo>
                    <a:pt x="101" y="718"/>
                    <a:pt x="101" y="719"/>
                    <a:pt x="101" y="720"/>
                  </a:cubicBezTo>
                  <a:cubicBezTo>
                    <a:pt x="100" y="722"/>
                    <a:pt x="99" y="724"/>
                    <a:pt x="97" y="726"/>
                  </a:cubicBezTo>
                  <a:cubicBezTo>
                    <a:pt x="96" y="727"/>
                    <a:pt x="94" y="728"/>
                    <a:pt x="92" y="728"/>
                  </a:cubicBezTo>
                  <a:cubicBezTo>
                    <a:pt x="92" y="728"/>
                    <a:pt x="92" y="728"/>
                    <a:pt x="91" y="728"/>
                  </a:cubicBezTo>
                  <a:cubicBezTo>
                    <a:pt x="91" y="728"/>
                    <a:pt x="91" y="729"/>
                    <a:pt x="91" y="729"/>
                  </a:cubicBezTo>
                  <a:cubicBezTo>
                    <a:pt x="90" y="730"/>
                    <a:pt x="89" y="731"/>
                    <a:pt x="87" y="731"/>
                  </a:cubicBezTo>
                  <a:cubicBezTo>
                    <a:pt x="86" y="731"/>
                    <a:pt x="86" y="731"/>
                    <a:pt x="85" y="731"/>
                  </a:cubicBezTo>
                  <a:cubicBezTo>
                    <a:pt x="84" y="731"/>
                    <a:pt x="83" y="731"/>
                    <a:pt x="82" y="731"/>
                  </a:cubicBezTo>
                  <a:cubicBezTo>
                    <a:pt x="82" y="731"/>
                    <a:pt x="82" y="731"/>
                    <a:pt x="82" y="731"/>
                  </a:cubicBezTo>
                  <a:cubicBezTo>
                    <a:pt x="81" y="731"/>
                    <a:pt x="81" y="731"/>
                    <a:pt x="81" y="731"/>
                  </a:cubicBezTo>
                  <a:cubicBezTo>
                    <a:pt x="81" y="732"/>
                    <a:pt x="81" y="734"/>
                    <a:pt x="80" y="736"/>
                  </a:cubicBezTo>
                  <a:cubicBezTo>
                    <a:pt x="79" y="737"/>
                    <a:pt x="78" y="739"/>
                    <a:pt x="77" y="740"/>
                  </a:cubicBezTo>
                  <a:cubicBezTo>
                    <a:pt x="77" y="740"/>
                    <a:pt x="76" y="740"/>
                    <a:pt x="76" y="740"/>
                  </a:cubicBezTo>
                  <a:cubicBezTo>
                    <a:pt x="76" y="741"/>
                    <a:pt x="75" y="742"/>
                    <a:pt x="75" y="743"/>
                  </a:cubicBezTo>
                  <a:cubicBezTo>
                    <a:pt x="75" y="744"/>
                    <a:pt x="74" y="746"/>
                    <a:pt x="73" y="748"/>
                  </a:cubicBezTo>
                  <a:cubicBezTo>
                    <a:pt x="72" y="749"/>
                    <a:pt x="71" y="750"/>
                    <a:pt x="69" y="751"/>
                  </a:cubicBezTo>
                  <a:cubicBezTo>
                    <a:pt x="69" y="751"/>
                    <a:pt x="69" y="751"/>
                    <a:pt x="69" y="751"/>
                  </a:cubicBezTo>
                  <a:cubicBezTo>
                    <a:pt x="69" y="751"/>
                    <a:pt x="69" y="751"/>
                    <a:pt x="69" y="751"/>
                  </a:cubicBezTo>
                  <a:cubicBezTo>
                    <a:pt x="69" y="753"/>
                    <a:pt x="69" y="755"/>
                    <a:pt x="67" y="757"/>
                  </a:cubicBezTo>
                  <a:cubicBezTo>
                    <a:pt x="67" y="758"/>
                    <a:pt x="66" y="759"/>
                    <a:pt x="65" y="759"/>
                  </a:cubicBezTo>
                  <a:cubicBezTo>
                    <a:pt x="65" y="761"/>
                    <a:pt x="64" y="763"/>
                    <a:pt x="62" y="765"/>
                  </a:cubicBezTo>
                  <a:cubicBezTo>
                    <a:pt x="61" y="766"/>
                    <a:pt x="60" y="767"/>
                    <a:pt x="58" y="767"/>
                  </a:cubicBezTo>
                  <a:cubicBezTo>
                    <a:pt x="58" y="767"/>
                    <a:pt x="58" y="768"/>
                    <a:pt x="57" y="769"/>
                  </a:cubicBezTo>
                  <a:cubicBezTo>
                    <a:pt x="57" y="770"/>
                    <a:pt x="56" y="770"/>
                    <a:pt x="55" y="771"/>
                  </a:cubicBezTo>
                  <a:cubicBezTo>
                    <a:pt x="54" y="772"/>
                    <a:pt x="54" y="772"/>
                    <a:pt x="53" y="773"/>
                  </a:cubicBezTo>
                  <a:cubicBezTo>
                    <a:pt x="53" y="773"/>
                    <a:pt x="53" y="773"/>
                    <a:pt x="53" y="773"/>
                  </a:cubicBezTo>
                  <a:cubicBezTo>
                    <a:pt x="53" y="775"/>
                    <a:pt x="54" y="776"/>
                    <a:pt x="53" y="778"/>
                  </a:cubicBezTo>
                  <a:cubicBezTo>
                    <a:pt x="52" y="780"/>
                    <a:pt x="50" y="783"/>
                    <a:pt x="50" y="783"/>
                  </a:cubicBezTo>
                  <a:cubicBezTo>
                    <a:pt x="50" y="784"/>
                    <a:pt x="50" y="784"/>
                    <a:pt x="49" y="785"/>
                  </a:cubicBezTo>
                  <a:cubicBezTo>
                    <a:pt x="49" y="785"/>
                    <a:pt x="50" y="786"/>
                    <a:pt x="50" y="787"/>
                  </a:cubicBezTo>
                  <a:cubicBezTo>
                    <a:pt x="50" y="787"/>
                    <a:pt x="50" y="787"/>
                    <a:pt x="51" y="788"/>
                  </a:cubicBezTo>
                  <a:cubicBezTo>
                    <a:pt x="52" y="789"/>
                    <a:pt x="53" y="792"/>
                    <a:pt x="52" y="795"/>
                  </a:cubicBezTo>
                  <a:cubicBezTo>
                    <a:pt x="52" y="797"/>
                    <a:pt x="50" y="798"/>
                    <a:pt x="49" y="799"/>
                  </a:cubicBezTo>
                  <a:cubicBezTo>
                    <a:pt x="50" y="800"/>
                    <a:pt x="50" y="800"/>
                    <a:pt x="51" y="801"/>
                  </a:cubicBezTo>
                  <a:cubicBezTo>
                    <a:pt x="51" y="801"/>
                    <a:pt x="51" y="802"/>
                    <a:pt x="52" y="803"/>
                  </a:cubicBezTo>
                  <a:cubicBezTo>
                    <a:pt x="53" y="801"/>
                    <a:pt x="54" y="800"/>
                    <a:pt x="57" y="800"/>
                  </a:cubicBezTo>
                  <a:cubicBezTo>
                    <a:pt x="57" y="800"/>
                    <a:pt x="57" y="800"/>
                    <a:pt x="57" y="800"/>
                  </a:cubicBezTo>
                  <a:cubicBezTo>
                    <a:pt x="58" y="800"/>
                    <a:pt x="58" y="800"/>
                    <a:pt x="58" y="800"/>
                  </a:cubicBezTo>
                  <a:cubicBezTo>
                    <a:pt x="62" y="801"/>
                    <a:pt x="63" y="805"/>
                    <a:pt x="63" y="807"/>
                  </a:cubicBezTo>
                  <a:cubicBezTo>
                    <a:pt x="63" y="807"/>
                    <a:pt x="63" y="807"/>
                    <a:pt x="63" y="808"/>
                  </a:cubicBezTo>
                  <a:cubicBezTo>
                    <a:pt x="63" y="808"/>
                    <a:pt x="63" y="808"/>
                    <a:pt x="63" y="808"/>
                  </a:cubicBezTo>
                  <a:cubicBezTo>
                    <a:pt x="65" y="807"/>
                    <a:pt x="66" y="807"/>
                    <a:pt x="67" y="807"/>
                  </a:cubicBezTo>
                  <a:cubicBezTo>
                    <a:pt x="68" y="807"/>
                    <a:pt x="69" y="807"/>
                    <a:pt x="69" y="807"/>
                  </a:cubicBezTo>
                  <a:cubicBezTo>
                    <a:pt x="72" y="808"/>
                    <a:pt x="75" y="811"/>
                    <a:pt x="76" y="813"/>
                  </a:cubicBezTo>
                  <a:cubicBezTo>
                    <a:pt x="77" y="815"/>
                    <a:pt x="77" y="817"/>
                    <a:pt x="76" y="818"/>
                  </a:cubicBezTo>
                  <a:cubicBezTo>
                    <a:pt x="77" y="818"/>
                    <a:pt x="78" y="818"/>
                    <a:pt x="79" y="819"/>
                  </a:cubicBezTo>
                  <a:cubicBezTo>
                    <a:pt x="81" y="820"/>
                    <a:pt x="84" y="823"/>
                    <a:pt x="84" y="825"/>
                  </a:cubicBezTo>
                  <a:cubicBezTo>
                    <a:pt x="85" y="828"/>
                    <a:pt x="84" y="833"/>
                    <a:pt x="83" y="834"/>
                  </a:cubicBezTo>
                  <a:cubicBezTo>
                    <a:pt x="83" y="836"/>
                    <a:pt x="82" y="836"/>
                    <a:pt x="81" y="837"/>
                  </a:cubicBezTo>
                  <a:cubicBezTo>
                    <a:pt x="81" y="837"/>
                    <a:pt x="81" y="837"/>
                    <a:pt x="81" y="838"/>
                  </a:cubicBezTo>
                  <a:cubicBezTo>
                    <a:pt x="80" y="838"/>
                    <a:pt x="80" y="838"/>
                    <a:pt x="80" y="839"/>
                  </a:cubicBezTo>
                  <a:cubicBezTo>
                    <a:pt x="80" y="840"/>
                    <a:pt x="79" y="841"/>
                    <a:pt x="79" y="841"/>
                  </a:cubicBezTo>
                  <a:cubicBezTo>
                    <a:pt x="77" y="844"/>
                    <a:pt x="75" y="845"/>
                    <a:pt x="74" y="846"/>
                  </a:cubicBezTo>
                  <a:cubicBezTo>
                    <a:pt x="74" y="846"/>
                    <a:pt x="73" y="846"/>
                    <a:pt x="73" y="847"/>
                  </a:cubicBezTo>
                  <a:cubicBezTo>
                    <a:pt x="74" y="848"/>
                    <a:pt x="74" y="849"/>
                    <a:pt x="75" y="850"/>
                  </a:cubicBezTo>
                  <a:cubicBezTo>
                    <a:pt x="75" y="854"/>
                    <a:pt x="74" y="859"/>
                    <a:pt x="74" y="859"/>
                  </a:cubicBezTo>
                  <a:cubicBezTo>
                    <a:pt x="73" y="861"/>
                    <a:pt x="72" y="863"/>
                    <a:pt x="71" y="865"/>
                  </a:cubicBezTo>
                  <a:cubicBezTo>
                    <a:pt x="70" y="865"/>
                    <a:pt x="69" y="866"/>
                    <a:pt x="69" y="866"/>
                  </a:cubicBezTo>
                  <a:cubicBezTo>
                    <a:pt x="69" y="866"/>
                    <a:pt x="69" y="867"/>
                    <a:pt x="69" y="867"/>
                  </a:cubicBezTo>
                  <a:cubicBezTo>
                    <a:pt x="69" y="869"/>
                    <a:pt x="69" y="871"/>
                    <a:pt x="68" y="872"/>
                  </a:cubicBezTo>
                  <a:cubicBezTo>
                    <a:pt x="68" y="874"/>
                    <a:pt x="67" y="875"/>
                    <a:pt x="66" y="875"/>
                  </a:cubicBezTo>
                  <a:cubicBezTo>
                    <a:pt x="66" y="875"/>
                    <a:pt x="66" y="876"/>
                    <a:pt x="66" y="876"/>
                  </a:cubicBezTo>
                  <a:cubicBezTo>
                    <a:pt x="66" y="877"/>
                    <a:pt x="65" y="879"/>
                    <a:pt x="64" y="880"/>
                  </a:cubicBezTo>
                  <a:cubicBezTo>
                    <a:pt x="63" y="882"/>
                    <a:pt x="61" y="883"/>
                    <a:pt x="59" y="883"/>
                  </a:cubicBezTo>
                  <a:cubicBezTo>
                    <a:pt x="59" y="884"/>
                    <a:pt x="59" y="884"/>
                    <a:pt x="58" y="884"/>
                  </a:cubicBezTo>
                  <a:cubicBezTo>
                    <a:pt x="58" y="884"/>
                    <a:pt x="58" y="884"/>
                    <a:pt x="57" y="885"/>
                  </a:cubicBezTo>
                  <a:cubicBezTo>
                    <a:pt x="57" y="885"/>
                    <a:pt x="57" y="885"/>
                    <a:pt x="57" y="885"/>
                  </a:cubicBezTo>
                  <a:cubicBezTo>
                    <a:pt x="56" y="886"/>
                    <a:pt x="56" y="888"/>
                    <a:pt x="55" y="892"/>
                  </a:cubicBezTo>
                  <a:cubicBezTo>
                    <a:pt x="55" y="893"/>
                    <a:pt x="55" y="895"/>
                    <a:pt x="56" y="896"/>
                  </a:cubicBezTo>
                  <a:cubicBezTo>
                    <a:pt x="56" y="898"/>
                    <a:pt x="56" y="901"/>
                    <a:pt x="56" y="902"/>
                  </a:cubicBezTo>
                  <a:cubicBezTo>
                    <a:pt x="55" y="906"/>
                    <a:pt x="53" y="914"/>
                    <a:pt x="52" y="916"/>
                  </a:cubicBezTo>
                  <a:cubicBezTo>
                    <a:pt x="0" y="1201"/>
                    <a:pt x="0" y="1201"/>
                    <a:pt x="0" y="1201"/>
                  </a:cubicBezTo>
                  <a:cubicBezTo>
                    <a:pt x="249" y="1244"/>
                    <a:pt x="249" y="1244"/>
                    <a:pt x="249" y="1244"/>
                  </a:cubicBezTo>
                  <a:cubicBezTo>
                    <a:pt x="288" y="1250"/>
                    <a:pt x="288" y="1250"/>
                    <a:pt x="288" y="1250"/>
                  </a:cubicBezTo>
                  <a:cubicBezTo>
                    <a:pt x="346" y="1259"/>
                    <a:pt x="346" y="1259"/>
                    <a:pt x="346" y="1259"/>
                  </a:cubicBezTo>
                  <a:cubicBezTo>
                    <a:pt x="376" y="1263"/>
                    <a:pt x="376" y="1263"/>
                    <a:pt x="376" y="1263"/>
                  </a:cubicBezTo>
                  <a:cubicBezTo>
                    <a:pt x="509" y="1283"/>
                    <a:pt x="509" y="1283"/>
                    <a:pt x="509" y="1283"/>
                  </a:cubicBezTo>
                  <a:cubicBezTo>
                    <a:pt x="705" y="1306"/>
                    <a:pt x="705" y="1306"/>
                    <a:pt x="705" y="1306"/>
                  </a:cubicBezTo>
                  <a:cubicBezTo>
                    <a:pt x="759" y="1312"/>
                    <a:pt x="759" y="1312"/>
                    <a:pt x="759" y="1312"/>
                  </a:cubicBezTo>
                  <a:cubicBezTo>
                    <a:pt x="808" y="882"/>
                    <a:pt x="808" y="882"/>
                    <a:pt x="808" y="882"/>
                  </a:cubicBezTo>
                  <a:cubicBezTo>
                    <a:pt x="807" y="883"/>
                    <a:pt x="806" y="883"/>
                    <a:pt x="806" y="88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50851" y="2735263"/>
              <a:ext cx="989012" cy="1565275"/>
            </a:xfrm>
            <a:custGeom>
              <a:avLst/>
              <a:gdLst>
                <a:gd name="T0" fmla="*/ 1142 w 1171"/>
                <a:gd name="T1" fmla="*/ 1555 h 1855"/>
                <a:gd name="T2" fmla="*/ 1124 w 1171"/>
                <a:gd name="T3" fmla="*/ 1500 h 1855"/>
                <a:gd name="T4" fmla="*/ 968 w 1171"/>
                <a:gd name="T5" fmla="*/ 1254 h 1855"/>
                <a:gd name="T6" fmla="*/ 97 w 1171"/>
                <a:gd name="T7" fmla="*/ 6 h 1855"/>
                <a:gd name="T8" fmla="*/ 92 w 1171"/>
                <a:gd name="T9" fmla="*/ 53 h 1855"/>
                <a:gd name="T10" fmla="*/ 66 w 1171"/>
                <a:gd name="T11" fmla="*/ 141 h 1855"/>
                <a:gd name="T12" fmla="*/ 12 w 1171"/>
                <a:gd name="T13" fmla="*/ 236 h 1855"/>
                <a:gd name="T14" fmla="*/ 4 w 1171"/>
                <a:gd name="T15" fmla="*/ 280 h 1855"/>
                <a:gd name="T16" fmla="*/ 27 w 1171"/>
                <a:gd name="T17" fmla="*/ 330 h 1855"/>
                <a:gd name="T18" fmla="*/ 47 w 1171"/>
                <a:gd name="T19" fmla="*/ 380 h 1855"/>
                <a:gd name="T20" fmla="*/ 38 w 1171"/>
                <a:gd name="T21" fmla="*/ 436 h 1855"/>
                <a:gd name="T22" fmla="*/ 35 w 1171"/>
                <a:gd name="T23" fmla="*/ 508 h 1855"/>
                <a:gd name="T24" fmla="*/ 43 w 1171"/>
                <a:gd name="T25" fmla="*/ 568 h 1855"/>
                <a:gd name="T26" fmla="*/ 73 w 1171"/>
                <a:gd name="T27" fmla="*/ 623 h 1855"/>
                <a:gd name="T28" fmla="*/ 93 w 1171"/>
                <a:gd name="T29" fmla="*/ 670 h 1855"/>
                <a:gd name="T30" fmla="*/ 82 w 1171"/>
                <a:gd name="T31" fmla="*/ 719 h 1855"/>
                <a:gd name="T32" fmla="*/ 112 w 1171"/>
                <a:gd name="T33" fmla="*/ 738 h 1855"/>
                <a:gd name="T34" fmla="*/ 143 w 1171"/>
                <a:gd name="T35" fmla="*/ 759 h 1855"/>
                <a:gd name="T36" fmla="*/ 148 w 1171"/>
                <a:gd name="T37" fmla="*/ 739 h 1855"/>
                <a:gd name="T38" fmla="*/ 160 w 1171"/>
                <a:gd name="T39" fmla="*/ 713 h 1855"/>
                <a:gd name="T40" fmla="*/ 172 w 1171"/>
                <a:gd name="T41" fmla="*/ 736 h 1855"/>
                <a:gd name="T42" fmla="*/ 163 w 1171"/>
                <a:gd name="T43" fmla="*/ 751 h 1855"/>
                <a:gd name="T44" fmla="*/ 166 w 1171"/>
                <a:gd name="T45" fmla="*/ 778 h 1855"/>
                <a:gd name="T46" fmla="*/ 177 w 1171"/>
                <a:gd name="T47" fmla="*/ 817 h 1855"/>
                <a:gd name="T48" fmla="*/ 156 w 1171"/>
                <a:gd name="T49" fmla="*/ 810 h 1855"/>
                <a:gd name="T50" fmla="*/ 154 w 1171"/>
                <a:gd name="T51" fmla="*/ 785 h 1855"/>
                <a:gd name="T52" fmla="*/ 136 w 1171"/>
                <a:gd name="T53" fmla="*/ 769 h 1855"/>
                <a:gd name="T54" fmla="*/ 126 w 1171"/>
                <a:gd name="T55" fmla="*/ 809 h 1855"/>
                <a:gd name="T56" fmla="*/ 129 w 1171"/>
                <a:gd name="T57" fmla="*/ 855 h 1855"/>
                <a:gd name="T58" fmla="*/ 140 w 1171"/>
                <a:gd name="T59" fmla="*/ 896 h 1855"/>
                <a:gd name="T60" fmla="*/ 187 w 1171"/>
                <a:gd name="T61" fmla="*/ 929 h 1855"/>
                <a:gd name="T62" fmla="*/ 176 w 1171"/>
                <a:gd name="T63" fmla="*/ 990 h 1855"/>
                <a:gd name="T64" fmla="*/ 160 w 1171"/>
                <a:gd name="T65" fmla="*/ 1005 h 1855"/>
                <a:gd name="T66" fmla="*/ 179 w 1171"/>
                <a:gd name="T67" fmla="*/ 1065 h 1855"/>
                <a:gd name="T68" fmla="*/ 201 w 1171"/>
                <a:gd name="T69" fmla="*/ 1122 h 1855"/>
                <a:gd name="T70" fmla="*/ 221 w 1171"/>
                <a:gd name="T71" fmla="*/ 1172 h 1855"/>
                <a:gd name="T72" fmla="*/ 246 w 1171"/>
                <a:gd name="T73" fmla="*/ 1207 h 1855"/>
                <a:gd name="T74" fmla="*/ 259 w 1171"/>
                <a:gd name="T75" fmla="*/ 1246 h 1855"/>
                <a:gd name="T76" fmla="*/ 276 w 1171"/>
                <a:gd name="T77" fmla="*/ 1270 h 1855"/>
                <a:gd name="T78" fmla="*/ 273 w 1171"/>
                <a:gd name="T79" fmla="*/ 1317 h 1855"/>
                <a:gd name="T80" fmla="*/ 275 w 1171"/>
                <a:gd name="T81" fmla="*/ 1354 h 1855"/>
                <a:gd name="T82" fmla="*/ 281 w 1171"/>
                <a:gd name="T83" fmla="*/ 1391 h 1855"/>
                <a:gd name="T84" fmla="*/ 333 w 1171"/>
                <a:gd name="T85" fmla="*/ 1410 h 1855"/>
                <a:gd name="T86" fmla="*/ 380 w 1171"/>
                <a:gd name="T87" fmla="*/ 1430 h 1855"/>
                <a:gd name="T88" fmla="*/ 429 w 1171"/>
                <a:gd name="T89" fmla="*/ 1455 h 1855"/>
                <a:gd name="T90" fmla="*/ 451 w 1171"/>
                <a:gd name="T91" fmla="*/ 1494 h 1855"/>
                <a:gd name="T92" fmla="*/ 498 w 1171"/>
                <a:gd name="T93" fmla="*/ 1524 h 1855"/>
                <a:gd name="T94" fmla="*/ 548 w 1171"/>
                <a:gd name="T95" fmla="*/ 1540 h 1855"/>
                <a:gd name="T96" fmla="*/ 567 w 1171"/>
                <a:gd name="T97" fmla="*/ 1595 h 1855"/>
                <a:gd name="T98" fmla="*/ 612 w 1171"/>
                <a:gd name="T99" fmla="*/ 1620 h 1855"/>
                <a:gd name="T100" fmla="*/ 648 w 1171"/>
                <a:gd name="T101" fmla="*/ 1657 h 1855"/>
                <a:gd name="T102" fmla="*/ 685 w 1171"/>
                <a:gd name="T103" fmla="*/ 1741 h 1855"/>
                <a:gd name="T104" fmla="*/ 678 w 1171"/>
                <a:gd name="T105" fmla="*/ 1790 h 1855"/>
                <a:gd name="T106" fmla="*/ 1046 w 1171"/>
                <a:gd name="T107" fmla="*/ 1854 h 1855"/>
                <a:gd name="T108" fmla="*/ 1080 w 1171"/>
                <a:gd name="T109" fmla="*/ 1842 h 1855"/>
                <a:gd name="T110" fmla="*/ 1072 w 1171"/>
                <a:gd name="T111" fmla="*/ 1804 h 1855"/>
                <a:gd name="T112" fmla="*/ 1066 w 1171"/>
                <a:gd name="T113" fmla="*/ 1764 h 1855"/>
                <a:gd name="T114" fmla="*/ 1073 w 1171"/>
                <a:gd name="T115" fmla="*/ 1736 h 1855"/>
                <a:gd name="T116" fmla="*/ 1099 w 1171"/>
                <a:gd name="T117" fmla="*/ 1692 h 1855"/>
                <a:gd name="T118" fmla="*/ 1105 w 1171"/>
                <a:gd name="T119" fmla="*/ 1650 h 1855"/>
                <a:gd name="T120" fmla="*/ 1140 w 1171"/>
                <a:gd name="T121" fmla="*/ 161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1" h="1855">
                  <a:moveTo>
                    <a:pt x="1168" y="1587"/>
                  </a:moveTo>
                  <a:cubicBezTo>
                    <a:pt x="1167" y="1586"/>
                    <a:pt x="1167" y="1584"/>
                    <a:pt x="1167" y="1583"/>
                  </a:cubicBezTo>
                  <a:cubicBezTo>
                    <a:pt x="1165" y="1582"/>
                    <a:pt x="1162" y="1582"/>
                    <a:pt x="1161" y="1581"/>
                  </a:cubicBezTo>
                  <a:cubicBezTo>
                    <a:pt x="1160" y="1580"/>
                    <a:pt x="1159" y="1578"/>
                    <a:pt x="1159" y="1577"/>
                  </a:cubicBezTo>
                  <a:cubicBezTo>
                    <a:pt x="1158" y="1576"/>
                    <a:pt x="1156" y="1574"/>
                    <a:pt x="1156" y="1573"/>
                  </a:cubicBezTo>
                  <a:cubicBezTo>
                    <a:pt x="1155" y="1573"/>
                    <a:pt x="1153" y="1572"/>
                    <a:pt x="1153" y="1572"/>
                  </a:cubicBezTo>
                  <a:cubicBezTo>
                    <a:pt x="1152" y="1571"/>
                    <a:pt x="1152" y="1568"/>
                    <a:pt x="1151" y="1567"/>
                  </a:cubicBezTo>
                  <a:cubicBezTo>
                    <a:pt x="1151" y="1566"/>
                    <a:pt x="1149" y="1565"/>
                    <a:pt x="1148" y="1564"/>
                  </a:cubicBezTo>
                  <a:cubicBezTo>
                    <a:pt x="1147" y="1564"/>
                    <a:pt x="1144" y="1564"/>
                    <a:pt x="1143" y="1563"/>
                  </a:cubicBezTo>
                  <a:cubicBezTo>
                    <a:pt x="1142" y="1563"/>
                    <a:pt x="1141" y="1561"/>
                    <a:pt x="1141" y="1561"/>
                  </a:cubicBezTo>
                  <a:cubicBezTo>
                    <a:pt x="1140" y="1559"/>
                    <a:pt x="1141" y="1556"/>
                    <a:pt x="1142" y="1555"/>
                  </a:cubicBezTo>
                  <a:cubicBezTo>
                    <a:pt x="1142" y="1554"/>
                    <a:pt x="1144" y="1553"/>
                    <a:pt x="1145" y="1551"/>
                  </a:cubicBezTo>
                  <a:cubicBezTo>
                    <a:pt x="1145" y="1550"/>
                    <a:pt x="1144" y="1547"/>
                    <a:pt x="1144" y="1546"/>
                  </a:cubicBezTo>
                  <a:cubicBezTo>
                    <a:pt x="1143" y="1544"/>
                    <a:pt x="1140" y="1541"/>
                    <a:pt x="1139" y="1540"/>
                  </a:cubicBezTo>
                  <a:cubicBezTo>
                    <a:pt x="1138" y="1539"/>
                    <a:pt x="1136" y="1537"/>
                    <a:pt x="1136" y="1536"/>
                  </a:cubicBezTo>
                  <a:cubicBezTo>
                    <a:pt x="1136" y="1535"/>
                    <a:pt x="1138" y="1534"/>
                    <a:pt x="1138" y="1533"/>
                  </a:cubicBezTo>
                  <a:cubicBezTo>
                    <a:pt x="1138" y="1531"/>
                    <a:pt x="1136" y="1529"/>
                    <a:pt x="1136" y="1527"/>
                  </a:cubicBezTo>
                  <a:cubicBezTo>
                    <a:pt x="1135" y="1525"/>
                    <a:pt x="1135" y="1522"/>
                    <a:pt x="1135" y="1520"/>
                  </a:cubicBezTo>
                  <a:cubicBezTo>
                    <a:pt x="1135" y="1518"/>
                    <a:pt x="1135" y="1515"/>
                    <a:pt x="1134" y="1514"/>
                  </a:cubicBezTo>
                  <a:cubicBezTo>
                    <a:pt x="1133" y="1512"/>
                    <a:pt x="1131" y="1510"/>
                    <a:pt x="1130" y="1509"/>
                  </a:cubicBezTo>
                  <a:cubicBezTo>
                    <a:pt x="1129" y="1508"/>
                    <a:pt x="1126" y="1506"/>
                    <a:pt x="1126" y="1505"/>
                  </a:cubicBezTo>
                  <a:cubicBezTo>
                    <a:pt x="1125" y="1504"/>
                    <a:pt x="1124" y="1502"/>
                    <a:pt x="1124" y="1500"/>
                  </a:cubicBezTo>
                  <a:cubicBezTo>
                    <a:pt x="1123" y="1499"/>
                    <a:pt x="1124" y="1495"/>
                    <a:pt x="1123" y="1494"/>
                  </a:cubicBezTo>
                  <a:cubicBezTo>
                    <a:pt x="1123" y="1493"/>
                    <a:pt x="1122" y="1490"/>
                    <a:pt x="1121" y="1489"/>
                  </a:cubicBezTo>
                  <a:cubicBezTo>
                    <a:pt x="1120" y="1488"/>
                    <a:pt x="1117" y="1487"/>
                    <a:pt x="1117" y="1486"/>
                  </a:cubicBezTo>
                  <a:cubicBezTo>
                    <a:pt x="1116" y="1485"/>
                    <a:pt x="1116" y="1483"/>
                    <a:pt x="1116" y="1482"/>
                  </a:cubicBezTo>
                  <a:cubicBezTo>
                    <a:pt x="1116" y="1480"/>
                    <a:pt x="1117" y="1476"/>
                    <a:pt x="1118" y="1474"/>
                  </a:cubicBezTo>
                  <a:cubicBezTo>
                    <a:pt x="1118" y="1473"/>
                    <a:pt x="1120" y="1471"/>
                    <a:pt x="1119" y="1470"/>
                  </a:cubicBezTo>
                  <a:cubicBezTo>
                    <a:pt x="1119" y="1469"/>
                    <a:pt x="1118" y="1468"/>
                    <a:pt x="1118" y="1467"/>
                  </a:cubicBezTo>
                  <a:cubicBezTo>
                    <a:pt x="1117" y="1467"/>
                    <a:pt x="1119" y="1465"/>
                    <a:pt x="1119" y="1464"/>
                  </a:cubicBezTo>
                  <a:cubicBezTo>
                    <a:pt x="1119" y="1463"/>
                    <a:pt x="1119" y="1461"/>
                    <a:pt x="1119" y="1459"/>
                  </a:cubicBezTo>
                  <a:cubicBezTo>
                    <a:pt x="1118" y="1458"/>
                    <a:pt x="1115" y="1454"/>
                    <a:pt x="1115" y="1454"/>
                  </a:cubicBezTo>
                  <a:cubicBezTo>
                    <a:pt x="968" y="1254"/>
                    <a:pt x="968" y="1254"/>
                    <a:pt x="968" y="1254"/>
                  </a:cubicBezTo>
                  <a:cubicBezTo>
                    <a:pt x="831" y="1066"/>
                    <a:pt x="831" y="1066"/>
                    <a:pt x="831" y="1066"/>
                  </a:cubicBezTo>
                  <a:cubicBezTo>
                    <a:pt x="593" y="741"/>
                    <a:pt x="593" y="741"/>
                    <a:pt x="593" y="741"/>
                  </a:cubicBezTo>
                  <a:cubicBezTo>
                    <a:pt x="517" y="637"/>
                    <a:pt x="517" y="637"/>
                    <a:pt x="517" y="637"/>
                  </a:cubicBezTo>
                  <a:cubicBezTo>
                    <a:pt x="521" y="612"/>
                    <a:pt x="521" y="612"/>
                    <a:pt x="521" y="612"/>
                  </a:cubicBezTo>
                  <a:cubicBezTo>
                    <a:pt x="563" y="421"/>
                    <a:pt x="563" y="421"/>
                    <a:pt x="563" y="421"/>
                  </a:cubicBezTo>
                  <a:cubicBezTo>
                    <a:pt x="605" y="219"/>
                    <a:pt x="605" y="219"/>
                    <a:pt x="605" y="219"/>
                  </a:cubicBezTo>
                  <a:cubicBezTo>
                    <a:pt x="625" y="126"/>
                    <a:pt x="625" y="126"/>
                    <a:pt x="625" y="126"/>
                  </a:cubicBezTo>
                  <a:cubicBezTo>
                    <a:pt x="443" y="84"/>
                    <a:pt x="443" y="84"/>
                    <a:pt x="443" y="84"/>
                  </a:cubicBezTo>
                  <a:cubicBezTo>
                    <a:pt x="220" y="30"/>
                    <a:pt x="220" y="30"/>
                    <a:pt x="220" y="3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7" y="2"/>
                    <a:pt x="97" y="4"/>
                    <a:pt x="97" y="6"/>
                  </a:cubicBezTo>
                  <a:cubicBezTo>
                    <a:pt x="96" y="8"/>
                    <a:pt x="94" y="12"/>
                    <a:pt x="93" y="15"/>
                  </a:cubicBezTo>
                  <a:cubicBezTo>
                    <a:pt x="92" y="17"/>
                    <a:pt x="90" y="21"/>
                    <a:pt x="89" y="22"/>
                  </a:cubicBezTo>
                  <a:cubicBezTo>
                    <a:pt x="88" y="24"/>
                    <a:pt x="85" y="25"/>
                    <a:pt x="84" y="26"/>
                  </a:cubicBezTo>
                  <a:cubicBezTo>
                    <a:pt x="83" y="27"/>
                    <a:pt x="82" y="29"/>
                    <a:pt x="82" y="30"/>
                  </a:cubicBezTo>
                  <a:cubicBezTo>
                    <a:pt x="82" y="31"/>
                    <a:pt x="83" y="33"/>
                    <a:pt x="84" y="34"/>
                  </a:cubicBezTo>
                  <a:cubicBezTo>
                    <a:pt x="84" y="35"/>
                    <a:pt x="85" y="36"/>
                    <a:pt x="86" y="37"/>
                  </a:cubicBezTo>
                  <a:cubicBezTo>
                    <a:pt x="87" y="38"/>
                    <a:pt x="88" y="38"/>
                    <a:pt x="89" y="39"/>
                  </a:cubicBezTo>
                  <a:cubicBezTo>
                    <a:pt x="90" y="39"/>
                    <a:pt x="91" y="40"/>
                    <a:pt x="92" y="40"/>
                  </a:cubicBezTo>
                  <a:cubicBezTo>
                    <a:pt x="92" y="41"/>
                    <a:pt x="92" y="42"/>
                    <a:pt x="93" y="43"/>
                  </a:cubicBezTo>
                  <a:cubicBezTo>
                    <a:pt x="93" y="44"/>
                    <a:pt x="94" y="47"/>
                    <a:pt x="93" y="48"/>
                  </a:cubicBezTo>
                  <a:cubicBezTo>
                    <a:pt x="93" y="49"/>
                    <a:pt x="92" y="52"/>
                    <a:pt x="92" y="53"/>
                  </a:cubicBezTo>
                  <a:cubicBezTo>
                    <a:pt x="92" y="54"/>
                    <a:pt x="93" y="56"/>
                    <a:pt x="93" y="57"/>
                  </a:cubicBezTo>
                  <a:cubicBezTo>
                    <a:pt x="93" y="59"/>
                    <a:pt x="93" y="63"/>
                    <a:pt x="93" y="65"/>
                  </a:cubicBezTo>
                  <a:cubicBezTo>
                    <a:pt x="94" y="69"/>
                    <a:pt x="94" y="75"/>
                    <a:pt x="94" y="79"/>
                  </a:cubicBezTo>
                  <a:cubicBezTo>
                    <a:pt x="94" y="81"/>
                    <a:pt x="94" y="87"/>
                    <a:pt x="93" y="89"/>
                  </a:cubicBezTo>
                  <a:cubicBezTo>
                    <a:pt x="93" y="92"/>
                    <a:pt x="91" y="96"/>
                    <a:pt x="90" y="98"/>
                  </a:cubicBezTo>
                  <a:cubicBezTo>
                    <a:pt x="89" y="101"/>
                    <a:pt x="87" y="107"/>
                    <a:pt x="85" y="109"/>
                  </a:cubicBezTo>
                  <a:cubicBezTo>
                    <a:pt x="84" y="112"/>
                    <a:pt x="82" y="116"/>
                    <a:pt x="81" y="119"/>
                  </a:cubicBezTo>
                  <a:cubicBezTo>
                    <a:pt x="80" y="120"/>
                    <a:pt x="78" y="124"/>
                    <a:pt x="77" y="126"/>
                  </a:cubicBezTo>
                  <a:cubicBezTo>
                    <a:pt x="76" y="128"/>
                    <a:pt x="74" y="133"/>
                    <a:pt x="73" y="135"/>
                  </a:cubicBezTo>
                  <a:cubicBezTo>
                    <a:pt x="72" y="136"/>
                    <a:pt x="70" y="138"/>
                    <a:pt x="69" y="139"/>
                  </a:cubicBezTo>
                  <a:cubicBezTo>
                    <a:pt x="68" y="140"/>
                    <a:pt x="66" y="140"/>
                    <a:pt x="66" y="141"/>
                  </a:cubicBezTo>
                  <a:cubicBezTo>
                    <a:pt x="65" y="142"/>
                    <a:pt x="64" y="144"/>
                    <a:pt x="64" y="144"/>
                  </a:cubicBezTo>
                  <a:cubicBezTo>
                    <a:pt x="64" y="146"/>
                    <a:pt x="64" y="148"/>
                    <a:pt x="64" y="149"/>
                  </a:cubicBezTo>
                  <a:cubicBezTo>
                    <a:pt x="64" y="151"/>
                    <a:pt x="63" y="154"/>
                    <a:pt x="64" y="155"/>
                  </a:cubicBezTo>
                  <a:cubicBezTo>
                    <a:pt x="64" y="156"/>
                    <a:pt x="66" y="157"/>
                    <a:pt x="67" y="158"/>
                  </a:cubicBezTo>
                  <a:cubicBezTo>
                    <a:pt x="67" y="159"/>
                    <a:pt x="67" y="162"/>
                    <a:pt x="66" y="163"/>
                  </a:cubicBezTo>
                  <a:cubicBezTo>
                    <a:pt x="66" y="165"/>
                    <a:pt x="65" y="168"/>
                    <a:pt x="64" y="169"/>
                  </a:cubicBezTo>
                  <a:cubicBezTo>
                    <a:pt x="63" y="171"/>
                    <a:pt x="61" y="175"/>
                    <a:pt x="60" y="177"/>
                  </a:cubicBezTo>
                  <a:cubicBezTo>
                    <a:pt x="58" y="181"/>
                    <a:pt x="53" y="188"/>
                    <a:pt x="50" y="191"/>
                  </a:cubicBezTo>
                  <a:cubicBezTo>
                    <a:pt x="47" y="195"/>
                    <a:pt x="40" y="203"/>
                    <a:pt x="37" y="207"/>
                  </a:cubicBezTo>
                  <a:cubicBezTo>
                    <a:pt x="33" y="212"/>
                    <a:pt x="24" y="223"/>
                    <a:pt x="20" y="229"/>
                  </a:cubicBezTo>
                  <a:cubicBezTo>
                    <a:pt x="18" y="231"/>
                    <a:pt x="14" y="234"/>
                    <a:pt x="12" y="236"/>
                  </a:cubicBezTo>
                  <a:cubicBezTo>
                    <a:pt x="12" y="237"/>
                    <a:pt x="10" y="239"/>
                    <a:pt x="9" y="241"/>
                  </a:cubicBezTo>
                  <a:cubicBezTo>
                    <a:pt x="9" y="242"/>
                    <a:pt x="8" y="244"/>
                    <a:pt x="8" y="244"/>
                  </a:cubicBezTo>
                  <a:cubicBezTo>
                    <a:pt x="8" y="245"/>
                    <a:pt x="7" y="247"/>
                    <a:pt x="6" y="247"/>
                  </a:cubicBezTo>
                  <a:cubicBezTo>
                    <a:pt x="6" y="248"/>
                    <a:pt x="4" y="250"/>
                    <a:pt x="3" y="251"/>
                  </a:cubicBezTo>
                  <a:cubicBezTo>
                    <a:pt x="3" y="252"/>
                    <a:pt x="1" y="254"/>
                    <a:pt x="2" y="255"/>
                  </a:cubicBezTo>
                  <a:cubicBezTo>
                    <a:pt x="2" y="256"/>
                    <a:pt x="4" y="257"/>
                    <a:pt x="4" y="258"/>
                  </a:cubicBezTo>
                  <a:cubicBezTo>
                    <a:pt x="5" y="259"/>
                    <a:pt x="5" y="262"/>
                    <a:pt x="5" y="263"/>
                  </a:cubicBezTo>
                  <a:cubicBezTo>
                    <a:pt x="6" y="264"/>
                    <a:pt x="6" y="267"/>
                    <a:pt x="6" y="269"/>
                  </a:cubicBezTo>
                  <a:cubicBezTo>
                    <a:pt x="6" y="270"/>
                    <a:pt x="5" y="271"/>
                    <a:pt x="5" y="272"/>
                  </a:cubicBezTo>
                  <a:cubicBezTo>
                    <a:pt x="4" y="273"/>
                    <a:pt x="5" y="274"/>
                    <a:pt x="5" y="275"/>
                  </a:cubicBezTo>
                  <a:cubicBezTo>
                    <a:pt x="5" y="276"/>
                    <a:pt x="4" y="279"/>
                    <a:pt x="4" y="280"/>
                  </a:cubicBezTo>
                  <a:cubicBezTo>
                    <a:pt x="3" y="280"/>
                    <a:pt x="1" y="281"/>
                    <a:pt x="1" y="282"/>
                  </a:cubicBezTo>
                  <a:cubicBezTo>
                    <a:pt x="0" y="283"/>
                    <a:pt x="1" y="285"/>
                    <a:pt x="1" y="286"/>
                  </a:cubicBezTo>
                  <a:cubicBezTo>
                    <a:pt x="2" y="288"/>
                    <a:pt x="3" y="291"/>
                    <a:pt x="4" y="292"/>
                  </a:cubicBezTo>
                  <a:cubicBezTo>
                    <a:pt x="5" y="294"/>
                    <a:pt x="8" y="299"/>
                    <a:pt x="10" y="301"/>
                  </a:cubicBezTo>
                  <a:cubicBezTo>
                    <a:pt x="11" y="302"/>
                    <a:pt x="15" y="304"/>
                    <a:pt x="16" y="306"/>
                  </a:cubicBezTo>
                  <a:cubicBezTo>
                    <a:pt x="17" y="307"/>
                    <a:pt x="17" y="310"/>
                    <a:pt x="17" y="312"/>
                  </a:cubicBezTo>
                  <a:cubicBezTo>
                    <a:pt x="18" y="313"/>
                    <a:pt x="19" y="314"/>
                    <a:pt x="20" y="315"/>
                  </a:cubicBezTo>
                  <a:cubicBezTo>
                    <a:pt x="20" y="316"/>
                    <a:pt x="23" y="316"/>
                    <a:pt x="24" y="317"/>
                  </a:cubicBezTo>
                  <a:cubicBezTo>
                    <a:pt x="25" y="317"/>
                    <a:pt x="26" y="318"/>
                    <a:pt x="26" y="319"/>
                  </a:cubicBezTo>
                  <a:cubicBezTo>
                    <a:pt x="27" y="321"/>
                    <a:pt x="29" y="324"/>
                    <a:pt x="29" y="326"/>
                  </a:cubicBezTo>
                  <a:cubicBezTo>
                    <a:pt x="29" y="327"/>
                    <a:pt x="28" y="329"/>
                    <a:pt x="27" y="330"/>
                  </a:cubicBezTo>
                  <a:cubicBezTo>
                    <a:pt x="27" y="331"/>
                    <a:pt x="27" y="333"/>
                    <a:pt x="28" y="334"/>
                  </a:cubicBezTo>
                  <a:cubicBezTo>
                    <a:pt x="28" y="335"/>
                    <a:pt x="31" y="337"/>
                    <a:pt x="32" y="338"/>
                  </a:cubicBezTo>
                  <a:cubicBezTo>
                    <a:pt x="33" y="338"/>
                    <a:pt x="34" y="340"/>
                    <a:pt x="35" y="341"/>
                  </a:cubicBezTo>
                  <a:cubicBezTo>
                    <a:pt x="35" y="342"/>
                    <a:pt x="35" y="345"/>
                    <a:pt x="35" y="346"/>
                  </a:cubicBezTo>
                  <a:cubicBezTo>
                    <a:pt x="35" y="348"/>
                    <a:pt x="37" y="351"/>
                    <a:pt x="38" y="352"/>
                  </a:cubicBezTo>
                  <a:cubicBezTo>
                    <a:pt x="39" y="354"/>
                    <a:pt x="41" y="357"/>
                    <a:pt x="42" y="359"/>
                  </a:cubicBezTo>
                  <a:cubicBezTo>
                    <a:pt x="42" y="360"/>
                    <a:pt x="41" y="363"/>
                    <a:pt x="41" y="364"/>
                  </a:cubicBezTo>
                  <a:cubicBezTo>
                    <a:pt x="41" y="365"/>
                    <a:pt x="41" y="367"/>
                    <a:pt x="42" y="368"/>
                  </a:cubicBezTo>
                  <a:cubicBezTo>
                    <a:pt x="43" y="370"/>
                    <a:pt x="46" y="371"/>
                    <a:pt x="46" y="372"/>
                  </a:cubicBezTo>
                  <a:cubicBezTo>
                    <a:pt x="47" y="373"/>
                    <a:pt x="48" y="375"/>
                    <a:pt x="48" y="376"/>
                  </a:cubicBezTo>
                  <a:cubicBezTo>
                    <a:pt x="48" y="377"/>
                    <a:pt x="47" y="379"/>
                    <a:pt x="47" y="380"/>
                  </a:cubicBezTo>
                  <a:cubicBezTo>
                    <a:pt x="47" y="381"/>
                    <a:pt x="47" y="384"/>
                    <a:pt x="47" y="385"/>
                  </a:cubicBezTo>
                  <a:cubicBezTo>
                    <a:pt x="46" y="386"/>
                    <a:pt x="45" y="388"/>
                    <a:pt x="45" y="389"/>
                  </a:cubicBezTo>
                  <a:cubicBezTo>
                    <a:pt x="45" y="390"/>
                    <a:pt x="45" y="392"/>
                    <a:pt x="45" y="393"/>
                  </a:cubicBezTo>
                  <a:cubicBezTo>
                    <a:pt x="45" y="394"/>
                    <a:pt x="47" y="395"/>
                    <a:pt x="48" y="396"/>
                  </a:cubicBezTo>
                  <a:cubicBezTo>
                    <a:pt x="49" y="398"/>
                    <a:pt x="49" y="401"/>
                    <a:pt x="49" y="403"/>
                  </a:cubicBezTo>
                  <a:cubicBezTo>
                    <a:pt x="49" y="405"/>
                    <a:pt x="48" y="409"/>
                    <a:pt x="47" y="411"/>
                  </a:cubicBezTo>
                  <a:cubicBezTo>
                    <a:pt x="47" y="412"/>
                    <a:pt x="45" y="414"/>
                    <a:pt x="45" y="415"/>
                  </a:cubicBezTo>
                  <a:cubicBezTo>
                    <a:pt x="45" y="417"/>
                    <a:pt x="46" y="419"/>
                    <a:pt x="46" y="420"/>
                  </a:cubicBezTo>
                  <a:cubicBezTo>
                    <a:pt x="46" y="421"/>
                    <a:pt x="47" y="422"/>
                    <a:pt x="47" y="423"/>
                  </a:cubicBezTo>
                  <a:cubicBezTo>
                    <a:pt x="47" y="425"/>
                    <a:pt x="46" y="428"/>
                    <a:pt x="46" y="429"/>
                  </a:cubicBezTo>
                  <a:cubicBezTo>
                    <a:pt x="45" y="431"/>
                    <a:pt x="40" y="434"/>
                    <a:pt x="38" y="436"/>
                  </a:cubicBezTo>
                  <a:cubicBezTo>
                    <a:pt x="37" y="438"/>
                    <a:pt x="34" y="442"/>
                    <a:pt x="33" y="445"/>
                  </a:cubicBezTo>
                  <a:cubicBezTo>
                    <a:pt x="33" y="446"/>
                    <a:pt x="31" y="450"/>
                    <a:pt x="31" y="452"/>
                  </a:cubicBezTo>
                  <a:cubicBezTo>
                    <a:pt x="30" y="453"/>
                    <a:pt x="30" y="456"/>
                    <a:pt x="30" y="457"/>
                  </a:cubicBezTo>
                  <a:cubicBezTo>
                    <a:pt x="30" y="459"/>
                    <a:pt x="31" y="461"/>
                    <a:pt x="31" y="463"/>
                  </a:cubicBezTo>
                  <a:cubicBezTo>
                    <a:pt x="31" y="464"/>
                    <a:pt x="30" y="466"/>
                    <a:pt x="30" y="467"/>
                  </a:cubicBezTo>
                  <a:cubicBezTo>
                    <a:pt x="30" y="469"/>
                    <a:pt x="30" y="472"/>
                    <a:pt x="30" y="473"/>
                  </a:cubicBezTo>
                  <a:cubicBezTo>
                    <a:pt x="31" y="475"/>
                    <a:pt x="32" y="479"/>
                    <a:pt x="32" y="481"/>
                  </a:cubicBezTo>
                  <a:cubicBezTo>
                    <a:pt x="32" y="483"/>
                    <a:pt x="33" y="487"/>
                    <a:pt x="33" y="489"/>
                  </a:cubicBezTo>
                  <a:cubicBezTo>
                    <a:pt x="33" y="491"/>
                    <a:pt x="32" y="495"/>
                    <a:pt x="33" y="497"/>
                  </a:cubicBezTo>
                  <a:cubicBezTo>
                    <a:pt x="33" y="498"/>
                    <a:pt x="34" y="500"/>
                    <a:pt x="34" y="501"/>
                  </a:cubicBezTo>
                  <a:cubicBezTo>
                    <a:pt x="35" y="503"/>
                    <a:pt x="35" y="506"/>
                    <a:pt x="35" y="508"/>
                  </a:cubicBezTo>
                  <a:cubicBezTo>
                    <a:pt x="35" y="510"/>
                    <a:pt x="34" y="514"/>
                    <a:pt x="34" y="516"/>
                  </a:cubicBezTo>
                  <a:cubicBezTo>
                    <a:pt x="34" y="518"/>
                    <a:pt x="33" y="520"/>
                    <a:pt x="32" y="522"/>
                  </a:cubicBezTo>
                  <a:cubicBezTo>
                    <a:pt x="32" y="523"/>
                    <a:pt x="30" y="525"/>
                    <a:pt x="29" y="525"/>
                  </a:cubicBezTo>
                  <a:cubicBezTo>
                    <a:pt x="28" y="526"/>
                    <a:pt x="26" y="526"/>
                    <a:pt x="25" y="527"/>
                  </a:cubicBezTo>
                  <a:cubicBezTo>
                    <a:pt x="25" y="528"/>
                    <a:pt x="24" y="531"/>
                    <a:pt x="24" y="532"/>
                  </a:cubicBezTo>
                  <a:cubicBezTo>
                    <a:pt x="24" y="533"/>
                    <a:pt x="26" y="535"/>
                    <a:pt x="27" y="536"/>
                  </a:cubicBezTo>
                  <a:cubicBezTo>
                    <a:pt x="28" y="538"/>
                    <a:pt x="29" y="540"/>
                    <a:pt x="29" y="541"/>
                  </a:cubicBezTo>
                  <a:cubicBezTo>
                    <a:pt x="30" y="543"/>
                    <a:pt x="30" y="547"/>
                    <a:pt x="31" y="549"/>
                  </a:cubicBezTo>
                  <a:cubicBezTo>
                    <a:pt x="32" y="550"/>
                    <a:pt x="33" y="552"/>
                    <a:pt x="34" y="553"/>
                  </a:cubicBezTo>
                  <a:cubicBezTo>
                    <a:pt x="36" y="556"/>
                    <a:pt x="40" y="560"/>
                    <a:pt x="42" y="562"/>
                  </a:cubicBezTo>
                  <a:cubicBezTo>
                    <a:pt x="42" y="564"/>
                    <a:pt x="42" y="566"/>
                    <a:pt x="43" y="568"/>
                  </a:cubicBezTo>
                  <a:cubicBezTo>
                    <a:pt x="43" y="569"/>
                    <a:pt x="43" y="571"/>
                    <a:pt x="44" y="572"/>
                  </a:cubicBezTo>
                  <a:cubicBezTo>
                    <a:pt x="45" y="573"/>
                    <a:pt x="47" y="574"/>
                    <a:pt x="48" y="575"/>
                  </a:cubicBezTo>
                  <a:cubicBezTo>
                    <a:pt x="49" y="576"/>
                    <a:pt x="50" y="579"/>
                    <a:pt x="51" y="580"/>
                  </a:cubicBezTo>
                  <a:cubicBezTo>
                    <a:pt x="52" y="582"/>
                    <a:pt x="53" y="585"/>
                    <a:pt x="54" y="586"/>
                  </a:cubicBezTo>
                  <a:cubicBezTo>
                    <a:pt x="55" y="589"/>
                    <a:pt x="56" y="594"/>
                    <a:pt x="57" y="597"/>
                  </a:cubicBezTo>
                  <a:cubicBezTo>
                    <a:pt x="57" y="598"/>
                    <a:pt x="57" y="600"/>
                    <a:pt x="58" y="601"/>
                  </a:cubicBezTo>
                  <a:cubicBezTo>
                    <a:pt x="58" y="602"/>
                    <a:pt x="59" y="603"/>
                    <a:pt x="60" y="603"/>
                  </a:cubicBezTo>
                  <a:cubicBezTo>
                    <a:pt x="60" y="605"/>
                    <a:pt x="60" y="608"/>
                    <a:pt x="61" y="609"/>
                  </a:cubicBezTo>
                  <a:cubicBezTo>
                    <a:pt x="62" y="610"/>
                    <a:pt x="64" y="612"/>
                    <a:pt x="65" y="613"/>
                  </a:cubicBezTo>
                  <a:cubicBezTo>
                    <a:pt x="66" y="614"/>
                    <a:pt x="67" y="618"/>
                    <a:pt x="69" y="619"/>
                  </a:cubicBezTo>
                  <a:cubicBezTo>
                    <a:pt x="70" y="621"/>
                    <a:pt x="72" y="622"/>
                    <a:pt x="73" y="623"/>
                  </a:cubicBezTo>
                  <a:cubicBezTo>
                    <a:pt x="75" y="624"/>
                    <a:pt x="77" y="626"/>
                    <a:pt x="78" y="627"/>
                  </a:cubicBezTo>
                  <a:cubicBezTo>
                    <a:pt x="79" y="629"/>
                    <a:pt x="82" y="632"/>
                    <a:pt x="83" y="634"/>
                  </a:cubicBezTo>
                  <a:cubicBezTo>
                    <a:pt x="84" y="635"/>
                    <a:pt x="84" y="638"/>
                    <a:pt x="84" y="640"/>
                  </a:cubicBezTo>
                  <a:cubicBezTo>
                    <a:pt x="85" y="642"/>
                    <a:pt x="87" y="646"/>
                    <a:pt x="88" y="648"/>
                  </a:cubicBezTo>
                  <a:cubicBezTo>
                    <a:pt x="88" y="650"/>
                    <a:pt x="87" y="652"/>
                    <a:pt x="86" y="654"/>
                  </a:cubicBezTo>
                  <a:cubicBezTo>
                    <a:pt x="86" y="655"/>
                    <a:pt x="84" y="657"/>
                    <a:pt x="84" y="658"/>
                  </a:cubicBezTo>
                  <a:cubicBezTo>
                    <a:pt x="84" y="660"/>
                    <a:pt x="85" y="663"/>
                    <a:pt x="86" y="663"/>
                  </a:cubicBezTo>
                  <a:cubicBezTo>
                    <a:pt x="87" y="663"/>
                    <a:pt x="88" y="661"/>
                    <a:pt x="89" y="661"/>
                  </a:cubicBezTo>
                  <a:cubicBezTo>
                    <a:pt x="90" y="661"/>
                    <a:pt x="91" y="663"/>
                    <a:pt x="91" y="663"/>
                  </a:cubicBezTo>
                  <a:cubicBezTo>
                    <a:pt x="92" y="664"/>
                    <a:pt x="93" y="665"/>
                    <a:pt x="93" y="665"/>
                  </a:cubicBezTo>
                  <a:cubicBezTo>
                    <a:pt x="93" y="666"/>
                    <a:pt x="93" y="669"/>
                    <a:pt x="93" y="670"/>
                  </a:cubicBezTo>
                  <a:cubicBezTo>
                    <a:pt x="93" y="671"/>
                    <a:pt x="95" y="673"/>
                    <a:pt x="94" y="674"/>
                  </a:cubicBezTo>
                  <a:cubicBezTo>
                    <a:pt x="94" y="675"/>
                    <a:pt x="93" y="675"/>
                    <a:pt x="93" y="675"/>
                  </a:cubicBezTo>
                  <a:cubicBezTo>
                    <a:pt x="92" y="676"/>
                    <a:pt x="91" y="679"/>
                    <a:pt x="91" y="681"/>
                  </a:cubicBezTo>
                  <a:cubicBezTo>
                    <a:pt x="92" y="682"/>
                    <a:pt x="94" y="686"/>
                    <a:pt x="94" y="688"/>
                  </a:cubicBezTo>
                  <a:cubicBezTo>
                    <a:pt x="94" y="689"/>
                    <a:pt x="93" y="693"/>
                    <a:pt x="92" y="694"/>
                  </a:cubicBezTo>
                  <a:cubicBezTo>
                    <a:pt x="91" y="696"/>
                    <a:pt x="89" y="699"/>
                    <a:pt x="88" y="701"/>
                  </a:cubicBezTo>
                  <a:cubicBezTo>
                    <a:pt x="87" y="702"/>
                    <a:pt x="85" y="705"/>
                    <a:pt x="84" y="706"/>
                  </a:cubicBezTo>
                  <a:cubicBezTo>
                    <a:pt x="84" y="707"/>
                    <a:pt x="82" y="709"/>
                    <a:pt x="81" y="710"/>
                  </a:cubicBezTo>
                  <a:cubicBezTo>
                    <a:pt x="81" y="711"/>
                    <a:pt x="79" y="712"/>
                    <a:pt x="78" y="712"/>
                  </a:cubicBezTo>
                  <a:cubicBezTo>
                    <a:pt x="78" y="713"/>
                    <a:pt x="78" y="714"/>
                    <a:pt x="78" y="715"/>
                  </a:cubicBezTo>
                  <a:cubicBezTo>
                    <a:pt x="79" y="716"/>
                    <a:pt x="81" y="718"/>
                    <a:pt x="82" y="719"/>
                  </a:cubicBezTo>
                  <a:cubicBezTo>
                    <a:pt x="83" y="719"/>
                    <a:pt x="84" y="717"/>
                    <a:pt x="85" y="717"/>
                  </a:cubicBezTo>
                  <a:cubicBezTo>
                    <a:pt x="85" y="716"/>
                    <a:pt x="85" y="714"/>
                    <a:pt x="85" y="713"/>
                  </a:cubicBezTo>
                  <a:cubicBezTo>
                    <a:pt x="86" y="712"/>
                    <a:pt x="88" y="712"/>
                    <a:pt x="89" y="712"/>
                  </a:cubicBezTo>
                  <a:cubicBezTo>
                    <a:pt x="90" y="712"/>
                    <a:pt x="91" y="712"/>
                    <a:pt x="91" y="712"/>
                  </a:cubicBezTo>
                  <a:cubicBezTo>
                    <a:pt x="92" y="713"/>
                    <a:pt x="94" y="714"/>
                    <a:pt x="94" y="715"/>
                  </a:cubicBezTo>
                  <a:cubicBezTo>
                    <a:pt x="96" y="715"/>
                    <a:pt x="99" y="716"/>
                    <a:pt x="100" y="717"/>
                  </a:cubicBezTo>
                  <a:cubicBezTo>
                    <a:pt x="101" y="717"/>
                    <a:pt x="101" y="719"/>
                    <a:pt x="102" y="720"/>
                  </a:cubicBezTo>
                  <a:cubicBezTo>
                    <a:pt x="103" y="721"/>
                    <a:pt x="105" y="723"/>
                    <a:pt x="105" y="724"/>
                  </a:cubicBezTo>
                  <a:cubicBezTo>
                    <a:pt x="106" y="726"/>
                    <a:pt x="106" y="729"/>
                    <a:pt x="107" y="730"/>
                  </a:cubicBezTo>
                  <a:cubicBezTo>
                    <a:pt x="107" y="731"/>
                    <a:pt x="109" y="732"/>
                    <a:pt x="109" y="733"/>
                  </a:cubicBezTo>
                  <a:cubicBezTo>
                    <a:pt x="110" y="734"/>
                    <a:pt x="111" y="737"/>
                    <a:pt x="112" y="738"/>
                  </a:cubicBezTo>
                  <a:cubicBezTo>
                    <a:pt x="112" y="739"/>
                    <a:pt x="112" y="742"/>
                    <a:pt x="113" y="742"/>
                  </a:cubicBezTo>
                  <a:cubicBezTo>
                    <a:pt x="114" y="743"/>
                    <a:pt x="115" y="743"/>
                    <a:pt x="116" y="743"/>
                  </a:cubicBezTo>
                  <a:cubicBezTo>
                    <a:pt x="117" y="743"/>
                    <a:pt x="118" y="742"/>
                    <a:pt x="119" y="742"/>
                  </a:cubicBezTo>
                  <a:cubicBezTo>
                    <a:pt x="120" y="742"/>
                    <a:pt x="121" y="743"/>
                    <a:pt x="122" y="743"/>
                  </a:cubicBezTo>
                  <a:cubicBezTo>
                    <a:pt x="123" y="744"/>
                    <a:pt x="125" y="745"/>
                    <a:pt x="126" y="746"/>
                  </a:cubicBezTo>
                  <a:cubicBezTo>
                    <a:pt x="127" y="747"/>
                    <a:pt x="129" y="750"/>
                    <a:pt x="130" y="751"/>
                  </a:cubicBezTo>
                  <a:cubicBezTo>
                    <a:pt x="130" y="752"/>
                    <a:pt x="131" y="755"/>
                    <a:pt x="132" y="756"/>
                  </a:cubicBezTo>
                  <a:cubicBezTo>
                    <a:pt x="133" y="757"/>
                    <a:pt x="135" y="759"/>
                    <a:pt x="136" y="760"/>
                  </a:cubicBezTo>
                  <a:cubicBezTo>
                    <a:pt x="137" y="761"/>
                    <a:pt x="138" y="761"/>
                    <a:pt x="139" y="761"/>
                  </a:cubicBezTo>
                  <a:cubicBezTo>
                    <a:pt x="140" y="762"/>
                    <a:pt x="142" y="762"/>
                    <a:pt x="142" y="762"/>
                  </a:cubicBezTo>
                  <a:cubicBezTo>
                    <a:pt x="143" y="761"/>
                    <a:pt x="143" y="760"/>
                    <a:pt x="143" y="759"/>
                  </a:cubicBezTo>
                  <a:cubicBezTo>
                    <a:pt x="143" y="758"/>
                    <a:pt x="142" y="757"/>
                    <a:pt x="143" y="756"/>
                  </a:cubicBezTo>
                  <a:cubicBezTo>
                    <a:pt x="143" y="755"/>
                    <a:pt x="143" y="754"/>
                    <a:pt x="144" y="754"/>
                  </a:cubicBezTo>
                  <a:cubicBezTo>
                    <a:pt x="144" y="753"/>
                    <a:pt x="145" y="753"/>
                    <a:pt x="146" y="754"/>
                  </a:cubicBezTo>
                  <a:cubicBezTo>
                    <a:pt x="146" y="754"/>
                    <a:pt x="146" y="756"/>
                    <a:pt x="147" y="756"/>
                  </a:cubicBezTo>
                  <a:cubicBezTo>
                    <a:pt x="147" y="757"/>
                    <a:pt x="148" y="759"/>
                    <a:pt x="149" y="759"/>
                  </a:cubicBezTo>
                  <a:cubicBezTo>
                    <a:pt x="150" y="759"/>
                    <a:pt x="151" y="758"/>
                    <a:pt x="152" y="757"/>
                  </a:cubicBezTo>
                  <a:cubicBezTo>
                    <a:pt x="152" y="756"/>
                    <a:pt x="151" y="754"/>
                    <a:pt x="151" y="753"/>
                  </a:cubicBezTo>
                  <a:cubicBezTo>
                    <a:pt x="150" y="752"/>
                    <a:pt x="149" y="751"/>
                    <a:pt x="148" y="750"/>
                  </a:cubicBezTo>
                  <a:cubicBezTo>
                    <a:pt x="148" y="749"/>
                    <a:pt x="146" y="746"/>
                    <a:pt x="145" y="745"/>
                  </a:cubicBezTo>
                  <a:cubicBezTo>
                    <a:pt x="145" y="744"/>
                    <a:pt x="144" y="743"/>
                    <a:pt x="145" y="742"/>
                  </a:cubicBezTo>
                  <a:cubicBezTo>
                    <a:pt x="145" y="741"/>
                    <a:pt x="147" y="740"/>
                    <a:pt x="148" y="739"/>
                  </a:cubicBezTo>
                  <a:cubicBezTo>
                    <a:pt x="148" y="739"/>
                    <a:pt x="149" y="737"/>
                    <a:pt x="150" y="736"/>
                  </a:cubicBezTo>
                  <a:cubicBezTo>
                    <a:pt x="150" y="736"/>
                    <a:pt x="152" y="735"/>
                    <a:pt x="152" y="735"/>
                  </a:cubicBezTo>
                  <a:cubicBezTo>
                    <a:pt x="152" y="734"/>
                    <a:pt x="152" y="733"/>
                    <a:pt x="152" y="732"/>
                  </a:cubicBezTo>
                  <a:cubicBezTo>
                    <a:pt x="152" y="731"/>
                    <a:pt x="149" y="731"/>
                    <a:pt x="149" y="730"/>
                  </a:cubicBezTo>
                  <a:cubicBezTo>
                    <a:pt x="148" y="729"/>
                    <a:pt x="148" y="727"/>
                    <a:pt x="149" y="726"/>
                  </a:cubicBezTo>
                  <a:cubicBezTo>
                    <a:pt x="149" y="725"/>
                    <a:pt x="150" y="724"/>
                    <a:pt x="150" y="723"/>
                  </a:cubicBezTo>
                  <a:cubicBezTo>
                    <a:pt x="151" y="722"/>
                    <a:pt x="153" y="721"/>
                    <a:pt x="153" y="720"/>
                  </a:cubicBezTo>
                  <a:cubicBezTo>
                    <a:pt x="153" y="719"/>
                    <a:pt x="153" y="717"/>
                    <a:pt x="153" y="716"/>
                  </a:cubicBezTo>
                  <a:cubicBezTo>
                    <a:pt x="153" y="715"/>
                    <a:pt x="154" y="713"/>
                    <a:pt x="154" y="712"/>
                  </a:cubicBezTo>
                  <a:cubicBezTo>
                    <a:pt x="155" y="712"/>
                    <a:pt x="157" y="712"/>
                    <a:pt x="158" y="712"/>
                  </a:cubicBezTo>
                  <a:cubicBezTo>
                    <a:pt x="158" y="712"/>
                    <a:pt x="159" y="713"/>
                    <a:pt x="160" y="713"/>
                  </a:cubicBezTo>
                  <a:cubicBezTo>
                    <a:pt x="161" y="713"/>
                    <a:pt x="163" y="712"/>
                    <a:pt x="164" y="711"/>
                  </a:cubicBezTo>
                  <a:cubicBezTo>
                    <a:pt x="165" y="711"/>
                    <a:pt x="165" y="708"/>
                    <a:pt x="166" y="708"/>
                  </a:cubicBezTo>
                  <a:cubicBezTo>
                    <a:pt x="167" y="708"/>
                    <a:pt x="169" y="709"/>
                    <a:pt x="169" y="709"/>
                  </a:cubicBezTo>
                  <a:cubicBezTo>
                    <a:pt x="170" y="710"/>
                    <a:pt x="170" y="712"/>
                    <a:pt x="171" y="713"/>
                  </a:cubicBezTo>
                  <a:cubicBezTo>
                    <a:pt x="171" y="714"/>
                    <a:pt x="173" y="716"/>
                    <a:pt x="174" y="717"/>
                  </a:cubicBezTo>
                  <a:cubicBezTo>
                    <a:pt x="175" y="718"/>
                    <a:pt x="177" y="721"/>
                    <a:pt x="178" y="722"/>
                  </a:cubicBezTo>
                  <a:cubicBezTo>
                    <a:pt x="179" y="723"/>
                    <a:pt x="180" y="725"/>
                    <a:pt x="181" y="726"/>
                  </a:cubicBezTo>
                  <a:cubicBezTo>
                    <a:pt x="181" y="727"/>
                    <a:pt x="181" y="729"/>
                    <a:pt x="180" y="731"/>
                  </a:cubicBezTo>
                  <a:cubicBezTo>
                    <a:pt x="180" y="731"/>
                    <a:pt x="179" y="732"/>
                    <a:pt x="178" y="732"/>
                  </a:cubicBezTo>
                  <a:cubicBezTo>
                    <a:pt x="178" y="733"/>
                    <a:pt x="177" y="735"/>
                    <a:pt x="176" y="735"/>
                  </a:cubicBezTo>
                  <a:cubicBezTo>
                    <a:pt x="175" y="736"/>
                    <a:pt x="173" y="736"/>
                    <a:pt x="172" y="736"/>
                  </a:cubicBezTo>
                  <a:cubicBezTo>
                    <a:pt x="171" y="736"/>
                    <a:pt x="169" y="736"/>
                    <a:pt x="168" y="736"/>
                  </a:cubicBezTo>
                  <a:cubicBezTo>
                    <a:pt x="167" y="735"/>
                    <a:pt x="167" y="733"/>
                    <a:pt x="166" y="733"/>
                  </a:cubicBezTo>
                  <a:cubicBezTo>
                    <a:pt x="166" y="733"/>
                    <a:pt x="165" y="734"/>
                    <a:pt x="165" y="734"/>
                  </a:cubicBezTo>
                  <a:cubicBezTo>
                    <a:pt x="164" y="735"/>
                    <a:pt x="164" y="738"/>
                    <a:pt x="163" y="739"/>
                  </a:cubicBezTo>
                  <a:cubicBezTo>
                    <a:pt x="163" y="739"/>
                    <a:pt x="162" y="740"/>
                    <a:pt x="162" y="740"/>
                  </a:cubicBezTo>
                  <a:cubicBezTo>
                    <a:pt x="161" y="741"/>
                    <a:pt x="158" y="740"/>
                    <a:pt x="157" y="741"/>
                  </a:cubicBezTo>
                  <a:cubicBezTo>
                    <a:pt x="157" y="741"/>
                    <a:pt x="155" y="742"/>
                    <a:pt x="154" y="743"/>
                  </a:cubicBezTo>
                  <a:cubicBezTo>
                    <a:pt x="154" y="743"/>
                    <a:pt x="155" y="745"/>
                    <a:pt x="156" y="746"/>
                  </a:cubicBezTo>
                  <a:cubicBezTo>
                    <a:pt x="156" y="746"/>
                    <a:pt x="158" y="748"/>
                    <a:pt x="158" y="749"/>
                  </a:cubicBezTo>
                  <a:cubicBezTo>
                    <a:pt x="159" y="749"/>
                    <a:pt x="159" y="751"/>
                    <a:pt x="160" y="751"/>
                  </a:cubicBezTo>
                  <a:cubicBezTo>
                    <a:pt x="160" y="751"/>
                    <a:pt x="162" y="751"/>
                    <a:pt x="163" y="751"/>
                  </a:cubicBezTo>
                  <a:cubicBezTo>
                    <a:pt x="164" y="752"/>
                    <a:pt x="165" y="752"/>
                    <a:pt x="166" y="752"/>
                  </a:cubicBezTo>
                  <a:cubicBezTo>
                    <a:pt x="167" y="753"/>
                    <a:pt x="167" y="754"/>
                    <a:pt x="168" y="755"/>
                  </a:cubicBezTo>
                  <a:cubicBezTo>
                    <a:pt x="168" y="756"/>
                    <a:pt x="168" y="757"/>
                    <a:pt x="168" y="758"/>
                  </a:cubicBezTo>
                  <a:cubicBezTo>
                    <a:pt x="168" y="759"/>
                    <a:pt x="167" y="761"/>
                    <a:pt x="166" y="762"/>
                  </a:cubicBezTo>
                  <a:cubicBezTo>
                    <a:pt x="166" y="762"/>
                    <a:pt x="166" y="764"/>
                    <a:pt x="166" y="764"/>
                  </a:cubicBezTo>
                  <a:cubicBezTo>
                    <a:pt x="166" y="765"/>
                    <a:pt x="166" y="766"/>
                    <a:pt x="165" y="766"/>
                  </a:cubicBezTo>
                  <a:cubicBezTo>
                    <a:pt x="165" y="767"/>
                    <a:pt x="163" y="767"/>
                    <a:pt x="163" y="767"/>
                  </a:cubicBezTo>
                  <a:cubicBezTo>
                    <a:pt x="162" y="767"/>
                    <a:pt x="161" y="769"/>
                    <a:pt x="161" y="769"/>
                  </a:cubicBezTo>
                  <a:cubicBezTo>
                    <a:pt x="161" y="770"/>
                    <a:pt x="160" y="773"/>
                    <a:pt x="161" y="774"/>
                  </a:cubicBezTo>
                  <a:cubicBezTo>
                    <a:pt x="161" y="775"/>
                    <a:pt x="162" y="776"/>
                    <a:pt x="163" y="777"/>
                  </a:cubicBezTo>
                  <a:cubicBezTo>
                    <a:pt x="163" y="777"/>
                    <a:pt x="165" y="778"/>
                    <a:pt x="166" y="778"/>
                  </a:cubicBezTo>
                  <a:cubicBezTo>
                    <a:pt x="166" y="779"/>
                    <a:pt x="169" y="778"/>
                    <a:pt x="169" y="779"/>
                  </a:cubicBezTo>
                  <a:cubicBezTo>
                    <a:pt x="170" y="779"/>
                    <a:pt x="170" y="781"/>
                    <a:pt x="170" y="781"/>
                  </a:cubicBezTo>
                  <a:cubicBezTo>
                    <a:pt x="170" y="782"/>
                    <a:pt x="169" y="783"/>
                    <a:pt x="168" y="783"/>
                  </a:cubicBezTo>
                  <a:cubicBezTo>
                    <a:pt x="168" y="784"/>
                    <a:pt x="168" y="786"/>
                    <a:pt x="168" y="787"/>
                  </a:cubicBezTo>
                  <a:cubicBezTo>
                    <a:pt x="168" y="788"/>
                    <a:pt x="169" y="790"/>
                    <a:pt x="169" y="791"/>
                  </a:cubicBezTo>
                  <a:cubicBezTo>
                    <a:pt x="170" y="791"/>
                    <a:pt x="171" y="792"/>
                    <a:pt x="172" y="792"/>
                  </a:cubicBezTo>
                  <a:cubicBezTo>
                    <a:pt x="173" y="793"/>
                    <a:pt x="175" y="794"/>
                    <a:pt x="176" y="795"/>
                  </a:cubicBezTo>
                  <a:cubicBezTo>
                    <a:pt x="176" y="796"/>
                    <a:pt x="177" y="797"/>
                    <a:pt x="178" y="798"/>
                  </a:cubicBezTo>
                  <a:cubicBezTo>
                    <a:pt x="178" y="800"/>
                    <a:pt x="178" y="803"/>
                    <a:pt x="178" y="805"/>
                  </a:cubicBezTo>
                  <a:cubicBezTo>
                    <a:pt x="178" y="807"/>
                    <a:pt x="177" y="810"/>
                    <a:pt x="177" y="812"/>
                  </a:cubicBezTo>
                  <a:cubicBezTo>
                    <a:pt x="177" y="813"/>
                    <a:pt x="177" y="815"/>
                    <a:pt x="177" y="817"/>
                  </a:cubicBezTo>
                  <a:cubicBezTo>
                    <a:pt x="177" y="818"/>
                    <a:pt x="178" y="820"/>
                    <a:pt x="179" y="821"/>
                  </a:cubicBezTo>
                  <a:cubicBezTo>
                    <a:pt x="179" y="822"/>
                    <a:pt x="180" y="824"/>
                    <a:pt x="180" y="824"/>
                  </a:cubicBezTo>
                  <a:cubicBezTo>
                    <a:pt x="180" y="826"/>
                    <a:pt x="180" y="828"/>
                    <a:pt x="179" y="828"/>
                  </a:cubicBezTo>
                  <a:cubicBezTo>
                    <a:pt x="178" y="829"/>
                    <a:pt x="176" y="827"/>
                    <a:pt x="176" y="827"/>
                  </a:cubicBezTo>
                  <a:cubicBezTo>
                    <a:pt x="174" y="827"/>
                    <a:pt x="172" y="828"/>
                    <a:pt x="171" y="827"/>
                  </a:cubicBezTo>
                  <a:cubicBezTo>
                    <a:pt x="170" y="827"/>
                    <a:pt x="168" y="825"/>
                    <a:pt x="168" y="824"/>
                  </a:cubicBezTo>
                  <a:cubicBezTo>
                    <a:pt x="167" y="823"/>
                    <a:pt x="167" y="821"/>
                    <a:pt x="167" y="820"/>
                  </a:cubicBezTo>
                  <a:cubicBezTo>
                    <a:pt x="166" y="819"/>
                    <a:pt x="165" y="818"/>
                    <a:pt x="164" y="817"/>
                  </a:cubicBezTo>
                  <a:cubicBezTo>
                    <a:pt x="164" y="816"/>
                    <a:pt x="163" y="814"/>
                    <a:pt x="162" y="814"/>
                  </a:cubicBezTo>
                  <a:cubicBezTo>
                    <a:pt x="161" y="813"/>
                    <a:pt x="159" y="812"/>
                    <a:pt x="158" y="812"/>
                  </a:cubicBezTo>
                  <a:cubicBezTo>
                    <a:pt x="158" y="811"/>
                    <a:pt x="156" y="810"/>
                    <a:pt x="156" y="810"/>
                  </a:cubicBezTo>
                  <a:cubicBezTo>
                    <a:pt x="155" y="809"/>
                    <a:pt x="154" y="808"/>
                    <a:pt x="153" y="807"/>
                  </a:cubicBezTo>
                  <a:cubicBezTo>
                    <a:pt x="152" y="807"/>
                    <a:pt x="151" y="807"/>
                    <a:pt x="150" y="807"/>
                  </a:cubicBezTo>
                  <a:cubicBezTo>
                    <a:pt x="149" y="806"/>
                    <a:pt x="148" y="806"/>
                    <a:pt x="148" y="805"/>
                  </a:cubicBezTo>
                  <a:cubicBezTo>
                    <a:pt x="147" y="804"/>
                    <a:pt x="149" y="802"/>
                    <a:pt x="149" y="802"/>
                  </a:cubicBezTo>
                  <a:cubicBezTo>
                    <a:pt x="149" y="801"/>
                    <a:pt x="150" y="800"/>
                    <a:pt x="150" y="799"/>
                  </a:cubicBezTo>
                  <a:cubicBezTo>
                    <a:pt x="150" y="798"/>
                    <a:pt x="149" y="797"/>
                    <a:pt x="148" y="797"/>
                  </a:cubicBezTo>
                  <a:cubicBezTo>
                    <a:pt x="148" y="796"/>
                    <a:pt x="149" y="794"/>
                    <a:pt x="150" y="793"/>
                  </a:cubicBezTo>
                  <a:cubicBezTo>
                    <a:pt x="150" y="793"/>
                    <a:pt x="150" y="791"/>
                    <a:pt x="150" y="790"/>
                  </a:cubicBezTo>
                  <a:cubicBezTo>
                    <a:pt x="150" y="789"/>
                    <a:pt x="149" y="787"/>
                    <a:pt x="149" y="786"/>
                  </a:cubicBezTo>
                  <a:cubicBezTo>
                    <a:pt x="149" y="786"/>
                    <a:pt x="150" y="785"/>
                    <a:pt x="151" y="785"/>
                  </a:cubicBezTo>
                  <a:cubicBezTo>
                    <a:pt x="152" y="784"/>
                    <a:pt x="154" y="785"/>
                    <a:pt x="154" y="785"/>
                  </a:cubicBezTo>
                  <a:cubicBezTo>
                    <a:pt x="155" y="785"/>
                    <a:pt x="155" y="784"/>
                    <a:pt x="155" y="783"/>
                  </a:cubicBezTo>
                  <a:cubicBezTo>
                    <a:pt x="155" y="782"/>
                    <a:pt x="154" y="781"/>
                    <a:pt x="153" y="781"/>
                  </a:cubicBezTo>
                  <a:cubicBezTo>
                    <a:pt x="153" y="780"/>
                    <a:pt x="154" y="778"/>
                    <a:pt x="154" y="778"/>
                  </a:cubicBezTo>
                  <a:cubicBezTo>
                    <a:pt x="154" y="777"/>
                    <a:pt x="154" y="775"/>
                    <a:pt x="154" y="774"/>
                  </a:cubicBezTo>
                  <a:cubicBezTo>
                    <a:pt x="154" y="772"/>
                    <a:pt x="154" y="770"/>
                    <a:pt x="153" y="769"/>
                  </a:cubicBezTo>
                  <a:cubicBezTo>
                    <a:pt x="153" y="768"/>
                    <a:pt x="151" y="767"/>
                    <a:pt x="151" y="767"/>
                  </a:cubicBezTo>
                  <a:cubicBezTo>
                    <a:pt x="150" y="766"/>
                    <a:pt x="148" y="766"/>
                    <a:pt x="147" y="766"/>
                  </a:cubicBezTo>
                  <a:cubicBezTo>
                    <a:pt x="146" y="766"/>
                    <a:pt x="144" y="766"/>
                    <a:pt x="143" y="766"/>
                  </a:cubicBezTo>
                  <a:cubicBezTo>
                    <a:pt x="142" y="766"/>
                    <a:pt x="141" y="767"/>
                    <a:pt x="141" y="768"/>
                  </a:cubicBezTo>
                  <a:cubicBezTo>
                    <a:pt x="140" y="768"/>
                    <a:pt x="138" y="767"/>
                    <a:pt x="138" y="768"/>
                  </a:cubicBezTo>
                  <a:cubicBezTo>
                    <a:pt x="137" y="768"/>
                    <a:pt x="136" y="769"/>
                    <a:pt x="136" y="769"/>
                  </a:cubicBezTo>
                  <a:cubicBezTo>
                    <a:pt x="136" y="770"/>
                    <a:pt x="135" y="771"/>
                    <a:pt x="135" y="772"/>
                  </a:cubicBezTo>
                  <a:cubicBezTo>
                    <a:pt x="135" y="774"/>
                    <a:pt x="135" y="777"/>
                    <a:pt x="135" y="779"/>
                  </a:cubicBezTo>
                  <a:cubicBezTo>
                    <a:pt x="135" y="780"/>
                    <a:pt x="134" y="782"/>
                    <a:pt x="134" y="783"/>
                  </a:cubicBezTo>
                  <a:cubicBezTo>
                    <a:pt x="134" y="784"/>
                    <a:pt x="134" y="786"/>
                    <a:pt x="134" y="787"/>
                  </a:cubicBezTo>
                  <a:cubicBezTo>
                    <a:pt x="134" y="789"/>
                    <a:pt x="134" y="791"/>
                    <a:pt x="134" y="792"/>
                  </a:cubicBezTo>
                  <a:cubicBezTo>
                    <a:pt x="133" y="793"/>
                    <a:pt x="132" y="794"/>
                    <a:pt x="132" y="794"/>
                  </a:cubicBezTo>
                  <a:cubicBezTo>
                    <a:pt x="132" y="795"/>
                    <a:pt x="131" y="797"/>
                    <a:pt x="131" y="798"/>
                  </a:cubicBezTo>
                  <a:cubicBezTo>
                    <a:pt x="131" y="798"/>
                    <a:pt x="129" y="799"/>
                    <a:pt x="129" y="799"/>
                  </a:cubicBezTo>
                  <a:cubicBezTo>
                    <a:pt x="128" y="800"/>
                    <a:pt x="127" y="801"/>
                    <a:pt x="127" y="802"/>
                  </a:cubicBezTo>
                  <a:cubicBezTo>
                    <a:pt x="126" y="802"/>
                    <a:pt x="127" y="804"/>
                    <a:pt x="127" y="805"/>
                  </a:cubicBezTo>
                  <a:cubicBezTo>
                    <a:pt x="127" y="806"/>
                    <a:pt x="126" y="808"/>
                    <a:pt x="126" y="809"/>
                  </a:cubicBezTo>
                  <a:cubicBezTo>
                    <a:pt x="125" y="810"/>
                    <a:pt x="125" y="813"/>
                    <a:pt x="125" y="814"/>
                  </a:cubicBezTo>
                  <a:cubicBezTo>
                    <a:pt x="125" y="815"/>
                    <a:pt x="125" y="817"/>
                    <a:pt x="125" y="817"/>
                  </a:cubicBezTo>
                  <a:cubicBezTo>
                    <a:pt x="125" y="818"/>
                    <a:pt x="127" y="818"/>
                    <a:pt x="128" y="818"/>
                  </a:cubicBezTo>
                  <a:cubicBezTo>
                    <a:pt x="128" y="819"/>
                    <a:pt x="131" y="818"/>
                    <a:pt x="131" y="819"/>
                  </a:cubicBezTo>
                  <a:cubicBezTo>
                    <a:pt x="132" y="820"/>
                    <a:pt x="132" y="823"/>
                    <a:pt x="132" y="825"/>
                  </a:cubicBezTo>
                  <a:cubicBezTo>
                    <a:pt x="132" y="826"/>
                    <a:pt x="131" y="829"/>
                    <a:pt x="131" y="831"/>
                  </a:cubicBezTo>
                  <a:cubicBezTo>
                    <a:pt x="131" y="832"/>
                    <a:pt x="131" y="836"/>
                    <a:pt x="132" y="837"/>
                  </a:cubicBezTo>
                  <a:cubicBezTo>
                    <a:pt x="132" y="838"/>
                    <a:pt x="133" y="839"/>
                    <a:pt x="133" y="840"/>
                  </a:cubicBezTo>
                  <a:cubicBezTo>
                    <a:pt x="133" y="841"/>
                    <a:pt x="133" y="844"/>
                    <a:pt x="133" y="846"/>
                  </a:cubicBezTo>
                  <a:cubicBezTo>
                    <a:pt x="133" y="847"/>
                    <a:pt x="132" y="849"/>
                    <a:pt x="131" y="850"/>
                  </a:cubicBezTo>
                  <a:cubicBezTo>
                    <a:pt x="131" y="852"/>
                    <a:pt x="129" y="854"/>
                    <a:pt x="129" y="855"/>
                  </a:cubicBezTo>
                  <a:cubicBezTo>
                    <a:pt x="128" y="857"/>
                    <a:pt x="128" y="859"/>
                    <a:pt x="127" y="861"/>
                  </a:cubicBezTo>
                  <a:cubicBezTo>
                    <a:pt x="127" y="863"/>
                    <a:pt x="126" y="866"/>
                    <a:pt x="126" y="868"/>
                  </a:cubicBezTo>
                  <a:cubicBezTo>
                    <a:pt x="126" y="870"/>
                    <a:pt x="127" y="873"/>
                    <a:pt x="127" y="874"/>
                  </a:cubicBezTo>
                  <a:cubicBezTo>
                    <a:pt x="128" y="875"/>
                    <a:pt x="130" y="876"/>
                    <a:pt x="130" y="877"/>
                  </a:cubicBezTo>
                  <a:cubicBezTo>
                    <a:pt x="131" y="878"/>
                    <a:pt x="130" y="880"/>
                    <a:pt x="131" y="880"/>
                  </a:cubicBezTo>
                  <a:cubicBezTo>
                    <a:pt x="131" y="881"/>
                    <a:pt x="133" y="882"/>
                    <a:pt x="133" y="883"/>
                  </a:cubicBezTo>
                  <a:cubicBezTo>
                    <a:pt x="133" y="884"/>
                    <a:pt x="132" y="887"/>
                    <a:pt x="132" y="888"/>
                  </a:cubicBezTo>
                  <a:cubicBezTo>
                    <a:pt x="133" y="888"/>
                    <a:pt x="134" y="888"/>
                    <a:pt x="135" y="888"/>
                  </a:cubicBezTo>
                  <a:cubicBezTo>
                    <a:pt x="136" y="888"/>
                    <a:pt x="137" y="889"/>
                    <a:pt x="137" y="889"/>
                  </a:cubicBezTo>
                  <a:cubicBezTo>
                    <a:pt x="138" y="890"/>
                    <a:pt x="139" y="891"/>
                    <a:pt x="139" y="892"/>
                  </a:cubicBezTo>
                  <a:cubicBezTo>
                    <a:pt x="139" y="893"/>
                    <a:pt x="140" y="895"/>
                    <a:pt x="140" y="896"/>
                  </a:cubicBezTo>
                  <a:cubicBezTo>
                    <a:pt x="141" y="899"/>
                    <a:pt x="143" y="905"/>
                    <a:pt x="144" y="907"/>
                  </a:cubicBezTo>
                  <a:cubicBezTo>
                    <a:pt x="145" y="910"/>
                    <a:pt x="148" y="915"/>
                    <a:pt x="150" y="917"/>
                  </a:cubicBezTo>
                  <a:cubicBezTo>
                    <a:pt x="151" y="919"/>
                    <a:pt x="154" y="923"/>
                    <a:pt x="156" y="924"/>
                  </a:cubicBezTo>
                  <a:cubicBezTo>
                    <a:pt x="158" y="925"/>
                    <a:pt x="163" y="927"/>
                    <a:pt x="165" y="927"/>
                  </a:cubicBezTo>
                  <a:cubicBezTo>
                    <a:pt x="166" y="927"/>
                    <a:pt x="168" y="926"/>
                    <a:pt x="168" y="925"/>
                  </a:cubicBezTo>
                  <a:cubicBezTo>
                    <a:pt x="169" y="925"/>
                    <a:pt x="171" y="925"/>
                    <a:pt x="172" y="925"/>
                  </a:cubicBezTo>
                  <a:cubicBezTo>
                    <a:pt x="172" y="926"/>
                    <a:pt x="173" y="928"/>
                    <a:pt x="174" y="928"/>
                  </a:cubicBezTo>
                  <a:cubicBezTo>
                    <a:pt x="174" y="928"/>
                    <a:pt x="176" y="927"/>
                    <a:pt x="177" y="927"/>
                  </a:cubicBezTo>
                  <a:cubicBezTo>
                    <a:pt x="178" y="927"/>
                    <a:pt x="179" y="925"/>
                    <a:pt x="179" y="925"/>
                  </a:cubicBezTo>
                  <a:cubicBezTo>
                    <a:pt x="181" y="925"/>
                    <a:pt x="183" y="926"/>
                    <a:pt x="184" y="926"/>
                  </a:cubicBezTo>
                  <a:cubicBezTo>
                    <a:pt x="185" y="927"/>
                    <a:pt x="186" y="928"/>
                    <a:pt x="187" y="929"/>
                  </a:cubicBezTo>
                  <a:cubicBezTo>
                    <a:pt x="187" y="931"/>
                    <a:pt x="188" y="934"/>
                    <a:pt x="189" y="936"/>
                  </a:cubicBezTo>
                  <a:cubicBezTo>
                    <a:pt x="189" y="937"/>
                    <a:pt x="190" y="940"/>
                    <a:pt x="190" y="941"/>
                  </a:cubicBezTo>
                  <a:cubicBezTo>
                    <a:pt x="191" y="943"/>
                    <a:pt x="192" y="947"/>
                    <a:pt x="192" y="949"/>
                  </a:cubicBezTo>
                  <a:cubicBezTo>
                    <a:pt x="193" y="951"/>
                    <a:pt x="193" y="954"/>
                    <a:pt x="193" y="956"/>
                  </a:cubicBezTo>
                  <a:cubicBezTo>
                    <a:pt x="193" y="957"/>
                    <a:pt x="192" y="960"/>
                    <a:pt x="191" y="961"/>
                  </a:cubicBezTo>
                  <a:cubicBezTo>
                    <a:pt x="191" y="963"/>
                    <a:pt x="189" y="965"/>
                    <a:pt x="188" y="967"/>
                  </a:cubicBezTo>
                  <a:cubicBezTo>
                    <a:pt x="187" y="968"/>
                    <a:pt x="187" y="970"/>
                    <a:pt x="186" y="972"/>
                  </a:cubicBezTo>
                  <a:cubicBezTo>
                    <a:pt x="186" y="973"/>
                    <a:pt x="184" y="976"/>
                    <a:pt x="184" y="978"/>
                  </a:cubicBezTo>
                  <a:cubicBezTo>
                    <a:pt x="183" y="979"/>
                    <a:pt x="183" y="982"/>
                    <a:pt x="183" y="983"/>
                  </a:cubicBezTo>
                  <a:cubicBezTo>
                    <a:pt x="182" y="984"/>
                    <a:pt x="180" y="985"/>
                    <a:pt x="180" y="986"/>
                  </a:cubicBezTo>
                  <a:cubicBezTo>
                    <a:pt x="179" y="987"/>
                    <a:pt x="177" y="989"/>
                    <a:pt x="176" y="990"/>
                  </a:cubicBezTo>
                  <a:cubicBezTo>
                    <a:pt x="175" y="990"/>
                    <a:pt x="174" y="990"/>
                    <a:pt x="173" y="989"/>
                  </a:cubicBezTo>
                  <a:cubicBezTo>
                    <a:pt x="172" y="989"/>
                    <a:pt x="172" y="986"/>
                    <a:pt x="171" y="985"/>
                  </a:cubicBezTo>
                  <a:cubicBezTo>
                    <a:pt x="171" y="984"/>
                    <a:pt x="169" y="983"/>
                    <a:pt x="168" y="983"/>
                  </a:cubicBezTo>
                  <a:cubicBezTo>
                    <a:pt x="168" y="982"/>
                    <a:pt x="166" y="983"/>
                    <a:pt x="165" y="984"/>
                  </a:cubicBezTo>
                  <a:cubicBezTo>
                    <a:pt x="164" y="984"/>
                    <a:pt x="163" y="987"/>
                    <a:pt x="162" y="987"/>
                  </a:cubicBezTo>
                  <a:cubicBezTo>
                    <a:pt x="161" y="988"/>
                    <a:pt x="158" y="989"/>
                    <a:pt x="158" y="990"/>
                  </a:cubicBezTo>
                  <a:cubicBezTo>
                    <a:pt x="158" y="991"/>
                    <a:pt x="158" y="993"/>
                    <a:pt x="159" y="994"/>
                  </a:cubicBezTo>
                  <a:cubicBezTo>
                    <a:pt x="159" y="995"/>
                    <a:pt x="162" y="995"/>
                    <a:pt x="163" y="995"/>
                  </a:cubicBezTo>
                  <a:cubicBezTo>
                    <a:pt x="164" y="996"/>
                    <a:pt x="164" y="998"/>
                    <a:pt x="164" y="999"/>
                  </a:cubicBezTo>
                  <a:cubicBezTo>
                    <a:pt x="164" y="999"/>
                    <a:pt x="162" y="1001"/>
                    <a:pt x="162" y="1001"/>
                  </a:cubicBezTo>
                  <a:cubicBezTo>
                    <a:pt x="161" y="1002"/>
                    <a:pt x="160" y="1004"/>
                    <a:pt x="160" y="1005"/>
                  </a:cubicBezTo>
                  <a:cubicBezTo>
                    <a:pt x="160" y="1006"/>
                    <a:pt x="159" y="1009"/>
                    <a:pt x="159" y="1011"/>
                  </a:cubicBezTo>
                  <a:cubicBezTo>
                    <a:pt x="159" y="1012"/>
                    <a:pt x="160" y="1015"/>
                    <a:pt x="160" y="1016"/>
                  </a:cubicBezTo>
                  <a:cubicBezTo>
                    <a:pt x="161" y="1018"/>
                    <a:pt x="161" y="1023"/>
                    <a:pt x="161" y="1025"/>
                  </a:cubicBezTo>
                  <a:cubicBezTo>
                    <a:pt x="161" y="1027"/>
                    <a:pt x="160" y="1030"/>
                    <a:pt x="160" y="1032"/>
                  </a:cubicBezTo>
                  <a:cubicBezTo>
                    <a:pt x="160" y="1034"/>
                    <a:pt x="159" y="1037"/>
                    <a:pt x="159" y="1039"/>
                  </a:cubicBezTo>
                  <a:cubicBezTo>
                    <a:pt x="159" y="1039"/>
                    <a:pt x="160" y="1041"/>
                    <a:pt x="160" y="1041"/>
                  </a:cubicBezTo>
                  <a:cubicBezTo>
                    <a:pt x="161" y="1043"/>
                    <a:pt x="163" y="1045"/>
                    <a:pt x="163" y="1046"/>
                  </a:cubicBezTo>
                  <a:cubicBezTo>
                    <a:pt x="164" y="1047"/>
                    <a:pt x="163" y="1049"/>
                    <a:pt x="163" y="1051"/>
                  </a:cubicBezTo>
                  <a:cubicBezTo>
                    <a:pt x="164" y="1052"/>
                    <a:pt x="165" y="1054"/>
                    <a:pt x="166" y="1055"/>
                  </a:cubicBezTo>
                  <a:cubicBezTo>
                    <a:pt x="167" y="1056"/>
                    <a:pt x="170" y="1057"/>
                    <a:pt x="171" y="1058"/>
                  </a:cubicBezTo>
                  <a:cubicBezTo>
                    <a:pt x="173" y="1059"/>
                    <a:pt x="177" y="1063"/>
                    <a:pt x="179" y="1065"/>
                  </a:cubicBezTo>
                  <a:cubicBezTo>
                    <a:pt x="180" y="1066"/>
                    <a:pt x="183" y="1071"/>
                    <a:pt x="184" y="1073"/>
                  </a:cubicBezTo>
                  <a:cubicBezTo>
                    <a:pt x="185" y="1074"/>
                    <a:pt x="187" y="1078"/>
                    <a:pt x="187" y="1079"/>
                  </a:cubicBezTo>
                  <a:cubicBezTo>
                    <a:pt x="188" y="1081"/>
                    <a:pt x="188" y="1084"/>
                    <a:pt x="188" y="1085"/>
                  </a:cubicBezTo>
                  <a:cubicBezTo>
                    <a:pt x="189" y="1086"/>
                    <a:pt x="189" y="1088"/>
                    <a:pt x="189" y="1089"/>
                  </a:cubicBezTo>
                  <a:cubicBezTo>
                    <a:pt x="190" y="1091"/>
                    <a:pt x="190" y="1094"/>
                    <a:pt x="191" y="1095"/>
                  </a:cubicBezTo>
                  <a:cubicBezTo>
                    <a:pt x="191" y="1096"/>
                    <a:pt x="191" y="1098"/>
                    <a:pt x="192" y="1099"/>
                  </a:cubicBezTo>
                  <a:cubicBezTo>
                    <a:pt x="192" y="1100"/>
                    <a:pt x="194" y="1101"/>
                    <a:pt x="195" y="1101"/>
                  </a:cubicBezTo>
                  <a:cubicBezTo>
                    <a:pt x="196" y="1102"/>
                    <a:pt x="199" y="1104"/>
                    <a:pt x="200" y="1106"/>
                  </a:cubicBezTo>
                  <a:cubicBezTo>
                    <a:pt x="201" y="1107"/>
                    <a:pt x="202" y="1110"/>
                    <a:pt x="202" y="1111"/>
                  </a:cubicBezTo>
                  <a:cubicBezTo>
                    <a:pt x="203" y="1113"/>
                    <a:pt x="202" y="1116"/>
                    <a:pt x="202" y="1117"/>
                  </a:cubicBezTo>
                  <a:cubicBezTo>
                    <a:pt x="202" y="1118"/>
                    <a:pt x="201" y="1120"/>
                    <a:pt x="201" y="1122"/>
                  </a:cubicBezTo>
                  <a:cubicBezTo>
                    <a:pt x="201" y="1123"/>
                    <a:pt x="202" y="1126"/>
                    <a:pt x="202" y="1127"/>
                  </a:cubicBezTo>
                  <a:cubicBezTo>
                    <a:pt x="203" y="1128"/>
                    <a:pt x="205" y="1130"/>
                    <a:pt x="205" y="1131"/>
                  </a:cubicBezTo>
                  <a:cubicBezTo>
                    <a:pt x="206" y="1131"/>
                    <a:pt x="207" y="1134"/>
                    <a:pt x="207" y="1135"/>
                  </a:cubicBezTo>
                  <a:cubicBezTo>
                    <a:pt x="208" y="1136"/>
                    <a:pt x="210" y="1139"/>
                    <a:pt x="211" y="1141"/>
                  </a:cubicBezTo>
                  <a:cubicBezTo>
                    <a:pt x="211" y="1142"/>
                    <a:pt x="213" y="1144"/>
                    <a:pt x="214" y="1145"/>
                  </a:cubicBezTo>
                  <a:cubicBezTo>
                    <a:pt x="214" y="1146"/>
                    <a:pt x="215" y="1147"/>
                    <a:pt x="215" y="1148"/>
                  </a:cubicBezTo>
                  <a:cubicBezTo>
                    <a:pt x="215" y="1150"/>
                    <a:pt x="216" y="1153"/>
                    <a:pt x="216" y="1154"/>
                  </a:cubicBezTo>
                  <a:cubicBezTo>
                    <a:pt x="216" y="1156"/>
                    <a:pt x="214" y="1159"/>
                    <a:pt x="215" y="1160"/>
                  </a:cubicBezTo>
                  <a:cubicBezTo>
                    <a:pt x="215" y="1161"/>
                    <a:pt x="217" y="1163"/>
                    <a:pt x="217" y="1164"/>
                  </a:cubicBezTo>
                  <a:cubicBezTo>
                    <a:pt x="218" y="1165"/>
                    <a:pt x="218" y="1168"/>
                    <a:pt x="218" y="1169"/>
                  </a:cubicBezTo>
                  <a:cubicBezTo>
                    <a:pt x="219" y="1170"/>
                    <a:pt x="220" y="1171"/>
                    <a:pt x="221" y="1172"/>
                  </a:cubicBezTo>
                  <a:cubicBezTo>
                    <a:pt x="222" y="1172"/>
                    <a:pt x="224" y="1173"/>
                    <a:pt x="224" y="1174"/>
                  </a:cubicBezTo>
                  <a:cubicBezTo>
                    <a:pt x="226" y="1174"/>
                    <a:pt x="228" y="1176"/>
                    <a:pt x="229" y="1176"/>
                  </a:cubicBezTo>
                  <a:cubicBezTo>
                    <a:pt x="230" y="1177"/>
                    <a:pt x="231" y="1177"/>
                    <a:pt x="232" y="1177"/>
                  </a:cubicBezTo>
                  <a:cubicBezTo>
                    <a:pt x="232" y="1178"/>
                    <a:pt x="233" y="1179"/>
                    <a:pt x="234" y="1180"/>
                  </a:cubicBezTo>
                  <a:cubicBezTo>
                    <a:pt x="234" y="1181"/>
                    <a:pt x="234" y="1183"/>
                    <a:pt x="234" y="1185"/>
                  </a:cubicBezTo>
                  <a:cubicBezTo>
                    <a:pt x="235" y="1185"/>
                    <a:pt x="236" y="1187"/>
                    <a:pt x="236" y="1188"/>
                  </a:cubicBezTo>
                  <a:cubicBezTo>
                    <a:pt x="237" y="1189"/>
                    <a:pt x="237" y="1192"/>
                    <a:pt x="238" y="1193"/>
                  </a:cubicBezTo>
                  <a:cubicBezTo>
                    <a:pt x="238" y="1194"/>
                    <a:pt x="237" y="1196"/>
                    <a:pt x="238" y="1197"/>
                  </a:cubicBezTo>
                  <a:cubicBezTo>
                    <a:pt x="238" y="1198"/>
                    <a:pt x="240" y="1199"/>
                    <a:pt x="241" y="1200"/>
                  </a:cubicBezTo>
                  <a:cubicBezTo>
                    <a:pt x="241" y="1200"/>
                    <a:pt x="242" y="1202"/>
                    <a:pt x="242" y="1203"/>
                  </a:cubicBezTo>
                  <a:cubicBezTo>
                    <a:pt x="243" y="1204"/>
                    <a:pt x="245" y="1206"/>
                    <a:pt x="246" y="1207"/>
                  </a:cubicBezTo>
                  <a:cubicBezTo>
                    <a:pt x="246" y="1208"/>
                    <a:pt x="247" y="1211"/>
                    <a:pt x="247" y="1212"/>
                  </a:cubicBezTo>
                  <a:cubicBezTo>
                    <a:pt x="248" y="1213"/>
                    <a:pt x="249" y="1214"/>
                    <a:pt x="250" y="1215"/>
                  </a:cubicBezTo>
                  <a:cubicBezTo>
                    <a:pt x="251" y="1215"/>
                    <a:pt x="254" y="1215"/>
                    <a:pt x="255" y="1216"/>
                  </a:cubicBezTo>
                  <a:cubicBezTo>
                    <a:pt x="256" y="1216"/>
                    <a:pt x="257" y="1218"/>
                    <a:pt x="257" y="1218"/>
                  </a:cubicBezTo>
                  <a:cubicBezTo>
                    <a:pt x="258" y="1219"/>
                    <a:pt x="260" y="1218"/>
                    <a:pt x="261" y="1219"/>
                  </a:cubicBezTo>
                  <a:cubicBezTo>
                    <a:pt x="262" y="1220"/>
                    <a:pt x="264" y="1221"/>
                    <a:pt x="264" y="1223"/>
                  </a:cubicBezTo>
                  <a:cubicBezTo>
                    <a:pt x="265" y="1223"/>
                    <a:pt x="264" y="1225"/>
                    <a:pt x="264" y="1226"/>
                  </a:cubicBezTo>
                  <a:cubicBezTo>
                    <a:pt x="264" y="1228"/>
                    <a:pt x="265" y="1232"/>
                    <a:pt x="264" y="1233"/>
                  </a:cubicBezTo>
                  <a:cubicBezTo>
                    <a:pt x="264" y="1234"/>
                    <a:pt x="262" y="1236"/>
                    <a:pt x="262" y="1237"/>
                  </a:cubicBezTo>
                  <a:cubicBezTo>
                    <a:pt x="262" y="1238"/>
                    <a:pt x="261" y="1240"/>
                    <a:pt x="261" y="1241"/>
                  </a:cubicBezTo>
                  <a:cubicBezTo>
                    <a:pt x="260" y="1243"/>
                    <a:pt x="259" y="1245"/>
                    <a:pt x="259" y="1246"/>
                  </a:cubicBezTo>
                  <a:cubicBezTo>
                    <a:pt x="258" y="1246"/>
                    <a:pt x="257" y="1247"/>
                    <a:pt x="257" y="1248"/>
                  </a:cubicBezTo>
                  <a:cubicBezTo>
                    <a:pt x="256" y="1248"/>
                    <a:pt x="255" y="1250"/>
                    <a:pt x="255" y="1251"/>
                  </a:cubicBezTo>
                  <a:cubicBezTo>
                    <a:pt x="255" y="1252"/>
                    <a:pt x="255" y="1255"/>
                    <a:pt x="256" y="1257"/>
                  </a:cubicBezTo>
                  <a:cubicBezTo>
                    <a:pt x="256" y="1258"/>
                    <a:pt x="258" y="1259"/>
                    <a:pt x="258" y="1260"/>
                  </a:cubicBezTo>
                  <a:cubicBezTo>
                    <a:pt x="259" y="1261"/>
                    <a:pt x="261" y="1263"/>
                    <a:pt x="262" y="1264"/>
                  </a:cubicBezTo>
                  <a:cubicBezTo>
                    <a:pt x="263" y="1265"/>
                    <a:pt x="265" y="1266"/>
                    <a:pt x="266" y="1267"/>
                  </a:cubicBezTo>
                  <a:cubicBezTo>
                    <a:pt x="267" y="1268"/>
                    <a:pt x="268" y="1270"/>
                    <a:pt x="268" y="1271"/>
                  </a:cubicBezTo>
                  <a:cubicBezTo>
                    <a:pt x="269" y="1272"/>
                    <a:pt x="269" y="1273"/>
                    <a:pt x="270" y="1274"/>
                  </a:cubicBezTo>
                  <a:cubicBezTo>
                    <a:pt x="270" y="1274"/>
                    <a:pt x="271" y="1273"/>
                    <a:pt x="272" y="1272"/>
                  </a:cubicBezTo>
                  <a:cubicBezTo>
                    <a:pt x="272" y="1271"/>
                    <a:pt x="273" y="1270"/>
                    <a:pt x="274" y="1269"/>
                  </a:cubicBezTo>
                  <a:cubicBezTo>
                    <a:pt x="274" y="1269"/>
                    <a:pt x="276" y="1269"/>
                    <a:pt x="276" y="1270"/>
                  </a:cubicBezTo>
                  <a:cubicBezTo>
                    <a:pt x="277" y="1270"/>
                    <a:pt x="278" y="1271"/>
                    <a:pt x="279" y="1272"/>
                  </a:cubicBezTo>
                  <a:cubicBezTo>
                    <a:pt x="279" y="1273"/>
                    <a:pt x="280" y="1275"/>
                    <a:pt x="281" y="1275"/>
                  </a:cubicBezTo>
                  <a:cubicBezTo>
                    <a:pt x="281" y="1276"/>
                    <a:pt x="283" y="1276"/>
                    <a:pt x="284" y="1277"/>
                  </a:cubicBezTo>
                  <a:cubicBezTo>
                    <a:pt x="285" y="1277"/>
                    <a:pt x="286" y="1279"/>
                    <a:pt x="286" y="1280"/>
                  </a:cubicBezTo>
                  <a:cubicBezTo>
                    <a:pt x="286" y="1281"/>
                    <a:pt x="286" y="1283"/>
                    <a:pt x="286" y="1285"/>
                  </a:cubicBezTo>
                  <a:cubicBezTo>
                    <a:pt x="286" y="1286"/>
                    <a:pt x="286" y="1289"/>
                    <a:pt x="286" y="1290"/>
                  </a:cubicBezTo>
                  <a:cubicBezTo>
                    <a:pt x="285" y="1292"/>
                    <a:pt x="284" y="1295"/>
                    <a:pt x="283" y="1297"/>
                  </a:cubicBezTo>
                  <a:cubicBezTo>
                    <a:pt x="283" y="1298"/>
                    <a:pt x="282" y="1300"/>
                    <a:pt x="282" y="1301"/>
                  </a:cubicBezTo>
                  <a:cubicBezTo>
                    <a:pt x="281" y="1303"/>
                    <a:pt x="279" y="1306"/>
                    <a:pt x="278" y="1307"/>
                  </a:cubicBezTo>
                  <a:cubicBezTo>
                    <a:pt x="277" y="1309"/>
                    <a:pt x="276" y="1311"/>
                    <a:pt x="275" y="1313"/>
                  </a:cubicBezTo>
                  <a:cubicBezTo>
                    <a:pt x="275" y="1314"/>
                    <a:pt x="273" y="1316"/>
                    <a:pt x="273" y="1317"/>
                  </a:cubicBezTo>
                  <a:cubicBezTo>
                    <a:pt x="273" y="1318"/>
                    <a:pt x="273" y="1319"/>
                    <a:pt x="273" y="1320"/>
                  </a:cubicBezTo>
                  <a:cubicBezTo>
                    <a:pt x="274" y="1321"/>
                    <a:pt x="275" y="1322"/>
                    <a:pt x="275" y="1322"/>
                  </a:cubicBezTo>
                  <a:cubicBezTo>
                    <a:pt x="276" y="1323"/>
                    <a:pt x="277" y="1325"/>
                    <a:pt x="278" y="1326"/>
                  </a:cubicBezTo>
                  <a:cubicBezTo>
                    <a:pt x="278" y="1326"/>
                    <a:pt x="279" y="1328"/>
                    <a:pt x="279" y="1329"/>
                  </a:cubicBezTo>
                  <a:cubicBezTo>
                    <a:pt x="279" y="1329"/>
                    <a:pt x="279" y="1331"/>
                    <a:pt x="278" y="1332"/>
                  </a:cubicBezTo>
                  <a:cubicBezTo>
                    <a:pt x="278" y="1333"/>
                    <a:pt x="277" y="1335"/>
                    <a:pt x="277" y="1336"/>
                  </a:cubicBezTo>
                  <a:cubicBezTo>
                    <a:pt x="276" y="1337"/>
                    <a:pt x="274" y="1339"/>
                    <a:pt x="273" y="1339"/>
                  </a:cubicBezTo>
                  <a:cubicBezTo>
                    <a:pt x="273" y="1340"/>
                    <a:pt x="272" y="1342"/>
                    <a:pt x="271" y="1343"/>
                  </a:cubicBezTo>
                  <a:cubicBezTo>
                    <a:pt x="271" y="1344"/>
                    <a:pt x="271" y="1346"/>
                    <a:pt x="271" y="1347"/>
                  </a:cubicBezTo>
                  <a:cubicBezTo>
                    <a:pt x="271" y="1348"/>
                    <a:pt x="273" y="1349"/>
                    <a:pt x="273" y="1350"/>
                  </a:cubicBezTo>
                  <a:cubicBezTo>
                    <a:pt x="274" y="1351"/>
                    <a:pt x="275" y="1353"/>
                    <a:pt x="275" y="1354"/>
                  </a:cubicBezTo>
                  <a:cubicBezTo>
                    <a:pt x="275" y="1355"/>
                    <a:pt x="274" y="1358"/>
                    <a:pt x="274" y="1359"/>
                  </a:cubicBezTo>
                  <a:cubicBezTo>
                    <a:pt x="273" y="1361"/>
                    <a:pt x="271" y="1364"/>
                    <a:pt x="270" y="1366"/>
                  </a:cubicBezTo>
                  <a:cubicBezTo>
                    <a:pt x="269" y="1367"/>
                    <a:pt x="268" y="1368"/>
                    <a:pt x="267" y="1369"/>
                  </a:cubicBezTo>
                  <a:cubicBezTo>
                    <a:pt x="266" y="1369"/>
                    <a:pt x="265" y="1371"/>
                    <a:pt x="264" y="1372"/>
                  </a:cubicBezTo>
                  <a:cubicBezTo>
                    <a:pt x="264" y="1373"/>
                    <a:pt x="264" y="1374"/>
                    <a:pt x="264" y="1375"/>
                  </a:cubicBezTo>
                  <a:cubicBezTo>
                    <a:pt x="264" y="1376"/>
                    <a:pt x="264" y="1378"/>
                    <a:pt x="264" y="1379"/>
                  </a:cubicBezTo>
                  <a:cubicBezTo>
                    <a:pt x="265" y="1379"/>
                    <a:pt x="267" y="1381"/>
                    <a:pt x="267" y="1381"/>
                  </a:cubicBezTo>
                  <a:cubicBezTo>
                    <a:pt x="268" y="1381"/>
                    <a:pt x="270" y="1381"/>
                    <a:pt x="271" y="1381"/>
                  </a:cubicBezTo>
                  <a:cubicBezTo>
                    <a:pt x="272" y="1381"/>
                    <a:pt x="274" y="1382"/>
                    <a:pt x="274" y="1383"/>
                  </a:cubicBezTo>
                  <a:cubicBezTo>
                    <a:pt x="275" y="1384"/>
                    <a:pt x="277" y="1385"/>
                    <a:pt x="278" y="1386"/>
                  </a:cubicBezTo>
                  <a:cubicBezTo>
                    <a:pt x="279" y="1387"/>
                    <a:pt x="280" y="1390"/>
                    <a:pt x="281" y="1391"/>
                  </a:cubicBezTo>
                  <a:cubicBezTo>
                    <a:pt x="281" y="1392"/>
                    <a:pt x="281" y="1394"/>
                    <a:pt x="281" y="1395"/>
                  </a:cubicBezTo>
                  <a:cubicBezTo>
                    <a:pt x="282" y="1396"/>
                    <a:pt x="282" y="1398"/>
                    <a:pt x="282" y="1399"/>
                  </a:cubicBezTo>
                  <a:cubicBezTo>
                    <a:pt x="282" y="1400"/>
                    <a:pt x="283" y="1402"/>
                    <a:pt x="283" y="1403"/>
                  </a:cubicBezTo>
                  <a:cubicBezTo>
                    <a:pt x="284" y="1403"/>
                    <a:pt x="285" y="1404"/>
                    <a:pt x="286" y="1404"/>
                  </a:cubicBezTo>
                  <a:cubicBezTo>
                    <a:pt x="288" y="1405"/>
                    <a:pt x="294" y="1405"/>
                    <a:pt x="296" y="1405"/>
                  </a:cubicBezTo>
                  <a:cubicBezTo>
                    <a:pt x="298" y="1405"/>
                    <a:pt x="301" y="1406"/>
                    <a:pt x="303" y="1406"/>
                  </a:cubicBezTo>
                  <a:cubicBezTo>
                    <a:pt x="305" y="1406"/>
                    <a:pt x="309" y="1405"/>
                    <a:pt x="311" y="1405"/>
                  </a:cubicBezTo>
                  <a:cubicBezTo>
                    <a:pt x="312" y="1405"/>
                    <a:pt x="315" y="1405"/>
                    <a:pt x="317" y="1406"/>
                  </a:cubicBezTo>
                  <a:cubicBezTo>
                    <a:pt x="318" y="1406"/>
                    <a:pt x="321" y="1408"/>
                    <a:pt x="323" y="1408"/>
                  </a:cubicBezTo>
                  <a:cubicBezTo>
                    <a:pt x="324" y="1409"/>
                    <a:pt x="326" y="1409"/>
                    <a:pt x="327" y="1409"/>
                  </a:cubicBezTo>
                  <a:cubicBezTo>
                    <a:pt x="328" y="1409"/>
                    <a:pt x="332" y="1410"/>
                    <a:pt x="333" y="1410"/>
                  </a:cubicBezTo>
                  <a:cubicBezTo>
                    <a:pt x="334" y="1411"/>
                    <a:pt x="336" y="1413"/>
                    <a:pt x="337" y="1414"/>
                  </a:cubicBezTo>
                  <a:cubicBezTo>
                    <a:pt x="339" y="1414"/>
                    <a:pt x="341" y="1413"/>
                    <a:pt x="342" y="1414"/>
                  </a:cubicBezTo>
                  <a:cubicBezTo>
                    <a:pt x="344" y="1414"/>
                    <a:pt x="346" y="1414"/>
                    <a:pt x="347" y="1414"/>
                  </a:cubicBezTo>
                  <a:cubicBezTo>
                    <a:pt x="349" y="1415"/>
                    <a:pt x="352" y="1417"/>
                    <a:pt x="353" y="1418"/>
                  </a:cubicBezTo>
                  <a:cubicBezTo>
                    <a:pt x="354" y="1419"/>
                    <a:pt x="355" y="1421"/>
                    <a:pt x="355" y="1421"/>
                  </a:cubicBezTo>
                  <a:cubicBezTo>
                    <a:pt x="356" y="1422"/>
                    <a:pt x="358" y="1422"/>
                    <a:pt x="359" y="1423"/>
                  </a:cubicBezTo>
                  <a:cubicBezTo>
                    <a:pt x="360" y="1423"/>
                    <a:pt x="361" y="1426"/>
                    <a:pt x="362" y="1427"/>
                  </a:cubicBezTo>
                  <a:cubicBezTo>
                    <a:pt x="363" y="1428"/>
                    <a:pt x="365" y="1429"/>
                    <a:pt x="366" y="1429"/>
                  </a:cubicBezTo>
                  <a:cubicBezTo>
                    <a:pt x="367" y="1429"/>
                    <a:pt x="370" y="1429"/>
                    <a:pt x="371" y="1429"/>
                  </a:cubicBezTo>
                  <a:cubicBezTo>
                    <a:pt x="372" y="1429"/>
                    <a:pt x="375" y="1429"/>
                    <a:pt x="376" y="1429"/>
                  </a:cubicBezTo>
                  <a:cubicBezTo>
                    <a:pt x="377" y="1429"/>
                    <a:pt x="379" y="1429"/>
                    <a:pt x="380" y="1430"/>
                  </a:cubicBezTo>
                  <a:cubicBezTo>
                    <a:pt x="381" y="1431"/>
                    <a:pt x="383" y="1432"/>
                    <a:pt x="384" y="1433"/>
                  </a:cubicBezTo>
                  <a:cubicBezTo>
                    <a:pt x="385" y="1434"/>
                    <a:pt x="385" y="1435"/>
                    <a:pt x="386" y="1436"/>
                  </a:cubicBezTo>
                  <a:cubicBezTo>
                    <a:pt x="386" y="1436"/>
                    <a:pt x="388" y="1436"/>
                    <a:pt x="389" y="1435"/>
                  </a:cubicBezTo>
                  <a:cubicBezTo>
                    <a:pt x="389" y="1435"/>
                    <a:pt x="390" y="1433"/>
                    <a:pt x="391" y="1433"/>
                  </a:cubicBezTo>
                  <a:cubicBezTo>
                    <a:pt x="392" y="1433"/>
                    <a:pt x="394" y="1432"/>
                    <a:pt x="396" y="1432"/>
                  </a:cubicBezTo>
                  <a:cubicBezTo>
                    <a:pt x="397" y="1432"/>
                    <a:pt x="401" y="1432"/>
                    <a:pt x="403" y="1433"/>
                  </a:cubicBezTo>
                  <a:cubicBezTo>
                    <a:pt x="405" y="1433"/>
                    <a:pt x="408" y="1435"/>
                    <a:pt x="410" y="1436"/>
                  </a:cubicBezTo>
                  <a:cubicBezTo>
                    <a:pt x="412" y="1437"/>
                    <a:pt x="415" y="1441"/>
                    <a:pt x="416" y="1443"/>
                  </a:cubicBezTo>
                  <a:cubicBezTo>
                    <a:pt x="418" y="1444"/>
                    <a:pt x="421" y="1445"/>
                    <a:pt x="422" y="1446"/>
                  </a:cubicBezTo>
                  <a:cubicBezTo>
                    <a:pt x="423" y="1447"/>
                    <a:pt x="426" y="1449"/>
                    <a:pt x="427" y="1450"/>
                  </a:cubicBezTo>
                  <a:cubicBezTo>
                    <a:pt x="428" y="1451"/>
                    <a:pt x="429" y="1453"/>
                    <a:pt x="429" y="1455"/>
                  </a:cubicBezTo>
                  <a:cubicBezTo>
                    <a:pt x="430" y="1456"/>
                    <a:pt x="430" y="1458"/>
                    <a:pt x="431" y="1458"/>
                  </a:cubicBezTo>
                  <a:cubicBezTo>
                    <a:pt x="431" y="1459"/>
                    <a:pt x="434" y="1459"/>
                    <a:pt x="434" y="1459"/>
                  </a:cubicBezTo>
                  <a:cubicBezTo>
                    <a:pt x="435" y="1460"/>
                    <a:pt x="435" y="1461"/>
                    <a:pt x="435" y="1461"/>
                  </a:cubicBezTo>
                  <a:cubicBezTo>
                    <a:pt x="436" y="1462"/>
                    <a:pt x="436" y="1464"/>
                    <a:pt x="437" y="1465"/>
                  </a:cubicBezTo>
                  <a:cubicBezTo>
                    <a:pt x="438" y="1466"/>
                    <a:pt x="439" y="1468"/>
                    <a:pt x="440" y="1468"/>
                  </a:cubicBezTo>
                  <a:cubicBezTo>
                    <a:pt x="441" y="1469"/>
                    <a:pt x="443" y="1469"/>
                    <a:pt x="443" y="1470"/>
                  </a:cubicBezTo>
                  <a:cubicBezTo>
                    <a:pt x="444" y="1471"/>
                    <a:pt x="445" y="1475"/>
                    <a:pt x="445" y="1476"/>
                  </a:cubicBezTo>
                  <a:cubicBezTo>
                    <a:pt x="446" y="1478"/>
                    <a:pt x="445" y="1482"/>
                    <a:pt x="445" y="1484"/>
                  </a:cubicBezTo>
                  <a:cubicBezTo>
                    <a:pt x="445" y="1485"/>
                    <a:pt x="446" y="1488"/>
                    <a:pt x="447" y="1489"/>
                  </a:cubicBezTo>
                  <a:cubicBezTo>
                    <a:pt x="447" y="1490"/>
                    <a:pt x="448" y="1492"/>
                    <a:pt x="449" y="1493"/>
                  </a:cubicBezTo>
                  <a:cubicBezTo>
                    <a:pt x="449" y="1493"/>
                    <a:pt x="450" y="1494"/>
                    <a:pt x="451" y="1494"/>
                  </a:cubicBezTo>
                  <a:cubicBezTo>
                    <a:pt x="452" y="1495"/>
                    <a:pt x="454" y="1496"/>
                    <a:pt x="455" y="1496"/>
                  </a:cubicBezTo>
                  <a:cubicBezTo>
                    <a:pt x="455" y="1497"/>
                    <a:pt x="457" y="1499"/>
                    <a:pt x="458" y="1500"/>
                  </a:cubicBezTo>
                  <a:cubicBezTo>
                    <a:pt x="458" y="1501"/>
                    <a:pt x="458" y="1503"/>
                    <a:pt x="459" y="1504"/>
                  </a:cubicBezTo>
                  <a:cubicBezTo>
                    <a:pt x="460" y="1504"/>
                    <a:pt x="462" y="1504"/>
                    <a:pt x="463" y="1504"/>
                  </a:cubicBezTo>
                  <a:cubicBezTo>
                    <a:pt x="463" y="1504"/>
                    <a:pt x="465" y="1505"/>
                    <a:pt x="466" y="1506"/>
                  </a:cubicBezTo>
                  <a:cubicBezTo>
                    <a:pt x="467" y="1506"/>
                    <a:pt x="470" y="1507"/>
                    <a:pt x="472" y="1508"/>
                  </a:cubicBezTo>
                  <a:cubicBezTo>
                    <a:pt x="473" y="1509"/>
                    <a:pt x="476" y="1512"/>
                    <a:pt x="478" y="1514"/>
                  </a:cubicBezTo>
                  <a:cubicBezTo>
                    <a:pt x="479" y="1514"/>
                    <a:pt x="481" y="1516"/>
                    <a:pt x="482" y="1517"/>
                  </a:cubicBezTo>
                  <a:cubicBezTo>
                    <a:pt x="483" y="1518"/>
                    <a:pt x="486" y="1519"/>
                    <a:pt x="488" y="1520"/>
                  </a:cubicBezTo>
                  <a:cubicBezTo>
                    <a:pt x="490" y="1520"/>
                    <a:pt x="493" y="1521"/>
                    <a:pt x="494" y="1521"/>
                  </a:cubicBezTo>
                  <a:cubicBezTo>
                    <a:pt x="495" y="1522"/>
                    <a:pt x="497" y="1523"/>
                    <a:pt x="498" y="1524"/>
                  </a:cubicBezTo>
                  <a:cubicBezTo>
                    <a:pt x="499" y="1525"/>
                    <a:pt x="499" y="1527"/>
                    <a:pt x="500" y="1528"/>
                  </a:cubicBezTo>
                  <a:cubicBezTo>
                    <a:pt x="500" y="1529"/>
                    <a:pt x="501" y="1530"/>
                    <a:pt x="502" y="1530"/>
                  </a:cubicBezTo>
                  <a:cubicBezTo>
                    <a:pt x="503" y="1530"/>
                    <a:pt x="503" y="1528"/>
                    <a:pt x="504" y="1527"/>
                  </a:cubicBezTo>
                  <a:cubicBezTo>
                    <a:pt x="505" y="1527"/>
                    <a:pt x="506" y="1527"/>
                    <a:pt x="507" y="1527"/>
                  </a:cubicBezTo>
                  <a:cubicBezTo>
                    <a:pt x="508" y="1526"/>
                    <a:pt x="511" y="1526"/>
                    <a:pt x="512" y="1526"/>
                  </a:cubicBezTo>
                  <a:cubicBezTo>
                    <a:pt x="514" y="1526"/>
                    <a:pt x="517" y="1527"/>
                    <a:pt x="519" y="1527"/>
                  </a:cubicBezTo>
                  <a:cubicBezTo>
                    <a:pt x="521" y="1528"/>
                    <a:pt x="524" y="1529"/>
                    <a:pt x="526" y="1529"/>
                  </a:cubicBezTo>
                  <a:cubicBezTo>
                    <a:pt x="527" y="1529"/>
                    <a:pt x="530" y="1529"/>
                    <a:pt x="532" y="1529"/>
                  </a:cubicBezTo>
                  <a:cubicBezTo>
                    <a:pt x="533" y="1529"/>
                    <a:pt x="537" y="1530"/>
                    <a:pt x="539" y="1531"/>
                  </a:cubicBezTo>
                  <a:cubicBezTo>
                    <a:pt x="540" y="1531"/>
                    <a:pt x="542" y="1533"/>
                    <a:pt x="543" y="1534"/>
                  </a:cubicBezTo>
                  <a:cubicBezTo>
                    <a:pt x="544" y="1536"/>
                    <a:pt x="547" y="1538"/>
                    <a:pt x="548" y="1540"/>
                  </a:cubicBezTo>
                  <a:cubicBezTo>
                    <a:pt x="549" y="1542"/>
                    <a:pt x="551" y="1548"/>
                    <a:pt x="552" y="1551"/>
                  </a:cubicBezTo>
                  <a:cubicBezTo>
                    <a:pt x="553" y="1555"/>
                    <a:pt x="554" y="1563"/>
                    <a:pt x="554" y="1566"/>
                  </a:cubicBezTo>
                  <a:cubicBezTo>
                    <a:pt x="554" y="1568"/>
                    <a:pt x="553" y="1570"/>
                    <a:pt x="553" y="1572"/>
                  </a:cubicBezTo>
                  <a:cubicBezTo>
                    <a:pt x="552" y="1573"/>
                    <a:pt x="550" y="1575"/>
                    <a:pt x="549" y="1575"/>
                  </a:cubicBezTo>
                  <a:cubicBezTo>
                    <a:pt x="549" y="1576"/>
                    <a:pt x="547" y="1576"/>
                    <a:pt x="547" y="1577"/>
                  </a:cubicBezTo>
                  <a:cubicBezTo>
                    <a:pt x="546" y="1578"/>
                    <a:pt x="546" y="1580"/>
                    <a:pt x="546" y="1581"/>
                  </a:cubicBezTo>
                  <a:cubicBezTo>
                    <a:pt x="546" y="1582"/>
                    <a:pt x="547" y="1584"/>
                    <a:pt x="548" y="1585"/>
                  </a:cubicBezTo>
                  <a:cubicBezTo>
                    <a:pt x="549" y="1586"/>
                    <a:pt x="552" y="1586"/>
                    <a:pt x="553" y="1587"/>
                  </a:cubicBezTo>
                  <a:cubicBezTo>
                    <a:pt x="554" y="1587"/>
                    <a:pt x="556" y="1588"/>
                    <a:pt x="557" y="1589"/>
                  </a:cubicBezTo>
                  <a:cubicBezTo>
                    <a:pt x="558" y="1590"/>
                    <a:pt x="560" y="1593"/>
                    <a:pt x="561" y="1593"/>
                  </a:cubicBezTo>
                  <a:cubicBezTo>
                    <a:pt x="563" y="1594"/>
                    <a:pt x="566" y="1595"/>
                    <a:pt x="567" y="1595"/>
                  </a:cubicBezTo>
                  <a:cubicBezTo>
                    <a:pt x="569" y="1595"/>
                    <a:pt x="572" y="1595"/>
                    <a:pt x="574" y="1595"/>
                  </a:cubicBezTo>
                  <a:cubicBezTo>
                    <a:pt x="575" y="1595"/>
                    <a:pt x="578" y="1595"/>
                    <a:pt x="579" y="1595"/>
                  </a:cubicBezTo>
                  <a:cubicBezTo>
                    <a:pt x="580" y="1594"/>
                    <a:pt x="579" y="1592"/>
                    <a:pt x="580" y="1591"/>
                  </a:cubicBezTo>
                  <a:cubicBezTo>
                    <a:pt x="580" y="1591"/>
                    <a:pt x="581" y="1589"/>
                    <a:pt x="582" y="1588"/>
                  </a:cubicBezTo>
                  <a:cubicBezTo>
                    <a:pt x="583" y="1588"/>
                    <a:pt x="585" y="1588"/>
                    <a:pt x="585" y="1589"/>
                  </a:cubicBezTo>
                  <a:cubicBezTo>
                    <a:pt x="586" y="1589"/>
                    <a:pt x="587" y="1590"/>
                    <a:pt x="588" y="1591"/>
                  </a:cubicBezTo>
                  <a:cubicBezTo>
                    <a:pt x="590" y="1592"/>
                    <a:pt x="593" y="1594"/>
                    <a:pt x="594" y="1595"/>
                  </a:cubicBezTo>
                  <a:cubicBezTo>
                    <a:pt x="595" y="1596"/>
                    <a:pt x="596" y="1599"/>
                    <a:pt x="597" y="1601"/>
                  </a:cubicBezTo>
                  <a:cubicBezTo>
                    <a:pt x="598" y="1602"/>
                    <a:pt x="600" y="1606"/>
                    <a:pt x="601" y="1608"/>
                  </a:cubicBezTo>
                  <a:cubicBezTo>
                    <a:pt x="602" y="1609"/>
                    <a:pt x="603" y="1613"/>
                    <a:pt x="605" y="1614"/>
                  </a:cubicBezTo>
                  <a:cubicBezTo>
                    <a:pt x="606" y="1616"/>
                    <a:pt x="610" y="1618"/>
                    <a:pt x="612" y="1620"/>
                  </a:cubicBezTo>
                  <a:cubicBezTo>
                    <a:pt x="612" y="1621"/>
                    <a:pt x="613" y="1622"/>
                    <a:pt x="614" y="1623"/>
                  </a:cubicBezTo>
                  <a:cubicBezTo>
                    <a:pt x="615" y="1624"/>
                    <a:pt x="618" y="1624"/>
                    <a:pt x="620" y="1625"/>
                  </a:cubicBezTo>
                  <a:cubicBezTo>
                    <a:pt x="622" y="1626"/>
                    <a:pt x="625" y="1630"/>
                    <a:pt x="626" y="1632"/>
                  </a:cubicBezTo>
                  <a:cubicBezTo>
                    <a:pt x="627" y="1633"/>
                    <a:pt x="627" y="1635"/>
                    <a:pt x="628" y="1635"/>
                  </a:cubicBezTo>
                  <a:cubicBezTo>
                    <a:pt x="628" y="1636"/>
                    <a:pt x="630" y="1637"/>
                    <a:pt x="631" y="1638"/>
                  </a:cubicBezTo>
                  <a:cubicBezTo>
                    <a:pt x="632" y="1638"/>
                    <a:pt x="633" y="1640"/>
                    <a:pt x="633" y="1641"/>
                  </a:cubicBezTo>
                  <a:cubicBezTo>
                    <a:pt x="634" y="1642"/>
                    <a:pt x="635" y="1645"/>
                    <a:pt x="636" y="1646"/>
                  </a:cubicBezTo>
                  <a:cubicBezTo>
                    <a:pt x="637" y="1647"/>
                    <a:pt x="637" y="1650"/>
                    <a:pt x="638" y="1652"/>
                  </a:cubicBezTo>
                  <a:cubicBezTo>
                    <a:pt x="638" y="1652"/>
                    <a:pt x="640" y="1653"/>
                    <a:pt x="641" y="1654"/>
                  </a:cubicBezTo>
                  <a:cubicBezTo>
                    <a:pt x="641" y="1654"/>
                    <a:pt x="643" y="1654"/>
                    <a:pt x="644" y="1655"/>
                  </a:cubicBezTo>
                  <a:cubicBezTo>
                    <a:pt x="645" y="1655"/>
                    <a:pt x="647" y="1656"/>
                    <a:pt x="648" y="1657"/>
                  </a:cubicBezTo>
                  <a:cubicBezTo>
                    <a:pt x="649" y="1658"/>
                    <a:pt x="650" y="1661"/>
                    <a:pt x="651" y="1663"/>
                  </a:cubicBezTo>
                  <a:cubicBezTo>
                    <a:pt x="651" y="1664"/>
                    <a:pt x="652" y="1667"/>
                    <a:pt x="653" y="1668"/>
                  </a:cubicBezTo>
                  <a:cubicBezTo>
                    <a:pt x="654" y="1669"/>
                    <a:pt x="656" y="1671"/>
                    <a:pt x="657" y="1672"/>
                  </a:cubicBezTo>
                  <a:cubicBezTo>
                    <a:pt x="658" y="1672"/>
                    <a:pt x="660" y="1674"/>
                    <a:pt x="661" y="1675"/>
                  </a:cubicBezTo>
                  <a:cubicBezTo>
                    <a:pt x="662" y="1676"/>
                    <a:pt x="665" y="1680"/>
                    <a:pt x="666" y="1682"/>
                  </a:cubicBezTo>
                  <a:cubicBezTo>
                    <a:pt x="667" y="1685"/>
                    <a:pt x="668" y="1690"/>
                    <a:pt x="669" y="1693"/>
                  </a:cubicBezTo>
                  <a:cubicBezTo>
                    <a:pt x="670" y="1695"/>
                    <a:pt x="672" y="1699"/>
                    <a:pt x="673" y="1700"/>
                  </a:cubicBezTo>
                  <a:cubicBezTo>
                    <a:pt x="674" y="1703"/>
                    <a:pt x="677" y="1707"/>
                    <a:pt x="678" y="1709"/>
                  </a:cubicBezTo>
                  <a:cubicBezTo>
                    <a:pt x="680" y="1712"/>
                    <a:pt x="683" y="1719"/>
                    <a:pt x="683" y="1722"/>
                  </a:cubicBezTo>
                  <a:cubicBezTo>
                    <a:pt x="684" y="1724"/>
                    <a:pt x="684" y="1728"/>
                    <a:pt x="684" y="1730"/>
                  </a:cubicBezTo>
                  <a:cubicBezTo>
                    <a:pt x="684" y="1733"/>
                    <a:pt x="685" y="1738"/>
                    <a:pt x="685" y="1741"/>
                  </a:cubicBezTo>
                  <a:cubicBezTo>
                    <a:pt x="685" y="1743"/>
                    <a:pt x="686" y="1746"/>
                    <a:pt x="686" y="1748"/>
                  </a:cubicBezTo>
                  <a:cubicBezTo>
                    <a:pt x="686" y="1751"/>
                    <a:pt x="686" y="1758"/>
                    <a:pt x="686" y="1761"/>
                  </a:cubicBezTo>
                  <a:cubicBezTo>
                    <a:pt x="686" y="1762"/>
                    <a:pt x="685" y="1765"/>
                    <a:pt x="684" y="1766"/>
                  </a:cubicBezTo>
                  <a:cubicBezTo>
                    <a:pt x="684" y="1767"/>
                    <a:pt x="683" y="1768"/>
                    <a:pt x="682" y="1768"/>
                  </a:cubicBezTo>
                  <a:cubicBezTo>
                    <a:pt x="681" y="1769"/>
                    <a:pt x="679" y="1769"/>
                    <a:pt x="679" y="1769"/>
                  </a:cubicBezTo>
                  <a:cubicBezTo>
                    <a:pt x="678" y="1770"/>
                    <a:pt x="678" y="1771"/>
                    <a:pt x="678" y="1772"/>
                  </a:cubicBezTo>
                  <a:cubicBezTo>
                    <a:pt x="678" y="1773"/>
                    <a:pt x="679" y="1775"/>
                    <a:pt x="679" y="1776"/>
                  </a:cubicBezTo>
                  <a:cubicBezTo>
                    <a:pt x="680" y="1776"/>
                    <a:pt x="681" y="1777"/>
                    <a:pt x="681" y="1778"/>
                  </a:cubicBezTo>
                  <a:cubicBezTo>
                    <a:pt x="681" y="1779"/>
                    <a:pt x="682" y="1781"/>
                    <a:pt x="682" y="1782"/>
                  </a:cubicBezTo>
                  <a:cubicBezTo>
                    <a:pt x="682" y="1784"/>
                    <a:pt x="682" y="1786"/>
                    <a:pt x="681" y="1787"/>
                  </a:cubicBezTo>
                  <a:cubicBezTo>
                    <a:pt x="681" y="1788"/>
                    <a:pt x="679" y="1789"/>
                    <a:pt x="678" y="1790"/>
                  </a:cubicBezTo>
                  <a:cubicBezTo>
                    <a:pt x="678" y="1791"/>
                    <a:pt x="677" y="1793"/>
                    <a:pt x="677" y="1794"/>
                  </a:cubicBezTo>
                  <a:cubicBezTo>
                    <a:pt x="677" y="1796"/>
                    <a:pt x="678" y="1799"/>
                    <a:pt x="679" y="1800"/>
                  </a:cubicBezTo>
                  <a:cubicBezTo>
                    <a:pt x="679" y="1800"/>
                    <a:pt x="681" y="1801"/>
                    <a:pt x="682" y="1801"/>
                  </a:cubicBezTo>
                  <a:cubicBezTo>
                    <a:pt x="683" y="1801"/>
                    <a:pt x="684" y="1798"/>
                    <a:pt x="685" y="1798"/>
                  </a:cubicBezTo>
                  <a:cubicBezTo>
                    <a:pt x="686" y="1798"/>
                    <a:pt x="689" y="1800"/>
                    <a:pt x="690" y="1801"/>
                  </a:cubicBezTo>
                  <a:cubicBezTo>
                    <a:pt x="691" y="1802"/>
                    <a:pt x="692" y="1804"/>
                    <a:pt x="692" y="1806"/>
                  </a:cubicBezTo>
                  <a:cubicBezTo>
                    <a:pt x="693" y="1807"/>
                    <a:pt x="694" y="1811"/>
                    <a:pt x="694" y="1813"/>
                  </a:cubicBezTo>
                  <a:cubicBezTo>
                    <a:pt x="694" y="1815"/>
                    <a:pt x="693" y="1819"/>
                    <a:pt x="693" y="1821"/>
                  </a:cubicBezTo>
                  <a:cubicBezTo>
                    <a:pt x="693" y="1823"/>
                    <a:pt x="694" y="1827"/>
                    <a:pt x="694" y="1827"/>
                  </a:cubicBezTo>
                  <a:cubicBezTo>
                    <a:pt x="842" y="1839"/>
                    <a:pt x="842" y="1839"/>
                    <a:pt x="842" y="1839"/>
                  </a:cubicBezTo>
                  <a:cubicBezTo>
                    <a:pt x="1046" y="1854"/>
                    <a:pt x="1046" y="1854"/>
                    <a:pt x="1046" y="1854"/>
                  </a:cubicBezTo>
                  <a:cubicBezTo>
                    <a:pt x="1047" y="1853"/>
                    <a:pt x="1047" y="1852"/>
                    <a:pt x="1047" y="1851"/>
                  </a:cubicBezTo>
                  <a:cubicBezTo>
                    <a:pt x="1048" y="1851"/>
                    <a:pt x="1049" y="1850"/>
                    <a:pt x="1050" y="1850"/>
                  </a:cubicBezTo>
                  <a:cubicBezTo>
                    <a:pt x="1050" y="1850"/>
                    <a:pt x="1052" y="1851"/>
                    <a:pt x="1053" y="1851"/>
                  </a:cubicBezTo>
                  <a:cubicBezTo>
                    <a:pt x="1053" y="1852"/>
                    <a:pt x="1055" y="1854"/>
                    <a:pt x="1056" y="1854"/>
                  </a:cubicBezTo>
                  <a:cubicBezTo>
                    <a:pt x="1056" y="1854"/>
                    <a:pt x="1058" y="1854"/>
                    <a:pt x="1059" y="1854"/>
                  </a:cubicBezTo>
                  <a:cubicBezTo>
                    <a:pt x="1060" y="1855"/>
                    <a:pt x="1063" y="1855"/>
                    <a:pt x="1065" y="1855"/>
                  </a:cubicBezTo>
                  <a:cubicBezTo>
                    <a:pt x="1066" y="1854"/>
                    <a:pt x="1067" y="1853"/>
                    <a:pt x="1068" y="1852"/>
                  </a:cubicBezTo>
                  <a:cubicBezTo>
                    <a:pt x="1069" y="1852"/>
                    <a:pt x="1071" y="1853"/>
                    <a:pt x="1072" y="1852"/>
                  </a:cubicBezTo>
                  <a:cubicBezTo>
                    <a:pt x="1073" y="1852"/>
                    <a:pt x="1075" y="1851"/>
                    <a:pt x="1075" y="1850"/>
                  </a:cubicBezTo>
                  <a:cubicBezTo>
                    <a:pt x="1076" y="1849"/>
                    <a:pt x="1075" y="1845"/>
                    <a:pt x="1075" y="1844"/>
                  </a:cubicBezTo>
                  <a:cubicBezTo>
                    <a:pt x="1076" y="1843"/>
                    <a:pt x="1079" y="1842"/>
                    <a:pt x="1080" y="1842"/>
                  </a:cubicBezTo>
                  <a:cubicBezTo>
                    <a:pt x="1082" y="1841"/>
                    <a:pt x="1085" y="1839"/>
                    <a:pt x="1086" y="1838"/>
                  </a:cubicBezTo>
                  <a:cubicBezTo>
                    <a:pt x="1087" y="1836"/>
                    <a:pt x="1088" y="1833"/>
                    <a:pt x="1088" y="1831"/>
                  </a:cubicBezTo>
                  <a:cubicBezTo>
                    <a:pt x="1088" y="1830"/>
                    <a:pt x="1088" y="1828"/>
                    <a:pt x="1088" y="1827"/>
                  </a:cubicBezTo>
                  <a:cubicBezTo>
                    <a:pt x="1087" y="1825"/>
                    <a:pt x="1085" y="1823"/>
                    <a:pt x="1085" y="1822"/>
                  </a:cubicBezTo>
                  <a:cubicBezTo>
                    <a:pt x="1085" y="1821"/>
                    <a:pt x="1089" y="1820"/>
                    <a:pt x="1089" y="1819"/>
                  </a:cubicBezTo>
                  <a:cubicBezTo>
                    <a:pt x="1089" y="1817"/>
                    <a:pt x="1086" y="1816"/>
                    <a:pt x="1086" y="1815"/>
                  </a:cubicBezTo>
                  <a:cubicBezTo>
                    <a:pt x="1085" y="1814"/>
                    <a:pt x="1086" y="1812"/>
                    <a:pt x="1086" y="1810"/>
                  </a:cubicBezTo>
                  <a:cubicBezTo>
                    <a:pt x="1086" y="1809"/>
                    <a:pt x="1085" y="1806"/>
                    <a:pt x="1085" y="1805"/>
                  </a:cubicBezTo>
                  <a:cubicBezTo>
                    <a:pt x="1084" y="1804"/>
                    <a:pt x="1081" y="1803"/>
                    <a:pt x="1079" y="1803"/>
                  </a:cubicBezTo>
                  <a:cubicBezTo>
                    <a:pt x="1079" y="1802"/>
                    <a:pt x="1077" y="1802"/>
                    <a:pt x="1076" y="1802"/>
                  </a:cubicBezTo>
                  <a:cubicBezTo>
                    <a:pt x="1075" y="1802"/>
                    <a:pt x="1073" y="1804"/>
                    <a:pt x="1072" y="1804"/>
                  </a:cubicBezTo>
                  <a:cubicBezTo>
                    <a:pt x="1072" y="1804"/>
                    <a:pt x="1070" y="1803"/>
                    <a:pt x="1069" y="1803"/>
                  </a:cubicBezTo>
                  <a:cubicBezTo>
                    <a:pt x="1068" y="1802"/>
                    <a:pt x="1068" y="1800"/>
                    <a:pt x="1067" y="1800"/>
                  </a:cubicBezTo>
                  <a:cubicBezTo>
                    <a:pt x="1066" y="1800"/>
                    <a:pt x="1065" y="1802"/>
                    <a:pt x="1064" y="1802"/>
                  </a:cubicBezTo>
                  <a:cubicBezTo>
                    <a:pt x="1063" y="1802"/>
                    <a:pt x="1062" y="1800"/>
                    <a:pt x="1062" y="1800"/>
                  </a:cubicBezTo>
                  <a:cubicBezTo>
                    <a:pt x="1061" y="1799"/>
                    <a:pt x="1060" y="1796"/>
                    <a:pt x="1060" y="1795"/>
                  </a:cubicBezTo>
                  <a:cubicBezTo>
                    <a:pt x="1059" y="1794"/>
                    <a:pt x="1057" y="1792"/>
                    <a:pt x="1057" y="1790"/>
                  </a:cubicBezTo>
                  <a:cubicBezTo>
                    <a:pt x="1057" y="1789"/>
                    <a:pt x="1058" y="1787"/>
                    <a:pt x="1058" y="1786"/>
                  </a:cubicBezTo>
                  <a:cubicBezTo>
                    <a:pt x="1059" y="1785"/>
                    <a:pt x="1061" y="1782"/>
                    <a:pt x="1062" y="1781"/>
                  </a:cubicBezTo>
                  <a:cubicBezTo>
                    <a:pt x="1063" y="1779"/>
                    <a:pt x="1065" y="1776"/>
                    <a:pt x="1065" y="1774"/>
                  </a:cubicBezTo>
                  <a:cubicBezTo>
                    <a:pt x="1065" y="1772"/>
                    <a:pt x="1064" y="1770"/>
                    <a:pt x="1064" y="1768"/>
                  </a:cubicBezTo>
                  <a:cubicBezTo>
                    <a:pt x="1064" y="1767"/>
                    <a:pt x="1066" y="1765"/>
                    <a:pt x="1066" y="1764"/>
                  </a:cubicBezTo>
                  <a:cubicBezTo>
                    <a:pt x="1066" y="1763"/>
                    <a:pt x="1067" y="1761"/>
                    <a:pt x="1067" y="1760"/>
                  </a:cubicBezTo>
                  <a:cubicBezTo>
                    <a:pt x="1067" y="1759"/>
                    <a:pt x="1066" y="1758"/>
                    <a:pt x="1066" y="1757"/>
                  </a:cubicBezTo>
                  <a:cubicBezTo>
                    <a:pt x="1065" y="1757"/>
                    <a:pt x="1063" y="1757"/>
                    <a:pt x="1062" y="1756"/>
                  </a:cubicBezTo>
                  <a:cubicBezTo>
                    <a:pt x="1061" y="1756"/>
                    <a:pt x="1060" y="1755"/>
                    <a:pt x="1060" y="1754"/>
                  </a:cubicBezTo>
                  <a:cubicBezTo>
                    <a:pt x="1060" y="1752"/>
                    <a:pt x="1062" y="1751"/>
                    <a:pt x="1063" y="1750"/>
                  </a:cubicBezTo>
                  <a:cubicBezTo>
                    <a:pt x="1064" y="1749"/>
                    <a:pt x="1066" y="1747"/>
                    <a:pt x="1067" y="1746"/>
                  </a:cubicBezTo>
                  <a:cubicBezTo>
                    <a:pt x="1067" y="1744"/>
                    <a:pt x="1066" y="1742"/>
                    <a:pt x="1065" y="1741"/>
                  </a:cubicBezTo>
                  <a:cubicBezTo>
                    <a:pt x="1065" y="1740"/>
                    <a:pt x="1063" y="1738"/>
                    <a:pt x="1063" y="1737"/>
                  </a:cubicBezTo>
                  <a:cubicBezTo>
                    <a:pt x="1063" y="1736"/>
                    <a:pt x="1065" y="1735"/>
                    <a:pt x="1066" y="1735"/>
                  </a:cubicBezTo>
                  <a:cubicBezTo>
                    <a:pt x="1067" y="1735"/>
                    <a:pt x="1070" y="1734"/>
                    <a:pt x="1071" y="1734"/>
                  </a:cubicBezTo>
                  <a:cubicBezTo>
                    <a:pt x="1072" y="1734"/>
                    <a:pt x="1073" y="1735"/>
                    <a:pt x="1073" y="1736"/>
                  </a:cubicBezTo>
                  <a:cubicBezTo>
                    <a:pt x="1074" y="1736"/>
                    <a:pt x="1076" y="1734"/>
                    <a:pt x="1077" y="1733"/>
                  </a:cubicBezTo>
                  <a:cubicBezTo>
                    <a:pt x="1078" y="1733"/>
                    <a:pt x="1079" y="1730"/>
                    <a:pt x="1080" y="1729"/>
                  </a:cubicBezTo>
                  <a:cubicBezTo>
                    <a:pt x="1081" y="1727"/>
                    <a:pt x="1083" y="1724"/>
                    <a:pt x="1084" y="1723"/>
                  </a:cubicBezTo>
                  <a:cubicBezTo>
                    <a:pt x="1085" y="1722"/>
                    <a:pt x="1088" y="1722"/>
                    <a:pt x="1088" y="1721"/>
                  </a:cubicBezTo>
                  <a:cubicBezTo>
                    <a:pt x="1090" y="1720"/>
                    <a:pt x="1091" y="1717"/>
                    <a:pt x="1092" y="1716"/>
                  </a:cubicBezTo>
                  <a:cubicBezTo>
                    <a:pt x="1092" y="1716"/>
                    <a:pt x="1093" y="1716"/>
                    <a:pt x="1093" y="1715"/>
                  </a:cubicBezTo>
                  <a:cubicBezTo>
                    <a:pt x="1094" y="1715"/>
                    <a:pt x="1097" y="1715"/>
                    <a:pt x="1097" y="1714"/>
                  </a:cubicBezTo>
                  <a:cubicBezTo>
                    <a:pt x="1097" y="1712"/>
                    <a:pt x="1094" y="1710"/>
                    <a:pt x="1094" y="1708"/>
                  </a:cubicBezTo>
                  <a:cubicBezTo>
                    <a:pt x="1094" y="1707"/>
                    <a:pt x="1096" y="1705"/>
                    <a:pt x="1097" y="1704"/>
                  </a:cubicBezTo>
                  <a:cubicBezTo>
                    <a:pt x="1097" y="1703"/>
                    <a:pt x="1098" y="1700"/>
                    <a:pt x="1098" y="1699"/>
                  </a:cubicBezTo>
                  <a:cubicBezTo>
                    <a:pt x="1099" y="1697"/>
                    <a:pt x="1098" y="1693"/>
                    <a:pt x="1099" y="1692"/>
                  </a:cubicBezTo>
                  <a:cubicBezTo>
                    <a:pt x="1100" y="1691"/>
                    <a:pt x="1102" y="1691"/>
                    <a:pt x="1103" y="1691"/>
                  </a:cubicBezTo>
                  <a:cubicBezTo>
                    <a:pt x="1103" y="1690"/>
                    <a:pt x="1105" y="1689"/>
                    <a:pt x="1105" y="1688"/>
                  </a:cubicBezTo>
                  <a:cubicBezTo>
                    <a:pt x="1105" y="1687"/>
                    <a:pt x="1103" y="1684"/>
                    <a:pt x="1103" y="1683"/>
                  </a:cubicBezTo>
                  <a:cubicBezTo>
                    <a:pt x="1103" y="1682"/>
                    <a:pt x="1104" y="1679"/>
                    <a:pt x="1104" y="1678"/>
                  </a:cubicBezTo>
                  <a:cubicBezTo>
                    <a:pt x="1104" y="1677"/>
                    <a:pt x="1103" y="1674"/>
                    <a:pt x="1103" y="1673"/>
                  </a:cubicBezTo>
                  <a:cubicBezTo>
                    <a:pt x="1102" y="1672"/>
                    <a:pt x="1102" y="1669"/>
                    <a:pt x="1103" y="1668"/>
                  </a:cubicBezTo>
                  <a:cubicBezTo>
                    <a:pt x="1103" y="1666"/>
                    <a:pt x="1103" y="1663"/>
                    <a:pt x="1104" y="1662"/>
                  </a:cubicBezTo>
                  <a:cubicBezTo>
                    <a:pt x="1105" y="1661"/>
                    <a:pt x="1107" y="1661"/>
                    <a:pt x="1107" y="1660"/>
                  </a:cubicBezTo>
                  <a:cubicBezTo>
                    <a:pt x="1108" y="1659"/>
                    <a:pt x="1106" y="1657"/>
                    <a:pt x="1106" y="1655"/>
                  </a:cubicBezTo>
                  <a:cubicBezTo>
                    <a:pt x="1106" y="1655"/>
                    <a:pt x="1107" y="1653"/>
                    <a:pt x="1107" y="1652"/>
                  </a:cubicBezTo>
                  <a:cubicBezTo>
                    <a:pt x="1107" y="1651"/>
                    <a:pt x="1105" y="1651"/>
                    <a:pt x="1105" y="1650"/>
                  </a:cubicBezTo>
                  <a:cubicBezTo>
                    <a:pt x="1105" y="1649"/>
                    <a:pt x="1105" y="1647"/>
                    <a:pt x="1105" y="1647"/>
                  </a:cubicBezTo>
                  <a:cubicBezTo>
                    <a:pt x="1106" y="1646"/>
                    <a:pt x="1107" y="1646"/>
                    <a:pt x="1108" y="1645"/>
                  </a:cubicBezTo>
                  <a:cubicBezTo>
                    <a:pt x="1109" y="1645"/>
                    <a:pt x="1110" y="1645"/>
                    <a:pt x="1111" y="1644"/>
                  </a:cubicBezTo>
                  <a:cubicBezTo>
                    <a:pt x="1113" y="1643"/>
                    <a:pt x="1115" y="1641"/>
                    <a:pt x="1117" y="1640"/>
                  </a:cubicBezTo>
                  <a:cubicBezTo>
                    <a:pt x="1117" y="1639"/>
                    <a:pt x="1118" y="1636"/>
                    <a:pt x="1119" y="1635"/>
                  </a:cubicBezTo>
                  <a:cubicBezTo>
                    <a:pt x="1120" y="1635"/>
                    <a:pt x="1121" y="1634"/>
                    <a:pt x="1122" y="1633"/>
                  </a:cubicBezTo>
                  <a:cubicBezTo>
                    <a:pt x="1122" y="1632"/>
                    <a:pt x="1121" y="1630"/>
                    <a:pt x="1121" y="1628"/>
                  </a:cubicBezTo>
                  <a:cubicBezTo>
                    <a:pt x="1122" y="1627"/>
                    <a:pt x="1123" y="1624"/>
                    <a:pt x="1124" y="1623"/>
                  </a:cubicBezTo>
                  <a:cubicBezTo>
                    <a:pt x="1125" y="1622"/>
                    <a:pt x="1128" y="1620"/>
                    <a:pt x="1130" y="1620"/>
                  </a:cubicBezTo>
                  <a:cubicBezTo>
                    <a:pt x="1131" y="1619"/>
                    <a:pt x="1134" y="1620"/>
                    <a:pt x="1135" y="1619"/>
                  </a:cubicBezTo>
                  <a:cubicBezTo>
                    <a:pt x="1137" y="1619"/>
                    <a:pt x="1139" y="1618"/>
                    <a:pt x="1140" y="1617"/>
                  </a:cubicBezTo>
                  <a:cubicBezTo>
                    <a:pt x="1141" y="1616"/>
                    <a:pt x="1143" y="1614"/>
                    <a:pt x="1144" y="1614"/>
                  </a:cubicBezTo>
                  <a:cubicBezTo>
                    <a:pt x="1144" y="1613"/>
                    <a:pt x="1146" y="1612"/>
                    <a:pt x="1147" y="1612"/>
                  </a:cubicBezTo>
                  <a:cubicBezTo>
                    <a:pt x="1148" y="1612"/>
                    <a:pt x="1152" y="1612"/>
                    <a:pt x="1153" y="1612"/>
                  </a:cubicBezTo>
                  <a:cubicBezTo>
                    <a:pt x="1154" y="1611"/>
                    <a:pt x="1156" y="1610"/>
                    <a:pt x="1157" y="1609"/>
                  </a:cubicBezTo>
                  <a:cubicBezTo>
                    <a:pt x="1158" y="1608"/>
                    <a:pt x="1161" y="1604"/>
                    <a:pt x="1161" y="1604"/>
                  </a:cubicBezTo>
                  <a:cubicBezTo>
                    <a:pt x="1161" y="1604"/>
                    <a:pt x="1165" y="1602"/>
                    <a:pt x="1166" y="1601"/>
                  </a:cubicBezTo>
                  <a:cubicBezTo>
                    <a:pt x="1167" y="1600"/>
                    <a:pt x="1169" y="1600"/>
                    <a:pt x="1170" y="1599"/>
                  </a:cubicBezTo>
                  <a:cubicBezTo>
                    <a:pt x="1170" y="1598"/>
                    <a:pt x="1171" y="1596"/>
                    <a:pt x="1171" y="1595"/>
                  </a:cubicBezTo>
                  <a:cubicBezTo>
                    <a:pt x="1171" y="1593"/>
                    <a:pt x="1171" y="1591"/>
                    <a:pt x="1170" y="1590"/>
                  </a:cubicBezTo>
                  <a:cubicBezTo>
                    <a:pt x="1170" y="1589"/>
                    <a:pt x="1168" y="1588"/>
                    <a:pt x="1168" y="158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793875" y="2619375"/>
              <a:ext cx="1587" cy="158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1 h 2"/>
                <a:gd name="T12" fmla="*/ 1 w 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554163" y="1903413"/>
              <a:ext cx="1190625" cy="723900"/>
            </a:xfrm>
            <a:custGeom>
              <a:avLst/>
              <a:gdLst>
                <a:gd name="T0" fmla="*/ 251 w 1411"/>
                <a:gd name="T1" fmla="*/ 37 h 858"/>
                <a:gd name="T2" fmla="*/ 3 w 1411"/>
                <a:gd name="T3" fmla="*/ 180 h 858"/>
                <a:gd name="T4" fmla="*/ 12 w 1411"/>
                <a:gd name="T5" fmla="*/ 196 h 858"/>
                <a:gd name="T6" fmla="*/ 20 w 1411"/>
                <a:gd name="T7" fmla="*/ 213 h 858"/>
                <a:gd name="T8" fmla="*/ 28 w 1411"/>
                <a:gd name="T9" fmla="*/ 236 h 858"/>
                <a:gd name="T10" fmla="*/ 31 w 1411"/>
                <a:gd name="T11" fmla="*/ 265 h 858"/>
                <a:gd name="T12" fmla="*/ 41 w 1411"/>
                <a:gd name="T13" fmla="*/ 293 h 858"/>
                <a:gd name="T14" fmla="*/ 53 w 1411"/>
                <a:gd name="T15" fmla="*/ 305 h 858"/>
                <a:gd name="T16" fmla="*/ 70 w 1411"/>
                <a:gd name="T17" fmla="*/ 326 h 858"/>
                <a:gd name="T18" fmla="*/ 82 w 1411"/>
                <a:gd name="T19" fmla="*/ 346 h 858"/>
                <a:gd name="T20" fmla="*/ 94 w 1411"/>
                <a:gd name="T21" fmla="*/ 364 h 858"/>
                <a:gd name="T22" fmla="*/ 100 w 1411"/>
                <a:gd name="T23" fmla="*/ 388 h 858"/>
                <a:gd name="T24" fmla="*/ 109 w 1411"/>
                <a:gd name="T25" fmla="*/ 398 h 858"/>
                <a:gd name="T26" fmla="*/ 128 w 1411"/>
                <a:gd name="T27" fmla="*/ 410 h 858"/>
                <a:gd name="T28" fmla="*/ 136 w 1411"/>
                <a:gd name="T29" fmla="*/ 426 h 858"/>
                <a:gd name="T30" fmla="*/ 155 w 1411"/>
                <a:gd name="T31" fmla="*/ 424 h 858"/>
                <a:gd name="T32" fmla="*/ 163 w 1411"/>
                <a:gd name="T33" fmla="*/ 451 h 858"/>
                <a:gd name="T34" fmla="*/ 155 w 1411"/>
                <a:gd name="T35" fmla="*/ 465 h 858"/>
                <a:gd name="T36" fmla="*/ 145 w 1411"/>
                <a:gd name="T37" fmla="*/ 494 h 858"/>
                <a:gd name="T38" fmla="*/ 136 w 1411"/>
                <a:gd name="T39" fmla="*/ 531 h 858"/>
                <a:gd name="T40" fmla="*/ 137 w 1411"/>
                <a:gd name="T41" fmla="*/ 546 h 858"/>
                <a:gd name="T42" fmla="*/ 138 w 1411"/>
                <a:gd name="T43" fmla="*/ 572 h 858"/>
                <a:gd name="T44" fmla="*/ 123 w 1411"/>
                <a:gd name="T45" fmla="*/ 574 h 858"/>
                <a:gd name="T46" fmla="*/ 116 w 1411"/>
                <a:gd name="T47" fmla="*/ 585 h 858"/>
                <a:gd name="T48" fmla="*/ 113 w 1411"/>
                <a:gd name="T49" fmla="*/ 610 h 858"/>
                <a:gd name="T50" fmla="*/ 122 w 1411"/>
                <a:gd name="T51" fmla="*/ 623 h 858"/>
                <a:gd name="T52" fmla="*/ 135 w 1411"/>
                <a:gd name="T53" fmla="*/ 632 h 858"/>
                <a:gd name="T54" fmla="*/ 145 w 1411"/>
                <a:gd name="T55" fmla="*/ 622 h 858"/>
                <a:gd name="T56" fmla="*/ 161 w 1411"/>
                <a:gd name="T57" fmla="*/ 612 h 858"/>
                <a:gd name="T58" fmla="*/ 172 w 1411"/>
                <a:gd name="T59" fmla="*/ 600 h 858"/>
                <a:gd name="T60" fmla="*/ 192 w 1411"/>
                <a:gd name="T61" fmla="*/ 613 h 858"/>
                <a:gd name="T62" fmla="*/ 201 w 1411"/>
                <a:gd name="T63" fmla="*/ 629 h 858"/>
                <a:gd name="T64" fmla="*/ 205 w 1411"/>
                <a:gd name="T65" fmla="*/ 650 h 858"/>
                <a:gd name="T66" fmla="*/ 204 w 1411"/>
                <a:gd name="T67" fmla="*/ 669 h 858"/>
                <a:gd name="T68" fmla="*/ 211 w 1411"/>
                <a:gd name="T69" fmla="*/ 687 h 858"/>
                <a:gd name="T70" fmla="*/ 217 w 1411"/>
                <a:gd name="T71" fmla="*/ 707 h 858"/>
                <a:gd name="T72" fmla="*/ 230 w 1411"/>
                <a:gd name="T73" fmla="*/ 720 h 858"/>
                <a:gd name="T74" fmla="*/ 231 w 1411"/>
                <a:gd name="T75" fmla="*/ 739 h 858"/>
                <a:gd name="T76" fmla="*/ 228 w 1411"/>
                <a:gd name="T77" fmla="*/ 758 h 858"/>
                <a:gd name="T78" fmla="*/ 248 w 1411"/>
                <a:gd name="T79" fmla="*/ 764 h 858"/>
                <a:gd name="T80" fmla="*/ 263 w 1411"/>
                <a:gd name="T81" fmla="*/ 781 h 858"/>
                <a:gd name="T82" fmla="*/ 271 w 1411"/>
                <a:gd name="T83" fmla="*/ 805 h 858"/>
                <a:gd name="T84" fmla="*/ 271 w 1411"/>
                <a:gd name="T85" fmla="*/ 823 h 858"/>
                <a:gd name="T86" fmla="*/ 277 w 1411"/>
                <a:gd name="T87" fmla="*/ 841 h 858"/>
                <a:gd name="T88" fmla="*/ 294 w 1411"/>
                <a:gd name="T89" fmla="*/ 829 h 858"/>
                <a:gd name="T90" fmla="*/ 310 w 1411"/>
                <a:gd name="T91" fmla="*/ 830 h 858"/>
                <a:gd name="T92" fmla="*/ 327 w 1411"/>
                <a:gd name="T93" fmla="*/ 834 h 858"/>
                <a:gd name="T94" fmla="*/ 345 w 1411"/>
                <a:gd name="T95" fmla="*/ 829 h 858"/>
                <a:gd name="T96" fmla="*/ 361 w 1411"/>
                <a:gd name="T97" fmla="*/ 823 h 858"/>
                <a:gd name="T98" fmla="*/ 380 w 1411"/>
                <a:gd name="T99" fmla="*/ 833 h 858"/>
                <a:gd name="T100" fmla="*/ 390 w 1411"/>
                <a:gd name="T101" fmla="*/ 832 h 858"/>
                <a:gd name="T102" fmla="*/ 412 w 1411"/>
                <a:gd name="T103" fmla="*/ 832 h 858"/>
                <a:gd name="T104" fmla="*/ 421 w 1411"/>
                <a:gd name="T105" fmla="*/ 838 h 858"/>
                <a:gd name="T106" fmla="*/ 445 w 1411"/>
                <a:gd name="T107" fmla="*/ 836 h 858"/>
                <a:gd name="T108" fmla="*/ 456 w 1411"/>
                <a:gd name="T109" fmla="*/ 823 h 858"/>
                <a:gd name="T110" fmla="*/ 473 w 1411"/>
                <a:gd name="T111" fmla="*/ 805 h 858"/>
                <a:gd name="T112" fmla="*/ 491 w 1411"/>
                <a:gd name="T113" fmla="*/ 826 h 858"/>
                <a:gd name="T114" fmla="*/ 500 w 1411"/>
                <a:gd name="T115" fmla="*/ 846 h 858"/>
                <a:gd name="T116" fmla="*/ 509 w 1411"/>
                <a:gd name="T117" fmla="*/ 858 h 858"/>
                <a:gd name="T118" fmla="*/ 636 w 1411"/>
                <a:gd name="T119" fmla="*/ 784 h 858"/>
                <a:gd name="T120" fmla="*/ 1260 w 1411"/>
                <a:gd name="T121" fmla="*/ 836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1" h="858">
                  <a:moveTo>
                    <a:pt x="1411" y="148"/>
                  </a:moveTo>
                  <a:cubicBezTo>
                    <a:pt x="1172" y="136"/>
                    <a:pt x="1172" y="136"/>
                    <a:pt x="1172" y="136"/>
                  </a:cubicBezTo>
                  <a:cubicBezTo>
                    <a:pt x="925" y="117"/>
                    <a:pt x="925" y="117"/>
                    <a:pt x="925" y="117"/>
                  </a:cubicBezTo>
                  <a:cubicBezTo>
                    <a:pt x="781" y="102"/>
                    <a:pt x="781" y="102"/>
                    <a:pt x="781" y="102"/>
                  </a:cubicBezTo>
                  <a:cubicBezTo>
                    <a:pt x="636" y="89"/>
                    <a:pt x="636" y="89"/>
                    <a:pt x="636" y="89"/>
                  </a:cubicBezTo>
                  <a:cubicBezTo>
                    <a:pt x="469" y="67"/>
                    <a:pt x="469" y="67"/>
                    <a:pt x="469" y="67"/>
                  </a:cubicBezTo>
                  <a:cubicBezTo>
                    <a:pt x="251" y="37"/>
                    <a:pt x="251" y="37"/>
                    <a:pt x="251" y="37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2"/>
                    <a:pt x="1" y="172"/>
                    <a:pt x="0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4"/>
                    <a:pt x="2" y="175"/>
                    <a:pt x="2" y="176"/>
                  </a:cubicBezTo>
                  <a:cubicBezTo>
                    <a:pt x="3" y="177"/>
                    <a:pt x="3" y="178"/>
                    <a:pt x="3" y="180"/>
                  </a:cubicBezTo>
                  <a:cubicBezTo>
                    <a:pt x="3" y="180"/>
                    <a:pt x="3" y="181"/>
                    <a:pt x="3" y="181"/>
                  </a:cubicBezTo>
                  <a:cubicBezTo>
                    <a:pt x="4" y="181"/>
                    <a:pt x="4" y="181"/>
                    <a:pt x="4" y="182"/>
                  </a:cubicBezTo>
                  <a:cubicBezTo>
                    <a:pt x="6" y="182"/>
                    <a:pt x="7" y="183"/>
                    <a:pt x="7" y="184"/>
                  </a:cubicBezTo>
                  <a:cubicBezTo>
                    <a:pt x="9" y="186"/>
                    <a:pt x="11" y="190"/>
                    <a:pt x="12" y="192"/>
                  </a:cubicBezTo>
                  <a:cubicBezTo>
                    <a:pt x="12" y="193"/>
                    <a:pt x="12" y="195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4" y="196"/>
                    <a:pt x="16" y="197"/>
                    <a:pt x="17" y="198"/>
                  </a:cubicBezTo>
                  <a:cubicBezTo>
                    <a:pt x="20" y="201"/>
                    <a:pt x="19" y="206"/>
                    <a:pt x="19" y="207"/>
                  </a:cubicBezTo>
                  <a:cubicBezTo>
                    <a:pt x="19" y="208"/>
                    <a:pt x="19" y="209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2"/>
                    <a:pt x="18" y="212"/>
                  </a:cubicBezTo>
                  <a:cubicBezTo>
                    <a:pt x="19" y="212"/>
                    <a:pt x="19" y="212"/>
                    <a:pt x="20" y="213"/>
                  </a:cubicBezTo>
                  <a:cubicBezTo>
                    <a:pt x="20" y="213"/>
                    <a:pt x="20" y="213"/>
                    <a:pt x="20" y="213"/>
                  </a:cubicBezTo>
                  <a:cubicBezTo>
                    <a:pt x="21" y="213"/>
                    <a:pt x="23" y="214"/>
                    <a:pt x="24" y="216"/>
                  </a:cubicBezTo>
                  <a:cubicBezTo>
                    <a:pt x="25" y="218"/>
                    <a:pt x="25" y="219"/>
                    <a:pt x="25" y="220"/>
                  </a:cubicBezTo>
                  <a:cubicBezTo>
                    <a:pt x="25" y="220"/>
                    <a:pt x="25" y="220"/>
                    <a:pt x="25" y="220"/>
                  </a:cubicBezTo>
                  <a:cubicBezTo>
                    <a:pt x="28" y="222"/>
                    <a:pt x="29" y="224"/>
                    <a:pt x="29" y="225"/>
                  </a:cubicBezTo>
                  <a:cubicBezTo>
                    <a:pt x="30" y="227"/>
                    <a:pt x="30" y="231"/>
                    <a:pt x="29" y="234"/>
                  </a:cubicBezTo>
                  <a:cubicBezTo>
                    <a:pt x="29" y="235"/>
                    <a:pt x="28" y="235"/>
                    <a:pt x="28" y="236"/>
                  </a:cubicBezTo>
                  <a:cubicBezTo>
                    <a:pt x="28" y="237"/>
                    <a:pt x="29" y="237"/>
                    <a:pt x="30" y="238"/>
                  </a:cubicBezTo>
                  <a:cubicBezTo>
                    <a:pt x="30" y="239"/>
                    <a:pt x="33" y="243"/>
                    <a:pt x="32" y="247"/>
                  </a:cubicBezTo>
                  <a:cubicBezTo>
                    <a:pt x="32" y="250"/>
                    <a:pt x="30" y="254"/>
                    <a:pt x="27" y="255"/>
                  </a:cubicBezTo>
                  <a:cubicBezTo>
                    <a:pt x="26" y="255"/>
                    <a:pt x="26" y="255"/>
                    <a:pt x="25" y="255"/>
                  </a:cubicBezTo>
                  <a:cubicBezTo>
                    <a:pt x="25" y="256"/>
                    <a:pt x="26" y="257"/>
                    <a:pt x="27" y="258"/>
                  </a:cubicBezTo>
                  <a:cubicBezTo>
                    <a:pt x="27" y="259"/>
                    <a:pt x="27" y="260"/>
                    <a:pt x="27" y="261"/>
                  </a:cubicBezTo>
                  <a:cubicBezTo>
                    <a:pt x="29" y="262"/>
                    <a:pt x="30" y="263"/>
                    <a:pt x="31" y="265"/>
                  </a:cubicBezTo>
                  <a:cubicBezTo>
                    <a:pt x="33" y="267"/>
                    <a:pt x="32" y="272"/>
                    <a:pt x="30" y="275"/>
                  </a:cubicBezTo>
                  <a:cubicBezTo>
                    <a:pt x="29" y="275"/>
                    <a:pt x="28" y="276"/>
                    <a:pt x="27" y="276"/>
                  </a:cubicBezTo>
                  <a:cubicBezTo>
                    <a:pt x="27" y="276"/>
                    <a:pt x="28" y="276"/>
                    <a:pt x="28" y="276"/>
                  </a:cubicBezTo>
                  <a:cubicBezTo>
                    <a:pt x="29" y="277"/>
                    <a:pt x="29" y="279"/>
                    <a:pt x="30" y="280"/>
                  </a:cubicBezTo>
                  <a:cubicBezTo>
                    <a:pt x="31" y="280"/>
                    <a:pt x="32" y="280"/>
                    <a:pt x="33" y="281"/>
                  </a:cubicBezTo>
                  <a:cubicBezTo>
                    <a:pt x="35" y="282"/>
                    <a:pt x="38" y="285"/>
                    <a:pt x="39" y="287"/>
                  </a:cubicBezTo>
                  <a:cubicBezTo>
                    <a:pt x="40" y="289"/>
                    <a:pt x="40" y="291"/>
                    <a:pt x="41" y="293"/>
                  </a:cubicBezTo>
                  <a:cubicBezTo>
                    <a:pt x="41" y="294"/>
                    <a:pt x="41" y="295"/>
                    <a:pt x="41" y="296"/>
                  </a:cubicBezTo>
                  <a:cubicBezTo>
                    <a:pt x="42" y="297"/>
                    <a:pt x="42" y="298"/>
                    <a:pt x="42" y="298"/>
                  </a:cubicBezTo>
                  <a:cubicBezTo>
                    <a:pt x="43" y="298"/>
                    <a:pt x="43" y="299"/>
                    <a:pt x="44" y="299"/>
                  </a:cubicBezTo>
                  <a:cubicBezTo>
                    <a:pt x="45" y="299"/>
                    <a:pt x="46" y="300"/>
                    <a:pt x="47" y="300"/>
                  </a:cubicBezTo>
                  <a:cubicBezTo>
                    <a:pt x="48" y="301"/>
                    <a:pt x="49" y="302"/>
                    <a:pt x="50" y="303"/>
                  </a:cubicBezTo>
                  <a:cubicBezTo>
                    <a:pt x="51" y="304"/>
                    <a:pt x="51" y="304"/>
                    <a:pt x="52" y="305"/>
                  </a:cubicBezTo>
                  <a:cubicBezTo>
                    <a:pt x="52" y="305"/>
                    <a:pt x="53" y="305"/>
                    <a:pt x="53" y="305"/>
                  </a:cubicBezTo>
                  <a:cubicBezTo>
                    <a:pt x="55" y="305"/>
                    <a:pt x="57" y="305"/>
                    <a:pt x="59" y="306"/>
                  </a:cubicBezTo>
                  <a:cubicBezTo>
                    <a:pt x="60" y="306"/>
                    <a:pt x="63" y="308"/>
                    <a:pt x="64" y="310"/>
                  </a:cubicBezTo>
                  <a:cubicBezTo>
                    <a:pt x="64" y="310"/>
                    <a:pt x="65" y="312"/>
                    <a:pt x="66" y="317"/>
                  </a:cubicBezTo>
                  <a:cubicBezTo>
                    <a:pt x="66" y="318"/>
                    <a:pt x="66" y="319"/>
                    <a:pt x="66" y="320"/>
                  </a:cubicBezTo>
                  <a:cubicBezTo>
                    <a:pt x="66" y="320"/>
                    <a:pt x="66" y="321"/>
                    <a:pt x="66" y="321"/>
                  </a:cubicBezTo>
                  <a:cubicBezTo>
                    <a:pt x="67" y="321"/>
                    <a:pt x="68" y="322"/>
                    <a:pt x="69" y="323"/>
                  </a:cubicBezTo>
                  <a:cubicBezTo>
                    <a:pt x="70" y="324"/>
                    <a:pt x="70" y="325"/>
                    <a:pt x="70" y="326"/>
                  </a:cubicBezTo>
                  <a:cubicBezTo>
                    <a:pt x="72" y="327"/>
                    <a:pt x="73" y="327"/>
                    <a:pt x="74" y="328"/>
                  </a:cubicBezTo>
                  <a:cubicBezTo>
                    <a:pt x="76" y="330"/>
                    <a:pt x="77" y="333"/>
                    <a:pt x="77" y="335"/>
                  </a:cubicBezTo>
                  <a:cubicBezTo>
                    <a:pt x="77" y="336"/>
                    <a:pt x="77" y="336"/>
                    <a:pt x="77" y="337"/>
                  </a:cubicBezTo>
                  <a:cubicBezTo>
                    <a:pt x="77" y="337"/>
                    <a:pt x="78" y="337"/>
                    <a:pt x="78" y="337"/>
                  </a:cubicBezTo>
                  <a:cubicBezTo>
                    <a:pt x="79" y="338"/>
                    <a:pt x="80" y="339"/>
                    <a:pt x="80" y="340"/>
                  </a:cubicBezTo>
                  <a:cubicBezTo>
                    <a:pt x="81" y="341"/>
                    <a:pt x="82" y="343"/>
                    <a:pt x="82" y="345"/>
                  </a:cubicBezTo>
                  <a:cubicBezTo>
                    <a:pt x="82" y="345"/>
                    <a:pt x="82" y="346"/>
                    <a:pt x="82" y="346"/>
                  </a:cubicBezTo>
                  <a:cubicBezTo>
                    <a:pt x="82" y="346"/>
                    <a:pt x="83" y="346"/>
                    <a:pt x="83" y="346"/>
                  </a:cubicBezTo>
                  <a:cubicBezTo>
                    <a:pt x="84" y="347"/>
                    <a:pt x="85" y="348"/>
                    <a:pt x="86" y="349"/>
                  </a:cubicBezTo>
                  <a:cubicBezTo>
                    <a:pt x="87" y="350"/>
                    <a:pt x="89" y="353"/>
                    <a:pt x="89" y="355"/>
                  </a:cubicBezTo>
                  <a:cubicBezTo>
                    <a:pt x="89" y="357"/>
                    <a:pt x="89" y="359"/>
                    <a:pt x="89" y="360"/>
                  </a:cubicBezTo>
                  <a:cubicBezTo>
                    <a:pt x="89" y="360"/>
                    <a:pt x="89" y="361"/>
                    <a:pt x="88" y="361"/>
                  </a:cubicBezTo>
                  <a:cubicBezTo>
                    <a:pt x="89" y="361"/>
                    <a:pt x="89" y="362"/>
                    <a:pt x="89" y="362"/>
                  </a:cubicBezTo>
                  <a:cubicBezTo>
                    <a:pt x="90" y="362"/>
                    <a:pt x="92" y="363"/>
                    <a:pt x="94" y="364"/>
                  </a:cubicBezTo>
                  <a:cubicBezTo>
                    <a:pt x="96" y="366"/>
                    <a:pt x="96" y="368"/>
                    <a:pt x="97" y="370"/>
                  </a:cubicBezTo>
                  <a:cubicBezTo>
                    <a:pt x="97" y="370"/>
                    <a:pt x="97" y="370"/>
                    <a:pt x="97" y="370"/>
                  </a:cubicBezTo>
                  <a:cubicBezTo>
                    <a:pt x="97" y="370"/>
                    <a:pt x="97" y="370"/>
                    <a:pt x="97" y="371"/>
                  </a:cubicBezTo>
                  <a:cubicBezTo>
                    <a:pt x="99" y="371"/>
                    <a:pt x="100" y="372"/>
                    <a:pt x="102" y="374"/>
                  </a:cubicBezTo>
                  <a:cubicBezTo>
                    <a:pt x="103" y="377"/>
                    <a:pt x="102" y="382"/>
                    <a:pt x="102" y="383"/>
                  </a:cubicBezTo>
                  <a:cubicBezTo>
                    <a:pt x="102" y="384"/>
                    <a:pt x="101" y="386"/>
                    <a:pt x="100" y="387"/>
                  </a:cubicBezTo>
                  <a:cubicBezTo>
                    <a:pt x="100" y="387"/>
                    <a:pt x="100" y="388"/>
                    <a:pt x="100" y="388"/>
                  </a:cubicBezTo>
                  <a:cubicBezTo>
                    <a:pt x="100" y="389"/>
                    <a:pt x="99" y="390"/>
                    <a:pt x="100" y="391"/>
                  </a:cubicBezTo>
                  <a:cubicBezTo>
                    <a:pt x="100" y="391"/>
                    <a:pt x="100" y="391"/>
                    <a:pt x="100" y="391"/>
                  </a:cubicBezTo>
                  <a:cubicBezTo>
                    <a:pt x="100" y="391"/>
                    <a:pt x="100" y="391"/>
                    <a:pt x="101" y="391"/>
                  </a:cubicBezTo>
                  <a:cubicBezTo>
                    <a:pt x="101" y="392"/>
                    <a:pt x="102" y="392"/>
                    <a:pt x="103" y="392"/>
                  </a:cubicBezTo>
                  <a:cubicBezTo>
                    <a:pt x="104" y="393"/>
                    <a:pt x="106" y="394"/>
                    <a:pt x="107" y="395"/>
                  </a:cubicBezTo>
                  <a:cubicBezTo>
                    <a:pt x="108" y="395"/>
                    <a:pt x="109" y="397"/>
                    <a:pt x="109" y="397"/>
                  </a:cubicBezTo>
                  <a:cubicBezTo>
                    <a:pt x="109" y="398"/>
                    <a:pt x="109" y="398"/>
                    <a:pt x="109" y="398"/>
                  </a:cubicBezTo>
                  <a:cubicBezTo>
                    <a:pt x="110" y="398"/>
                    <a:pt x="110" y="398"/>
                    <a:pt x="110" y="398"/>
                  </a:cubicBezTo>
                  <a:cubicBezTo>
                    <a:pt x="111" y="398"/>
                    <a:pt x="112" y="399"/>
                    <a:pt x="113" y="400"/>
                  </a:cubicBezTo>
                  <a:cubicBezTo>
                    <a:pt x="114" y="401"/>
                    <a:pt x="117" y="404"/>
                    <a:pt x="118" y="407"/>
                  </a:cubicBezTo>
                  <a:cubicBezTo>
                    <a:pt x="118" y="408"/>
                    <a:pt x="118" y="408"/>
                    <a:pt x="118" y="409"/>
                  </a:cubicBezTo>
                  <a:cubicBezTo>
                    <a:pt x="118" y="409"/>
                    <a:pt x="118" y="409"/>
                    <a:pt x="119" y="408"/>
                  </a:cubicBezTo>
                  <a:cubicBezTo>
                    <a:pt x="119" y="408"/>
                    <a:pt x="121" y="408"/>
                    <a:pt x="122" y="408"/>
                  </a:cubicBezTo>
                  <a:cubicBezTo>
                    <a:pt x="123" y="408"/>
                    <a:pt x="126" y="408"/>
                    <a:pt x="128" y="410"/>
                  </a:cubicBezTo>
                  <a:cubicBezTo>
                    <a:pt x="131" y="411"/>
                    <a:pt x="132" y="415"/>
                    <a:pt x="133" y="417"/>
                  </a:cubicBezTo>
                  <a:cubicBezTo>
                    <a:pt x="133" y="420"/>
                    <a:pt x="131" y="425"/>
                    <a:pt x="131" y="425"/>
                  </a:cubicBezTo>
                  <a:cubicBezTo>
                    <a:pt x="131" y="425"/>
                    <a:pt x="131" y="426"/>
                    <a:pt x="131" y="426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1" y="427"/>
                    <a:pt x="132" y="427"/>
                    <a:pt x="132" y="427"/>
                  </a:cubicBezTo>
                  <a:cubicBezTo>
                    <a:pt x="133" y="427"/>
                    <a:pt x="134" y="426"/>
                    <a:pt x="135" y="426"/>
                  </a:cubicBezTo>
                  <a:cubicBezTo>
                    <a:pt x="135" y="426"/>
                    <a:pt x="135" y="426"/>
                    <a:pt x="136" y="426"/>
                  </a:cubicBezTo>
                  <a:cubicBezTo>
                    <a:pt x="137" y="426"/>
                    <a:pt x="138" y="426"/>
                    <a:pt x="141" y="428"/>
                  </a:cubicBezTo>
                  <a:cubicBezTo>
                    <a:pt x="142" y="428"/>
                    <a:pt x="143" y="429"/>
                    <a:pt x="144" y="429"/>
                  </a:cubicBezTo>
                  <a:cubicBezTo>
                    <a:pt x="144" y="429"/>
                    <a:pt x="144" y="430"/>
                    <a:pt x="144" y="430"/>
                  </a:cubicBezTo>
                  <a:cubicBezTo>
                    <a:pt x="144" y="429"/>
                    <a:pt x="145" y="429"/>
                    <a:pt x="145" y="429"/>
                  </a:cubicBezTo>
                  <a:cubicBezTo>
                    <a:pt x="146" y="428"/>
                    <a:pt x="146" y="427"/>
                    <a:pt x="148" y="427"/>
                  </a:cubicBezTo>
                  <a:cubicBezTo>
                    <a:pt x="148" y="427"/>
                    <a:pt x="152" y="425"/>
                    <a:pt x="155" y="424"/>
                  </a:cubicBezTo>
                  <a:cubicBezTo>
                    <a:pt x="155" y="424"/>
                    <a:pt x="155" y="424"/>
                    <a:pt x="155" y="424"/>
                  </a:cubicBezTo>
                  <a:cubicBezTo>
                    <a:pt x="157" y="424"/>
                    <a:pt x="160" y="425"/>
                    <a:pt x="162" y="426"/>
                  </a:cubicBezTo>
                  <a:cubicBezTo>
                    <a:pt x="164" y="427"/>
                    <a:pt x="167" y="431"/>
                    <a:pt x="167" y="433"/>
                  </a:cubicBezTo>
                  <a:cubicBezTo>
                    <a:pt x="168" y="437"/>
                    <a:pt x="167" y="441"/>
                    <a:pt x="166" y="443"/>
                  </a:cubicBezTo>
                  <a:cubicBezTo>
                    <a:pt x="166" y="444"/>
                    <a:pt x="165" y="445"/>
                    <a:pt x="164" y="446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64" y="448"/>
                    <a:pt x="164" y="449"/>
                    <a:pt x="163" y="451"/>
                  </a:cubicBezTo>
                  <a:cubicBezTo>
                    <a:pt x="162" y="452"/>
                    <a:pt x="161" y="453"/>
                    <a:pt x="161" y="454"/>
                  </a:cubicBezTo>
                  <a:cubicBezTo>
                    <a:pt x="161" y="454"/>
                    <a:pt x="161" y="454"/>
                    <a:pt x="160" y="454"/>
                  </a:cubicBezTo>
                  <a:cubicBezTo>
                    <a:pt x="160" y="454"/>
                    <a:pt x="160" y="455"/>
                    <a:pt x="160" y="456"/>
                  </a:cubicBezTo>
                  <a:cubicBezTo>
                    <a:pt x="160" y="457"/>
                    <a:pt x="160" y="458"/>
                    <a:pt x="159" y="459"/>
                  </a:cubicBezTo>
                  <a:cubicBezTo>
                    <a:pt x="159" y="460"/>
                    <a:pt x="159" y="460"/>
                    <a:pt x="159" y="460"/>
                  </a:cubicBezTo>
                  <a:cubicBezTo>
                    <a:pt x="158" y="461"/>
                    <a:pt x="157" y="463"/>
                    <a:pt x="155" y="464"/>
                  </a:cubicBezTo>
                  <a:cubicBezTo>
                    <a:pt x="155" y="464"/>
                    <a:pt x="155" y="465"/>
                    <a:pt x="155" y="465"/>
                  </a:cubicBezTo>
                  <a:cubicBezTo>
                    <a:pt x="156" y="467"/>
                    <a:pt x="156" y="471"/>
                    <a:pt x="155" y="473"/>
                  </a:cubicBezTo>
                  <a:cubicBezTo>
                    <a:pt x="154" y="476"/>
                    <a:pt x="151" y="479"/>
                    <a:pt x="150" y="480"/>
                  </a:cubicBezTo>
                  <a:cubicBezTo>
                    <a:pt x="149" y="480"/>
                    <a:pt x="149" y="481"/>
                    <a:pt x="148" y="481"/>
                  </a:cubicBezTo>
                  <a:cubicBezTo>
                    <a:pt x="149" y="482"/>
                    <a:pt x="149" y="483"/>
                    <a:pt x="149" y="483"/>
                  </a:cubicBezTo>
                  <a:cubicBezTo>
                    <a:pt x="149" y="486"/>
                    <a:pt x="148" y="489"/>
                    <a:pt x="147" y="491"/>
                  </a:cubicBezTo>
                  <a:cubicBezTo>
                    <a:pt x="147" y="492"/>
                    <a:pt x="146" y="493"/>
                    <a:pt x="145" y="494"/>
                  </a:cubicBezTo>
                  <a:cubicBezTo>
                    <a:pt x="145" y="494"/>
                    <a:pt x="145" y="494"/>
                    <a:pt x="145" y="494"/>
                  </a:cubicBezTo>
                  <a:cubicBezTo>
                    <a:pt x="145" y="496"/>
                    <a:pt x="145" y="498"/>
                    <a:pt x="143" y="500"/>
                  </a:cubicBezTo>
                  <a:cubicBezTo>
                    <a:pt x="142" y="501"/>
                    <a:pt x="141" y="502"/>
                    <a:pt x="140" y="502"/>
                  </a:cubicBezTo>
                  <a:cubicBezTo>
                    <a:pt x="141" y="502"/>
                    <a:pt x="141" y="503"/>
                    <a:pt x="141" y="503"/>
                  </a:cubicBezTo>
                  <a:cubicBezTo>
                    <a:pt x="142" y="506"/>
                    <a:pt x="142" y="511"/>
                    <a:pt x="141" y="514"/>
                  </a:cubicBezTo>
                  <a:cubicBezTo>
                    <a:pt x="140" y="516"/>
                    <a:pt x="137" y="520"/>
                    <a:pt x="134" y="520"/>
                  </a:cubicBezTo>
                  <a:cubicBezTo>
                    <a:pt x="135" y="521"/>
                    <a:pt x="135" y="522"/>
                    <a:pt x="136" y="522"/>
                  </a:cubicBezTo>
                  <a:cubicBezTo>
                    <a:pt x="137" y="525"/>
                    <a:pt x="137" y="529"/>
                    <a:pt x="136" y="531"/>
                  </a:cubicBezTo>
                  <a:cubicBezTo>
                    <a:pt x="135" y="533"/>
                    <a:pt x="134" y="534"/>
                    <a:pt x="134" y="535"/>
                  </a:cubicBezTo>
                  <a:cubicBezTo>
                    <a:pt x="133" y="535"/>
                    <a:pt x="133" y="536"/>
                    <a:pt x="133" y="536"/>
                  </a:cubicBezTo>
                  <a:cubicBezTo>
                    <a:pt x="133" y="536"/>
                    <a:pt x="133" y="537"/>
                    <a:pt x="132" y="537"/>
                  </a:cubicBezTo>
                  <a:cubicBezTo>
                    <a:pt x="132" y="538"/>
                    <a:pt x="131" y="539"/>
                    <a:pt x="131" y="539"/>
                  </a:cubicBezTo>
                  <a:cubicBezTo>
                    <a:pt x="131" y="540"/>
                    <a:pt x="131" y="540"/>
                    <a:pt x="131" y="540"/>
                  </a:cubicBezTo>
                  <a:cubicBezTo>
                    <a:pt x="132" y="540"/>
                    <a:pt x="132" y="541"/>
                    <a:pt x="133" y="541"/>
                  </a:cubicBezTo>
                  <a:cubicBezTo>
                    <a:pt x="133" y="541"/>
                    <a:pt x="136" y="544"/>
                    <a:pt x="137" y="546"/>
                  </a:cubicBezTo>
                  <a:cubicBezTo>
                    <a:pt x="138" y="549"/>
                    <a:pt x="137" y="553"/>
                    <a:pt x="137" y="554"/>
                  </a:cubicBezTo>
                  <a:cubicBezTo>
                    <a:pt x="137" y="555"/>
                    <a:pt x="137" y="556"/>
                    <a:pt x="136" y="556"/>
                  </a:cubicBezTo>
                  <a:cubicBezTo>
                    <a:pt x="136" y="557"/>
                    <a:pt x="137" y="557"/>
                    <a:pt x="137" y="557"/>
                  </a:cubicBezTo>
                  <a:cubicBezTo>
                    <a:pt x="137" y="558"/>
                    <a:pt x="137" y="558"/>
                    <a:pt x="137" y="558"/>
                  </a:cubicBezTo>
                  <a:cubicBezTo>
                    <a:pt x="137" y="558"/>
                    <a:pt x="137" y="559"/>
                    <a:pt x="138" y="559"/>
                  </a:cubicBezTo>
                  <a:cubicBezTo>
                    <a:pt x="138" y="560"/>
                    <a:pt x="140" y="562"/>
                    <a:pt x="140" y="564"/>
                  </a:cubicBezTo>
                  <a:cubicBezTo>
                    <a:pt x="140" y="565"/>
                    <a:pt x="140" y="570"/>
                    <a:pt x="138" y="572"/>
                  </a:cubicBezTo>
                  <a:cubicBezTo>
                    <a:pt x="136" y="574"/>
                    <a:pt x="133" y="575"/>
                    <a:pt x="130" y="575"/>
                  </a:cubicBezTo>
                  <a:cubicBezTo>
                    <a:pt x="130" y="575"/>
                    <a:pt x="130" y="575"/>
                    <a:pt x="130" y="575"/>
                  </a:cubicBezTo>
                  <a:cubicBezTo>
                    <a:pt x="129" y="575"/>
                    <a:pt x="129" y="575"/>
                    <a:pt x="129" y="575"/>
                  </a:cubicBezTo>
                  <a:cubicBezTo>
                    <a:pt x="128" y="575"/>
                    <a:pt x="127" y="575"/>
                    <a:pt x="126" y="575"/>
                  </a:cubicBezTo>
                  <a:cubicBezTo>
                    <a:pt x="125" y="575"/>
                    <a:pt x="124" y="574"/>
                    <a:pt x="123" y="574"/>
                  </a:cubicBezTo>
                  <a:cubicBezTo>
                    <a:pt x="123" y="574"/>
                    <a:pt x="123" y="574"/>
                    <a:pt x="123" y="574"/>
                  </a:cubicBezTo>
                  <a:cubicBezTo>
                    <a:pt x="123" y="574"/>
                    <a:pt x="123" y="574"/>
                    <a:pt x="123" y="574"/>
                  </a:cubicBezTo>
                  <a:cubicBezTo>
                    <a:pt x="123" y="575"/>
                    <a:pt x="123" y="576"/>
                    <a:pt x="122" y="576"/>
                  </a:cubicBezTo>
                  <a:cubicBezTo>
                    <a:pt x="121" y="578"/>
                    <a:pt x="119" y="580"/>
                    <a:pt x="117" y="581"/>
                  </a:cubicBezTo>
                  <a:cubicBezTo>
                    <a:pt x="117" y="581"/>
                    <a:pt x="117" y="581"/>
                    <a:pt x="116" y="582"/>
                  </a:cubicBezTo>
                  <a:cubicBezTo>
                    <a:pt x="116" y="582"/>
                    <a:pt x="116" y="582"/>
                    <a:pt x="116" y="582"/>
                  </a:cubicBezTo>
                  <a:cubicBezTo>
                    <a:pt x="116" y="582"/>
                    <a:pt x="116" y="583"/>
                    <a:pt x="116" y="583"/>
                  </a:cubicBezTo>
                  <a:cubicBezTo>
                    <a:pt x="116" y="583"/>
                    <a:pt x="116" y="584"/>
                    <a:pt x="116" y="585"/>
                  </a:cubicBezTo>
                  <a:cubicBezTo>
                    <a:pt x="116" y="585"/>
                    <a:pt x="116" y="585"/>
                    <a:pt x="116" y="585"/>
                  </a:cubicBezTo>
                  <a:cubicBezTo>
                    <a:pt x="116" y="585"/>
                    <a:pt x="116" y="585"/>
                    <a:pt x="116" y="585"/>
                  </a:cubicBezTo>
                  <a:cubicBezTo>
                    <a:pt x="117" y="586"/>
                    <a:pt x="118" y="587"/>
                    <a:pt x="119" y="588"/>
                  </a:cubicBezTo>
                  <a:cubicBezTo>
                    <a:pt x="120" y="590"/>
                    <a:pt x="121" y="593"/>
                    <a:pt x="121" y="595"/>
                  </a:cubicBezTo>
                  <a:cubicBezTo>
                    <a:pt x="122" y="596"/>
                    <a:pt x="122" y="599"/>
                    <a:pt x="121" y="600"/>
                  </a:cubicBezTo>
                  <a:cubicBezTo>
                    <a:pt x="121" y="601"/>
                    <a:pt x="119" y="606"/>
                    <a:pt x="116" y="608"/>
                  </a:cubicBezTo>
                  <a:cubicBezTo>
                    <a:pt x="115" y="608"/>
                    <a:pt x="114" y="609"/>
                    <a:pt x="113" y="609"/>
                  </a:cubicBezTo>
                  <a:cubicBezTo>
                    <a:pt x="113" y="609"/>
                    <a:pt x="113" y="609"/>
                    <a:pt x="113" y="610"/>
                  </a:cubicBezTo>
                  <a:cubicBezTo>
                    <a:pt x="113" y="611"/>
                    <a:pt x="112" y="612"/>
                    <a:pt x="111" y="613"/>
                  </a:cubicBezTo>
                  <a:cubicBezTo>
                    <a:pt x="112" y="613"/>
                    <a:pt x="113" y="614"/>
                    <a:pt x="113" y="614"/>
                  </a:cubicBezTo>
                  <a:cubicBezTo>
                    <a:pt x="113" y="614"/>
                    <a:pt x="114" y="614"/>
                    <a:pt x="114" y="615"/>
                  </a:cubicBezTo>
                  <a:cubicBezTo>
                    <a:pt x="114" y="615"/>
                    <a:pt x="114" y="615"/>
                    <a:pt x="114" y="615"/>
                  </a:cubicBezTo>
                  <a:cubicBezTo>
                    <a:pt x="116" y="615"/>
                    <a:pt x="118" y="615"/>
                    <a:pt x="119" y="617"/>
                  </a:cubicBezTo>
                  <a:cubicBezTo>
                    <a:pt x="121" y="618"/>
                    <a:pt x="122" y="620"/>
                    <a:pt x="122" y="622"/>
                  </a:cubicBezTo>
                  <a:cubicBezTo>
                    <a:pt x="122" y="622"/>
                    <a:pt x="122" y="623"/>
                    <a:pt x="122" y="623"/>
                  </a:cubicBezTo>
                  <a:cubicBezTo>
                    <a:pt x="123" y="623"/>
                    <a:pt x="123" y="623"/>
                    <a:pt x="124" y="624"/>
                  </a:cubicBezTo>
                  <a:cubicBezTo>
                    <a:pt x="125" y="624"/>
                    <a:pt x="126" y="625"/>
                    <a:pt x="127" y="626"/>
                  </a:cubicBezTo>
                  <a:cubicBezTo>
                    <a:pt x="128" y="627"/>
                    <a:pt x="130" y="629"/>
                    <a:pt x="131" y="631"/>
                  </a:cubicBezTo>
                  <a:cubicBezTo>
                    <a:pt x="132" y="632"/>
                    <a:pt x="132" y="633"/>
                    <a:pt x="132" y="633"/>
                  </a:cubicBezTo>
                  <a:cubicBezTo>
                    <a:pt x="132" y="633"/>
                    <a:pt x="133" y="633"/>
                    <a:pt x="134" y="633"/>
                  </a:cubicBezTo>
                  <a:cubicBezTo>
                    <a:pt x="134" y="633"/>
                    <a:pt x="134" y="633"/>
                    <a:pt x="134" y="633"/>
                  </a:cubicBezTo>
                  <a:cubicBezTo>
                    <a:pt x="134" y="633"/>
                    <a:pt x="134" y="632"/>
                    <a:pt x="135" y="632"/>
                  </a:cubicBezTo>
                  <a:cubicBezTo>
                    <a:pt x="135" y="632"/>
                    <a:pt x="135" y="631"/>
                    <a:pt x="135" y="631"/>
                  </a:cubicBezTo>
                  <a:cubicBezTo>
                    <a:pt x="136" y="631"/>
                    <a:pt x="136" y="631"/>
                    <a:pt x="136" y="631"/>
                  </a:cubicBezTo>
                  <a:cubicBezTo>
                    <a:pt x="136" y="631"/>
                    <a:pt x="136" y="630"/>
                    <a:pt x="136" y="630"/>
                  </a:cubicBezTo>
                  <a:cubicBezTo>
                    <a:pt x="136" y="629"/>
                    <a:pt x="136" y="627"/>
                    <a:pt x="137" y="626"/>
                  </a:cubicBezTo>
                  <a:cubicBezTo>
                    <a:pt x="137" y="625"/>
                    <a:pt x="137" y="625"/>
                    <a:pt x="137" y="625"/>
                  </a:cubicBezTo>
                  <a:cubicBezTo>
                    <a:pt x="139" y="624"/>
                    <a:pt x="142" y="622"/>
                    <a:pt x="145" y="622"/>
                  </a:cubicBezTo>
                  <a:cubicBezTo>
                    <a:pt x="145" y="622"/>
                    <a:pt x="145" y="622"/>
                    <a:pt x="145" y="622"/>
                  </a:cubicBezTo>
                  <a:cubicBezTo>
                    <a:pt x="147" y="622"/>
                    <a:pt x="148" y="623"/>
                    <a:pt x="149" y="624"/>
                  </a:cubicBezTo>
                  <a:cubicBezTo>
                    <a:pt x="150" y="623"/>
                    <a:pt x="151" y="623"/>
                    <a:pt x="152" y="622"/>
                  </a:cubicBezTo>
                  <a:cubicBezTo>
                    <a:pt x="152" y="622"/>
                    <a:pt x="152" y="622"/>
                    <a:pt x="153" y="622"/>
                  </a:cubicBezTo>
                  <a:cubicBezTo>
                    <a:pt x="153" y="622"/>
                    <a:pt x="153" y="622"/>
                    <a:pt x="153" y="621"/>
                  </a:cubicBezTo>
                  <a:cubicBezTo>
                    <a:pt x="154" y="620"/>
                    <a:pt x="155" y="619"/>
                    <a:pt x="156" y="618"/>
                  </a:cubicBezTo>
                  <a:cubicBezTo>
                    <a:pt x="157" y="617"/>
                    <a:pt x="158" y="617"/>
                    <a:pt x="159" y="617"/>
                  </a:cubicBezTo>
                  <a:cubicBezTo>
                    <a:pt x="159" y="615"/>
                    <a:pt x="160" y="614"/>
                    <a:pt x="161" y="612"/>
                  </a:cubicBezTo>
                  <a:cubicBezTo>
                    <a:pt x="162" y="611"/>
                    <a:pt x="164" y="610"/>
                    <a:pt x="166" y="610"/>
                  </a:cubicBezTo>
                  <a:cubicBezTo>
                    <a:pt x="166" y="609"/>
                    <a:pt x="167" y="609"/>
                    <a:pt x="167" y="609"/>
                  </a:cubicBezTo>
                  <a:cubicBezTo>
                    <a:pt x="167" y="609"/>
                    <a:pt x="168" y="609"/>
                    <a:pt x="168" y="609"/>
                  </a:cubicBezTo>
                  <a:cubicBezTo>
                    <a:pt x="168" y="609"/>
                    <a:pt x="168" y="609"/>
                    <a:pt x="168" y="609"/>
                  </a:cubicBezTo>
                  <a:cubicBezTo>
                    <a:pt x="168" y="608"/>
                    <a:pt x="168" y="607"/>
                    <a:pt x="168" y="606"/>
                  </a:cubicBezTo>
                  <a:cubicBezTo>
                    <a:pt x="169" y="606"/>
                    <a:pt x="169" y="606"/>
                    <a:pt x="169" y="606"/>
                  </a:cubicBezTo>
                  <a:cubicBezTo>
                    <a:pt x="169" y="604"/>
                    <a:pt x="170" y="601"/>
                    <a:pt x="172" y="600"/>
                  </a:cubicBezTo>
                  <a:cubicBezTo>
                    <a:pt x="173" y="599"/>
                    <a:pt x="175" y="599"/>
                    <a:pt x="177" y="599"/>
                  </a:cubicBezTo>
                  <a:cubicBezTo>
                    <a:pt x="178" y="599"/>
                    <a:pt x="179" y="599"/>
                    <a:pt x="180" y="599"/>
                  </a:cubicBezTo>
                  <a:cubicBezTo>
                    <a:pt x="183" y="600"/>
                    <a:pt x="186" y="603"/>
                    <a:pt x="186" y="603"/>
                  </a:cubicBezTo>
                  <a:cubicBezTo>
                    <a:pt x="187" y="604"/>
                    <a:pt x="187" y="605"/>
                    <a:pt x="188" y="606"/>
                  </a:cubicBezTo>
                  <a:cubicBezTo>
                    <a:pt x="188" y="607"/>
                    <a:pt x="188" y="607"/>
                    <a:pt x="188" y="607"/>
                  </a:cubicBezTo>
                  <a:cubicBezTo>
                    <a:pt x="188" y="607"/>
                    <a:pt x="189" y="608"/>
                    <a:pt x="189" y="608"/>
                  </a:cubicBezTo>
                  <a:cubicBezTo>
                    <a:pt x="190" y="609"/>
                    <a:pt x="191" y="611"/>
                    <a:pt x="192" y="613"/>
                  </a:cubicBezTo>
                  <a:cubicBezTo>
                    <a:pt x="192" y="613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4" y="614"/>
                    <a:pt x="197" y="615"/>
                    <a:pt x="198" y="617"/>
                  </a:cubicBezTo>
                  <a:cubicBezTo>
                    <a:pt x="200" y="618"/>
                    <a:pt x="201" y="621"/>
                    <a:pt x="202" y="622"/>
                  </a:cubicBezTo>
                  <a:cubicBezTo>
                    <a:pt x="202" y="623"/>
                    <a:pt x="203" y="627"/>
                    <a:pt x="201" y="629"/>
                  </a:cubicBezTo>
                  <a:cubicBezTo>
                    <a:pt x="201" y="631"/>
                    <a:pt x="200" y="632"/>
                    <a:pt x="199" y="633"/>
                  </a:cubicBezTo>
                  <a:cubicBezTo>
                    <a:pt x="199" y="633"/>
                    <a:pt x="199" y="633"/>
                    <a:pt x="199" y="633"/>
                  </a:cubicBezTo>
                  <a:cubicBezTo>
                    <a:pt x="199" y="633"/>
                    <a:pt x="198" y="633"/>
                    <a:pt x="198" y="634"/>
                  </a:cubicBezTo>
                  <a:cubicBezTo>
                    <a:pt x="198" y="634"/>
                    <a:pt x="199" y="634"/>
                    <a:pt x="199" y="634"/>
                  </a:cubicBezTo>
                  <a:cubicBezTo>
                    <a:pt x="200" y="634"/>
                    <a:pt x="201" y="634"/>
                    <a:pt x="202" y="635"/>
                  </a:cubicBezTo>
                  <a:cubicBezTo>
                    <a:pt x="206" y="637"/>
                    <a:pt x="206" y="642"/>
                    <a:pt x="206" y="642"/>
                  </a:cubicBezTo>
                  <a:cubicBezTo>
                    <a:pt x="206" y="644"/>
                    <a:pt x="206" y="647"/>
                    <a:pt x="205" y="650"/>
                  </a:cubicBezTo>
                  <a:cubicBezTo>
                    <a:pt x="204" y="651"/>
                    <a:pt x="203" y="652"/>
                    <a:pt x="202" y="652"/>
                  </a:cubicBezTo>
                  <a:cubicBezTo>
                    <a:pt x="202" y="653"/>
                    <a:pt x="202" y="653"/>
                    <a:pt x="202" y="653"/>
                  </a:cubicBezTo>
                  <a:cubicBezTo>
                    <a:pt x="202" y="654"/>
                    <a:pt x="202" y="655"/>
                    <a:pt x="201" y="656"/>
                  </a:cubicBezTo>
                  <a:cubicBezTo>
                    <a:pt x="203" y="657"/>
                    <a:pt x="204" y="658"/>
                    <a:pt x="205" y="660"/>
                  </a:cubicBezTo>
                  <a:cubicBezTo>
                    <a:pt x="205" y="662"/>
                    <a:pt x="205" y="664"/>
                    <a:pt x="205" y="666"/>
                  </a:cubicBezTo>
                  <a:cubicBezTo>
                    <a:pt x="205" y="667"/>
                    <a:pt x="204" y="667"/>
                    <a:pt x="204" y="667"/>
                  </a:cubicBezTo>
                  <a:cubicBezTo>
                    <a:pt x="204" y="668"/>
                    <a:pt x="204" y="669"/>
                    <a:pt x="204" y="669"/>
                  </a:cubicBezTo>
                  <a:cubicBezTo>
                    <a:pt x="204" y="670"/>
                    <a:pt x="204" y="671"/>
                    <a:pt x="203" y="671"/>
                  </a:cubicBezTo>
                  <a:cubicBezTo>
                    <a:pt x="204" y="672"/>
                    <a:pt x="204" y="673"/>
                    <a:pt x="205" y="673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6" y="675"/>
                    <a:pt x="206" y="675"/>
                  </a:cubicBezTo>
                  <a:cubicBezTo>
                    <a:pt x="207" y="677"/>
                    <a:pt x="208" y="679"/>
                    <a:pt x="209" y="681"/>
                  </a:cubicBezTo>
                  <a:cubicBezTo>
                    <a:pt x="209" y="682"/>
                    <a:pt x="209" y="684"/>
                    <a:pt x="209" y="685"/>
                  </a:cubicBezTo>
                  <a:cubicBezTo>
                    <a:pt x="209" y="685"/>
                    <a:pt x="210" y="686"/>
                    <a:pt x="211" y="687"/>
                  </a:cubicBezTo>
                  <a:cubicBezTo>
                    <a:pt x="211" y="688"/>
                    <a:pt x="212" y="689"/>
                    <a:pt x="212" y="691"/>
                  </a:cubicBezTo>
                  <a:cubicBezTo>
                    <a:pt x="212" y="691"/>
                    <a:pt x="212" y="691"/>
                    <a:pt x="213" y="692"/>
                  </a:cubicBezTo>
                  <a:cubicBezTo>
                    <a:pt x="213" y="692"/>
                    <a:pt x="213" y="692"/>
                    <a:pt x="213" y="692"/>
                  </a:cubicBezTo>
                  <a:cubicBezTo>
                    <a:pt x="215" y="693"/>
                    <a:pt x="216" y="695"/>
                    <a:pt x="217" y="696"/>
                  </a:cubicBezTo>
                  <a:cubicBezTo>
                    <a:pt x="218" y="699"/>
                    <a:pt x="218" y="701"/>
                    <a:pt x="217" y="703"/>
                  </a:cubicBezTo>
                  <a:cubicBezTo>
                    <a:pt x="217" y="704"/>
                    <a:pt x="217" y="704"/>
                    <a:pt x="217" y="705"/>
                  </a:cubicBezTo>
                  <a:cubicBezTo>
                    <a:pt x="217" y="705"/>
                    <a:pt x="217" y="706"/>
                    <a:pt x="217" y="707"/>
                  </a:cubicBezTo>
                  <a:cubicBezTo>
                    <a:pt x="217" y="707"/>
                    <a:pt x="217" y="707"/>
                    <a:pt x="217" y="707"/>
                  </a:cubicBezTo>
                  <a:cubicBezTo>
                    <a:pt x="217" y="708"/>
                    <a:pt x="218" y="708"/>
                    <a:pt x="218" y="708"/>
                  </a:cubicBezTo>
                  <a:cubicBezTo>
                    <a:pt x="218" y="708"/>
                    <a:pt x="218" y="708"/>
                    <a:pt x="218" y="708"/>
                  </a:cubicBezTo>
                  <a:cubicBezTo>
                    <a:pt x="219" y="708"/>
                    <a:pt x="222" y="708"/>
                    <a:pt x="224" y="711"/>
                  </a:cubicBezTo>
                  <a:cubicBezTo>
                    <a:pt x="226" y="713"/>
                    <a:pt x="225" y="716"/>
                    <a:pt x="225" y="718"/>
                  </a:cubicBezTo>
                  <a:cubicBezTo>
                    <a:pt x="225" y="718"/>
                    <a:pt x="225" y="718"/>
                    <a:pt x="225" y="718"/>
                  </a:cubicBezTo>
                  <a:cubicBezTo>
                    <a:pt x="226" y="718"/>
                    <a:pt x="228" y="718"/>
                    <a:pt x="230" y="720"/>
                  </a:cubicBezTo>
                  <a:cubicBezTo>
                    <a:pt x="232" y="722"/>
                    <a:pt x="232" y="725"/>
                    <a:pt x="232" y="727"/>
                  </a:cubicBezTo>
                  <a:cubicBezTo>
                    <a:pt x="232" y="727"/>
                    <a:pt x="232" y="727"/>
                    <a:pt x="232" y="728"/>
                  </a:cubicBezTo>
                  <a:cubicBezTo>
                    <a:pt x="232" y="728"/>
                    <a:pt x="233" y="728"/>
                    <a:pt x="233" y="728"/>
                  </a:cubicBezTo>
                  <a:cubicBezTo>
                    <a:pt x="233" y="729"/>
                    <a:pt x="234" y="731"/>
                    <a:pt x="234" y="733"/>
                  </a:cubicBezTo>
                  <a:cubicBezTo>
                    <a:pt x="234" y="736"/>
                    <a:pt x="232" y="737"/>
                    <a:pt x="231" y="738"/>
                  </a:cubicBezTo>
                  <a:cubicBezTo>
                    <a:pt x="231" y="739"/>
                    <a:pt x="231" y="739"/>
                    <a:pt x="231" y="739"/>
                  </a:cubicBezTo>
                  <a:cubicBezTo>
                    <a:pt x="231" y="739"/>
                    <a:pt x="231" y="739"/>
                    <a:pt x="231" y="739"/>
                  </a:cubicBezTo>
                  <a:cubicBezTo>
                    <a:pt x="230" y="741"/>
                    <a:pt x="230" y="743"/>
                    <a:pt x="229" y="744"/>
                  </a:cubicBezTo>
                  <a:cubicBezTo>
                    <a:pt x="228" y="746"/>
                    <a:pt x="226" y="748"/>
                    <a:pt x="225" y="749"/>
                  </a:cubicBezTo>
                  <a:cubicBezTo>
                    <a:pt x="225" y="749"/>
                    <a:pt x="225" y="750"/>
                    <a:pt x="225" y="750"/>
                  </a:cubicBezTo>
                  <a:cubicBezTo>
                    <a:pt x="225" y="751"/>
                    <a:pt x="225" y="752"/>
                    <a:pt x="225" y="753"/>
                  </a:cubicBezTo>
                  <a:cubicBezTo>
                    <a:pt x="225" y="754"/>
                    <a:pt x="225" y="755"/>
                    <a:pt x="225" y="755"/>
                  </a:cubicBezTo>
                  <a:cubicBezTo>
                    <a:pt x="225" y="756"/>
                    <a:pt x="226" y="757"/>
                    <a:pt x="227" y="757"/>
                  </a:cubicBezTo>
                  <a:cubicBezTo>
                    <a:pt x="227" y="757"/>
                    <a:pt x="227" y="758"/>
                    <a:pt x="228" y="758"/>
                  </a:cubicBezTo>
                  <a:cubicBezTo>
                    <a:pt x="229" y="758"/>
                    <a:pt x="230" y="759"/>
                    <a:pt x="231" y="759"/>
                  </a:cubicBezTo>
                  <a:cubicBezTo>
                    <a:pt x="231" y="759"/>
                    <a:pt x="234" y="761"/>
                    <a:pt x="235" y="764"/>
                  </a:cubicBezTo>
                  <a:cubicBezTo>
                    <a:pt x="236" y="765"/>
                    <a:pt x="236" y="766"/>
                    <a:pt x="236" y="768"/>
                  </a:cubicBezTo>
                  <a:cubicBezTo>
                    <a:pt x="236" y="768"/>
                    <a:pt x="236" y="768"/>
                    <a:pt x="236" y="768"/>
                  </a:cubicBezTo>
                  <a:cubicBezTo>
                    <a:pt x="237" y="767"/>
                    <a:pt x="238" y="765"/>
                    <a:pt x="239" y="765"/>
                  </a:cubicBezTo>
                  <a:cubicBezTo>
                    <a:pt x="241" y="764"/>
                    <a:pt x="244" y="763"/>
                    <a:pt x="246" y="763"/>
                  </a:cubicBezTo>
                  <a:cubicBezTo>
                    <a:pt x="247" y="763"/>
                    <a:pt x="247" y="763"/>
                    <a:pt x="248" y="764"/>
                  </a:cubicBezTo>
                  <a:cubicBezTo>
                    <a:pt x="249" y="764"/>
                    <a:pt x="251" y="765"/>
                    <a:pt x="254" y="768"/>
                  </a:cubicBezTo>
                  <a:cubicBezTo>
                    <a:pt x="255" y="769"/>
                    <a:pt x="256" y="770"/>
                    <a:pt x="256" y="771"/>
                  </a:cubicBezTo>
                  <a:cubicBezTo>
                    <a:pt x="257" y="772"/>
                    <a:pt x="257" y="772"/>
                    <a:pt x="257" y="772"/>
                  </a:cubicBezTo>
                  <a:cubicBezTo>
                    <a:pt x="257" y="772"/>
                    <a:pt x="257" y="772"/>
                    <a:pt x="257" y="772"/>
                  </a:cubicBezTo>
                  <a:cubicBezTo>
                    <a:pt x="259" y="773"/>
                    <a:pt x="260" y="773"/>
                    <a:pt x="262" y="775"/>
                  </a:cubicBezTo>
                  <a:cubicBezTo>
                    <a:pt x="263" y="777"/>
                    <a:pt x="263" y="779"/>
                    <a:pt x="263" y="781"/>
                  </a:cubicBezTo>
                  <a:cubicBezTo>
                    <a:pt x="263" y="781"/>
                    <a:pt x="263" y="781"/>
                    <a:pt x="263" y="781"/>
                  </a:cubicBezTo>
                  <a:cubicBezTo>
                    <a:pt x="263" y="781"/>
                    <a:pt x="263" y="781"/>
                    <a:pt x="263" y="781"/>
                  </a:cubicBezTo>
                  <a:cubicBezTo>
                    <a:pt x="264" y="782"/>
                    <a:pt x="265" y="783"/>
                    <a:pt x="265" y="784"/>
                  </a:cubicBezTo>
                  <a:cubicBezTo>
                    <a:pt x="265" y="786"/>
                    <a:pt x="265" y="787"/>
                    <a:pt x="265" y="789"/>
                  </a:cubicBezTo>
                  <a:cubicBezTo>
                    <a:pt x="266" y="789"/>
                    <a:pt x="267" y="790"/>
                    <a:pt x="268" y="791"/>
                  </a:cubicBezTo>
                  <a:cubicBezTo>
                    <a:pt x="269" y="793"/>
                    <a:pt x="270" y="795"/>
                    <a:pt x="270" y="798"/>
                  </a:cubicBezTo>
                  <a:cubicBezTo>
                    <a:pt x="270" y="799"/>
                    <a:pt x="270" y="799"/>
                    <a:pt x="270" y="799"/>
                  </a:cubicBezTo>
                  <a:cubicBezTo>
                    <a:pt x="271" y="801"/>
                    <a:pt x="271" y="803"/>
                    <a:pt x="271" y="805"/>
                  </a:cubicBezTo>
                  <a:cubicBezTo>
                    <a:pt x="271" y="807"/>
                    <a:pt x="269" y="810"/>
                    <a:pt x="268" y="811"/>
                  </a:cubicBezTo>
                  <a:cubicBezTo>
                    <a:pt x="267" y="812"/>
                    <a:pt x="267" y="812"/>
                    <a:pt x="267" y="812"/>
                  </a:cubicBezTo>
                  <a:cubicBezTo>
                    <a:pt x="268" y="813"/>
                    <a:pt x="269" y="813"/>
                    <a:pt x="269" y="815"/>
                  </a:cubicBezTo>
                  <a:cubicBezTo>
                    <a:pt x="270" y="816"/>
                    <a:pt x="270" y="817"/>
                    <a:pt x="270" y="819"/>
                  </a:cubicBezTo>
                  <a:cubicBezTo>
                    <a:pt x="270" y="819"/>
                    <a:pt x="270" y="819"/>
                    <a:pt x="270" y="819"/>
                  </a:cubicBezTo>
                  <a:cubicBezTo>
                    <a:pt x="270" y="820"/>
                    <a:pt x="270" y="820"/>
                    <a:pt x="270" y="820"/>
                  </a:cubicBezTo>
                  <a:cubicBezTo>
                    <a:pt x="270" y="821"/>
                    <a:pt x="271" y="822"/>
                    <a:pt x="271" y="823"/>
                  </a:cubicBezTo>
                  <a:cubicBezTo>
                    <a:pt x="271" y="824"/>
                    <a:pt x="271" y="826"/>
                    <a:pt x="270" y="827"/>
                  </a:cubicBezTo>
                  <a:cubicBezTo>
                    <a:pt x="270" y="827"/>
                    <a:pt x="270" y="827"/>
                    <a:pt x="270" y="828"/>
                  </a:cubicBezTo>
                  <a:cubicBezTo>
                    <a:pt x="270" y="828"/>
                    <a:pt x="270" y="830"/>
                    <a:pt x="271" y="831"/>
                  </a:cubicBezTo>
                  <a:cubicBezTo>
                    <a:pt x="271" y="832"/>
                    <a:pt x="271" y="832"/>
                    <a:pt x="271" y="833"/>
                  </a:cubicBezTo>
                  <a:cubicBezTo>
                    <a:pt x="271" y="833"/>
                    <a:pt x="271" y="835"/>
                    <a:pt x="271" y="836"/>
                  </a:cubicBezTo>
                  <a:cubicBezTo>
                    <a:pt x="272" y="837"/>
                    <a:pt x="272" y="837"/>
                    <a:pt x="274" y="839"/>
                  </a:cubicBezTo>
                  <a:cubicBezTo>
                    <a:pt x="275" y="839"/>
                    <a:pt x="276" y="840"/>
                    <a:pt x="277" y="841"/>
                  </a:cubicBezTo>
                  <a:cubicBezTo>
                    <a:pt x="277" y="841"/>
                    <a:pt x="278" y="841"/>
                    <a:pt x="278" y="841"/>
                  </a:cubicBezTo>
                  <a:cubicBezTo>
                    <a:pt x="279" y="842"/>
                    <a:pt x="281" y="843"/>
                    <a:pt x="282" y="844"/>
                  </a:cubicBezTo>
                  <a:cubicBezTo>
                    <a:pt x="282" y="844"/>
                    <a:pt x="283" y="845"/>
                    <a:pt x="283" y="845"/>
                  </a:cubicBezTo>
                  <a:cubicBezTo>
                    <a:pt x="283" y="843"/>
                    <a:pt x="283" y="841"/>
                    <a:pt x="283" y="840"/>
                  </a:cubicBezTo>
                  <a:cubicBezTo>
                    <a:pt x="284" y="838"/>
                    <a:pt x="286" y="836"/>
                    <a:pt x="287" y="834"/>
                  </a:cubicBezTo>
                  <a:cubicBezTo>
                    <a:pt x="288" y="834"/>
                    <a:pt x="288" y="834"/>
                    <a:pt x="288" y="834"/>
                  </a:cubicBezTo>
                  <a:cubicBezTo>
                    <a:pt x="290" y="832"/>
                    <a:pt x="292" y="830"/>
                    <a:pt x="294" y="829"/>
                  </a:cubicBezTo>
                  <a:cubicBezTo>
                    <a:pt x="295" y="828"/>
                    <a:pt x="296" y="828"/>
                    <a:pt x="297" y="828"/>
                  </a:cubicBezTo>
                  <a:cubicBezTo>
                    <a:pt x="298" y="828"/>
                    <a:pt x="298" y="828"/>
                    <a:pt x="298" y="828"/>
                  </a:cubicBezTo>
                  <a:cubicBezTo>
                    <a:pt x="299" y="828"/>
                    <a:pt x="299" y="828"/>
                    <a:pt x="299" y="828"/>
                  </a:cubicBezTo>
                  <a:cubicBezTo>
                    <a:pt x="299" y="828"/>
                    <a:pt x="299" y="828"/>
                    <a:pt x="299" y="828"/>
                  </a:cubicBezTo>
                  <a:cubicBezTo>
                    <a:pt x="300" y="828"/>
                    <a:pt x="302" y="827"/>
                    <a:pt x="303" y="827"/>
                  </a:cubicBezTo>
                  <a:cubicBezTo>
                    <a:pt x="304" y="827"/>
                    <a:pt x="304" y="827"/>
                    <a:pt x="304" y="827"/>
                  </a:cubicBezTo>
                  <a:cubicBezTo>
                    <a:pt x="306" y="827"/>
                    <a:pt x="309" y="829"/>
                    <a:pt x="310" y="830"/>
                  </a:cubicBezTo>
                  <a:cubicBezTo>
                    <a:pt x="311" y="831"/>
                    <a:pt x="311" y="831"/>
                    <a:pt x="311" y="831"/>
                  </a:cubicBezTo>
                  <a:cubicBezTo>
                    <a:pt x="312" y="831"/>
                    <a:pt x="312" y="831"/>
                    <a:pt x="312" y="831"/>
                  </a:cubicBezTo>
                  <a:cubicBezTo>
                    <a:pt x="313" y="831"/>
                    <a:pt x="313" y="831"/>
                    <a:pt x="313" y="831"/>
                  </a:cubicBezTo>
                  <a:cubicBezTo>
                    <a:pt x="314" y="832"/>
                    <a:pt x="318" y="832"/>
                    <a:pt x="320" y="833"/>
                  </a:cubicBezTo>
                  <a:cubicBezTo>
                    <a:pt x="321" y="833"/>
                    <a:pt x="321" y="834"/>
                    <a:pt x="322" y="834"/>
                  </a:cubicBezTo>
                  <a:cubicBezTo>
                    <a:pt x="323" y="834"/>
                    <a:pt x="323" y="834"/>
                    <a:pt x="324" y="834"/>
                  </a:cubicBezTo>
                  <a:cubicBezTo>
                    <a:pt x="325" y="834"/>
                    <a:pt x="326" y="834"/>
                    <a:pt x="327" y="834"/>
                  </a:cubicBezTo>
                  <a:cubicBezTo>
                    <a:pt x="328" y="835"/>
                    <a:pt x="329" y="836"/>
                    <a:pt x="330" y="837"/>
                  </a:cubicBezTo>
                  <a:cubicBezTo>
                    <a:pt x="331" y="837"/>
                    <a:pt x="332" y="836"/>
                    <a:pt x="333" y="836"/>
                  </a:cubicBezTo>
                  <a:cubicBezTo>
                    <a:pt x="333" y="836"/>
                    <a:pt x="334" y="836"/>
                    <a:pt x="334" y="836"/>
                  </a:cubicBezTo>
                  <a:cubicBezTo>
                    <a:pt x="335" y="836"/>
                    <a:pt x="338" y="836"/>
                    <a:pt x="340" y="838"/>
                  </a:cubicBezTo>
                  <a:cubicBezTo>
                    <a:pt x="341" y="838"/>
                    <a:pt x="342" y="839"/>
                    <a:pt x="342" y="840"/>
                  </a:cubicBezTo>
                  <a:cubicBezTo>
                    <a:pt x="342" y="838"/>
                    <a:pt x="342" y="837"/>
                    <a:pt x="342" y="836"/>
                  </a:cubicBezTo>
                  <a:cubicBezTo>
                    <a:pt x="343" y="833"/>
                    <a:pt x="343" y="831"/>
                    <a:pt x="345" y="829"/>
                  </a:cubicBezTo>
                  <a:cubicBezTo>
                    <a:pt x="347" y="828"/>
                    <a:pt x="349" y="828"/>
                    <a:pt x="350" y="828"/>
                  </a:cubicBezTo>
                  <a:cubicBezTo>
                    <a:pt x="350" y="828"/>
                    <a:pt x="351" y="828"/>
                    <a:pt x="351" y="828"/>
                  </a:cubicBezTo>
                  <a:cubicBezTo>
                    <a:pt x="351" y="828"/>
                    <a:pt x="352" y="828"/>
                    <a:pt x="352" y="828"/>
                  </a:cubicBezTo>
                  <a:cubicBezTo>
                    <a:pt x="352" y="828"/>
                    <a:pt x="352" y="828"/>
                    <a:pt x="352" y="828"/>
                  </a:cubicBezTo>
                  <a:cubicBezTo>
                    <a:pt x="352" y="827"/>
                    <a:pt x="353" y="825"/>
                    <a:pt x="354" y="824"/>
                  </a:cubicBezTo>
                  <a:cubicBezTo>
                    <a:pt x="356" y="823"/>
                    <a:pt x="358" y="823"/>
                    <a:pt x="360" y="823"/>
                  </a:cubicBezTo>
                  <a:cubicBezTo>
                    <a:pt x="360" y="823"/>
                    <a:pt x="361" y="823"/>
                    <a:pt x="361" y="823"/>
                  </a:cubicBezTo>
                  <a:cubicBezTo>
                    <a:pt x="361" y="823"/>
                    <a:pt x="361" y="823"/>
                    <a:pt x="361" y="823"/>
                  </a:cubicBezTo>
                  <a:cubicBezTo>
                    <a:pt x="364" y="823"/>
                    <a:pt x="368" y="826"/>
                    <a:pt x="370" y="828"/>
                  </a:cubicBezTo>
                  <a:cubicBezTo>
                    <a:pt x="370" y="829"/>
                    <a:pt x="371" y="830"/>
                    <a:pt x="371" y="831"/>
                  </a:cubicBezTo>
                  <a:cubicBezTo>
                    <a:pt x="372" y="831"/>
                    <a:pt x="373" y="830"/>
                    <a:pt x="375" y="830"/>
                  </a:cubicBezTo>
                  <a:cubicBezTo>
                    <a:pt x="375" y="830"/>
                    <a:pt x="375" y="830"/>
                    <a:pt x="375" y="830"/>
                  </a:cubicBezTo>
                  <a:cubicBezTo>
                    <a:pt x="375" y="830"/>
                    <a:pt x="375" y="830"/>
                    <a:pt x="375" y="830"/>
                  </a:cubicBezTo>
                  <a:cubicBezTo>
                    <a:pt x="377" y="830"/>
                    <a:pt x="379" y="832"/>
                    <a:pt x="380" y="833"/>
                  </a:cubicBezTo>
                  <a:cubicBezTo>
                    <a:pt x="380" y="833"/>
                    <a:pt x="380" y="833"/>
                    <a:pt x="380" y="833"/>
                  </a:cubicBezTo>
                  <a:cubicBezTo>
                    <a:pt x="381" y="833"/>
                    <a:pt x="381" y="834"/>
                    <a:pt x="381" y="834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82" y="834"/>
                    <a:pt x="384" y="833"/>
                    <a:pt x="385" y="833"/>
                  </a:cubicBezTo>
                  <a:cubicBezTo>
                    <a:pt x="385" y="833"/>
                    <a:pt x="386" y="833"/>
                    <a:pt x="387" y="834"/>
                  </a:cubicBezTo>
                  <a:cubicBezTo>
                    <a:pt x="387" y="834"/>
                    <a:pt x="387" y="834"/>
                    <a:pt x="387" y="834"/>
                  </a:cubicBezTo>
                  <a:cubicBezTo>
                    <a:pt x="388" y="833"/>
                    <a:pt x="389" y="832"/>
                    <a:pt x="390" y="832"/>
                  </a:cubicBezTo>
                  <a:cubicBezTo>
                    <a:pt x="390" y="832"/>
                    <a:pt x="391" y="832"/>
                    <a:pt x="391" y="832"/>
                  </a:cubicBezTo>
                  <a:cubicBezTo>
                    <a:pt x="393" y="832"/>
                    <a:pt x="394" y="833"/>
                    <a:pt x="395" y="834"/>
                  </a:cubicBezTo>
                  <a:cubicBezTo>
                    <a:pt x="396" y="834"/>
                    <a:pt x="396" y="833"/>
                    <a:pt x="396" y="833"/>
                  </a:cubicBezTo>
                  <a:cubicBezTo>
                    <a:pt x="396" y="833"/>
                    <a:pt x="397" y="833"/>
                    <a:pt x="398" y="833"/>
                  </a:cubicBezTo>
                  <a:cubicBezTo>
                    <a:pt x="399" y="832"/>
                    <a:pt x="401" y="831"/>
                    <a:pt x="402" y="830"/>
                  </a:cubicBezTo>
                  <a:cubicBezTo>
                    <a:pt x="403" y="830"/>
                    <a:pt x="404" y="830"/>
                    <a:pt x="405" y="830"/>
                  </a:cubicBezTo>
                  <a:cubicBezTo>
                    <a:pt x="408" y="830"/>
                    <a:pt x="411" y="831"/>
                    <a:pt x="412" y="832"/>
                  </a:cubicBezTo>
                  <a:cubicBezTo>
                    <a:pt x="414" y="834"/>
                    <a:pt x="415" y="837"/>
                    <a:pt x="415" y="839"/>
                  </a:cubicBezTo>
                  <a:cubicBezTo>
                    <a:pt x="415" y="839"/>
                    <a:pt x="416" y="840"/>
                    <a:pt x="416" y="840"/>
                  </a:cubicBezTo>
                  <a:cubicBezTo>
                    <a:pt x="416" y="841"/>
                    <a:pt x="416" y="841"/>
                    <a:pt x="416" y="841"/>
                  </a:cubicBezTo>
                  <a:cubicBezTo>
                    <a:pt x="416" y="841"/>
                    <a:pt x="416" y="841"/>
                    <a:pt x="416" y="841"/>
                  </a:cubicBezTo>
                  <a:cubicBezTo>
                    <a:pt x="417" y="841"/>
                    <a:pt x="418" y="840"/>
                    <a:pt x="419" y="840"/>
                  </a:cubicBezTo>
                  <a:cubicBezTo>
                    <a:pt x="419" y="839"/>
                    <a:pt x="420" y="839"/>
                    <a:pt x="420" y="839"/>
                  </a:cubicBezTo>
                  <a:cubicBezTo>
                    <a:pt x="421" y="839"/>
                    <a:pt x="421" y="838"/>
                    <a:pt x="421" y="838"/>
                  </a:cubicBezTo>
                  <a:cubicBezTo>
                    <a:pt x="424" y="837"/>
                    <a:pt x="426" y="836"/>
                    <a:pt x="427" y="836"/>
                  </a:cubicBezTo>
                  <a:cubicBezTo>
                    <a:pt x="428" y="835"/>
                    <a:pt x="431" y="835"/>
                    <a:pt x="433" y="835"/>
                  </a:cubicBezTo>
                  <a:cubicBezTo>
                    <a:pt x="434" y="835"/>
                    <a:pt x="434" y="835"/>
                    <a:pt x="435" y="835"/>
                  </a:cubicBezTo>
                  <a:cubicBezTo>
                    <a:pt x="437" y="835"/>
                    <a:pt x="438" y="836"/>
                    <a:pt x="440" y="837"/>
                  </a:cubicBezTo>
                  <a:cubicBezTo>
                    <a:pt x="440" y="837"/>
                    <a:pt x="440" y="837"/>
                    <a:pt x="440" y="837"/>
                  </a:cubicBezTo>
                  <a:cubicBezTo>
                    <a:pt x="441" y="837"/>
                    <a:pt x="443" y="836"/>
                    <a:pt x="444" y="836"/>
                  </a:cubicBezTo>
                  <a:cubicBezTo>
                    <a:pt x="445" y="836"/>
                    <a:pt x="445" y="836"/>
                    <a:pt x="445" y="836"/>
                  </a:cubicBezTo>
                  <a:cubicBezTo>
                    <a:pt x="445" y="836"/>
                    <a:pt x="445" y="836"/>
                    <a:pt x="445" y="836"/>
                  </a:cubicBezTo>
                  <a:cubicBezTo>
                    <a:pt x="446" y="836"/>
                    <a:pt x="448" y="837"/>
                    <a:pt x="449" y="837"/>
                  </a:cubicBezTo>
                  <a:cubicBezTo>
                    <a:pt x="449" y="837"/>
                    <a:pt x="449" y="836"/>
                    <a:pt x="449" y="836"/>
                  </a:cubicBezTo>
                  <a:cubicBezTo>
                    <a:pt x="448" y="833"/>
                    <a:pt x="449" y="830"/>
                    <a:pt x="450" y="828"/>
                  </a:cubicBezTo>
                  <a:cubicBezTo>
                    <a:pt x="451" y="827"/>
                    <a:pt x="453" y="826"/>
                    <a:pt x="454" y="825"/>
                  </a:cubicBezTo>
                  <a:cubicBezTo>
                    <a:pt x="454" y="825"/>
                    <a:pt x="454" y="825"/>
                    <a:pt x="454" y="825"/>
                  </a:cubicBezTo>
                  <a:cubicBezTo>
                    <a:pt x="455" y="824"/>
                    <a:pt x="455" y="823"/>
                    <a:pt x="456" y="823"/>
                  </a:cubicBezTo>
                  <a:cubicBezTo>
                    <a:pt x="456" y="823"/>
                    <a:pt x="456" y="823"/>
                    <a:pt x="456" y="823"/>
                  </a:cubicBezTo>
                  <a:cubicBezTo>
                    <a:pt x="455" y="821"/>
                    <a:pt x="455" y="820"/>
                    <a:pt x="455" y="818"/>
                  </a:cubicBezTo>
                  <a:cubicBezTo>
                    <a:pt x="455" y="816"/>
                    <a:pt x="457" y="813"/>
                    <a:pt x="459" y="811"/>
                  </a:cubicBezTo>
                  <a:cubicBezTo>
                    <a:pt x="460" y="810"/>
                    <a:pt x="462" y="810"/>
                    <a:pt x="465" y="810"/>
                  </a:cubicBezTo>
                  <a:cubicBezTo>
                    <a:pt x="466" y="810"/>
                    <a:pt x="466" y="810"/>
                    <a:pt x="467" y="810"/>
                  </a:cubicBezTo>
                  <a:cubicBezTo>
                    <a:pt x="467" y="809"/>
                    <a:pt x="468" y="808"/>
                    <a:pt x="469" y="807"/>
                  </a:cubicBezTo>
                  <a:cubicBezTo>
                    <a:pt x="470" y="806"/>
                    <a:pt x="471" y="805"/>
                    <a:pt x="473" y="805"/>
                  </a:cubicBezTo>
                  <a:cubicBezTo>
                    <a:pt x="475" y="805"/>
                    <a:pt x="478" y="807"/>
                    <a:pt x="479" y="808"/>
                  </a:cubicBezTo>
                  <a:cubicBezTo>
                    <a:pt x="481" y="809"/>
                    <a:pt x="482" y="810"/>
                    <a:pt x="482" y="812"/>
                  </a:cubicBezTo>
                  <a:cubicBezTo>
                    <a:pt x="483" y="812"/>
                    <a:pt x="485" y="812"/>
                    <a:pt x="486" y="814"/>
                  </a:cubicBezTo>
                  <a:cubicBezTo>
                    <a:pt x="488" y="815"/>
                    <a:pt x="489" y="817"/>
                    <a:pt x="490" y="821"/>
                  </a:cubicBezTo>
                  <a:cubicBezTo>
                    <a:pt x="490" y="822"/>
                    <a:pt x="490" y="824"/>
                    <a:pt x="490" y="825"/>
                  </a:cubicBezTo>
                  <a:cubicBezTo>
                    <a:pt x="490" y="825"/>
                    <a:pt x="490" y="826"/>
                    <a:pt x="490" y="826"/>
                  </a:cubicBezTo>
                  <a:cubicBezTo>
                    <a:pt x="490" y="826"/>
                    <a:pt x="490" y="826"/>
                    <a:pt x="491" y="826"/>
                  </a:cubicBezTo>
                  <a:cubicBezTo>
                    <a:pt x="492" y="827"/>
                    <a:pt x="494" y="828"/>
                    <a:pt x="495" y="831"/>
                  </a:cubicBezTo>
                  <a:cubicBezTo>
                    <a:pt x="496" y="833"/>
                    <a:pt x="496" y="836"/>
                    <a:pt x="496" y="838"/>
                  </a:cubicBezTo>
                  <a:cubicBezTo>
                    <a:pt x="496" y="838"/>
                    <a:pt x="496" y="839"/>
                    <a:pt x="496" y="839"/>
                  </a:cubicBezTo>
                  <a:cubicBezTo>
                    <a:pt x="496" y="840"/>
                    <a:pt x="495" y="840"/>
                    <a:pt x="495" y="841"/>
                  </a:cubicBezTo>
                  <a:cubicBezTo>
                    <a:pt x="496" y="841"/>
                    <a:pt x="496" y="841"/>
                    <a:pt x="496" y="842"/>
                  </a:cubicBezTo>
                  <a:cubicBezTo>
                    <a:pt x="497" y="842"/>
                    <a:pt x="498" y="844"/>
                    <a:pt x="499" y="845"/>
                  </a:cubicBezTo>
                  <a:cubicBezTo>
                    <a:pt x="499" y="846"/>
                    <a:pt x="500" y="846"/>
                    <a:pt x="500" y="846"/>
                  </a:cubicBezTo>
                  <a:cubicBezTo>
                    <a:pt x="500" y="847"/>
                    <a:pt x="500" y="847"/>
                    <a:pt x="500" y="847"/>
                  </a:cubicBezTo>
                  <a:cubicBezTo>
                    <a:pt x="501" y="848"/>
                    <a:pt x="502" y="849"/>
                    <a:pt x="503" y="850"/>
                  </a:cubicBezTo>
                  <a:cubicBezTo>
                    <a:pt x="504" y="851"/>
                    <a:pt x="504" y="853"/>
                    <a:pt x="504" y="855"/>
                  </a:cubicBezTo>
                  <a:cubicBezTo>
                    <a:pt x="505" y="856"/>
                    <a:pt x="505" y="857"/>
                    <a:pt x="505" y="857"/>
                  </a:cubicBezTo>
                  <a:cubicBezTo>
                    <a:pt x="505" y="858"/>
                    <a:pt x="506" y="858"/>
                    <a:pt x="507" y="858"/>
                  </a:cubicBezTo>
                  <a:cubicBezTo>
                    <a:pt x="507" y="858"/>
                    <a:pt x="507" y="858"/>
                    <a:pt x="507" y="858"/>
                  </a:cubicBezTo>
                  <a:cubicBezTo>
                    <a:pt x="509" y="858"/>
                    <a:pt x="509" y="858"/>
                    <a:pt x="509" y="858"/>
                  </a:cubicBezTo>
                  <a:cubicBezTo>
                    <a:pt x="519" y="772"/>
                    <a:pt x="519" y="772"/>
                    <a:pt x="519" y="772"/>
                  </a:cubicBezTo>
                  <a:cubicBezTo>
                    <a:pt x="552" y="776"/>
                    <a:pt x="552" y="776"/>
                    <a:pt x="552" y="776"/>
                  </a:cubicBezTo>
                  <a:cubicBezTo>
                    <a:pt x="552" y="776"/>
                    <a:pt x="562" y="779"/>
                    <a:pt x="566" y="780"/>
                  </a:cubicBezTo>
                  <a:cubicBezTo>
                    <a:pt x="574" y="782"/>
                    <a:pt x="590" y="782"/>
                    <a:pt x="598" y="783"/>
                  </a:cubicBezTo>
                  <a:cubicBezTo>
                    <a:pt x="602" y="783"/>
                    <a:pt x="608" y="783"/>
                    <a:pt x="611" y="783"/>
                  </a:cubicBezTo>
                  <a:cubicBezTo>
                    <a:pt x="615" y="783"/>
                    <a:pt x="622" y="786"/>
                    <a:pt x="626" y="786"/>
                  </a:cubicBezTo>
                  <a:cubicBezTo>
                    <a:pt x="629" y="786"/>
                    <a:pt x="636" y="784"/>
                    <a:pt x="636" y="784"/>
                  </a:cubicBezTo>
                  <a:cubicBezTo>
                    <a:pt x="673" y="789"/>
                    <a:pt x="673" y="789"/>
                    <a:pt x="673" y="789"/>
                  </a:cubicBezTo>
                  <a:cubicBezTo>
                    <a:pt x="753" y="797"/>
                    <a:pt x="753" y="797"/>
                    <a:pt x="753" y="797"/>
                  </a:cubicBezTo>
                  <a:cubicBezTo>
                    <a:pt x="791" y="801"/>
                    <a:pt x="791" y="801"/>
                    <a:pt x="791" y="801"/>
                  </a:cubicBezTo>
                  <a:cubicBezTo>
                    <a:pt x="863" y="808"/>
                    <a:pt x="863" y="808"/>
                    <a:pt x="863" y="808"/>
                  </a:cubicBezTo>
                  <a:cubicBezTo>
                    <a:pt x="955" y="815"/>
                    <a:pt x="955" y="815"/>
                    <a:pt x="955" y="815"/>
                  </a:cubicBezTo>
                  <a:cubicBezTo>
                    <a:pt x="1109" y="828"/>
                    <a:pt x="1109" y="828"/>
                    <a:pt x="1109" y="828"/>
                  </a:cubicBezTo>
                  <a:cubicBezTo>
                    <a:pt x="1260" y="836"/>
                    <a:pt x="1260" y="836"/>
                    <a:pt x="1260" y="836"/>
                  </a:cubicBezTo>
                  <a:cubicBezTo>
                    <a:pt x="1380" y="842"/>
                    <a:pt x="1380" y="842"/>
                    <a:pt x="1380" y="842"/>
                  </a:cubicBezTo>
                  <a:cubicBezTo>
                    <a:pt x="1383" y="842"/>
                    <a:pt x="1383" y="842"/>
                    <a:pt x="1383" y="842"/>
                  </a:cubicBezTo>
                  <a:cubicBezTo>
                    <a:pt x="1390" y="677"/>
                    <a:pt x="1390" y="677"/>
                    <a:pt x="1390" y="677"/>
                  </a:cubicBezTo>
                  <a:cubicBezTo>
                    <a:pt x="1411" y="148"/>
                    <a:pt x="1411" y="148"/>
                    <a:pt x="1411" y="14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12888" y="2957513"/>
              <a:ext cx="631825" cy="800100"/>
            </a:xfrm>
            <a:custGeom>
              <a:avLst/>
              <a:gdLst>
                <a:gd name="T0" fmla="*/ 328 w 398"/>
                <a:gd name="T1" fmla="*/ 124 h 504"/>
                <a:gd name="T2" fmla="*/ 259 w 398"/>
                <a:gd name="T3" fmla="*/ 117 h 504"/>
                <a:gd name="T4" fmla="*/ 270 w 398"/>
                <a:gd name="T5" fmla="*/ 25 h 504"/>
                <a:gd name="T6" fmla="*/ 241 w 398"/>
                <a:gd name="T7" fmla="*/ 23 h 504"/>
                <a:gd name="T8" fmla="*/ 137 w 398"/>
                <a:gd name="T9" fmla="*/ 10 h 504"/>
                <a:gd name="T10" fmla="*/ 69 w 398"/>
                <a:gd name="T11" fmla="*/ 0 h 504"/>
                <a:gd name="T12" fmla="*/ 66 w 398"/>
                <a:gd name="T13" fmla="*/ 18 h 504"/>
                <a:gd name="T14" fmla="*/ 44 w 398"/>
                <a:gd name="T15" fmla="*/ 162 h 504"/>
                <a:gd name="T16" fmla="*/ 21 w 398"/>
                <a:gd name="T17" fmla="*/ 319 h 504"/>
                <a:gd name="T18" fmla="*/ 2 w 398"/>
                <a:gd name="T19" fmla="*/ 443 h 504"/>
                <a:gd name="T20" fmla="*/ 0 w 398"/>
                <a:gd name="T21" fmla="*/ 459 h 504"/>
                <a:gd name="T22" fmla="*/ 78 w 398"/>
                <a:gd name="T23" fmla="*/ 470 h 504"/>
                <a:gd name="T24" fmla="*/ 161 w 398"/>
                <a:gd name="T25" fmla="*/ 480 h 504"/>
                <a:gd name="T26" fmla="*/ 253 w 398"/>
                <a:gd name="T27" fmla="*/ 491 h 504"/>
                <a:gd name="T28" fmla="*/ 348 w 398"/>
                <a:gd name="T29" fmla="*/ 502 h 504"/>
                <a:gd name="T30" fmla="*/ 363 w 398"/>
                <a:gd name="T31" fmla="*/ 504 h 504"/>
                <a:gd name="T32" fmla="*/ 371 w 398"/>
                <a:gd name="T33" fmla="*/ 416 h 504"/>
                <a:gd name="T34" fmla="*/ 373 w 398"/>
                <a:gd name="T35" fmla="*/ 396 h 504"/>
                <a:gd name="T36" fmla="*/ 372 w 398"/>
                <a:gd name="T37" fmla="*/ 382 h 504"/>
                <a:gd name="T38" fmla="*/ 375 w 398"/>
                <a:gd name="T39" fmla="*/ 363 h 504"/>
                <a:gd name="T40" fmla="*/ 380 w 398"/>
                <a:gd name="T41" fmla="*/ 313 h 504"/>
                <a:gd name="T42" fmla="*/ 387 w 398"/>
                <a:gd name="T43" fmla="*/ 244 h 504"/>
                <a:gd name="T44" fmla="*/ 398 w 398"/>
                <a:gd name="T45" fmla="*/ 131 h 504"/>
                <a:gd name="T46" fmla="*/ 328 w 398"/>
                <a:gd name="T47" fmla="*/ 12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8" h="504">
                  <a:moveTo>
                    <a:pt x="328" y="124"/>
                  </a:moveTo>
                  <a:lnTo>
                    <a:pt x="259" y="117"/>
                  </a:lnTo>
                  <a:lnTo>
                    <a:pt x="270" y="25"/>
                  </a:lnTo>
                  <a:lnTo>
                    <a:pt x="241" y="23"/>
                  </a:lnTo>
                  <a:lnTo>
                    <a:pt x="137" y="10"/>
                  </a:lnTo>
                  <a:lnTo>
                    <a:pt x="69" y="0"/>
                  </a:lnTo>
                  <a:lnTo>
                    <a:pt x="66" y="18"/>
                  </a:lnTo>
                  <a:lnTo>
                    <a:pt x="44" y="162"/>
                  </a:lnTo>
                  <a:lnTo>
                    <a:pt x="21" y="319"/>
                  </a:lnTo>
                  <a:lnTo>
                    <a:pt x="2" y="443"/>
                  </a:lnTo>
                  <a:lnTo>
                    <a:pt x="0" y="459"/>
                  </a:lnTo>
                  <a:lnTo>
                    <a:pt x="78" y="470"/>
                  </a:lnTo>
                  <a:lnTo>
                    <a:pt x="161" y="480"/>
                  </a:lnTo>
                  <a:lnTo>
                    <a:pt x="253" y="491"/>
                  </a:lnTo>
                  <a:lnTo>
                    <a:pt x="348" y="502"/>
                  </a:lnTo>
                  <a:lnTo>
                    <a:pt x="363" y="504"/>
                  </a:lnTo>
                  <a:lnTo>
                    <a:pt x="371" y="416"/>
                  </a:lnTo>
                  <a:lnTo>
                    <a:pt x="373" y="396"/>
                  </a:lnTo>
                  <a:lnTo>
                    <a:pt x="372" y="382"/>
                  </a:lnTo>
                  <a:lnTo>
                    <a:pt x="375" y="363"/>
                  </a:lnTo>
                  <a:lnTo>
                    <a:pt x="380" y="313"/>
                  </a:lnTo>
                  <a:lnTo>
                    <a:pt x="387" y="244"/>
                  </a:lnTo>
                  <a:lnTo>
                    <a:pt x="398" y="131"/>
                  </a:lnTo>
                  <a:lnTo>
                    <a:pt x="328" y="12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92175" y="2843213"/>
              <a:ext cx="725487" cy="1119188"/>
            </a:xfrm>
            <a:custGeom>
              <a:avLst/>
              <a:gdLst>
                <a:gd name="T0" fmla="*/ 774 w 861"/>
                <a:gd name="T1" fmla="*/ 122 h 1327"/>
                <a:gd name="T2" fmla="*/ 485 w 861"/>
                <a:gd name="T3" fmla="*/ 73 h 1327"/>
                <a:gd name="T4" fmla="*/ 480 w 861"/>
                <a:gd name="T5" fmla="*/ 72 h 1327"/>
                <a:gd name="T6" fmla="*/ 108 w 861"/>
                <a:gd name="T7" fmla="*/ 0 h 1327"/>
                <a:gd name="T8" fmla="*/ 46 w 861"/>
                <a:gd name="T9" fmla="*/ 295 h 1327"/>
                <a:gd name="T10" fmla="*/ 0 w 861"/>
                <a:gd name="T11" fmla="*/ 508 h 1327"/>
                <a:gd name="T12" fmla="*/ 313 w 861"/>
                <a:gd name="T13" fmla="*/ 936 h 1327"/>
                <a:gd name="T14" fmla="*/ 597 w 861"/>
                <a:gd name="T15" fmla="*/ 1324 h 1327"/>
                <a:gd name="T16" fmla="*/ 599 w 861"/>
                <a:gd name="T17" fmla="*/ 1326 h 1327"/>
                <a:gd name="T18" fmla="*/ 603 w 861"/>
                <a:gd name="T19" fmla="*/ 1323 h 1327"/>
                <a:gd name="T20" fmla="*/ 599 w 861"/>
                <a:gd name="T21" fmla="*/ 1319 h 1327"/>
                <a:gd name="T22" fmla="*/ 601 w 861"/>
                <a:gd name="T23" fmla="*/ 1314 h 1327"/>
                <a:gd name="T24" fmla="*/ 610 w 861"/>
                <a:gd name="T25" fmla="*/ 1313 h 1327"/>
                <a:gd name="T26" fmla="*/ 611 w 861"/>
                <a:gd name="T27" fmla="*/ 1305 h 1327"/>
                <a:gd name="T28" fmla="*/ 611 w 861"/>
                <a:gd name="T29" fmla="*/ 1297 h 1327"/>
                <a:gd name="T30" fmla="*/ 610 w 861"/>
                <a:gd name="T31" fmla="*/ 1284 h 1327"/>
                <a:gd name="T32" fmla="*/ 611 w 861"/>
                <a:gd name="T33" fmla="*/ 1270 h 1327"/>
                <a:gd name="T34" fmla="*/ 605 w 861"/>
                <a:gd name="T35" fmla="*/ 1257 h 1327"/>
                <a:gd name="T36" fmla="*/ 606 w 861"/>
                <a:gd name="T37" fmla="*/ 1243 h 1327"/>
                <a:gd name="T38" fmla="*/ 609 w 861"/>
                <a:gd name="T39" fmla="*/ 1234 h 1327"/>
                <a:gd name="T40" fmla="*/ 610 w 861"/>
                <a:gd name="T41" fmla="*/ 1224 h 1327"/>
                <a:gd name="T42" fmla="*/ 608 w 861"/>
                <a:gd name="T43" fmla="*/ 1217 h 1327"/>
                <a:gd name="T44" fmla="*/ 607 w 861"/>
                <a:gd name="T45" fmla="*/ 1210 h 1327"/>
                <a:gd name="T46" fmla="*/ 610 w 861"/>
                <a:gd name="T47" fmla="*/ 1203 h 1327"/>
                <a:gd name="T48" fmla="*/ 610 w 861"/>
                <a:gd name="T49" fmla="*/ 1191 h 1327"/>
                <a:gd name="T50" fmla="*/ 613 w 861"/>
                <a:gd name="T51" fmla="*/ 1183 h 1327"/>
                <a:gd name="T52" fmla="*/ 611 w 861"/>
                <a:gd name="T53" fmla="*/ 1175 h 1327"/>
                <a:gd name="T54" fmla="*/ 609 w 861"/>
                <a:gd name="T55" fmla="*/ 1168 h 1327"/>
                <a:gd name="T56" fmla="*/ 608 w 861"/>
                <a:gd name="T57" fmla="*/ 1161 h 1327"/>
                <a:gd name="T58" fmla="*/ 612 w 861"/>
                <a:gd name="T59" fmla="*/ 1151 h 1327"/>
                <a:gd name="T60" fmla="*/ 612 w 861"/>
                <a:gd name="T61" fmla="*/ 1141 h 1327"/>
                <a:gd name="T62" fmla="*/ 620 w 861"/>
                <a:gd name="T63" fmla="*/ 1140 h 1327"/>
                <a:gd name="T64" fmla="*/ 628 w 861"/>
                <a:gd name="T65" fmla="*/ 1136 h 1327"/>
                <a:gd name="T66" fmla="*/ 634 w 861"/>
                <a:gd name="T67" fmla="*/ 1135 h 1327"/>
                <a:gd name="T68" fmla="*/ 643 w 861"/>
                <a:gd name="T69" fmla="*/ 1138 h 1327"/>
                <a:gd name="T70" fmla="*/ 647 w 861"/>
                <a:gd name="T71" fmla="*/ 1141 h 1327"/>
                <a:gd name="T72" fmla="*/ 653 w 861"/>
                <a:gd name="T73" fmla="*/ 1142 h 1327"/>
                <a:gd name="T74" fmla="*/ 659 w 861"/>
                <a:gd name="T75" fmla="*/ 1139 h 1327"/>
                <a:gd name="T76" fmla="*/ 667 w 861"/>
                <a:gd name="T77" fmla="*/ 1145 h 1327"/>
                <a:gd name="T78" fmla="*/ 670 w 861"/>
                <a:gd name="T79" fmla="*/ 1152 h 1327"/>
                <a:gd name="T80" fmla="*/ 671 w 861"/>
                <a:gd name="T81" fmla="*/ 1159 h 1327"/>
                <a:gd name="T82" fmla="*/ 678 w 861"/>
                <a:gd name="T83" fmla="*/ 1165 h 1327"/>
                <a:gd name="T84" fmla="*/ 688 w 861"/>
                <a:gd name="T85" fmla="*/ 1165 h 1327"/>
                <a:gd name="T86" fmla="*/ 696 w 861"/>
                <a:gd name="T87" fmla="*/ 1160 h 1327"/>
                <a:gd name="T88" fmla="*/ 698 w 861"/>
                <a:gd name="T89" fmla="*/ 1152 h 1327"/>
                <a:gd name="T90" fmla="*/ 704 w 861"/>
                <a:gd name="T91" fmla="*/ 1147 h 1327"/>
                <a:gd name="T92" fmla="*/ 710 w 861"/>
                <a:gd name="T93" fmla="*/ 1140 h 1327"/>
                <a:gd name="T94" fmla="*/ 731 w 861"/>
                <a:gd name="T95" fmla="*/ 999 h 1327"/>
                <a:gd name="T96" fmla="*/ 771 w 861"/>
                <a:gd name="T97" fmla="*/ 737 h 1327"/>
                <a:gd name="T98" fmla="*/ 856 w 861"/>
                <a:gd name="T99" fmla="*/ 169 h 1327"/>
                <a:gd name="T100" fmla="*/ 832 w 861"/>
                <a:gd name="T101" fmla="*/ 131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1" h="1327">
                  <a:moveTo>
                    <a:pt x="832" y="131"/>
                  </a:moveTo>
                  <a:cubicBezTo>
                    <a:pt x="774" y="122"/>
                    <a:pt x="774" y="122"/>
                    <a:pt x="774" y="122"/>
                  </a:cubicBezTo>
                  <a:cubicBezTo>
                    <a:pt x="734" y="116"/>
                    <a:pt x="734" y="116"/>
                    <a:pt x="734" y="116"/>
                  </a:cubicBezTo>
                  <a:cubicBezTo>
                    <a:pt x="485" y="73"/>
                    <a:pt x="485" y="73"/>
                    <a:pt x="485" y="73"/>
                  </a:cubicBezTo>
                  <a:cubicBezTo>
                    <a:pt x="485" y="74"/>
                    <a:pt x="485" y="74"/>
                    <a:pt x="485" y="74"/>
                  </a:cubicBezTo>
                  <a:cubicBezTo>
                    <a:pt x="480" y="72"/>
                    <a:pt x="480" y="72"/>
                    <a:pt x="480" y="7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" y="486"/>
                    <a:pt x="4" y="486"/>
                    <a:pt x="4" y="486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75" y="611"/>
                    <a:pt x="75" y="611"/>
                    <a:pt x="75" y="611"/>
                  </a:cubicBezTo>
                  <a:cubicBezTo>
                    <a:pt x="313" y="936"/>
                    <a:pt x="313" y="936"/>
                    <a:pt x="313" y="936"/>
                  </a:cubicBezTo>
                  <a:cubicBezTo>
                    <a:pt x="450" y="1124"/>
                    <a:pt x="450" y="1124"/>
                    <a:pt x="450" y="1124"/>
                  </a:cubicBezTo>
                  <a:cubicBezTo>
                    <a:pt x="597" y="1324"/>
                    <a:pt x="597" y="1324"/>
                    <a:pt x="597" y="1324"/>
                  </a:cubicBezTo>
                  <a:cubicBezTo>
                    <a:pt x="598" y="1325"/>
                    <a:pt x="598" y="1326"/>
                    <a:pt x="599" y="1327"/>
                  </a:cubicBezTo>
                  <a:cubicBezTo>
                    <a:pt x="599" y="1326"/>
                    <a:pt x="599" y="1326"/>
                    <a:pt x="599" y="1326"/>
                  </a:cubicBezTo>
                  <a:cubicBezTo>
                    <a:pt x="600" y="1326"/>
                    <a:pt x="602" y="1326"/>
                    <a:pt x="602" y="1325"/>
                  </a:cubicBezTo>
                  <a:cubicBezTo>
                    <a:pt x="603" y="1325"/>
                    <a:pt x="603" y="1323"/>
                    <a:pt x="603" y="1323"/>
                  </a:cubicBezTo>
                  <a:cubicBezTo>
                    <a:pt x="603" y="1322"/>
                    <a:pt x="602" y="1320"/>
                    <a:pt x="602" y="1320"/>
                  </a:cubicBezTo>
                  <a:cubicBezTo>
                    <a:pt x="601" y="1319"/>
                    <a:pt x="600" y="1319"/>
                    <a:pt x="599" y="1319"/>
                  </a:cubicBezTo>
                  <a:cubicBezTo>
                    <a:pt x="599" y="1318"/>
                    <a:pt x="599" y="1317"/>
                    <a:pt x="599" y="1316"/>
                  </a:cubicBezTo>
                  <a:cubicBezTo>
                    <a:pt x="599" y="1315"/>
                    <a:pt x="600" y="1314"/>
                    <a:pt x="601" y="1314"/>
                  </a:cubicBezTo>
                  <a:cubicBezTo>
                    <a:pt x="602" y="1314"/>
                    <a:pt x="604" y="1315"/>
                    <a:pt x="605" y="1315"/>
                  </a:cubicBezTo>
                  <a:cubicBezTo>
                    <a:pt x="606" y="1314"/>
                    <a:pt x="609" y="1314"/>
                    <a:pt x="610" y="1313"/>
                  </a:cubicBezTo>
                  <a:cubicBezTo>
                    <a:pt x="610" y="1313"/>
                    <a:pt x="611" y="1311"/>
                    <a:pt x="611" y="1310"/>
                  </a:cubicBezTo>
                  <a:cubicBezTo>
                    <a:pt x="612" y="1309"/>
                    <a:pt x="611" y="1306"/>
                    <a:pt x="611" y="1305"/>
                  </a:cubicBezTo>
                  <a:cubicBezTo>
                    <a:pt x="611" y="1304"/>
                    <a:pt x="612" y="1303"/>
                    <a:pt x="612" y="1302"/>
                  </a:cubicBezTo>
                  <a:cubicBezTo>
                    <a:pt x="612" y="1301"/>
                    <a:pt x="611" y="1298"/>
                    <a:pt x="611" y="1297"/>
                  </a:cubicBezTo>
                  <a:cubicBezTo>
                    <a:pt x="611" y="1295"/>
                    <a:pt x="612" y="1291"/>
                    <a:pt x="612" y="1289"/>
                  </a:cubicBezTo>
                  <a:cubicBezTo>
                    <a:pt x="612" y="1288"/>
                    <a:pt x="610" y="1286"/>
                    <a:pt x="610" y="1284"/>
                  </a:cubicBezTo>
                  <a:cubicBezTo>
                    <a:pt x="610" y="1283"/>
                    <a:pt x="612" y="1280"/>
                    <a:pt x="612" y="1278"/>
                  </a:cubicBezTo>
                  <a:cubicBezTo>
                    <a:pt x="612" y="1276"/>
                    <a:pt x="611" y="1272"/>
                    <a:pt x="611" y="1270"/>
                  </a:cubicBezTo>
                  <a:cubicBezTo>
                    <a:pt x="610" y="1268"/>
                    <a:pt x="609" y="1265"/>
                    <a:pt x="609" y="1263"/>
                  </a:cubicBezTo>
                  <a:cubicBezTo>
                    <a:pt x="608" y="1261"/>
                    <a:pt x="605" y="1259"/>
                    <a:pt x="605" y="1257"/>
                  </a:cubicBezTo>
                  <a:cubicBezTo>
                    <a:pt x="604" y="1255"/>
                    <a:pt x="604" y="1252"/>
                    <a:pt x="604" y="1250"/>
                  </a:cubicBezTo>
                  <a:cubicBezTo>
                    <a:pt x="604" y="1248"/>
                    <a:pt x="605" y="1245"/>
                    <a:pt x="606" y="1243"/>
                  </a:cubicBezTo>
                  <a:cubicBezTo>
                    <a:pt x="606" y="1243"/>
                    <a:pt x="608" y="1242"/>
                    <a:pt x="608" y="1241"/>
                  </a:cubicBezTo>
                  <a:cubicBezTo>
                    <a:pt x="609" y="1240"/>
                    <a:pt x="608" y="1236"/>
                    <a:pt x="609" y="1234"/>
                  </a:cubicBezTo>
                  <a:cubicBezTo>
                    <a:pt x="609" y="1232"/>
                    <a:pt x="611" y="1230"/>
                    <a:pt x="611" y="1229"/>
                  </a:cubicBezTo>
                  <a:cubicBezTo>
                    <a:pt x="611" y="1228"/>
                    <a:pt x="611" y="1225"/>
                    <a:pt x="610" y="1224"/>
                  </a:cubicBezTo>
                  <a:cubicBezTo>
                    <a:pt x="610" y="1223"/>
                    <a:pt x="607" y="1221"/>
                    <a:pt x="607" y="1220"/>
                  </a:cubicBezTo>
                  <a:cubicBezTo>
                    <a:pt x="606" y="1219"/>
                    <a:pt x="608" y="1218"/>
                    <a:pt x="608" y="1217"/>
                  </a:cubicBezTo>
                  <a:cubicBezTo>
                    <a:pt x="609" y="1216"/>
                    <a:pt x="609" y="1214"/>
                    <a:pt x="609" y="1213"/>
                  </a:cubicBezTo>
                  <a:cubicBezTo>
                    <a:pt x="609" y="1213"/>
                    <a:pt x="607" y="1211"/>
                    <a:pt x="607" y="1210"/>
                  </a:cubicBezTo>
                  <a:cubicBezTo>
                    <a:pt x="607" y="1209"/>
                    <a:pt x="607" y="1207"/>
                    <a:pt x="607" y="1206"/>
                  </a:cubicBezTo>
                  <a:cubicBezTo>
                    <a:pt x="607" y="1205"/>
                    <a:pt x="609" y="1204"/>
                    <a:pt x="610" y="1203"/>
                  </a:cubicBezTo>
                  <a:cubicBezTo>
                    <a:pt x="610" y="1201"/>
                    <a:pt x="609" y="1199"/>
                    <a:pt x="609" y="1197"/>
                  </a:cubicBezTo>
                  <a:cubicBezTo>
                    <a:pt x="609" y="1196"/>
                    <a:pt x="610" y="1193"/>
                    <a:pt x="610" y="1191"/>
                  </a:cubicBezTo>
                  <a:cubicBezTo>
                    <a:pt x="610" y="1190"/>
                    <a:pt x="610" y="1186"/>
                    <a:pt x="611" y="1185"/>
                  </a:cubicBezTo>
                  <a:cubicBezTo>
                    <a:pt x="611" y="1184"/>
                    <a:pt x="613" y="1183"/>
                    <a:pt x="613" y="1183"/>
                  </a:cubicBezTo>
                  <a:cubicBezTo>
                    <a:pt x="614" y="1182"/>
                    <a:pt x="615" y="1180"/>
                    <a:pt x="615" y="1179"/>
                  </a:cubicBezTo>
                  <a:cubicBezTo>
                    <a:pt x="614" y="1178"/>
                    <a:pt x="612" y="1177"/>
                    <a:pt x="611" y="1175"/>
                  </a:cubicBezTo>
                  <a:cubicBezTo>
                    <a:pt x="611" y="1174"/>
                    <a:pt x="612" y="1172"/>
                    <a:pt x="611" y="1170"/>
                  </a:cubicBezTo>
                  <a:cubicBezTo>
                    <a:pt x="611" y="1170"/>
                    <a:pt x="609" y="1169"/>
                    <a:pt x="609" y="1168"/>
                  </a:cubicBezTo>
                  <a:cubicBezTo>
                    <a:pt x="609" y="1167"/>
                    <a:pt x="610" y="1165"/>
                    <a:pt x="610" y="1164"/>
                  </a:cubicBezTo>
                  <a:cubicBezTo>
                    <a:pt x="610" y="1163"/>
                    <a:pt x="608" y="1162"/>
                    <a:pt x="608" y="1161"/>
                  </a:cubicBezTo>
                  <a:cubicBezTo>
                    <a:pt x="608" y="1159"/>
                    <a:pt x="610" y="1157"/>
                    <a:pt x="611" y="1155"/>
                  </a:cubicBezTo>
                  <a:cubicBezTo>
                    <a:pt x="611" y="1154"/>
                    <a:pt x="612" y="1152"/>
                    <a:pt x="612" y="1151"/>
                  </a:cubicBezTo>
                  <a:cubicBezTo>
                    <a:pt x="612" y="1150"/>
                    <a:pt x="610" y="1148"/>
                    <a:pt x="610" y="1146"/>
                  </a:cubicBezTo>
                  <a:cubicBezTo>
                    <a:pt x="610" y="1145"/>
                    <a:pt x="611" y="1142"/>
                    <a:pt x="612" y="1141"/>
                  </a:cubicBezTo>
                  <a:cubicBezTo>
                    <a:pt x="613" y="1140"/>
                    <a:pt x="614" y="1139"/>
                    <a:pt x="615" y="1139"/>
                  </a:cubicBezTo>
                  <a:cubicBezTo>
                    <a:pt x="616" y="1139"/>
                    <a:pt x="619" y="1140"/>
                    <a:pt x="620" y="1140"/>
                  </a:cubicBezTo>
                  <a:cubicBezTo>
                    <a:pt x="621" y="1140"/>
                    <a:pt x="623" y="1139"/>
                    <a:pt x="624" y="1139"/>
                  </a:cubicBezTo>
                  <a:cubicBezTo>
                    <a:pt x="625" y="1139"/>
                    <a:pt x="626" y="1136"/>
                    <a:pt x="628" y="1136"/>
                  </a:cubicBezTo>
                  <a:cubicBezTo>
                    <a:pt x="629" y="1136"/>
                    <a:pt x="630" y="1139"/>
                    <a:pt x="631" y="1139"/>
                  </a:cubicBezTo>
                  <a:cubicBezTo>
                    <a:pt x="632" y="1139"/>
                    <a:pt x="633" y="1136"/>
                    <a:pt x="634" y="1135"/>
                  </a:cubicBezTo>
                  <a:cubicBezTo>
                    <a:pt x="635" y="1135"/>
                    <a:pt x="637" y="1135"/>
                    <a:pt x="639" y="1135"/>
                  </a:cubicBezTo>
                  <a:cubicBezTo>
                    <a:pt x="640" y="1135"/>
                    <a:pt x="641" y="1137"/>
                    <a:pt x="643" y="1138"/>
                  </a:cubicBezTo>
                  <a:cubicBezTo>
                    <a:pt x="643" y="1138"/>
                    <a:pt x="645" y="1137"/>
                    <a:pt x="646" y="1138"/>
                  </a:cubicBezTo>
                  <a:cubicBezTo>
                    <a:pt x="646" y="1138"/>
                    <a:pt x="646" y="1140"/>
                    <a:pt x="647" y="1141"/>
                  </a:cubicBezTo>
                  <a:cubicBezTo>
                    <a:pt x="648" y="1141"/>
                    <a:pt x="650" y="1140"/>
                    <a:pt x="651" y="1140"/>
                  </a:cubicBezTo>
                  <a:cubicBezTo>
                    <a:pt x="652" y="1140"/>
                    <a:pt x="653" y="1142"/>
                    <a:pt x="653" y="1142"/>
                  </a:cubicBezTo>
                  <a:cubicBezTo>
                    <a:pt x="654" y="1143"/>
                    <a:pt x="656" y="1142"/>
                    <a:pt x="656" y="1142"/>
                  </a:cubicBezTo>
                  <a:cubicBezTo>
                    <a:pt x="657" y="1142"/>
                    <a:pt x="658" y="1140"/>
                    <a:pt x="659" y="1139"/>
                  </a:cubicBezTo>
                  <a:cubicBezTo>
                    <a:pt x="660" y="1139"/>
                    <a:pt x="662" y="1139"/>
                    <a:pt x="663" y="1140"/>
                  </a:cubicBezTo>
                  <a:cubicBezTo>
                    <a:pt x="664" y="1141"/>
                    <a:pt x="666" y="1143"/>
                    <a:pt x="667" y="1145"/>
                  </a:cubicBezTo>
                  <a:cubicBezTo>
                    <a:pt x="667" y="1146"/>
                    <a:pt x="668" y="1148"/>
                    <a:pt x="668" y="1149"/>
                  </a:cubicBezTo>
                  <a:cubicBezTo>
                    <a:pt x="669" y="1150"/>
                    <a:pt x="670" y="1151"/>
                    <a:pt x="670" y="1152"/>
                  </a:cubicBezTo>
                  <a:cubicBezTo>
                    <a:pt x="671" y="1153"/>
                    <a:pt x="670" y="1155"/>
                    <a:pt x="670" y="1156"/>
                  </a:cubicBezTo>
                  <a:cubicBezTo>
                    <a:pt x="670" y="1157"/>
                    <a:pt x="671" y="1158"/>
                    <a:pt x="671" y="1159"/>
                  </a:cubicBezTo>
                  <a:cubicBezTo>
                    <a:pt x="672" y="1160"/>
                    <a:pt x="675" y="1160"/>
                    <a:pt x="675" y="1160"/>
                  </a:cubicBezTo>
                  <a:cubicBezTo>
                    <a:pt x="677" y="1161"/>
                    <a:pt x="677" y="1165"/>
                    <a:pt x="678" y="1165"/>
                  </a:cubicBezTo>
                  <a:cubicBezTo>
                    <a:pt x="679" y="1166"/>
                    <a:pt x="681" y="1167"/>
                    <a:pt x="683" y="1167"/>
                  </a:cubicBezTo>
                  <a:cubicBezTo>
                    <a:pt x="684" y="1167"/>
                    <a:pt x="686" y="1165"/>
                    <a:pt x="688" y="1165"/>
                  </a:cubicBezTo>
                  <a:cubicBezTo>
                    <a:pt x="689" y="1165"/>
                    <a:pt x="692" y="1166"/>
                    <a:pt x="693" y="1165"/>
                  </a:cubicBezTo>
                  <a:cubicBezTo>
                    <a:pt x="694" y="1164"/>
                    <a:pt x="695" y="1161"/>
                    <a:pt x="696" y="1160"/>
                  </a:cubicBezTo>
                  <a:cubicBezTo>
                    <a:pt x="696" y="1159"/>
                    <a:pt x="698" y="1157"/>
                    <a:pt x="698" y="1156"/>
                  </a:cubicBezTo>
                  <a:cubicBezTo>
                    <a:pt x="699" y="1155"/>
                    <a:pt x="698" y="1153"/>
                    <a:pt x="698" y="1152"/>
                  </a:cubicBezTo>
                  <a:cubicBezTo>
                    <a:pt x="699" y="1152"/>
                    <a:pt x="701" y="1151"/>
                    <a:pt x="702" y="1150"/>
                  </a:cubicBezTo>
                  <a:cubicBezTo>
                    <a:pt x="703" y="1150"/>
                    <a:pt x="704" y="1148"/>
                    <a:pt x="704" y="1147"/>
                  </a:cubicBezTo>
                  <a:cubicBezTo>
                    <a:pt x="705" y="1146"/>
                    <a:pt x="705" y="1144"/>
                    <a:pt x="706" y="1143"/>
                  </a:cubicBezTo>
                  <a:cubicBezTo>
                    <a:pt x="707" y="1142"/>
                    <a:pt x="710" y="1141"/>
                    <a:pt x="710" y="1140"/>
                  </a:cubicBezTo>
                  <a:cubicBezTo>
                    <a:pt x="711" y="1140"/>
                    <a:pt x="712" y="1137"/>
                    <a:pt x="712" y="1137"/>
                  </a:cubicBezTo>
                  <a:cubicBezTo>
                    <a:pt x="731" y="999"/>
                    <a:pt x="731" y="999"/>
                    <a:pt x="731" y="999"/>
                  </a:cubicBezTo>
                  <a:cubicBezTo>
                    <a:pt x="735" y="970"/>
                    <a:pt x="735" y="970"/>
                    <a:pt x="735" y="970"/>
                  </a:cubicBezTo>
                  <a:cubicBezTo>
                    <a:pt x="771" y="737"/>
                    <a:pt x="771" y="737"/>
                    <a:pt x="771" y="737"/>
                  </a:cubicBezTo>
                  <a:cubicBezTo>
                    <a:pt x="814" y="441"/>
                    <a:pt x="814" y="441"/>
                    <a:pt x="814" y="441"/>
                  </a:cubicBezTo>
                  <a:cubicBezTo>
                    <a:pt x="856" y="169"/>
                    <a:pt x="856" y="169"/>
                    <a:pt x="856" y="169"/>
                  </a:cubicBezTo>
                  <a:cubicBezTo>
                    <a:pt x="861" y="135"/>
                    <a:pt x="861" y="135"/>
                    <a:pt x="861" y="135"/>
                  </a:cubicBezTo>
                  <a:lnTo>
                    <a:pt x="832" y="13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730500" y="2027238"/>
              <a:ext cx="765175" cy="455613"/>
            </a:xfrm>
            <a:custGeom>
              <a:avLst/>
              <a:gdLst>
                <a:gd name="T0" fmla="*/ 906 w 907"/>
                <a:gd name="T1" fmla="*/ 506 h 539"/>
                <a:gd name="T2" fmla="*/ 900 w 907"/>
                <a:gd name="T3" fmla="*/ 487 h 539"/>
                <a:gd name="T4" fmla="*/ 899 w 907"/>
                <a:gd name="T5" fmla="*/ 467 h 539"/>
                <a:gd name="T6" fmla="*/ 892 w 907"/>
                <a:gd name="T7" fmla="*/ 458 h 539"/>
                <a:gd name="T8" fmla="*/ 885 w 907"/>
                <a:gd name="T9" fmla="*/ 447 h 539"/>
                <a:gd name="T10" fmla="*/ 881 w 907"/>
                <a:gd name="T11" fmla="*/ 433 h 539"/>
                <a:gd name="T12" fmla="*/ 876 w 907"/>
                <a:gd name="T13" fmla="*/ 415 h 539"/>
                <a:gd name="T14" fmla="*/ 876 w 907"/>
                <a:gd name="T15" fmla="*/ 404 h 539"/>
                <a:gd name="T16" fmla="*/ 875 w 907"/>
                <a:gd name="T17" fmla="*/ 397 h 539"/>
                <a:gd name="T18" fmla="*/ 872 w 907"/>
                <a:gd name="T19" fmla="*/ 382 h 539"/>
                <a:gd name="T20" fmla="*/ 874 w 907"/>
                <a:gd name="T21" fmla="*/ 372 h 539"/>
                <a:gd name="T22" fmla="*/ 872 w 907"/>
                <a:gd name="T23" fmla="*/ 360 h 539"/>
                <a:gd name="T24" fmla="*/ 869 w 907"/>
                <a:gd name="T25" fmla="*/ 354 h 539"/>
                <a:gd name="T26" fmla="*/ 868 w 907"/>
                <a:gd name="T27" fmla="*/ 340 h 539"/>
                <a:gd name="T28" fmla="*/ 866 w 907"/>
                <a:gd name="T29" fmla="*/ 326 h 539"/>
                <a:gd name="T30" fmla="*/ 864 w 907"/>
                <a:gd name="T31" fmla="*/ 316 h 539"/>
                <a:gd name="T32" fmla="*/ 865 w 907"/>
                <a:gd name="T33" fmla="*/ 301 h 539"/>
                <a:gd name="T34" fmla="*/ 862 w 907"/>
                <a:gd name="T35" fmla="*/ 287 h 539"/>
                <a:gd name="T36" fmla="*/ 861 w 907"/>
                <a:gd name="T37" fmla="*/ 277 h 539"/>
                <a:gd name="T38" fmla="*/ 863 w 907"/>
                <a:gd name="T39" fmla="*/ 264 h 539"/>
                <a:gd name="T40" fmla="*/ 861 w 907"/>
                <a:gd name="T41" fmla="*/ 253 h 539"/>
                <a:gd name="T42" fmla="*/ 860 w 907"/>
                <a:gd name="T43" fmla="*/ 242 h 539"/>
                <a:gd name="T44" fmla="*/ 855 w 907"/>
                <a:gd name="T45" fmla="*/ 231 h 539"/>
                <a:gd name="T46" fmla="*/ 851 w 907"/>
                <a:gd name="T47" fmla="*/ 219 h 539"/>
                <a:gd name="T48" fmla="*/ 845 w 907"/>
                <a:gd name="T49" fmla="*/ 210 h 539"/>
                <a:gd name="T50" fmla="*/ 842 w 907"/>
                <a:gd name="T51" fmla="*/ 198 h 539"/>
                <a:gd name="T52" fmla="*/ 839 w 907"/>
                <a:gd name="T53" fmla="*/ 189 h 539"/>
                <a:gd name="T54" fmla="*/ 835 w 907"/>
                <a:gd name="T55" fmla="*/ 181 h 539"/>
                <a:gd name="T56" fmla="*/ 832 w 907"/>
                <a:gd name="T57" fmla="*/ 168 h 539"/>
                <a:gd name="T58" fmla="*/ 828 w 907"/>
                <a:gd name="T59" fmla="*/ 160 h 539"/>
                <a:gd name="T60" fmla="*/ 827 w 907"/>
                <a:gd name="T61" fmla="*/ 154 h 539"/>
                <a:gd name="T62" fmla="*/ 824 w 907"/>
                <a:gd name="T63" fmla="*/ 143 h 539"/>
                <a:gd name="T64" fmla="*/ 825 w 907"/>
                <a:gd name="T65" fmla="*/ 132 h 539"/>
                <a:gd name="T66" fmla="*/ 823 w 907"/>
                <a:gd name="T67" fmla="*/ 117 h 539"/>
                <a:gd name="T68" fmla="*/ 824 w 907"/>
                <a:gd name="T69" fmla="*/ 106 h 539"/>
                <a:gd name="T70" fmla="*/ 820 w 907"/>
                <a:gd name="T71" fmla="*/ 89 h 539"/>
                <a:gd name="T72" fmla="*/ 822 w 907"/>
                <a:gd name="T73" fmla="*/ 76 h 539"/>
                <a:gd name="T74" fmla="*/ 826 w 907"/>
                <a:gd name="T75" fmla="*/ 65 h 539"/>
                <a:gd name="T76" fmla="*/ 824 w 907"/>
                <a:gd name="T77" fmla="*/ 55 h 539"/>
                <a:gd name="T78" fmla="*/ 818 w 907"/>
                <a:gd name="T79" fmla="*/ 39 h 539"/>
                <a:gd name="T80" fmla="*/ 816 w 907"/>
                <a:gd name="T81" fmla="*/ 30 h 539"/>
                <a:gd name="T82" fmla="*/ 809 w 907"/>
                <a:gd name="T83" fmla="*/ 13 h 539"/>
                <a:gd name="T84" fmla="*/ 808 w 907"/>
                <a:gd name="T85" fmla="*/ 3 h 539"/>
                <a:gd name="T86" fmla="*/ 313 w 907"/>
                <a:gd name="T87" fmla="*/ 8 h 539"/>
                <a:gd name="T88" fmla="*/ 0 w 907"/>
                <a:gd name="T89" fmla="*/ 529 h 539"/>
                <a:gd name="T90" fmla="*/ 643 w 907"/>
                <a:gd name="T91" fmla="*/ 539 h 539"/>
                <a:gd name="T92" fmla="*/ 905 w 907"/>
                <a:gd name="T93" fmla="*/ 529 h 539"/>
                <a:gd name="T94" fmla="*/ 906 w 907"/>
                <a:gd name="T95" fmla="*/ 51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7" h="539">
                  <a:moveTo>
                    <a:pt x="906" y="514"/>
                  </a:moveTo>
                  <a:cubicBezTo>
                    <a:pt x="906" y="512"/>
                    <a:pt x="907" y="508"/>
                    <a:pt x="906" y="506"/>
                  </a:cubicBezTo>
                  <a:cubicBezTo>
                    <a:pt x="906" y="503"/>
                    <a:pt x="905" y="499"/>
                    <a:pt x="904" y="497"/>
                  </a:cubicBezTo>
                  <a:cubicBezTo>
                    <a:pt x="903" y="494"/>
                    <a:pt x="901" y="489"/>
                    <a:pt x="900" y="487"/>
                  </a:cubicBezTo>
                  <a:cubicBezTo>
                    <a:pt x="900" y="484"/>
                    <a:pt x="900" y="479"/>
                    <a:pt x="899" y="476"/>
                  </a:cubicBezTo>
                  <a:cubicBezTo>
                    <a:pt x="899" y="474"/>
                    <a:pt x="900" y="469"/>
                    <a:pt x="899" y="467"/>
                  </a:cubicBezTo>
                  <a:cubicBezTo>
                    <a:pt x="899" y="466"/>
                    <a:pt x="897" y="463"/>
                    <a:pt x="896" y="461"/>
                  </a:cubicBezTo>
                  <a:cubicBezTo>
                    <a:pt x="895" y="460"/>
                    <a:pt x="893" y="459"/>
                    <a:pt x="892" y="458"/>
                  </a:cubicBezTo>
                  <a:cubicBezTo>
                    <a:pt x="891" y="457"/>
                    <a:pt x="890" y="453"/>
                    <a:pt x="889" y="452"/>
                  </a:cubicBezTo>
                  <a:cubicBezTo>
                    <a:pt x="888" y="450"/>
                    <a:pt x="886" y="448"/>
                    <a:pt x="885" y="447"/>
                  </a:cubicBezTo>
                  <a:cubicBezTo>
                    <a:pt x="885" y="446"/>
                    <a:pt x="885" y="444"/>
                    <a:pt x="884" y="443"/>
                  </a:cubicBezTo>
                  <a:cubicBezTo>
                    <a:pt x="884" y="440"/>
                    <a:pt x="881" y="436"/>
                    <a:pt x="881" y="433"/>
                  </a:cubicBezTo>
                  <a:cubicBezTo>
                    <a:pt x="880" y="430"/>
                    <a:pt x="882" y="424"/>
                    <a:pt x="881" y="422"/>
                  </a:cubicBezTo>
                  <a:cubicBezTo>
                    <a:pt x="880" y="420"/>
                    <a:pt x="877" y="417"/>
                    <a:pt x="876" y="415"/>
                  </a:cubicBezTo>
                  <a:cubicBezTo>
                    <a:pt x="875" y="414"/>
                    <a:pt x="874" y="411"/>
                    <a:pt x="874" y="409"/>
                  </a:cubicBezTo>
                  <a:cubicBezTo>
                    <a:pt x="874" y="408"/>
                    <a:pt x="876" y="406"/>
                    <a:pt x="876" y="404"/>
                  </a:cubicBezTo>
                  <a:cubicBezTo>
                    <a:pt x="876" y="403"/>
                    <a:pt x="874" y="401"/>
                    <a:pt x="874" y="400"/>
                  </a:cubicBezTo>
                  <a:cubicBezTo>
                    <a:pt x="874" y="399"/>
                    <a:pt x="875" y="398"/>
                    <a:pt x="875" y="397"/>
                  </a:cubicBezTo>
                  <a:cubicBezTo>
                    <a:pt x="875" y="395"/>
                    <a:pt x="875" y="392"/>
                    <a:pt x="875" y="390"/>
                  </a:cubicBezTo>
                  <a:cubicBezTo>
                    <a:pt x="875" y="388"/>
                    <a:pt x="872" y="384"/>
                    <a:pt x="872" y="382"/>
                  </a:cubicBezTo>
                  <a:cubicBezTo>
                    <a:pt x="873" y="380"/>
                    <a:pt x="875" y="379"/>
                    <a:pt x="875" y="378"/>
                  </a:cubicBezTo>
                  <a:cubicBezTo>
                    <a:pt x="875" y="376"/>
                    <a:pt x="874" y="373"/>
                    <a:pt x="874" y="372"/>
                  </a:cubicBezTo>
                  <a:cubicBezTo>
                    <a:pt x="874" y="369"/>
                    <a:pt x="878" y="365"/>
                    <a:pt x="877" y="363"/>
                  </a:cubicBezTo>
                  <a:cubicBezTo>
                    <a:pt x="877" y="362"/>
                    <a:pt x="873" y="362"/>
                    <a:pt x="872" y="360"/>
                  </a:cubicBezTo>
                  <a:cubicBezTo>
                    <a:pt x="872" y="359"/>
                    <a:pt x="872" y="356"/>
                    <a:pt x="871" y="355"/>
                  </a:cubicBezTo>
                  <a:cubicBezTo>
                    <a:pt x="871" y="355"/>
                    <a:pt x="869" y="354"/>
                    <a:pt x="869" y="354"/>
                  </a:cubicBezTo>
                  <a:cubicBezTo>
                    <a:pt x="868" y="352"/>
                    <a:pt x="867" y="349"/>
                    <a:pt x="867" y="348"/>
                  </a:cubicBezTo>
                  <a:cubicBezTo>
                    <a:pt x="867" y="346"/>
                    <a:pt x="868" y="342"/>
                    <a:pt x="868" y="340"/>
                  </a:cubicBezTo>
                  <a:cubicBezTo>
                    <a:pt x="868" y="338"/>
                    <a:pt x="869" y="334"/>
                    <a:pt x="868" y="332"/>
                  </a:cubicBezTo>
                  <a:cubicBezTo>
                    <a:pt x="868" y="330"/>
                    <a:pt x="866" y="327"/>
                    <a:pt x="866" y="326"/>
                  </a:cubicBezTo>
                  <a:cubicBezTo>
                    <a:pt x="866" y="325"/>
                    <a:pt x="867" y="323"/>
                    <a:pt x="867" y="322"/>
                  </a:cubicBezTo>
                  <a:cubicBezTo>
                    <a:pt x="867" y="320"/>
                    <a:pt x="864" y="318"/>
                    <a:pt x="864" y="316"/>
                  </a:cubicBezTo>
                  <a:cubicBezTo>
                    <a:pt x="863" y="314"/>
                    <a:pt x="865" y="310"/>
                    <a:pt x="866" y="308"/>
                  </a:cubicBezTo>
                  <a:cubicBezTo>
                    <a:pt x="866" y="306"/>
                    <a:pt x="864" y="303"/>
                    <a:pt x="865" y="301"/>
                  </a:cubicBezTo>
                  <a:cubicBezTo>
                    <a:pt x="865" y="299"/>
                    <a:pt x="867" y="296"/>
                    <a:pt x="866" y="294"/>
                  </a:cubicBezTo>
                  <a:cubicBezTo>
                    <a:pt x="866" y="292"/>
                    <a:pt x="863" y="289"/>
                    <a:pt x="862" y="287"/>
                  </a:cubicBezTo>
                  <a:cubicBezTo>
                    <a:pt x="862" y="285"/>
                    <a:pt x="864" y="282"/>
                    <a:pt x="864" y="280"/>
                  </a:cubicBezTo>
                  <a:cubicBezTo>
                    <a:pt x="864" y="279"/>
                    <a:pt x="861" y="278"/>
                    <a:pt x="861" y="277"/>
                  </a:cubicBezTo>
                  <a:cubicBezTo>
                    <a:pt x="861" y="275"/>
                    <a:pt x="861" y="272"/>
                    <a:pt x="862" y="270"/>
                  </a:cubicBezTo>
                  <a:cubicBezTo>
                    <a:pt x="862" y="269"/>
                    <a:pt x="863" y="266"/>
                    <a:pt x="863" y="264"/>
                  </a:cubicBezTo>
                  <a:cubicBezTo>
                    <a:pt x="863" y="263"/>
                    <a:pt x="861" y="260"/>
                    <a:pt x="861" y="258"/>
                  </a:cubicBezTo>
                  <a:cubicBezTo>
                    <a:pt x="860" y="257"/>
                    <a:pt x="861" y="254"/>
                    <a:pt x="861" y="253"/>
                  </a:cubicBezTo>
                  <a:cubicBezTo>
                    <a:pt x="861" y="251"/>
                    <a:pt x="862" y="247"/>
                    <a:pt x="862" y="246"/>
                  </a:cubicBezTo>
                  <a:cubicBezTo>
                    <a:pt x="861" y="245"/>
                    <a:pt x="860" y="243"/>
                    <a:pt x="860" y="242"/>
                  </a:cubicBezTo>
                  <a:cubicBezTo>
                    <a:pt x="859" y="241"/>
                    <a:pt x="857" y="240"/>
                    <a:pt x="857" y="239"/>
                  </a:cubicBezTo>
                  <a:cubicBezTo>
                    <a:pt x="856" y="237"/>
                    <a:pt x="856" y="233"/>
                    <a:pt x="855" y="231"/>
                  </a:cubicBezTo>
                  <a:cubicBezTo>
                    <a:pt x="855" y="230"/>
                    <a:pt x="852" y="228"/>
                    <a:pt x="852" y="227"/>
                  </a:cubicBezTo>
                  <a:cubicBezTo>
                    <a:pt x="851" y="225"/>
                    <a:pt x="852" y="221"/>
                    <a:pt x="851" y="219"/>
                  </a:cubicBezTo>
                  <a:cubicBezTo>
                    <a:pt x="851" y="218"/>
                    <a:pt x="848" y="215"/>
                    <a:pt x="847" y="213"/>
                  </a:cubicBezTo>
                  <a:cubicBezTo>
                    <a:pt x="847" y="213"/>
                    <a:pt x="845" y="211"/>
                    <a:pt x="845" y="210"/>
                  </a:cubicBezTo>
                  <a:cubicBezTo>
                    <a:pt x="844" y="209"/>
                    <a:pt x="845" y="206"/>
                    <a:pt x="845" y="204"/>
                  </a:cubicBezTo>
                  <a:cubicBezTo>
                    <a:pt x="845" y="203"/>
                    <a:pt x="843" y="200"/>
                    <a:pt x="842" y="198"/>
                  </a:cubicBezTo>
                  <a:cubicBezTo>
                    <a:pt x="842" y="197"/>
                    <a:pt x="839" y="197"/>
                    <a:pt x="839" y="196"/>
                  </a:cubicBezTo>
                  <a:cubicBezTo>
                    <a:pt x="838" y="194"/>
                    <a:pt x="840" y="191"/>
                    <a:pt x="839" y="189"/>
                  </a:cubicBezTo>
                  <a:cubicBezTo>
                    <a:pt x="839" y="188"/>
                    <a:pt x="836" y="188"/>
                    <a:pt x="836" y="187"/>
                  </a:cubicBezTo>
                  <a:cubicBezTo>
                    <a:pt x="835" y="186"/>
                    <a:pt x="835" y="183"/>
                    <a:pt x="835" y="181"/>
                  </a:cubicBezTo>
                  <a:cubicBezTo>
                    <a:pt x="835" y="179"/>
                    <a:pt x="833" y="175"/>
                    <a:pt x="832" y="173"/>
                  </a:cubicBezTo>
                  <a:cubicBezTo>
                    <a:pt x="832" y="172"/>
                    <a:pt x="832" y="169"/>
                    <a:pt x="832" y="168"/>
                  </a:cubicBezTo>
                  <a:cubicBezTo>
                    <a:pt x="831" y="167"/>
                    <a:pt x="830" y="165"/>
                    <a:pt x="830" y="164"/>
                  </a:cubicBezTo>
                  <a:cubicBezTo>
                    <a:pt x="829" y="163"/>
                    <a:pt x="829" y="161"/>
                    <a:pt x="828" y="160"/>
                  </a:cubicBezTo>
                  <a:cubicBezTo>
                    <a:pt x="828" y="160"/>
                    <a:pt x="827" y="159"/>
                    <a:pt x="827" y="158"/>
                  </a:cubicBezTo>
                  <a:cubicBezTo>
                    <a:pt x="826" y="157"/>
                    <a:pt x="827" y="155"/>
                    <a:pt x="827" y="154"/>
                  </a:cubicBezTo>
                  <a:cubicBezTo>
                    <a:pt x="826" y="153"/>
                    <a:pt x="825" y="152"/>
                    <a:pt x="825" y="151"/>
                  </a:cubicBezTo>
                  <a:cubicBezTo>
                    <a:pt x="824" y="149"/>
                    <a:pt x="824" y="145"/>
                    <a:pt x="824" y="143"/>
                  </a:cubicBezTo>
                  <a:cubicBezTo>
                    <a:pt x="824" y="141"/>
                    <a:pt x="824" y="138"/>
                    <a:pt x="824" y="136"/>
                  </a:cubicBezTo>
                  <a:cubicBezTo>
                    <a:pt x="824" y="135"/>
                    <a:pt x="825" y="133"/>
                    <a:pt x="825" y="132"/>
                  </a:cubicBezTo>
                  <a:cubicBezTo>
                    <a:pt x="826" y="130"/>
                    <a:pt x="827" y="126"/>
                    <a:pt x="827" y="125"/>
                  </a:cubicBezTo>
                  <a:cubicBezTo>
                    <a:pt x="826" y="122"/>
                    <a:pt x="823" y="119"/>
                    <a:pt x="823" y="117"/>
                  </a:cubicBezTo>
                  <a:cubicBezTo>
                    <a:pt x="822" y="115"/>
                    <a:pt x="822" y="112"/>
                    <a:pt x="823" y="111"/>
                  </a:cubicBezTo>
                  <a:cubicBezTo>
                    <a:pt x="823" y="110"/>
                    <a:pt x="824" y="107"/>
                    <a:pt x="824" y="106"/>
                  </a:cubicBezTo>
                  <a:cubicBezTo>
                    <a:pt x="825" y="104"/>
                    <a:pt x="825" y="99"/>
                    <a:pt x="824" y="97"/>
                  </a:cubicBezTo>
                  <a:cubicBezTo>
                    <a:pt x="824" y="95"/>
                    <a:pt x="821" y="91"/>
                    <a:pt x="820" y="89"/>
                  </a:cubicBezTo>
                  <a:cubicBezTo>
                    <a:pt x="819" y="87"/>
                    <a:pt x="818" y="84"/>
                    <a:pt x="819" y="83"/>
                  </a:cubicBezTo>
                  <a:cubicBezTo>
                    <a:pt x="819" y="81"/>
                    <a:pt x="822" y="78"/>
                    <a:pt x="822" y="76"/>
                  </a:cubicBezTo>
                  <a:cubicBezTo>
                    <a:pt x="823" y="74"/>
                    <a:pt x="823" y="71"/>
                    <a:pt x="824" y="69"/>
                  </a:cubicBezTo>
                  <a:cubicBezTo>
                    <a:pt x="824" y="68"/>
                    <a:pt x="826" y="66"/>
                    <a:pt x="826" y="65"/>
                  </a:cubicBezTo>
                  <a:cubicBezTo>
                    <a:pt x="827" y="64"/>
                    <a:pt x="827" y="61"/>
                    <a:pt x="827" y="60"/>
                  </a:cubicBezTo>
                  <a:cubicBezTo>
                    <a:pt x="826" y="59"/>
                    <a:pt x="825" y="56"/>
                    <a:pt x="824" y="55"/>
                  </a:cubicBezTo>
                  <a:cubicBezTo>
                    <a:pt x="823" y="53"/>
                    <a:pt x="820" y="49"/>
                    <a:pt x="819" y="47"/>
                  </a:cubicBezTo>
                  <a:cubicBezTo>
                    <a:pt x="819" y="45"/>
                    <a:pt x="819" y="41"/>
                    <a:pt x="818" y="39"/>
                  </a:cubicBezTo>
                  <a:cubicBezTo>
                    <a:pt x="818" y="38"/>
                    <a:pt x="817" y="36"/>
                    <a:pt x="816" y="35"/>
                  </a:cubicBezTo>
                  <a:cubicBezTo>
                    <a:pt x="816" y="34"/>
                    <a:pt x="816" y="31"/>
                    <a:pt x="816" y="30"/>
                  </a:cubicBezTo>
                  <a:cubicBezTo>
                    <a:pt x="815" y="28"/>
                    <a:pt x="814" y="24"/>
                    <a:pt x="813" y="22"/>
                  </a:cubicBezTo>
                  <a:cubicBezTo>
                    <a:pt x="812" y="20"/>
                    <a:pt x="809" y="16"/>
                    <a:pt x="809" y="13"/>
                  </a:cubicBezTo>
                  <a:cubicBezTo>
                    <a:pt x="809" y="12"/>
                    <a:pt x="809" y="9"/>
                    <a:pt x="809" y="8"/>
                  </a:cubicBezTo>
                  <a:cubicBezTo>
                    <a:pt x="809" y="7"/>
                    <a:pt x="809" y="5"/>
                    <a:pt x="808" y="3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244" y="537"/>
                    <a:pt x="244" y="537"/>
                    <a:pt x="244" y="537"/>
                  </a:cubicBezTo>
                  <a:cubicBezTo>
                    <a:pt x="643" y="539"/>
                    <a:pt x="643" y="539"/>
                    <a:pt x="643" y="539"/>
                  </a:cubicBezTo>
                  <a:cubicBezTo>
                    <a:pt x="905" y="534"/>
                    <a:pt x="905" y="534"/>
                    <a:pt x="905" y="534"/>
                  </a:cubicBezTo>
                  <a:cubicBezTo>
                    <a:pt x="905" y="532"/>
                    <a:pt x="905" y="530"/>
                    <a:pt x="905" y="529"/>
                  </a:cubicBezTo>
                  <a:cubicBezTo>
                    <a:pt x="904" y="527"/>
                    <a:pt x="903" y="522"/>
                    <a:pt x="904" y="520"/>
                  </a:cubicBezTo>
                  <a:cubicBezTo>
                    <a:pt x="904" y="519"/>
                    <a:pt x="905" y="516"/>
                    <a:pt x="906" y="5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17625" y="3690938"/>
              <a:ext cx="769937" cy="898525"/>
            </a:xfrm>
            <a:custGeom>
              <a:avLst/>
              <a:gdLst>
                <a:gd name="T0" fmla="*/ 232 w 914"/>
                <a:gd name="T1" fmla="*/ 0 h 1067"/>
                <a:gd name="T2" fmla="*/ 206 w 914"/>
                <a:gd name="T3" fmla="*/ 142 h 1067"/>
                <a:gd name="T4" fmla="*/ 200 w 914"/>
                <a:gd name="T5" fmla="*/ 151 h 1067"/>
                <a:gd name="T6" fmla="*/ 191 w 914"/>
                <a:gd name="T7" fmla="*/ 165 h 1067"/>
                <a:gd name="T8" fmla="*/ 179 w 914"/>
                <a:gd name="T9" fmla="*/ 167 h 1067"/>
                <a:gd name="T10" fmla="*/ 164 w 914"/>
                <a:gd name="T11" fmla="*/ 157 h 1067"/>
                <a:gd name="T12" fmla="*/ 160 w 914"/>
                <a:gd name="T13" fmla="*/ 146 h 1067"/>
                <a:gd name="T14" fmla="*/ 155 w 914"/>
                <a:gd name="T15" fmla="*/ 142 h 1067"/>
                <a:gd name="T16" fmla="*/ 141 w 914"/>
                <a:gd name="T17" fmla="*/ 140 h 1067"/>
                <a:gd name="T18" fmla="*/ 133 w 914"/>
                <a:gd name="T19" fmla="*/ 135 h 1067"/>
                <a:gd name="T20" fmla="*/ 123 w 914"/>
                <a:gd name="T21" fmla="*/ 138 h 1067"/>
                <a:gd name="T22" fmla="*/ 112 w 914"/>
                <a:gd name="T23" fmla="*/ 140 h 1067"/>
                <a:gd name="T24" fmla="*/ 112 w 914"/>
                <a:gd name="T25" fmla="*/ 152 h 1067"/>
                <a:gd name="T26" fmla="*/ 112 w 914"/>
                <a:gd name="T27" fmla="*/ 164 h 1067"/>
                <a:gd name="T28" fmla="*/ 111 w 914"/>
                <a:gd name="T29" fmla="*/ 185 h 1067"/>
                <a:gd name="T30" fmla="*/ 111 w 914"/>
                <a:gd name="T31" fmla="*/ 199 h 1067"/>
                <a:gd name="T32" fmla="*/ 109 w 914"/>
                <a:gd name="T33" fmla="*/ 214 h 1067"/>
                <a:gd name="T34" fmla="*/ 110 w 914"/>
                <a:gd name="T35" fmla="*/ 230 h 1067"/>
                <a:gd name="T36" fmla="*/ 106 w 914"/>
                <a:gd name="T37" fmla="*/ 250 h 1067"/>
                <a:gd name="T38" fmla="*/ 113 w 914"/>
                <a:gd name="T39" fmla="*/ 274 h 1067"/>
                <a:gd name="T40" fmla="*/ 112 w 914"/>
                <a:gd name="T41" fmla="*/ 289 h 1067"/>
                <a:gd name="T42" fmla="*/ 112 w 914"/>
                <a:gd name="T43" fmla="*/ 301 h 1067"/>
                <a:gd name="T44" fmla="*/ 104 w 914"/>
                <a:gd name="T45" fmla="*/ 317 h 1067"/>
                <a:gd name="T46" fmla="*/ 97 w 914"/>
                <a:gd name="T47" fmla="*/ 335 h 1067"/>
                <a:gd name="T48" fmla="*/ 95 w 914"/>
                <a:gd name="T49" fmla="*/ 350 h 1067"/>
                <a:gd name="T50" fmla="*/ 103 w 914"/>
                <a:gd name="T51" fmla="*/ 365 h 1067"/>
                <a:gd name="T52" fmla="*/ 113 w 914"/>
                <a:gd name="T53" fmla="*/ 380 h 1067"/>
                <a:gd name="T54" fmla="*/ 115 w 914"/>
                <a:gd name="T55" fmla="*/ 395 h 1067"/>
                <a:gd name="T56" fmla="*/ 122 w 914"/>
                <a:gd name="T57" fmla="*/ 412 h 1067"/>
                <a:gd name="T58" fmla="*/ 120 w 914"/>
                <a:gd name="T59" fmla="*/ 427 h 1067"/>
                <a:gd name="T60" fmla="*/ 137 w 914"/>
                <a:gd name="T61" fmla="*/ 442 h 1067"/>
                <a:gd name="T62" fmla="*/ 146 w 914"/>
                <a:gd name="T63" fmla="*/ 452 h 1067"/>
                <a:gd name="T64" fmla="*/ 148 w 914"/>
                <a:gd name="T65" fmla="*/ 470 h 1067"/>
                <a:gd name="T66" fmla="*/ 135 w 914"/>
                <a:gd name="T67" fmla="*/ 481 h 1067"/>
                <a:gd name="T68" fmla="*/ 120 w 914"/>
                <a:gd name="T69" fmla="*/ 487 h 1067"/>
                <a:gd name="T70" fmla="*/ 106 w 914"/>
                <a:gd name="T71" fmla="*/ 493 h 1067"/>
                <a:gd name="T72" fmla="*/ 101 w 914"/>
                <a:gd name="T73" fmla="*/ 498 h 1067"/>
                <a:gd name="T74" fmla="*/ 94 w 914"/>
                <a:gd name="T75" fmla="*/ 512 h 1067"/>
                <a:gd name="T76" fmla="*/ 85 w 914"/>
                <a:gd name="T77" fmla="*/ 524 h 1067"/>
                <a:gd name="T78" fmla="*/ 82 w 914"/>
                <a:gd name="T79" fmla="*/ 541 h 1067"/>
                <a:gd name="T80" fmla="*/ 84 w 914"/>
                <a:gd name="T81" fmla="*/ 558 h 1067"/>
                <a:gd name="T82" fmla="*/ 76 w 914"/>
                <a:gd name="T83" fmla="*/ 574 h 1067"/>
                <a:gd name="T84" fmla="*/ 69 w 914"/>
                <a:gd name="T85" fmla="*/ 588 h 1067"/>
                <a:gd name="T86" fmla="*/ 58 w 914"/>
                <a:gd name="T87" fmla="*/ 600 h 1067"/>
                <a:gd name="T88" fmla="*/ 47 w 914"/>
                <a:gd name="T89" fmla="*/ 609 h 1067"/>
                <a:gd name="T90" fmla="*/ 43 w 914"/>
                <a:gd name="T91" fmla="*/ 621 h 1067"/>
                <a:gd name="T92" fmla="*/ 43 w 914"/>
                <a:gd name="T93" fmla="*/ 637 h 1067"/>
                <a:gd name="T94" fmla="*/ 38 w 914"/>
                <a:gd name="T95" fmla="*/ 654 h 1067"/>
                <a:gd name="T96" fmla="*/ 39 w 914"/>
                <a:gd name="T97" fmla="*/ 663 h 1067"/>
                <a:gd name="T98" fmla="*/ 49 w 914"/>
                <a:gd name="T99" fmla="*/ 665 h 1067"/>
                <a:gd name="T100" fmla="*/ 65 w 914"/>
                <a:gd name="T101" fmla="*/ 681 h 1067"/>
                <a:gd name="T102" fmla="*/ 64 w 914"/>
                <a:gd name="T103" fmla="*/ 709 h 1067"/>
                <a:gd name="T104" fmla="*/ 54 w 914"/>
                <a:gd name="T105" fmla="*/ 720 h 1067"/>
                <a:gd name="T106" fmla="*/ 44 w 914"/>
                <a:gd name="T107" fmla="*/ 725 h 1067"/>
                <a:gd name="T108" fmla="*/ 32 w 914"/>
                <a:gd name="T109" fmla="*/ 728 h 1067"/>
                <a:gd name="T110" fmla="*/ 14 w 914"/>
                <a:gd name="T111" fmla="*/ 731 h 1067"/>
                <a:gd name="T112" fmla="*/ 4 w 914"/>
                <a:gd name="T113" fmla="*/ 746 h 1067"/>
                <a:gd name="T114" fmla="*/ 519 w 914"/>
                <a:gd name="T115" fmla="*/ 1036 h 1067"/>
                <a:gd name="T116" fmla="*/ 898 w 914"/>
                <a:gd name="T117" fmla="*/ 252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1067">
                  <a:moveTo>
                    <a:pt x="886" y="81"/>
                  </a:moveTo>
                  <a:cubicBezTo>
                    <a:pt x="709" y="61"/>
                    <a:pt x="709" y="61"/>
                    <a:pt x="709" y="61"/>
                  </a:cubicBezTo>
                  <a:cubicBezTo>
                    <a:pt x="534" y="40"/>
                    <a:pt x="534" y="40"/>
                    <a:pt x="534" y="40"/>
                  </a:cubicBezTo>
                  <a:cubicBezTo>
                    <a:pt x="379" y="21"/>
                    <a:pt x="379" y="21"/>
                    <a:pt x="379" y="21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2" y="137"/>
                    <a:pt x="211" y="138"/>
                    <a:pt x="210" y="139"/>
                  </a:cubicBezTo>
                  <a:cubicBezTo>
                    <a:pt x="209" y="140"/>
                    <a:pt x="208" y="141"/>
                    <a:pt x="207" y="141"/>
                  </a:cubicBezTo>
                  <a:cubicBezTo>
                    <a:pt x="206" y="141"/>
                    <a:pt x="206" y="142"/>
                    <a:pt x="206" y="142"/>
                  </a:cubicBezTo>
                  <a:cubicBezTo>
                    <a:pt x="206" y="142"/>
                    <a:pt x="206" y="142"/>
                    <a:pt x="206" y="143"/>
                  </a:cubicBezTo>
                  <a:cubicBezTo>
                    <a:pt x="205" y="143"/>
                    <a:pt x="205" y="144"/>
                    <a:pt x="205" y="145"/>
                  </a:cubicBezTo>
                  <a:cubicBezTo>
                    <a:pt x="205" y="145"/>
                    <a:pt x="205" y="145"/>
                    <a:pt x="204" y="145"/>
                  </a:cubicBezTo>
                  <a:cubicBezTo>
                    <a:pt x="204" y="147"/>
                    <a:pt x="203" y="148"/>
                    <a:pt x="202" y="149"/>
                  </a:cubicBezTo>
                  <a:cubicBezTo>
                    <a:pt x="201" y="150"/>
                    <a:pt x="200" y="150"/>
                    <a:pt x="200" y="151"/>
                  </a:cubicBezTo>
                  <a:cubicBezTo>
                    <a:pt x="200" y="151"/>
                    <a:pt x="199" y="152"/>
                    <a:pt x="199" y="153"/>
                  </a:cubicBezTo>
                  <a:cubicBezTo>
                    <a:pt x="199" y="155"/>
                    <a:pt x="197" y="156"/>
                    <a:pt x="196" y="157"/>
                  </a:cubicBezTo>
                  <a:cubicBezTo>
                    <a:pt x="196" y="157"/>
                    <a:pt x="196" y="157"/>
                    <a:pt x="196" y="158"/>
                  </a:cubicBezTo>
                  <a:cubicBezTo>
                    <a:pt x="196" y="158"/>
                    <a:pt x="196" y="158"/>
                    <a:pt x="195" y="159"/>
                  </a:cubicBezTo>
                  <a:cubicBezTo>
                    <a:pt x="195" y="161"/>
                    <a:pt x="194" y="163"/>
                    <a:pt x="191" y="165"/>
                  </a:cubicBezTo>
                  <a:cubicBezTo>
                    <a:pt x="190" y="165"/>
                    <a:pt x="189" y="165"/>
                    <a:pt x="188" y="165"/>
                  </a:cubicBezTo>
                  <a:cubicBezTo>
                    <a:pt x="187" y="165"/>
                    <a:pt x="186" y="165"/>
                    <a:pt x="185" y="165"/>
                  </a:cubicBezTo>
                  <a:cubicBezTo>
                    <a:pt x="185" y="165"/>
                    <a:pt x="185" y="165"/>
                    <a:pt x="185" y="165"/>
                  </a:cubicBezTo>
                  <a:cubicBezTo>
                    <a:pt x="184" y="165"/>
                    <a:pt x="184" y="165"/>
                    <a:pt x="184" y="165"/>
                  </a:cubicBezTo>
                  <a:cubicBezTo>
                    <a:pt x="182" y="166"/>
                    <a:pt x="181" y="167"/>
                    <a:pt x="179" y="167"/>
                  </a:cubicBezTo>
                  <a:cubicBezTo>
                    <a:pt x="176" y="167"/>
                    <a:pt x="173" y="166"/>
                    <a:pt x="171" y="164"/>
                  </a:cubicBezTo>
                  <a:cubicBezTo>
                    <a:pt x="170" y="163"/>
                    <a:pt x="169" y="162"/>
                    <a:pt x="168" y="160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67" y="159"/>
                    <a:pt x="165" y="159"/>
                    <a:pt x="164" y="157"/>
                  </a:cubicBezTo>
                  <a:cubicBezTo>
                    <a:pt x="162" y="156"/>
                    <a:pt x="161" y="154"/>
                    <a:pt x="161" y="152"/>
                  </a:cubicBezTo>
                  <a:cubicBezTo>
                    <a:pt x="161" y="151"/>
                    <a:pt x="161" y="150"/>
                    <a:pt x="161" y="148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61" y="148"/>
                    <a:pt x="160" y="147"/>
                    <a:pt x="160" y="146"/>
                  </a:cubicBezTo>
                  <a:cubicBezTo>
                    <a:pt x="159" y="146"/>
                    <a:pt x="159" y="145"/>
                    <a:pt x="159" y="144"/>
                  </a:cubicBezTo>
                  <a:cubicBezTo>
                    <a:pt x="159" y="143"/>
                    <a:pt x="158" y="142"/>
                    <a:pt x="158" y="142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7" y="141"/>
                    <a:pt x="157" y="140"/>
                    <a:pt x="157" y="140"/>
                  </a:cubicBezTo>
                  <a:cubicBezTo>
                    <a:pt x="156" y="141"/>
                    <a:pt x="156" y="141"/>
                    <a:pt x="155" y="142"/>
                  </a:cubicBezTo>
                  <a:cubicBezTo>
                    <a:pt x="153" y="142"/>
                    <a:pt x="152" y="143"/>
                    <a:pt x="150" y="143"/>
                  </a:cubicBezTo>
                  <a:cubicBezTo>
                    <a:pt x="149" y="143"/>
                    <a:pt x="148" y="142"/>
                    <a:pt x="148" y="142"/>
                  </a:cubicBezTo>
                  <a:cubicBezTo>
                    <a:pt x="147" y="142"/>
                    <a:pt x="146" y="141"/>
                    <a:pt x="145" y="141"/>
                  </a:cubicBezTo>
                  <a:cubicBezTo>
                    <a:pt x="145" y="141"/>
                    <a:pt x="144" y="141"/>
                    <a:pt x="143" y="141"/>
                  </a:cubicBezTo>
                  <a:cubicBezTo>
                    <a:pt x="142" y="141"/>
                    <a:pt x="142" y="141"/>
                    <a:pt x="141" y="140"/>
                  </a:cubicBezTo>
                  <a:cubicBezTo>
                    <a:pt x="139" y="140"/>
                    <a:pt x="139" y="139"/>
                    <a:pt x="138" y="138"/>
                  </a:cubicBezTo>
                  <a:cubicBezTo>
                    <a:pt x="138" y="138"/>
                    <a:pt x="137" y="138"/>
                    <a:pt x="137" y="137"/>
                  </a:cubicBezTo>
                  <a:cubicBezTo>
                    <a:pt x="136" y="137"/>
                    <a:pt x="135" y="136"/>
                    <a:pt x="134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2" y="135"/>
                  </a:cubicBezTo>
                  <a:cubicBezTo>
                    <a:pt x="132" y="136"/>
                    <a:pt x="130" y="139"/>
                    <a:pt x="127" y="139"/>
                  </a:cubicBezTo>
                  <a:cubicBezTo>
                    <a:pt x="127" y="139"/>
                    <a:pt x="127" y="139"/>
                    <a:pt x="127" y="139"/>
                  </a:cubicBezTo>
                  <a:cubicBezTo>
                    <a:pt x="127" y="139"/>
                    <a:pt x="127" y="139"/>
                    <a:pt x="127" y="139"/>
                  </a:cubicBezTo>
                  <a:cubicBezTo>
                    <a:pt x="125" y="139"/>
                    <a:pt x="124" y="139"/>
                    <a:pt x="123" y="138"/>
                  </a:cubicBezTo>
                  <a:cubicBezTo>
                    <a:pt x="123" y="138"/>
                    <a:pt x="123" y="138"/>
                    <a:pt x="122" y="139"/>
                  </a:cubicBezTo>
                  <a:cubicBezTo>
                    <a:pt x="121" y="139"/>
                    <a:pt x="119" y="140"/>
                    <a:pt x="117" y="140"/>
                  </a:cubicBezTo>
                  <a:cubicBezTo>
                    <a:pt x="117" y="140"/>
                    <a:pt x="116" y="140"/>
                    <a:pt x="116" y="140"/>
                  </a:cubicBezTo>
                  <a:cubicBezTo>
                    <a:pt x="115" y="140"/>
                    <a:pt x="114" y="140"/>
                    <a:pt x="113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0"/>
                    <a:pt x="112" y="140"/>
                    <a:pt x="112" y="141"/>
                  </a:cubicBezTo>
                  <a:cubicBezTo>
                    <a:pt x="112" y="141"/>
                    <a:pt x="112" y="142"/>
                    <a:pt x="112" y="142"/>
                  </a:cubicBezTo>
                  <a:cubicBezTo>
                    <a:pt x="112" y="143"/>
                    <a:pt x="113" y="145"/>
                    <a:pt x="113" y="147"/>
                  </a:cubicBezTo>
                  <a:cubicBezTo>
                    <a:pt x="113" y="148"/>
                    <a:pt x="112" y="150"/>
                    <a:pt x="112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1" y="153"/>
                    <a:pt x="111" y="154"/>
                    <a:pt x="110" y="155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0" y="156"/>
                    <a:pt x="111" y="157"/>
                    <a:pt x="111" y="159"/>
                  </a:cubicBezTo>
                  <a:cubicBezTo>
                    <a:pt x="111" y="160"/>
                    <a:pt x="111" y="161"/>
                    <a:pt x="111" y="162"/>
                  </a:cubicBezTo>
                  <a:cubicBezTo>
                    <a:pt x="111" y="162"/>
                    <a:pt x="112" y="163"/>
                    <a:pt x="112" y="164"/>
                  </a:cubicBezTo>
                  <a:cubicBezTo>
                    <a:pt x="113" y="165"/>
                    <a:pt x="112" y="167"/>
                    <a:pt x="112" y="168"/>
                  </a:cubicBezTo>
                  <a:cubicBezTo>
                    <a:pt x="114" y="169"/>
                    <a:pt x="115" y="171"/>
                    <a:pt x="116" y="173"/>
                  </a:cubicBezTo>
                  <a:cubicBezTo>
                    <a:pt x="116" y="177"/>
                    <a:pt x="114" y="180"/>
                    <a:pt x="114" y="181"/>
                  </a:cubicBezTo>
                  <a:cubicBezTo>
                    <a:pt x="113" y="182"/>
                    <a:pt x="112" y="182"/>
                    <a:pt x="111" y="183"/>
                  </a:cubicBezTo>
                  <a:cubicBezTo>
                    <a:pt x="111" y="184"/>
                    <a:pt x="111" y="184"/>
                    <a:pt x="111" y="185"/>
                  </a:cubicBezTo>
                  <a:cubicBezTo>
                    <a:pt x="111" y="186"/>
                    <a:pt x="111" y="187"/>
                    <a:pt x="111" y="187"/>
                  </a:cubicBezTo>
                  <a:cubicBezTo>
                    <a:pt x="111" y="188"/>
                    <a:pt x="111" y="188"/>
                    <a:pt x="111" y="188"/>
                  </a:cubicBezTo>
                  <a:cubicBezTo>
                    <a:pt x="111" y="189"/>
                    <a:pt x="110" y="192"/>
                    <a:pt x="110" y="192"/>
                  </a:cubicBezTo>
                  <a:cubicBezTo>
                    <a:pt x="110" y="193"/>
                    <a:pt x="110" y="193"/>
                    <a:pt x="110" y="194"/>
                  </a:cubicBezTo>
                  <a:cubicBezTo>
                    <a:pt x="111" y="195"/>
                    <a:pt x="111" y="197"/>
                    <a:pt x="111" y="199"/>
                  </a:cubicBezTo>
                  <a:cubicBezTo>
                    <a:pt x="110" y="201"/>
                    <a:pt x="109" y="202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9" y="204"/>
                    <a:pt x="110" y="206"/>
                    <a:pt x="110" y="208"/>
                  </a:cubicBezTo>
                  <a:cubicBezTo>
                    <a:pt x="111" y="210"/>
                    <a:pt x="110" y="212"/>
                    <a:pt x="109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5"/>
                    <a:pt x="110" y="216"/>
                    <a:pt x="111" y="217"/>
                  </a:cubicBezTo>
                  <a:cubicBezTo>
                    <a:pt x="112" y="219"/>
                    <a:pt x="113" y="222"/>
                    <a:pt x="112" y="225"/>
                  </a:cubicBezTo>
                  <a:cubicBezTo>
                    <a:pt x="112" y="227"/>
                    <a:pt x="111" y="228"/>
                    <a:pt x="110" y="229"/>
                  </a:cubicBezTo>
                  <a:cubicBezTo>
                    <a:pt x="110" y="230"/>
                    <a:pt x="110" y="230"/>
                    <a:pt x="110" y="230"/>
                  </a:cubicBezTo>
                  <a:cubicBezTo>
                    <a:pt x="110" y="231"/>
                    <a:pt x="110" y="231"/>
                    <a:pt x="110" y="232"/>
                  </a:cubicBezTo>
                  <a:cubicBezTo>
                    <a:pt x="110" y="234"/>
                    <a:pt x="110" y="237"/>
                    <a:pt x="109" y="239"/>
                  </a:cubicBezTo>
                  <a:cubicBezTo>
                    <a:pt x="108" y="240"/>
                    <a:pt x="107" y="241"/>
                    <a:pt x="106" y="242"/>
                  </a:cubicBezTo>
                  <a:cubicBezTo>
                    <a:pt x="106" y="243"/>
                    <a:pt x="105" y="244"/>
                    <a:pt x="105" y="245"/>
                  </a:cubicBezTo>
                  <a:cubicBezTo>
                    <a:pt x="105" y="247"/>
                    <a:pt x="105" y="249"/>
                    <a:pt x="106" y="250"/>
                  </a:cubicBezTo>
                  <a:cubicBezTo>
                    <a:pt x="106" y="251"/>
                    <a:pt x="107" y="252"/>
                    <a:pt x="107" y="252"/>
                  </a:cubicBezTo>
                  <a:cubicBezTo>
                    <a:pt x="108" y="253"/>
                    <a:pt x="109" y="255"/>
                    <a:pt x="109" y="256"/>
                  </a:cubicBezTo>
                  <a:cubicBezTo>
                    <a:pt x="110" y="258"/>
                    <a:pt x="112" y="263"/>
                    <a:pt x="112" y="264"/>
                  </a:cubicBezTo>
                  <a:cubicBezTo>
                    <a:pt x="112" y="265"/>
                    <a:pt x="112" y="265"/>
                    <a:pt x="112" y="265"/>
                  </a:cubicBezTo>
                  <a:cubicBezTo>
                    <a:pt x="113" y="268"/>
                    <a:pt x="114" y="271"/>
                    <a:pt x="113" y="274"/>
                  </a:cubicBezTo>
                  <a:cubicBezTo>
                    <a:pt x="113" y="275"/>
                    <a:pt x="113" y="277"/>
                    <a:pt x="112" y="278"/>
                  </a:cubicBezTo>
                  <a:cubicBezTo>
                    <a:pt x="112" y="279"/>
                    <a:pt x="112" y="279"/>
                    <a:pt x="112" y="279"/>
                  </a:cubicBezTo>
                  <a:cubicBezTo>
                    <a:pt x="112" y="280"/>
                    <a:pt x="112" y="280"/>
                    <a:pt x="112" y="280"/>
                  </a:cubicBezTo>
                  <a:cubicBezTo>
                    <a:pt x="112" y="281"/>
                    <a:pt x="113" y="282"/>
                    <a:pt x="113" y="284"/>
                  </a:cubicBezTo>
                  <a:cubicBezTo>
                    <a:pt x="113" y="285"/>
                    <a:pt x="113" y="287"/>
                    <a:pt x="112" y="289"/>
                  </a:cubicBezTo>
                  <a:cubicBezTo>
                    <a:pt x="112" y="290"/>
                    <a:pt x="112" y="291"/>
                    <a:pt x="112" y="292"/>
                  </a:cubicBezTo>
                  <a:cubicBezTo>
                    <a:pt x="112" y="292"/>
                    <a:pt x="112" y="293"/>
                    <a:pt x="112" y="293"/>
                  </a:cubicBezTo>
                  <a:cubicBezTo>
                    <a:pt x="113" y="294"/>
                    <a:pt x="113" y="296"/>
                    <a:pt x="113" y="297"/>
                  </a:cubicBezTo>
                  <a:cubicBezTo>
                    <a:pt x="113" y="298"/>
                    <a:pt x="113" y="299"/>
                    <a:pt x="112" y="300"/>
                  </a:cubicBezTo>
                  <a:cubicBezTo>
                    <a:pt x="112" y="300"/>
                    <a:pt x="112" y="300"/>
                    <a:pt x="112" y="301"/>
                  </a:cubicBezTo>
                  <a:cubicBezTo>
                    <a:pt x="112" y="301"/>
                    <a:pt x="112" y="301"/>
                    <a:pt x="112" y="302"/>
                  </a:cubicBezTo>
                  <a:cubicBezTo>
                    <a:pt x="112" y="303"/>
                    <a:pt x="113" y="305"/>
                    <a:pt x="112" y="306"/>
                  </a:cubicBezTo>
                  <a:cubicBezTo>
                    <a:pt x="112" y="306"/>
                    <a:pt x="111" y="310"/>
                    <a:pt x="109" y="312"/>
                  </a:cubicBezTo>
                  <a:cubicBezTo>
                    <a:pt x="107" y="313"/>
                    <a:pt x="105" y="314"/>
                    <a:pt x="104" y="314"/>
                  </a:cubicBezTo>
                  <a:cubicBezTo>
                    <a:pt x="104" y="315"/>
                    <a:pt x="104" y="316"/>
                    <a:pt x="104" y="317"/>
                  </a:cubicBezTo>
                  <a:cubicBezTo>
                    <a:pt x="105" y="319"/>
                    <a:pt x="104" y="322"/>
                    <a:pt x="102" y="324"/>
                  </a:cubicBezTo>
                  <a:cubicBezTo>
                    <a:pt x="101" y="325"/>
                    <a:pt x="99" y="326"/>
                    <a:pt x="98" y="326"/>
                  </a:cubicBezTo>
                  <a:cubicBezTo>
                    <a:pt x="98" y="326"/>
                    <a:pt x="98" y="326"/>
                    <a:pt x="98" y="326"/>
                  </a:cubicBezTo>
                  <a:cubicBezTo>
                    <a:pt x="98" y="329"/>
                    <a:pt x="98" y="332"/>
                    <a:pt x="98" y="333"/>
                  </a:cubicBezTo>
                  <a:cubicBezTo>
                    <a:pt x="98" y="333"/>
                    <a:pt x="97" y="334"/>
                    <a:pt x="97" y="335"/>
                  </a:cubicBezTo>
                  <a:cubicBezTo>
                    <a:pt x="98" y="335"/>
                    <a:pt x="98" y="336"/>
                    <a:pt x="99" y="338"/>
                  </a:cubicBezTo>
                  <a:cubicBezTo>
                    <a:pt x="99" y="340"/>
                    <a:pt x="98" y="342"/>
                    <a:pt x="97" y="343"/>
                  </a:cubicBezTo>
                  <a:cubicBezTo>
                    <a:pt x="97" y="344"/>
                    <a:pt x="97" y="344"/>
                    <a:pt x="97" y="344"/>
                  </a:cubicBezTo>
                  <a:cubicBezTo>
                    <a:pt x="97" y="344"/>
                    <a:pt x="97" y="344"/>
                    <a:pt x="97" y="344"/>
                  </a:cubicBezTo>
                  <a:cubicBezTo>
                    <a:pt x="95" y="347"/>
                    <a:pt x="95" y="349"/>
                    <a:pt x="95" y="350"/>
                  </a:cubicBezTo>
                  <a:cubicBezTo>
                    <a:pt x="95" y="350"/>
                    <a:pt x="95" y="351"/>
                    <a:pt x="95" y="351"/>
                  </a:cubicBezTo>
                  <a:cubicBezTo>
                    <a:pt x="95" y="351"/>
                    <a:pt x="95" y="351"/>
                    <a:pt x="95" y="351"/>
                  </a:cubicBezTo>
                  <a:cubicBezTo>
                    <a:pt x="97" y="352"/>
                    <a:pt x="98" y="353"/>
                    <a:pt x="99" y="354"/>
                  </a:cubicBezTo>
                  <a:cubicBezTo>
                    <a:pt x="101" y="356"/>
                    <a:pt x="102" y="360"/>
                    <a:pt x="102" y="361"/>
                  </a:cubicBezTo>
                  <a:cubicBezTo>
                    <a:pt x="102" y="362"/>
                    <a:pt x="103" y="364"/>
                    <a:pt x="103" y="365"/>
                  </a:cubicBezTo>
                  <a:cubicBezTo>
                    <a:pt x="103" y="366"/>
                    <a:pt x="103" y="367"/>
                    <a:pt x="103" y="367"/>
                  </a:cubicBezTo>
                  <a:cubicBezTo>
                    <a:pt x="103" y="368"/>
                    <a:pt x="103" y="369"/>
                    <a:pt x="104" y="370"/>
                  </a:cubicBezTo>
                  <a:cubicBezTo>
                    <a:pt x="104" y="370"/>
                    <a:pt x="105" y="371"/>
                    <a:pt x="105" y="371"/>
                  </a:cubicBezTo>
                  <a:cubicBezTo>
                    <a:pt x="106" y="372"/>
                    <a:pt x="107" y="372"/>
                    <a:pt x="108" y="373"/>
                  </a:cubicBezTo>
                  <a:cubicBezTo>
                    <a:pt x="111" y="377"/>
                    <a:pt x="112" y="379"/>
                    <a:pt x="113" y="380"/>
                  </a:cubicBezTo>
                  <a:cubicBezTo>
                    <a:pt x="113" y="381"/>
                    <a:pt x="114" y="384"/>
                    <a:pt x="114" y="386"/>
                  </a:cubicBezTo>
                  <a:cubicBezTo>
                    <a:pt x="114" y="386"/>
                    <a:pt x="114" y="387"/>
                    <a:pt x="114" y="387"/>
                  </a:cubicBezTo>
                  <a:cubicBezTo>
                    <a:pt x="114" y="388"/>
                    <a:pt x="114" y="389"/>
                    <a:pt x="114" y="390"/>
                  </a:cubicBezTo>
                  <a:cubicBezTo>
                    <a:pt x="114" y="391"/>
                    <a:pt x="115" y="393"/>
                    <a:pt x="115" y="394"/>
                  </a:cubicBezTo>
                  <a:cubicBezTo>
                    <a:pt x="115" y="394"/>
                    <a:pt x="115" y="395"/>
                    <a:pt x="115" y="395"/>
                  </a:cubicBezTo>
                  <a:cubicBezTo>
                    <a:pt x="116" y="397"/>
                    <a:pt x="117" y="399"/>
                    <a:pt x="117" y="401"/>
                  </a:cubicBezTo>
                  <a:cubicBezTo>
                    <a:pt x="117" y="402"/>
                    <a:pt x="117" y="403"/>
                    <a:pt x="116" y="404"/>
                  </a:cubicBezTo>
                  <a:cubicBezTo>
                    <a:pt x="117" y="404"/>
                    <a:pt x="117" y="405"/>
                    <a:pt x="117" y="405"/>
                  </a:cubicBezTo>
                  <a:cubicBezTo>
                    <a:pt x="117" y="405"/>
                    <a:pt x="118" y="406"/>
                    <a:pt x="118" y="406"/>
                  </a:cubicBezTo>
                  <a:cubicBezTo>
                    <a:pt x="120" y="409"/>
                    <a:pt x="122" y="410"/>
                    <a:pt x="122" y="412"/>
                  </a:cubicBezTo>
                  <a:cubicBezTo>
                    <a:pt x="122" y="412"/>
                    <a:pt x="124" y="417"/>
                    <a:pt x="124" y="421"/>
                  </a:cubicBezTo>
                  <a:cubicBezTo>
                    <a:pt x="123" y="423"/>
                    <a:pt x="122" y="424"/>
                    <a:pt x="121" y="425"/>
                  </a:cubicBezTo>
                  <a:cubicBezTo>
                    <a:pt x="120" y="425"/>
                    <a:pt x="120" y="425"/>
                    <a:pt x="120" y="426"/>
                  </a:cubicBezTo>
                  <a:cubicBezTo>
                    <a:pt x="120" y="426"/>
                    <a:pt x="120" y="426"/>
                    <a:pt x="120" y="427"/>
                  </a:cubicBezTo>
                  <a:cubicBezTo>
                    <a:pt x="120" y="427"/>
                    <a:pt x="120" y="427"/>
                    <a:pt x="120" y="427"/>
                  </a:cubicBezTo>
                  <a:cubicBezTo>
                    <a:pt x="122" y="427"/>
                    <a:pt x="123" y="427"/>
                    <a:pt x="124" y="428"/>
                  </a:cubicBezTo>
                  <a:cubicBezTo>
                    <a:pt x="126" y="429"/>
                    <a:pt x="129" y="431"/>
                    <a:pt x="130" y="433"/>
                  </a:cubicBezTo>
                  <a:cubicBezTo>
                    <a:pt x="130" y="434"/>
                    <a:pt x="131" y="435"/>
                    <a:pt x="131" y="436"/>
                  </a:cubicBezTo>
                  <a:cubicBezTo>
                    <a:pt x="131" y="436"/>
                    <a:pt x="132" y="437"/>
                    <a:pt x="133" y="437"/>
                  </a:cubicBezTo>
                  <a:cubicBezTo>
                    <a:pt x="134" y="438"/>
                    <a:pt x="136" y="440"/>
                    <a:pt x="137" y="442"/>
                  </a:cubicBezTo>
                  <a:cubicBezTo>
                    <a:pt x="138" y="443"/>
                    <a:pt x="138" y="444"/>
                    <a:pt x="138" y="445"/>
                  </a:cubicBezTo>
                  <a:cubicBezTo>
                    <a:pt x="138" y="445"/>
                    <a:pt x="138" y="445"/>
                    <a:pt x="138" y="445"/>
                  </a:cubicBezTo>
                  <a:cubicBezTo>
                    <a:pt x="139" y="445"/>
                    <a:pt x="139" y="445"/>
                    <a:pt x="139" y="445"/>
                  </a:cubicBezTo>
                  <a:cubicBezTo>
                    <a:pt x="140" y="446"/>
                    <a:pt x="143" y="446"/>
                    <a:pt x="144" y="448"/>
                  </a:cubicBezTo>
                  <a:cubicBezTo>
                    <a:pt x="146" y="449"/>
                    <a:pt x="146" y="451"/>
                    <a:pt x="146" y="452"/>
                  </a:cubicBezTo>
                  <a:cubicBezTo>
                    <a:pt x="146" y="452"/>
                    <a:pt x="146" y="453"/>
                    <a:pt x="146" y="453"/>
                  </a:cubicBezTo>
                  <a:cubicBezTo>
                    <a:pt x="147" y="453"/>
                    <a:pt x="147" y="453"/>
                    <a:pt x="147" y="453"/>
                  </a:cubicBezTo>
                  <a:cubicBezTo>
                    <a:pt x="148" y="454"/>
                    <a:pt x="149" y="455"/>
                    <a:pt x="149" y="456"/>
                  </a:cubicBezTo>
                  <a:cubicBezTo>
                    <a:pt x="150" y="458"/>
                    <a:pt x="150" y="462"/>
                    <a:pt x="150" y="463"/>
                  </a:cubicBezTo>
                  <a:cubicBezTo>
                    <a:pt x="150" y="467"/>
                    <a:pt x="149" y="469"/>
                    <a:pt x="148" y="470"/>
                  </a:cubicBezTo>
                  <a:cubicBezTo>
                    <a:pt x="147" y="472"/>
                    <a:pt x="145" y="473"/>
                    <a:pt x="144" y="473"/>
                  </a:cubicBezTo>
                  <a:cubicBezTo>
                    <a:pt x="143" y="473"/>
                    <a:pt x="143" y="473"/>
                    <a:pt x="143" y="473"/>
                  </a:cubicBezTo>
                  <a:cubicBezTo>
                    <a:pt x="142" y="474"/>
                    <a:pt x="140" y="475"/>
                    <a:pt x="139" y="476"/>
                  </a:cubicBezTo>
                  <a:cubicBezTo>
                    <a:pt x="138" y="476"/>
                    <a:pt x="138" y="476"/>
                    <a:pt x="138" y="477"/>
                  </a:cubicBezTo>
                  <a:cubicBezTo>
                    <a:pt x="137" y="478"/>
                    <a:pt x="135" y="480"/>
                    <a:pt x="135" y="481"/>
                  </a:cubicBezTo>
                  <a:cubicBezTo>
                    <a:pt x="134" y="481"/>
                    <a:pt x="131" y="484"/>
                    <a:pt x="129" y="484"/>
                  </a:cubicBezTo>
                  <a:cubicBezTo>
                    <a:pt x="127" y="485"/>
                    <a:pt x="126" y="485"/>
                    <a:pt x="124" y="485"/>
                  </a:cubicBezTo>
                  <a:cubicBezTo>
                    <a:pt x="123" y="485"/>
                    <a:pt x="122" y="485"/>
                    <a:pt x="122" y="485"/>
                  </a:cubicBezTo>
                  <a:cubicBezTo>
                    <a:pt x="122" y="485"/>
                    <a:pt x="121" y="486"/>
                    <a:pt x="121" y="486"/>
                  </a:cubicBezTo>
                  <a:cubicBezTo>
                    <a:pt x="120" y="486"/>
                    <a:pt x="120" y="486"/>
                    <a:pt x="120" y="487"/>
                  </a:cubicBezTo>
                  <a:cubicBezTo>
                    <a:pt x="119" y="488"/>
                    <a:pt x="118" y="489"/>
                    <a:pt x="117" y="489"/>
                  </a:cubicBezTo>
                  <a:cubicBezTo>
                    <a:pt x="116" y="490"/>
                    <a:pt x="113" y="492"/>
                    <a:pt x="111" y="492"/>
                  </a:cubicBezTo>
                  <a:cubicBezTo>
                    <a:pt x="109" y="493"/>
                    <a:pt x="108" y="493"/>
                    <a:pt x="107" y="493"/>
                  </a:cubicBezTo>
                  <a:cubicBezTo>
                    <a:pt x="107" y="493"/>
                    <a:pt x="107" y="493"/>
                    <a:pt x="107" y="493"/>
                  </a:cubicBezTo>
                  <a:cubicBezTo>
                    <a:pt x="107" y="493"/>
                    <a:pt x="107" y="493"/>
                    <a:pt x="106" y="493"/>
                  </a:cubicBezTo>
                  <a:cubicBezTo>
                    <a:pt x="106" y="493"/>
                    <a:pt x="106" y="493"/>
                    <a:pt x="106" y="493"/>
                  </a:cubicBezTo>
                  <a:cubicBezTo>
                    <a:pt x="105" y="493"/>
                    <a:pt x="105" y="493"/>
                    <a:pt x="105" y="493"/>
                  </a:cubicBezTo>
                  <a:cubicBezTo>
                    <a:pt x="104" y="493"/>
                    <a:pt x="102" y="494"/>
                    <a:pt x="102" y="494"/>
                  </a:cubicBezTo>
                  <a:cubicBezTo>
                    <a:pt x="101" y="495"/>
                    <a:pt x="101" y="496"/>
                    <a:pt x="101" y="497"/>
                  </a:cubicBezTo>
                  <a:cubicBezTo>
                    <a:pt x="101" y="497"/>
                    <a:pt x="101" y="497"/>
                    <a:pt x="101" y="498"/>
                  </a:cubicBezTo>
                  <a:cubicBezTo>
                    <a:pt x="101" y="499"/>
                    <a:pt x="101" y="501"/>
                    <a:pt x="101" y="503"/>
                  </a:cubicBezTo>
                  <a:cubicBezTo>
                    <a:pt x="100" y="505"/>
                    <a:pt x="98" y="506"/>
                    <a:pt x="97" y="507"/>
                  </a:cubicBezTo>
                  <a:cubicBezTo>
                    <a:pt x="97" y="507"/>
                    <a:pt x="97" y="507"/>
                    <a:pt x="97" y="507"/>
                  </a:cubicBezTo>
                  <a:cubicBezTo>
                    <a:pt x="97" y="507"/>
                    <a:pt x="97" y="508"/>
                    <a:pt x="97" y="508"/>
                  </a:cubicBezTo>
                  <a:cubicBezTo>
                    <a:pt x="96" y="509"/>
                    <a:pt x="95" y="511"/>
                    <a:pt x="94" y="512"/>
                  </a:cubicBezTo>
                  <a:cubicBezTo>
                    <a:pt x="93" y="514"/>
                    <a:pt x="89" y="516"/>
                    <a:pt x="87" y="517"/>
                  </a:cubicBezTo>
                  <a:cubicBezTo>
                    <a:pt x="87" y="517"/>
                    <a:pt x="86" y="517"/>
                    <a:pt x="85" y="518"/>
                  </a:cubicBezTo>
                  <a:cubicBezTo>
                    <a:pt x="86" y="518"/>
                    <a:pt x="86" y="518"/>
                    <a:pt x="86" y="519"/>
                  </a:cubicBezTo>
                  <a:cubicBezTo>
                    <a:pt x="86" y="521"/>
                    <a:pt x="86" y="523"/>
                    <a:pt x="85" y="524"/>
                  </a:cubicBezTo>
                  <a:cubicBezTo>
                    <a:pt x="85" y="524"/>
                    <a:pt x="85" y="524"/>
                    <a:pt x="85" y="524"/>
                  </a:cubicBezTo>
                  <a:cubicBezTo>
                    <a:pt x="86" y="526"/>
                    <a:pt x="87" y="528"/>
                    <a:pt x="86" y="531"/>
                  </a:cubicBezTo>
                  <a:cubicBezTo>
                    <a:pt x="85" y="532"/>
                    <a:pt x="83" y="533"/>
                    <a:pt x="82" y="534"/>
                  </a:cubicBezTo>
                  <a:cubicBezTo>
                    <a:pt x="82" y="534"/>
                    <a:pt x="82" y="535"/>
                    <a:pt x="82" y="536"/>
                  </a:cubicBezTo>
                  <a:cubicBezTo>
                    <a:pt x="82" y="537"/>
                    <a:pt x="82" y="539"/>
                    <a:pt x="82" y="540"/>
                  </a:cubicBezTo>
                  <a:cubicBezTo>
                    <a:pt x="82" y="541"/>
                    <a:pt x="82" y="541"/>
                    <a:pt x="82" y="541"/>
                  </a:cubicBezTo>
                  <a:cubicBezTo>
                    <a:pt x="83" y="543"/>
                    <a:pt x="83" y="544"/>
                    <a:pt x="83" y="546"/>
                  </a:cubicBezTo>
                  <a:cubicBezTo>
                    <a:pt x="83" y="547"/>
                    <a:pt x="83" y="548"/>
                    <a:pt x="83" y="550"/>
                  </a:cubicBezTo>
                  <a:cubicBezTo>
                    <a:pt x="83" y="550"/>
                    <a:pt x="83" y="550"/>
                    <a:pt x="83" y="551"/>
                  </a:cubicBezTo>
                  <a:cubicBezTo>
                    <a:pt x="83" y="551"/>
                    <a:pt x="83" y="551"/>
                    <a:pt x="83" y="551"/>
                  </a:cubicBezTo>
                  <a:cubicBezTo>
                    <a:pt x="84" y="553"/>
                    <a:pt x="85" y="555"/>
                    <a:pt x="84" y="558"/>
                  </a:cubicBezTo>
                  <a:cubicBezTo>
                    <a:pt x="83" y="560"/>
                    <a:pt x="81" y="562"/>
                    <a:pt x="79" y="563"/>
                  </a:cubicBezTo>
                  <a:cubicBezTo>
                    <a:pt x="79" y="564"/>
                    <a:pt x="78" y="564"/>
                    <a:pt x="78" y="564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8" y="566"/>
                    <a:pt x="78" y="567"/>
                    <a:pt x="77" y="568"/>
                  </a:cubicBezTo>
                  <a:cubicBezTo>
                    <a:pt x="77" y="570"/>
                    <a:pt x="76" y="572"/>
                    <a:pt x="76" y="574"/>
                  </a:cubicBezTo>
                  <a:cubicBezTo>
                    <a:pt x="75" y="575"/>
                    <a:pt x="75" y="576"/>
                    <a:pt x="74" y="576"/>
                  </a:cubicBezTo>
                  <a:cubicBezTo>
                    <a:pt x="75" y="578"/>
                    <a:pt x="77" y="580"/>
                    <a:pt x="76" y="583"/>
                  </a:cubicBezTo>
                  <a:cubicBezTo>
                    <a:pt x="75" y="586"/>
                    <a:pt x="72" y="587"/>
                    <a:pt x="70" y="588"/>
                  </a:cubicBezTo>
                  <a:cubicBezTo>
                    <a:pt x="70" y="588"/>
                    <a:pt x="70" y="588"/>
                    <a:pt x="69" y="588"/>
                  </a:cubicBezTo>
                  <a:cubicBezTo>
                    <a:pt x="69" y="588"/>
                    <a:pt x="69" y="588"/>
                    <a:pt x="69" y="588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8" y="591"/>
                    <a:pt x="67" y="592"/>
                    <a:pt x="66" y="593"/>
                  </a:cubicBezTo>
                  <a:cubicBezTo>
                    <a:pt x="65" y="594"/>
                    <a:pt x="63" y="595"/>
                    <a:pt x="62" y="595"/>
                  </a:cubicBezTo>
                  <a:cubicBezTo>
                    <a:pt x="62" y="595"/>
                    <a:pt x="62" y="595"/>
                    <a:pt x="61" y="595"/>
                  </a:cubicBezTo>
                  <a:cubicBezTo>
                    <a:pt x="61" y="596"/>
                    <a:pt x="60" y="597"/>
                    <a:pt x="58" y="600"/>
                  </a:cubicBezTo>
                  <a:cubicBezTo>
                    <a:pt x="58" y="600"/>
                    <a:pt x="58" y="600"/>
                    <a:pt x="58" y="600"/>
                  </a:cubicBezTo>
                  <a:cubicBezTo>
                    <a:pt x="58" y="600"/>
                    <a:pt x="58" y="600"/>
                    <a:pt x="57" y="601"/>
                  </a:cubicBezTo>
                  <a:cubicBezTo>
                    <a:pt x="57" y="602"/>
                    <a:pt x="56" y="604"/>
                    <a:pt x="55" y="605"/>
                  </a:cubicBezTo>
                  <a:cubicBezTo>
                    <a:pt x="55" y="605"/>
                    <a:pt x="51" y="609"/>
                    <a:pt x="47" y="609"/>
                  </a:cubicBezTo>
                  <a:cubicBezTo>
                    <a:pt x="47" y="609"/>
                    <a:pt x="47" y="609"/>
                    <a:pt x="47" y="609"/>
                  </a:cubicBezTo>
                  <a:cubicBezTo>
                    <a:pt x="46" y="609"/>
                    <a:pt x="45" y="608"/>
                    <a:pt x="45" y="608"/>
                  </a:cubicBezTo>
                  <a:cubicBezTo>
                    <a:pt x="46" y="610"/>
                    <a:pt x="46" y="612"/>
                    <a:pt x="46" y="615"/>
                  </a:cubicBezTo>
                  <a:cubicBezTo>
                    <a:pt x="45" y="617"/>
                    <a:pt x="43" y="619"/>
                    <a:pt x="42" y="620"/>
                  </a:cubicBezTo>
                  <a:cubicBezTo>
                    <a:pt x="42" y="620"/>
                    <a:pt x="42" y="620"/>
                    <a:pt x="42" y="621"/>
                  </a:cubicBezTo>
                  <a:cubicBezTo>
                    <a:pt x="42" y="621"/>
                    <a:pt x="43" y="621"/>
                    <a:pt x="43" y="621"/>
                  </a:cubicBezTo>
                  <a:cubicBezTo>
                    <a:pt x="45" y="623"/>
                    <a:pt x="46" y="627"/>
                    <a:pt x="46" y="628"/>
                  </a:cubicBezTo>
                  <a:cubicBezTo>
                    <a:pt x="46" y="630"/>
                    <a:pt x="45" y="632"/>
                    <a:pt x="45" y="634"/>
                  </a:cubicBezTo>
                  <a:cubicBezTo>
                    <a:pt x="45" y="634"/>
                    <a:pt x="45" y="634"/>
                    <a:pt x="45" y="634"/>
                  </a:cubicBezTo>
                  <a:cubicBezTo>
                    <a:pt x="45" y="635"/>
                    <a:pt x="44" y="635"/>
                    <a:pt x="44" y="636"/>
                  </a:cubicBezTo>
                  <a:cubicBezTo>
                    <a:pt x="44" y="636"/>
                    <a:pt x="43" y="637"/>
                    <a:pt x="43" y="637"/>
                  </a:cubicBezTo>
                  <a:cubicBezTo>
                    <a:pt x="43" y="637"/>
                    <a:pt x="43" y="638"/>
                    <a:pt x="44" y="638"/>
                  </a:cubicBezTo>
                  <a:cubicBezTo>
                    <a:pt x="44" y="639"/>
                    <a:pt x="44" y="641"/>
                    <a:pt x="44" y="642"/>
                  </a:cubicBezTo>
                  <a:cubicBezTo>
                    <a:pt x="44" y="645"/>
                    <a:pt x="42" y="648"/>
                    <a:pt x="41" y="651"/>
                  </a:cubicBezTo>
                  <a:cubicBezTo>
                    <a:pt x="40" y="651"/>
                    <a:pt x="40" y="651"/>
                    <a:pt x="40" y="651"/>
                  </a:cubicBezTo>
                  <a:cubicBezTo>
                    <a:pt x="40" y="652"/>
                    <a:pt x="39" y="653"/>
                    <a:pt x="38" y="654"/>
                  </a:cubicBezTo>
                  <a:cubicBezTo>
                    <a:pt x="38" y="655"/>
                    <a:pt x="37" y="656"/>
                    <a:pt x="37" y="657"/>
                  </a:cubicBezTo>
                  <a:cubicBezTo>
                    <a:pt x="37" y="657"/>
                    <a:pt x="36" y="657"/>
                    <a:pt x="36" y="658"/>
                  </a:cubicBezTo>
                  <a:cubicBezTo>
                    <a:pt x="36" y="658"/>
                    <a:pt x="36" y="658"/>
                    <a:pt x="36" y="658"/>
                  </a:cubicBezTo>
                  <a:cubicBezTo>
                    <a:pt x="37" y="658"/>
                    <a:pt x="38" y="659"/>
                    <a:pt x="38" y="660"/>
                  </a:cubicBezTo>
                  <a:cubicBezTo>
                    <a:pt x="39" y="661"/>
                    <a:pt x="39" y="662"/>
                    <a:pt x="39" y="663"/>
                  </a:cubicBezTo>
                  <a:cubicBezTo>
                    <a:pt x="40" y="663"/>
                    <a:pt x="40" y="663"/>
                    <a:pt x="41" y="663"/>
                  </a:cubicBezTo>
                  <a:cubicBezTo>
                    <a:pt x="41" y="663"/>
                    <a:pt x="41" y="663"/>
                    <a:pt x="41" y="663"/>
                  </a:cubicBezTo>
                  <a:cubicBezTo>
                    <a:pt x="42" y="663"/>
                    <a:pt x="42" y="663"/>
                    <a:pt x="42" y="663"/>
                  </a:cubicBezTo>
                  <a:cubicBezTo>
                    <a:pt x="44" y="663"/>
                    <a:pt x="45" y="665"/>
                    <a:pt x="46" y="666"/>
                  </a:cubicBezTo>
                  <a:cubicBezTo>
                    <a:pt x="47" y="666"/>
                    <a:pt x="48" y="665"/>
                    <a:pt x="49" y="665"/>
                  </a:cubicBezTo>
                  <a:cubicBezTo>
                    <a:pt x="49" y="665"/>
                    <a:pt x="50" y="665"/>
                    <a:pt x="50" y="665"/>
                  </a:cubicBezTo>
                  <a:cubicBezTo>
                    <a:pt x="52" y="665"/>
                    <a:pt x="55" y="666"/>
                    <a:pt x="55" y="666"/>
                  </a:cubicBezTo>
                  <a:cubicBezTo>
                    <a:pt x="59" y="667"/>
                    <a:pt x="61" y="668"/>
                    <a:pt x="62" y="670"/>
                  </a:cubicBezTo>
                  <a:cubicBezTo>
                    <a:pt x="65" y="672"/>
                    <a:pt x="65" y="677"/>
                    <a:pt x="65" y="678"/>
                  </a:cubicBezTo>
                  <a:cubicBezTo>
                    <a:pt x="65" y="679"/>
                    <a:pt x="65" y="680"/>
                    <a:pt x="65" y="681"/>
                  </a:cubicBezTo>
                  <a:cubicBezTo>
                    <a:pt x="66" y="682"/>
                    <a:pt x="68" y="684"/>
                    <a:pt x="68" y="687"/>
                  </a:cubicBezTo>
                  <a:cubicBezTo>
                    <a:pt x="68" y="689"/>
                    <a:pt x="67" y="690"/>
                    <a:pt x="66" y="691"/>
                  </a:cubicBezTo>
                  <a:cubicBezTo>
                    <a:pt x="66" y="692"/>
                    <a:pt x="66" y="692"/>
                    <a:pt x="66" y="693"/>
                  </a:cubicBezTo>
                  <a:cubicBezTo>
                    <a:pt x="67" y="695"/>
                    <a:pt x="67" y="698"/>
                    <a:pt x="67" y="700"/>
                  </a:cubicBezTo>
                  <a:cubicBezTo>
                    <a:pt x="67" y="701"/>
                    <a:pt x="66" y="706"/>
                    <a:pt x="64" y="709"/>
                  </a:cubicBezTo>
                  <a:cubicBezTo>
                    <a:pt x="63" y="711"/>
                    <a:pt x="61" y="712"/>
                    <a:pt x="58" y="713"/>
                  </a:cubicBezTo>
                  <a:cubicBezTo>
                    <a:pt x="57" y="714"/>
                    <a:pt x="57" y="714"/>
                    <a:pt x="57" y="714"/>
                  </a:cubicBezTo>
                  <a:cubicBezTo>
                    <a:pt x="56" y="714"/>
                    <a:pt x="55" y="715"/>
                    <a:pt x="55" y="715"/>
                  </a:cubicBezTo>
                  <a:cubicBezTo>
                    <a:pt x="55" y="715"/>
                    <a:pt x="54" y="715"/>
                    <a:pt x="54" y="715"/>
                  </a:cubicBezTo>
                  <a:cubicBezTo>
                    <a:pt x="55" y="717"/>
                    <a:pt x="55" y="718"/>
                    <a:pt x="54" y="720"/>
                  </a:cubicBezTo>
                  <a:cubicBezTo>
                    <a:pt x="53" y="722"/>
                    <a:pt x="50" y="724"/>
                    <a:pt x="48" y="725"/>
                  </a:cubicBezTo>
                  <a:cubicBezTo>
                    <a:pt x="47" y="725"/>
                    <a:pt x="47" y="726"/>
                    <a:pt x="45" y="726"/>
                  </a:cubicBezTo>
                  <a:cubicBezTo>
                    <a:pt x="45" y="726"/>
                    <a:pt x="44" y="726"/>
                    <a:pt x="44" y="725"/>
                  </a:cubicBezTo>
                  <a:cubicBezTo>
                    <a:pt x="44" y="725"/>
                    <a:pt x="44" y="725"/>
                    <a:pt x="44" y="725"/>
                  </a:cubicBezTo>
                  <a:cubicBezTo>
                    <a:pt x="44" y="725"/>
                    <a:pt x="44" y="725"/>
                    <a:pt x="44" y="725"/>
                  </a:cubicBezTo>
                  <a:cubicBezTo>
                    <a:pt x="43" y="726"/>
                    <a:pt x="42" y="727"/>
                    <a:pt x="40" y="728"/>
                  </a:cubicBezTo>
                  <a:cubicBezTo>
                    <a:pt x="39" y="728"/>
                    <a:pt x="38" y="728"/>
                    <a:pt x="37" y="728"/>
                  </a:cubicBezTo>
                  <a:cubicBezTo>
                    <a:pt x="36" y="728"/>
                    <a:pt x="34" y="728"/>
                    <a:pt x="33" y="728"/>
                  </a:cubicBezTo>
                  <a:cubicBezTo>
                    <a:pt x="33" y="728"/>
                    <a:pt x="33" y="728"/>
                    <a:pt x="32" y="728"/>
                  </a:cubicBezTo>
                  <a:cubicBezTo>
                    <a:pt x="32" y="728"/>
                    <a:pt x="32" y="728"/>
                    <a:pt x="32" y="728"/>
                  </a:cubicBezTo>
                  <a:cubicBezTo>
                    <a:pt x="30" y="727"/>
                    <a:pt x="29" y="727"/>
                    <a:pt x="27" y="727"/>
                  </a:cubicBezTo>
                  <a:cubicBezTo>
                    <a:pt x="26" y="726"/>
                    <a:pt x="25" y="725"/>
                    <a:pt x="25" y="724"/>
                  </a:cubicBezTo>
                  <a:cubicBezTo>
                    <a:pt x="23" y="727"/>
                    <a:pt x="23" y="727"/>
                    <a:pt x="23" y="727"/>
                  </a:cubicBezTo>
                  <a:cubicBezTo>
                    <a:pt x="17" y="727"/>
                    <a:pt x="17" y="727"/>
                    <a:pt x="17" y="727"/>
                  </a:cubicBezTo>
                  <a:cubicBezTo>
                    <a:pt x="17" y="728"/>
                    <a:pt x="15" y="730"/>
                    <a:pt x="14" y="731"/>
                  </a:cubicBezTo>
                  <a:cubicBezTo>
                    <a:pt x="13" y="732"/>
                    <a:pt x="10" y="734"/>
                    <a:pt x="9" y="735"/>
                  </a:cubicBezTo>
                  <a:cubicBezTo>
                    <a:pt x="8" y="736"/>
                    <a:pt x="6" y="736"/>
                    <a:pt x="5" y="736"/>
                  </a:cubicBezTo>
                  <a:cubicBezTo>
                    <a:pt x="5" y="737"/>
                    <a:pt x="4" y="738"/>
                    <a:pt x="4" y="739"/>
                  </a:cubicBezTo>
                  <a:cubicBezTo>
                    <a:pt x="4" y="740"/>
                    <a:pt x="6" y="742"/>
                    <a:pt x="6" y="743"/>
                  </a:cubicBezTo>
                  <a:cubicBezTo>
                    <a:pt x="6" y="744"/>
                    <a:pt x="4" y="745"/>
                    <a:pt x="4" y="746"/>
                  </a:cubicBezTo>
                  <a:cubicBezTo>
                    <a:pt x="3" y="747"/>
                    <a:pt x="4" y="749"/>
                    <a:pt x="3" y="750"/>
                  </a:cubicBezTo>
                  <a:cubicBezTo>
                    <a:pt x="3" y="751"/>
                    <a:pt x="2" y="752"/>
                    <a:pt x="2" y="753"/>
                  </a:cubicBezTo>
                  <a:cubicBezTo>
                    <a:pt x="1" y="754"/>
                    <a:pt x="0" y="759"/>
                    <a:pt x="0" y="759"/>
                  </a:cubicBezTo>
                  <a:cubicBezTo>
                    <a:pt x="204" y="871"/>
                    <a:pt x="204" y="871"/>
                    <a:pt x="204" y="871"/>
                  </a:cubicBezTo>
                  <a:cubicBezTo>
                    <a:pt x="519" y="1036"/>
                    <a:pt x="519" y="1036"/>
                    <a:pt x="519" y="1036"/>
                  </a:cubicBezTo>
                  <a:cubicBezTo>
                    <a:pt x="543" y="1038"/>
                    <a:pt x="543" y="1038"/>
                    <a:pt x="543" y="1038"/>
                  </a:cubicBezTo>
                  <a:cubicBezTo>
                    <a:pt x="610" y="1045"/>
                    <a:pt x="610" y="1045"/>
                    <a:pt x="610" y="1045"/>
                  </a:cubicBezTo>
                  <a:cubicBezTo>
                    <a:pt x="819" y="1067"/>
                    <a:pt x="819" y="1067"/>
                    <a:pt x="819" y="1067"/>
                  </a:cubicBezTo>
                  <a:cubicBezTo>
                    <a:pt x="859" y="662"/>
                    <a:pt x="859" y="662"/>
                    <a:pt x="859" y="662"/>
                  </a:cubicBezTo>
                  <a:cubicBezTo>
                    <a:pt x="898" y="252"/>
                    <a:pt x="898" y="252"/>
                    <a:pt x="898" y="252"/>
                  </a:cubicBezTo>
                  <a:cubicBezTo>
                    <a:pt x="914" y="84"/>
                    <a:pt x="914" y="84"/>
                    <a:pt x="914" y="84"/>
                  </a:cubicBezTo>
                  <a:lnTo>
                    <a:pt x="886" y="8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011363" y="3757613"/>
              <a:ext cx="781050" cy="841375"/>
            </a:xfrm>
            <a:custGeom>
              <a:avLst/>
              <a:gdLst>
                <a:gd name="T0" fmla="*/ 910 w 925"/>
                <a:gd name="T1" fmla="*/ 52 h 999"/>
                <a:gd name="T2" fmla="*/ 786 w 925"/>
                <a:gd name="T3" fmla="*/ 47 h 999"/>
                <a:gd name="T4" fmla="*/ 627 w 925"/>
                <a:gd name="T5" fmla="*/ 40 h 999"/>
                <a:gd name="T6" fmla="*/ 445 w 925"/>
                <a:gd name="T7" fmla="*/ 29 h 999"/>
                <a:gd name="T8" fmla="*/ 267 w 925"/>
                <a:gd name="T9" fmla="*/ 15 h 999"/>
                <a:gd name="T10" fmla="*/ 96 w 925"/>
                <a:gd name="T11" fmla="*/ 0 h 999"/>
                <a:gd name="T12" fmla="*/ 96 w 925"/>
                <a:gd name="T13" fmla="*/ 5 h 999"/>
                <a:gd name="T14" fmla="*/ 96 w 925"/>
                <a:gd name="T15" fmla="*/ 5 h 999"/>
                <a:gd name="T16" fmla="*/ 79 w 925"/>
                <a:gd name="T17" fmla="*/ 173 h 999"/>
                <a:gd name="T18" fmla="*/ 40 w 925"/>
                <a:gd name="T19" fmla="*/ 583 h 999"/>
                <a:gd name="T20" fmla="*/ 0 w 925"/>
                <a:gd name="T21" fmla="*/ 989 h 999"/>
                <a:gd name="T22" fmla="*/ 120 w 925"/>
                <a:gd name="T23" fmla="*/ 999 h 999"/>
                <a:gd name="T24" fmla="*/ 127 w 925"/>
                <a:gd name="T25" fmla="*/ 921 h 999"/>
                <a:gd name="T26" fmla="*/ 262 w 925"/>
                <a:gd name="T27" fmla="*/ 932 h 999"/>
                <a:gd name="T28" fmla="*/ 374 w 925"/>
                <a:gd name="T29" fmla="*/ 939 h 999"/>
                <a:gd name="T30" fmla="*/ 373 w 925"/>
                <a:gd name="T31" fmla="*/ 936 h 999"/>
                <a:gd name="T32" fmla="*/ 371 w 925"/>
                <a:gd name="T33" fmla="*/ 935 h 999"/>
                <a:gd name="T34" fmla="*/ 368 w 925"/>
                <a:gd name="T35" fmla="*/ 934 h 999"/>
                <a:gd name="T36" fmla="*/ 367 w 925"/>
                <a:gd name="T37" fmla="*/ 932 h 999"/>
                <a:gd name="T38" fmla="*/ 364 w 925"/>
                <a:gd name="T39" fmla="*/ 932 h 999"/>
                <a:gd name="T40" fmla="*/ 364 w 925"/>
                <a:gd name="T41" fmla="*/ 929 h 999"/>
                <a:gd name="T42" fmla="*/ 361 w 925"/>
                <a:gd name="T43" fmla="*/ 927 h 999"/>
                <a:gd name="T44" fmla="*/ 360 w 925"/>
                <a:gd name="T45" fmla="*/ 924 h 999"/>
                <a:gd name="T46" fmla="*/ 360 w 925"/>
                <a:gd name="T47" fmla="*/ 921 h 999"/>
                <a:gd name="T48" fmla="*/ 358 w 925"/>
                <a:gd name="T49" fmla="*/ 920 h 999"/>
                <a:gd name="T50" fmla="*/ 359 w 925"/>
                <a:gd name="T51" fmla="*/ 918 h 999"/>
                <a:gd name="T52" fmla="*/ 362 w 925"/>
                <a:gd name="T53" fmla="*/ 916 h 999"/>
                <a:gd name="T54" fmla="*/ 363 w 925"/>
                <a:gd name="T55" fmla="*/ 913 h 999"/>
                <a:gd name="T56" fmla="*/ 362 w 925"/>
                <a:gd name="T57" fmla="*/ 911 h 999"/>
                <a:gd name="T58" fmla="*/ 363 w 925"/>
                <a:gd name="T59" fmla="*/ 908 h 999"/>
                <a:gd name="T60" fmla="*/ 361 w 925"/>
                <a:gd name="T61" fmla="*/ 904 h 999"/>
                <a:gd name="T62" fmla="*/ 364 w 925"/>
                <a:gd name="T63" fmla="*/ 902 h 999"/>
                <a:gd name="T64" fmla="*/ 370 w 925"/>
                <a:gd name="T65" fmla="*/ 902 h 999"/>
                <a:gd name="T66" fmla="*/ 888 w 925"/>
                <a:gd name="T67" fmla="*/ 927 h 999"/>
                <a:gd name="T68" fmla="*/ 917 w 925"/>
                <a:gd name="T69" fmla="*/ 139 h 999"/>
                <a:gd name="T70" fmla="*/ 922 w 925"/>
                <a:gd name="T71" fmla="*/ 139 h 999"/>
                <a:gd name="T72" fmla="*/ 925 w 925"/>
                <a:gd name="T73" fmla="*/ 52 h 999"/>
                <a:gd name="T74" fmla="*/ 910 w 925"/>
                <a:gd name="T75" fmla="*/ 5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5" h="999">
                  <a:moveTo>
                    <a:pt x="910" y="52"/>
                  </a:moveTo>
                  <a:cubicBezTo>
                    <a:pt x="786" y="47"/>
                    <a:pt x="786" y="47"/>
                    <a:pt x="786" y="47"/>
                  </a:cubicBezTo>
                  <a:cubicBezTo>
                    <a:pt x="627" y="40"/>
                    <a:pt x="627" y="40"/>
                    <a:pt x="627" y="40"/>
                  </a:cubicBezTo>
                  <a:cubicBezTo>
                    <a:pt x="445" y="29"/>
                    <a:pt x="445" y="29"/>
                    <a:pt x="445" y="29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79" y="173"/>
                    <a:pt x="79" y="173"/>
                    <a:pt x="79" y="173"/>
                  </a:cubicBezTo>
                  <a:cubicBezTo>
                    <a:pt x="40" y="583"/>
                    <a:pt x="40" y="583"/>
                    <a:pt x="40" y="583"/>
                  </a:cubicBezTo>
                  <a:cubicBezTo>
                    <a:pt x="0" y="989"/>
                    <a:pt x="0" y="989"/>
                    <a:pt x="0" y="989"/>
                  </a:cubicBezTo>
                  <a:cubicBezTo>
                    <a:pt x="120" y="999"/>
                    <a:pt x="120" y="999"/>
                    <a:pt x="120" y="999"/>
                  </a:cubicBezTo>
                  <a:cubicBezTo>
                    <a:pt x="127" y="921"/>
                    <a:pt x="127" y="921"/>
                    <a:pt x="127" y="921"/>
                  </a:cubicBezTo>
                  <a:cubicBezTo>
                    <a:pt x="262" y="932"/>
                    <a:pt x="262" y="932"/>
                    <a:pt x="262" y="932"/>
                  </a:cubicBezTo>
                  <a:cubicBezTo>
                    <a:pt x="374" y="939"/>
                    <a:pt x="374" y="939"/>
                    <a:pt x="374" y="939"/>
                  </a:cubicBezTo>
                  <a:cubicBezTo>
                    <a:pt x="374" y="938"/>
                    <a:pt x="373" y="937"/>
                    <a:pt x="373" y="936"/>
                  </a:cubicBezTo>
                  <a:cubicBezTo>
                    <a:pt x="372" y="936"/>
                    <a:pt x="372" y="935"/>
                    <a:pt x="371" y="935"/>
                  </a:cubicBezTo>
                  <a:cubicBezTo>
                    <a:pt x="370" y="934"/>
                    <a:pt x="369" y="934"/>
                    <a:pt x="368" y="934"/>
                  </a:cubicBezTo>
                  <a:cubicBezTo>
                    <a:pt x="368" y="934"/>
                    <a:pt x="368" y="932"/>
                    <a:pt x="367" y="932"/>
                  </a:cubicBezTo>
                  <a:cubicBezTo>
                    <a:pt x="367" y="932"/>
                    <a:pt x="365" y="932"/>
                    <a:pt x="364" y="932"/>
                  </a:cubicBezTo>
                  <a:cubicBezTo>
                    <a:pt x="364" y="931"/>
                    <a:pt x="364" y="929"/>
                    <a:pt x="364" y="929"/>
                  </a:cubicBezTo>
                  <a:cubicBezTo>
                    <a:pt x="363" y="928"/>
                    <a:pt x="362" y="928"/>
                    <a:pt x="361" y="927"/>
                  </a:cubicBezTo>
                  <a:cubicBezTo>
                    <a:pt x="361" y="927"/>
                    <a:pt x="360" y="925"/>
                    <a:pt x="360" y="924"/>
                  </a:cubicBezTo>
                  <a:cubicBezTo>
                    <a:pt x="360" y="923"/>
                    <a:pt x="361" y="922"/>
                    <a:pt x="360" y="921"/>
                  </a:cubicBezTo>
                  <a:cubicBezTo>
                    <a:pt x="360" y="920"/>
                    <a:pt x="358" y="920"/>
                    <a:pt x="358" y="920"/>
                  </a:cubicBezTo>
                  <a:cubicBezTo>
                    <a:pt x="357" y="919"/>
                    <a:pt x="358" y="918"/>
                    <a:pt x="359" y="918"/>
                  </a:cubicBezTo>
                  <a:cubicBezTo>
                    <a:pt x="360" y="917"/>
                    <a:pt x="362" y="917"/>
                    <a:pt x="362" y="916"/>
                  </a:cubicBezTo>
                  <a:cubicBezTo>
                    <a:pt x="363" y="916"/>
                    <a:pt x="363" y="914"/>
                    <a:pt x="363" y="913"/>
                  </a:cubicBezTo>
                  <a:cubicBezTo>
                    <a:pt x="363" y="913"/>
                    <a:pt x="362" y="911"/>
                    <a:pt x="362" y="911"/>
                  </a:cubicBezTo>
                  <a:cubicBezTo>
                    <a:pt x="362" y="910"/>
                    <a:pt x="363" y="909"/>
                    <a:pt x="363" y="908"/>
                  </a:cubicBezTo>
                  <a:cubicBezTo>
                    <a:pt x="363" y="907"/>
                    <a:pt x="361" y="905"/>
                    <a:pt x="361" y="904"/>
                  </a:cubicBezTo>
                  <a:cubicBezTo>
                    <a:pt x="362" y="903"/>
                    <a:pt x="363" y="903"/>
                    <a:pt x="364" y="902"/>
                  </a:cubicBezTo>
                  <a:cubicBezTo>
                    <a:pt x="366" y="902"/>
                    <a:pt x="370" y="902"/>
                    <a:pt x="370" y="902"/>
                  </a:cubicBezTo>
                  <a:cubicBezTo>
                    <a:pt x="888" y="927"/>
                    <a:pt x="888" y="927"/>
                    <a:pt x="888" y="927"/>
                  </a:cubicBezTo>
                  <a:cubicBezTo>
                    <a:pt x="917" y="139"/>
                    <a:pt x="917" y="139"/>
                    <a:pt x="917" y="139"/>
                  </a:cubicBezTo>
                  <a:cubicBezTo>
                    <a:pt x="922" y="139"/>
                    <a:pt x="922" y="139"/>
                    <a:pt x="922" y="139"/>
                  </a:cubicBezTo>
                  <a:cubicBezTo>
                    <a:pt x="925" y="52"/>
                    <a:pt x="925" y="52"/>
                    <a:pt x="925" y="52"/>
                  </a:cubicBezTo>
                  <a:lnTo>
                    <a:pt x="910" y="5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093913" y="3165475"/>
              <a:ext cx="822325" cy="639763"/>
            </a:xfrm>
            <a:custGeom>
              <a:avLst/>
              <a:gdLst>
                <a:gd name="T0" fmla="*/ 378 w 518"/>
                <a:gd name="T1" fmla="*/ 23 h 403"/>
                <a:gd name="T2" fmla="*/ 293 w 518"/>
                <a:gd name="T3" fmla="*/ 20 h 403"/>
                <a:gd name="T4" fmla="*/ 110 w 518"/>
                <a:gd name="T5" fmla="*/ 6 h 403"/>
                <a:gd name="T6" fmla="*/ 34 w 518"/>
                <a:gd name="T7" fmla="*/ 0 h 403"/>
                <a:gd name="T8" fmla="*/ 24 w 518"/>
                <a:gd name="T9" fmla="*/ 113 h 403"/>
                <a:gd name="T10" fmla="*/ 16 w 518"/>
                <a:gd name="T11" fmla="*/ 182 h 403"/>
                <a:gd name="T12" fmla="*/ 12 w 518"/>
                <a:gd name="T13" fmla="*/ 232 h 403"/>
                <a:gd name="T14" fmla="*/ 9 w 518"/>
                <a:gd name="T15" fmla="*/ 252 h 403"/>
                <a:gd name="T16" fmla="*/ 9 w 518"/>
                <a:gd name="T17" fmla="*/ 265 h 403"/>
                <a:gd name="T18" fmla="*/ 8 w 518"/>
                <a:gd name="T19" fmla="*/ 285 h 403"/>
                <a:gd name="T20" fmla="*/ 0 w 518"/>
                <a:gd name="T21" fmla="*/ 370 h 403"/>
                <a:gd name="T22" fmla="*/ 91 w 518"/>
                <a:gd name="T23" fmla="*/ 378 h 403"/>
                <a:gd name="T24" fmla="*/ 185 w 518"/>
                <a:gd name="T25" fmla="*/ 385 h 403"/>
                <a:gd name="T26" fmla="*/ 282 w 518"/>
                <a:gd name="T27" fmla="*/ 391 h 403"/>
                <a:gd name="T28" fmla="*/ 366 w 518"/>
                <a:gd name="T29" fmla="*/ 395 h 403"/>
                <a:gd name="T30" fmla="*/ 432 w 518"/>
                <a:gd name="T31" fmla="*/ 397 h 403"/>
                <a:gd name="T32" fmla="*/ 442 w 518"/>
                <a:gd name="T33" fmla="*/ 397 h 403"/>
                <a:gd name="T34" fmla="*/ 442 w 518"/>
                <a:gd name="T35" fmla="*/ 400 h 403"/>
                <a:gd name="T36" fmla="*/ 510 w 518"/>
                <a:gd name="T37" fmla="*/ 403 h 403"/>
                <a:gd name="T38" fmla="*/ 516 w 518"/>
                <a:gd name="T39" fmla="*/ 121 h 403"/>
                <a:gd name="T40" fmla="*/ 518 w 518"/>
                <a:gd name="T41" fmla="*/ 28 h 403"/>
                <a:gd name="T42" fmla="*/ 378 w 518"/>
                <a:gd name="T43" fmla="*/ 2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8" h="403">
                  <a:moveTo>
                    <a:pt x="378" y="23"/>
                  </a:moveTo>
                  <a:lnTo>
                    <a:pt x="293" y="20"/>
                  </a:lnTo>
                  <a:lnTo>
                    <a:pt x="110" y="6"/>
                  </a:lnTo>
                  <a:lnTo>
                    <a:pt x="34" y="0"/>
                  </a:lnTo>
                  <a:lnTo>
                    <a:pt x="24" y="113"/>
                  </a:lnTo>
                  <a:lnTo>
                    <a:pt x="16" y="182"/>
                  </a:lnTo>
                  <a:lnTo>
                    <a:pt x="12" y="232"/>
                  </a:lnTo>
                  <a:lnTo>
                    <a:pt x="9" y="252"/>
                  </a:lnTo>
                  <a:lnTo>
                    <a:pt x="9" y="265"/>
                  </a:lnTo>
                  <a:lnTo>
                    <a:pt x="8" y="285"/>
                  </a:lnTo>
                  <a:lnTo>
                    <a:pt x="0" y="370"/>
                  </a:lnTo>
                  <a:lnTo>
                    <a:pt x="91" y="378"/>
                  </a:lnTo>
                  <a:lnTo>
                    <a:pt x="185" y="385"/>
                  </a:lnTo>
                  <a:lnTo>
                    <a:pt x="282" y="391"/>
                  </a:lnTo>
                  <a:lnTo>
                    <a:pt x="366" y="395"/>
                  </a:lnTo>
                  <a:lnTo>
                    <a:pt x="432" y="397"/>
                  </a:lnTo>
                  <a:lnTo>
                    <a:pt x="442" y="397"/>
                  </a:lnTo>
                  <a:lnTo>
                    <a:pt x="442" y="400"/>
                  </a:lnTo>
                  <a:lnTo>
                    <a:pt x="510" y="403"/>
                  </a:lnTo>
                  <a:lnTo>
                    <a:pt x="516" y="121"/>
                  </a:lnTo>
                  <a:lnTo>
                    <a:pt x="518" y="28"/>
                  </a:lnTo>
                  <a:lnTo>
                    <a:pt x="378" y="2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28813" y="2559050"/>
              <a:ext cx="788987" cy="638175"/>
            </a:xfrm>
            <a:custGeom>
              <a:avLst/>
              <a:gdLst>
                <a:gd name="T0" fmla="*/ 260 w 936"/>
                <a:gd name="T1" fmla="*/ 713 h 757"/>
                <a:gd name="T2" fmla="*/ 403 w 936"/>
                <a:gd name="T3" fmla="*/ 726 h 757"/>
                <a:gd name="T4" fmla="*/ 747 w 936"/>
                <a:gd name="T5" fmla="*/ 751 h 757"/>
                <a:gd name="T6" fmla="*/ 908 w 936"/>
                <a:gd name="T7" fmla="*/ 757 h 757"/>
                <a:gd name="T8" fmla="*/ 923 w 936"/>
                <a:gd name="T9" fmla="*/ 413 h 757"/>
                <a:gd name="T10" fmla="*/ 923 w 936"/>
                <a:gd name="T11" fmla="*/ 413 h 757"/>
                <a:gd name="T12" fmla="*/ 936 w 936"/>
                <a:gd name="T13" fmla="*/ 69 h 757"/>
                <a:gd name="T14" fmla="*/ 816 w 936"/>
                <a:gd name="T15" fmla="*/ 63 h 757"/>
                <a:gd name="T16" fmla="*/ 665 w 936"/>
                <a:gd name="T17" fmla="*/ 55 h 757"/>
                <a:gd name="T18" fmla="*/ 510 w 936"/>
                <a:gd name="T19" fmla="*/ 42 h 757"/>
                <a:gd name="T20" fmla="*/ 419 w 936"/>
                <a:gd name="T21" fmla="*/ 35 h 757"/>
                <a:gd name="T22" fmla="*/ 346 w 936"/>
                <a:gd name="T23" fmla="*/ 28 h 757"/>
                <a:gd name="T24" fmla="*/ 308 w 936"/>
                <a:gd name="T25" fmla="*/ 24 h 757"/>
                <a:gd name="T26" fmla="*/ 228 w 936"/>
                <a:gd name="T27" fmla="*/ 16 h 757"/>
                <a:gd name="T28" fmla="*/ 192 w 936"/>
                <a:gd name="T29" fmla="*/ 11 h 757"/>
                <a:gd name="T30" fmla="*/ 182 w 936"/>
                <a:gd name="T31" fmla="*/ 13 h 757"/>
                <a:gd name="T32" fmla="*/ 182 w 936"/>
                <a:gd name="T33" fmla="*/ 13 h 757"/>
                <a:gd name="T34" fmla="*/ 172 w 936"/>
                <a:gd name="T35" fmla="*/ 11 h 757"/>
                <a:gd name="T36" fmla="*/ 167 w 936"/>
                <a:gd name="T37" fmla="*/ 10 h 757"/>
                <a:gd name="T38" fmla="*/ 161 w 936"/>
                <a:gd name="T39" fmla="*/ 10 h 757"/>
                <a:gd name="T40" fmla="*/ 158 w 936"/>
                <a:gd name="T41" fmla="*/ 10 h 757"/>
                <a:gd name="T42" fmla="*/ 154 w 936"/>
                <a:gd name="T43" fmla="*/ 10 h 757"/>
                <a:gd name="T44" fmla="*/ 152 w 936"/>
                <a:gd name="T45" fmla="*/ 10 h 757"/>
                <a:gd name="T46" fmla="*/ 121 w 936"/>
                <a:gd name="T47" fmla="*/ 7 h 757"/>
                <a:gd name="T48" fmla="*/ 107 w 936"/>
                <a:gd name="T49" fmla="*/ 3 h 757"/>
                <a:gd name="T50" fmla="*/ 79 w 936"/>
                <a:gd name="T51" fmla="*/ 0 h 757"/>
                <a:gd name="T52" fmla="*/ 70 w 936"/>
                <a:gd name="T53" fmla="*/ 84 h 757"/>
                <a:gd name="T54" fmla="*/ 70 w 936"/>
                <a:gd name="T55" fmla="*/ 84 h 757"/>
                <a:gd name="T56" fmla="*/ 20 w 936"/>
                <a:gd name="T57" fmla="*/ 516 h 757"/>
                <a:gd name="T58" fmla="*/ 20 w 936"/>
                <a:gd name="T59" fmla="*/ 516 h 757"/>
                <a:gd name="T60" fmla="*/ 19 w 936"/>
                <a:gd name="T61" fmla="*/ 520 h 757"/>
                <a:gd name="T62" fmla="*/ 19 w 936"/>
                <a:gd name="T63" fmla="*/ 521 h 757"/>
                <a:gd name="T64" fmla="*/ 0 w 936"/>
                <a:gd name="T65" fmla="*/ 687 h 757"/>
                <a:gd name="T66" fmla="*/ 125 w 936"/>
                <a:gd name="T67" fmla="*/ 701 h 757"/>
                <a:gd name="T68" fmla="*/ 260 w 936"/>
                <a:gd name="T69" fmla="*/ 713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6" h="757">
                  <a:moveTo>
                    <a:pt x="260" y="713"/>
                  </a:moveTo>
                  <a:cubicBezTo>
                    <a:pt x="403" y="726"/>
                    <a:pt x="403" y="726"/>
                    <a:pt x="403" y="726"/>
                  </a:cubicBezTo>
                  <a:cubicBezTo>
                    <a:pt x="747" y="751"/>
                    <a:pt x="747" y="751"/>
                    <a:pt x="747" y="751"/>
                  </a:cubicBezTo>
                  <a:cubicBezTo>
                    <a:pt x="908" y="757"/>
                    <a:pt x="908" y="757"/>
                    <a:pt x="908" y="757"/>
                  </a:cubicBezTo>
                  <a:cubicBezTo>
                    <a:pt x="923" y="413"/>
                    <a:pt x="923" y="413"/>
                    <a:pt x="923" y="413"/>
                  </a:cubicBezTo>
                  <a:cubicBezTo>
                    <a:pt x="923" y="413"/>
                    <a:pt x="923" y="413"/>
                    <a:pt x="923" y="413"/>
                  </a:cubicBezTo>
                  <a:cubicBezTo>
                    <a:pt x="936" y="69"/>
                    <a:pt x="936" y="69"/>
                    <a:pt x="936" y="69"/>
                  </a:cubicBezTo>
                  <a:cubicBezTo>
                    <a:pt x="816" y="63"/>
                    <a:pt x="816" y="63"/>
                    <a:pt x="816" y="63"/>
                  </a:cubicBezTo>
                  <a:cubicBezTo>
                    <a:pt x="665" y="55"/>
                    <a:pt x="665" y="55"/>
                    <a:pt x="665" y="55"/>
                  </a:cubicBezTo>
                  <a:cubicBezTo>
                    <a:pt x="510" y="42"/>
                    <a:pt x="510" y="42"/>
                    <a:pt x="510" y="42"/>
                  </a:cubicBezTo>
                  <a:cubicBezTo>
                    <a:pt x="419" y="35"/>
                    <a:pt x="419" y="35"/>
                    <a:pt x="419" y="35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08" y="24"/>
                    <a:pt x="308" y="24"/>
                    <a:pt x="308" y="24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89" y="12"/>
                    <a:pt x="185" y="13"/>
                    <a:pt x="182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79" y="13"/>
                    <a:pt x="176" y="12"/>
                    <a:pt x="172" y="11"/>
                  </a:cubicBezTo>
                  <a:cubicBezTo>
                    <a:pt x="170" y="11"/>
                    <a:pt x="168" y="10"/>
                    <a:pt x="167" y="10"/>
                  </a:cubicBezTo>
                  <a:cubicBezTo>
                    <a:pt x="165" y="10"/>
                    <a:pt x="163" y="10"/>
                    <a:pt x="161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7" y="10"/>
                    <a:pt x="155" y="10"/>
                    <a:pt x="154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42" y="9"/>
                    <a:pt x="128" y="9"/>
                    <a:pt x="121" y="7"/>
                  </a:cubicBezTo>
                  <a:cubicBezTo>
                    <a:pt x="117" y="6"/>
                    <a:pt x="109" y="4"/>
                    <a:pt x="107" y="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20" y="516"/>
                    <a:pt x="20" y="516"/>
                    <a:pt x="20" y="516"/>
                  </a:cubicBezTo>
                  <a:cubicBezTo>
                    <a:pt x="20" y="516"/>
                    <a:pt x="20" y="516"/>
                    <a:pt x="20" y="516"/>
                  </a:cubicBezTo>
                  <a:cubicBezTo>
                    <a:pt x="19" y="520"/>
                    <a:pt x="19" y="520"/>
                    <a:pt x="19" y="520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125" y="701"/>
                    <a:pt x="125" y="701"/>
                    <a:pt x="125" y="701"/>
                  </a:cubicBezTo>
                  <a:cubicBezTo>
                    <a:pt x="260" y="713"/>
                    <a:pt x="260" y="713"/>
                    <a:pt x="260" y="7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711450" y="2478088"/>
              <a:ext cx="812800" cy="509588"/>
            </a:xfrm>
            <a:custGeom>
              <a:avLst/>
              <a:gdLst>
                <a:gd name="T0" fmla="*/ 961 w 964"/>
                <a:gd name="T1" fmla="*/ 593 h 604"/>
                <a:gd name="T2" fmla="*/ 957 w 964"/>
                <a:gd name="T3" fmla="*/ 581 h 604"/>
                <a:gd name="T4" fmla="*/ 952 w 964"/>
                <a:gd name="T5" fmla="*/ 573 h 604"/>
                <a:gd name="T6" fmla="*/ 946 w 964"/>
                <a:gd name="T7" fmla="*/ 567 h 604"/>
                <a:gd name="T8" fmla="*/ 940 w 964"/>
                <a:gd name="T9" fmla="*/ 558 h 604"/>
                <a:gd name="T10" fmla="*/ 944 w 964"/>
                <a:gd name="T11" fmla="*/ 550 h 604"/>
                <a:gd name="T12" fmla="*/ 949 w 964"/>
                <a:gd name="T13" fmla="*/ 540 h 604"/>
                <a:gd name="T14" fmla="*/ 951 w 964"/>
                <a:gd name="T15" fmla="*/ 526 h 604"/>
                <a:gd name="T16" fmla="*/ 956 w 964"/>
                <a:gd name="T17" fmla="*/ 518 h 604"/>
                <a:gd name="T18" fmla="*/ 957 w 964"/>
                <a:gd name="T19" fmla="*/ 510 h 604"/>
                <a:gd name="T20" fmla="*/ 959 w 964"/>
                <a:gd name="T21" fmla="*/ 501 h 604"/>
                <a:gd name="T22" fmla="*/ 963 w 964"/>
                <a:gd name="T23" fmla="*/ 492 h 604"/>
                <a:gd name="T24" fmla="*/ 959 w 964"/>
                <a:gd name="T25" fmla="*/ 481 h 604"/>
                <a:gd name="T26" fmla="*/ 953 w 964"/>
                <a:gd name="T27" fmla="*/ 474 h 604"/>
                <a:gd name="T28" fmla="*/ 945 w 964"/>
                <a:gd name="T29" fmla="*/ 470 h 604"/>
                <a:gd name="T30" fmla="*/ 944 w 964"/>
                <a:gd name="T31" fmla="*/ 461 h 604"/>
                <a:gd name="T32" fmla="*/ 948 w 964"/>
                <a:gd name="T33" fmla="*/ 453 h 604"/>
                <a:gd name="T34" fmla="*/ 945 w 964"/>
                <a:gd name="T35" fmla="*/ 441 h 604"/>
                <a:gd name="T36" fmla="*/ 939 w 964"/>
                <a:gd name="T37" fmla="*/ 434 h 604"/>
                <a:gd name="T38" fmla="*/ 959 w 964"/>
                <a:gd name="T39" fmla="*/ 424 h 604"/>
                <a:gd name="T40" fmla="*/ 937 w 964"/>
                <a:gd name="T41" fmla="*/ 96 h 604"/>
                <a:gd name="T42" fmla="*/ 920 w 964"/>
                <a:gd name="T43" fmla="*/ 92 h 604"/>
                <a:gd name="T44" fmla="*/ 909 w 964"/>
                <a:gd name="T45" fmla="*/ 76 h 604"/>
                <a:gd name="T46" fmla="*/ 897 w 964"/>
                <a:gd name="T47" fmla="*/ 59 h 604"/>
                <a:gd name="T48" fmla="*/ 907 w 964"/>
                <a:gd name="T49" fmla="*/ 41 h 604"/>
                <a:gd name="T50" fmla="*/ 921 w 964"/>
                <a:gd name="T51" fmla="*/ 31 h 604"/>
                <a:gd name="T52" fmla="*/ 930 w 964"/>
                <a:gd name="T53" fmla="*/ 12 h 604"/>
                <a:gd name="T54" fmla="*/ 267 w 964"/>
                <a:gd name="T55" fmla="*/ 8 h 604"/>
                <a:gd name="T56" fmla="*/ 13 w 964"/>
                <a:gd name="T57" fmla="*/ 165 h 604"/>
                <a:gd name="T58" fmla="*/ 485 w 964"/>
                <a:gd name="T59" fmla="*/ 521 h 604"/>
                <a:gd name="T60" fmla="*/ 710 w 964"/>
                <a:gd name="T61" fmla="*/ 530 h 604"/>
                <a:gd name="T62" fmla="*/ 724 w 964"/>
                <a:gd name="T63" fmla="*/ 538 h 604"/>
                <a:gd name="T64" fmla="*/ 737 w 964"/>
                <a:gd name="T65" fmla="*/ 544 h 604"/>
                <a:gd name="T66" fmla="*/ 753 w 964"/>
                <a:gd name="T67" fmla="*/ 550 h 604"/>
                <a:gd name="T68" fmla="*/ 769 w 964"/>
                <a:gd name="T69" fmla="*/ 558 h 604"/>
                <a:gd name="T70" fmla="*/ 780 w 964"/>
                <a:gd name="T71" fmla="*/ 547 h 604"/>
                <a:gd name="T72" fmla="*/ 789 w 964"/>
                <a:gd name="T73" fmla="*/ 540 h 604"/>
                <a:gd name="T74" fmla="*/ 802 w 964"/>
                <a:gd name="T75" fmla="*/ 542 h 604"/>
                <a:gd name="T76" fmla="*/ 817 w 964"/>
                <a:gd name="T77" fmla="*/ 541 h 604"/>
                <a:gd name="T78" fmla="*/ 829 w 964"/>
                <a:gd name="T79" fmla="*/ 540 h 604"/>
                <a:gd name="T80" fmla="*/ 841 w 964"/>
                <a:gd name="T81" fmla="*/ 539 h 604"/>
                <a:gd name="T82" fmla="*/ 851 w 964"/>
                <a:gd name="T83" fmla="*/ 540 h 604"/>
                <a:gd name="T84" fmla="*/ 862 w 964"/>
                <a:gd name="T85" fmla="*/ 540 h 604"/>
                <a:gd name="T86" fmla="*/ 867 w 964"/>
                <a:gd name="T87" fmla="*/ 549 h 604"/>
                <a:gd name="T88" fmla="*/ 876 w 964"/>
                <a:gd name="T89" fmla="*/ 553 h 604"/>
                <a:gd name="T90" fmla="*/ 888 w 964"/>
                <a:gd name="T91" fmla="*/ 554 h 604"/>
                <a:gd name="T92" fmla="*/ 898 w 964"/>
                <a:gd name="T93" fmla="*/ 560 h 604"/>
                <a:gd name="T94" fmla="*/ 906 w 964"/>
                <a:gd name="T95" fmla="*/ 560 h 604"/>
                <a:gd name="T96" fmla="*/ 919 w 964"/>
                <a:gd name="T97" fmla="*/ 566 h 604"/>
                <a:gd name="T98" fmla="*/ 925 w 964"/>
                <a:gd name="T99" fmla="*/ 572 h 604"/>
                <a:gd name="T100" fmla="*/ 935 w 964"/>
                <a:gd name="T101" fmla="*/ 576 h 604"/>
                <a:gd name="T102" fmla="*/ 934 w 964"/>
                <a:gd name="T103" fmla="*/ 587 h 604"/>
                <a:gd name="T104" fmla="*/ 942 w 964"/>
                <a:gd name="T105" fmla="*/ 597 h 604"/>
                <a:gd name="T106" fmla="*/ 950 w 964"/>
                <a:gd name="T107" fmla="*/ 596 h 604"/>
                <a:gd name="T108" fmla="*/ 958 w 964"/>
                <a:gd name="T109" fmla="*/ 602 h 604"/>
                <a:gd name="T110" fmla="*/ 962 w 964"/>
                <a:gd name="T111" fmla="*/ 60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64" h="604">
                  <a:moveTo>
                    <a:pt x="962" y="600"/>
                  </a:moveTo>
                  <a:cubicBezTo>
                    <a:pt x="962" y="600"/>
                    <a:pt x="961" y="598"/>
                    <a:pt x="961" y="597"/>
                  </a:cubicBezTo>
                  <a:cubicBezTo>
                    <a:pt x="961" y="596"/>
                    <a:pt x="962" y="594"/>
                    <a:pt x="961" y="593"/>
                  </a:cubicBezTo>
                  <a:cubicBezTo>
                    <a:pt x="961" y="592"/>
                    <a:pt x="959" y="591"/>
                    <a:pt x="959" y="590"/>
                  </a:cubicBezTo>
                  <a:cubicBezTo>
                    <a:pt x="959" y="588"/>
                    <a:pt x="959" y="586"/>
                    <a:pt x="959" y="585"/>
                  </a:cubicBezTo>
                  <a:cubicBezTo>
                    <a:pt x="959" y="584"/>
                    <a:pt x="958" y="582"/>
                    <a:pt x="957" y="581"/>
                  </a:cubicBezTo>
                  <a:cubicBezTo>
                    <a:pt x="957" y="580"/>
                    <a:pt x="955" y="580"/>
                    <a:pt x="955" y="579"/>
                  </a:cubicBezTo>
                  <a:cubicBezTo>
                    <a:pt x="954" y="578"/>
                    <a:pt x="954" y="576"/>
                    <a:pt x="954" y="575"/>
                  </a:cubicBezTo>
                  <a:cubicBezTo>
                    <a:pt x="954" y="575"/>
                    <a:pt x="953" y="573"/>
                    <a:pt x="952" y="573"/>
                  </a:cubicBezTo>
                  <a:cubicBezTo>
                    <a:pt x="952" y="572"/>
                    <a:pt x="950" y="572"/>
                    <a:pt x="950" y="572"/>
                  </a:cubicBezTo>
                  <a:cubicBezTo>
                    <a:pt x="949" y="571"/>
                    <a:pt x="948" y="570"/>
                    <a:pt x="948" y="569"/>
                  </a:cubicBezTo>
                  <a:cubicBezTo>
                    <a:pt x="948" y="568"/>
                    <a:pt x="947" y="567"/>
                    <a:pt x="946" y="567"/>
                  </a:cubicBezTo>
                  <a:cubicBezTo>
                    <a:pt x="946" y="566"/>
                    <a:pt x="944" y="566"/>
                    <a:pt x="943" y="565"/>
                  </a:cubicBezTo>
                  <a:cubicBezTo>
                    <a:pt x="943" y="565"/>
                    <a:pt x="941" y="564"/>
                    <a:pt x="941" y="564"/>
                  </a:cubicBezTo>
                  <a:cubicBezTo>
                    <a:pt x="940" y="563"/>
                    <a:pt x="940" y="560"/>
                    <a:pt x="940" y="558"/>
                  </a:cubicBezTo>
                  <a:cubicBezTo>
                    <a:pt x="940" y="557"/>
                    <a:pt x="941" y="556"/>
                    <a:pt x="941" y="555"/>
                  </a:cubicBezTo>
                  <a:cubicBezTo>
                    <a:pt x="942" y="554"/>
                    <a:pt x="941" y="552"/>
                    <a:pt x="941" y="551"/>
                  </a:cubicBezTo>
                  <a:cubicBezTo>
                    <a:pt x="942" y="550"/>
                    <a:pt x="944" y="551"/>
                    <a:pt x="944" y="550"/>
                  </a:cubicBezTo>
                  <a:cubicBezTo>
                    <a:pt x="945" y="549"/>
                    <a:pt x="945" y="546"/>
                    <a:pt x="945" y="545"/>
                  </a:cubicBezTo>
                  <a:cubicBezTo>
                    <a:pt x="945" y="544"/>
                    <a:pt x="946" y="543"/>
                    <a:pt x="946" y="542"/>
                  </a:cubicBezTo>
                  <a:cubicBezTo>
                    <a:pt x="947" y="542"/>
                    <a:pt x="948" y="541"/>
                    <a:pt x="949" y="540"/>
                  </a:cubicBezTo>
                  <a:cubicBezTo>
                    <a:pt x="950" y="540"/>
                    <a:pt x="950" y="537"/>
                    <a:pt x="951" y="536"/>
                  </a:cubicBezTo>
                  <a:cubicBezTo>
                    <a:pt x="951" y="535"/>
                    <a:pt x="952" y="534"/>
                    <a:pt x="952" y="533"/>
                  </a:cubicBezTo>
                  <a:cubicBezTo>
                    <a:pt x="952" y="531"/>
                    <a:pt x="950" y="528"/>
                    <a:pt x="951" y="526"/>
                  </a:cubicBezTo>
                  <a:cubicBezTo>
                    <a:pt x="951" y="525"/>
                    <a:pt x="953" y="524"/>
                    <a:pt x="954" y="523"/>
                  </a:cubicBezTo>
                  <a:cubicBezTo>
                    <a:pt x="955" y="523"/>
                    <a:pt x="956" y="522"/>
                    <a:pt x="956" y="521"/>
                  </a:cubicBezTo>
                  <a:cubicBezTo>
                    <a:pt x="957" y="520"/>
                    <a:pt x="956" y="518"/>
                    <a:pt x="956" y="518"/>
                  </a:cubicBezTo>
                  <a:cubicBezTo>
                    <a:pt x="955" y="517"/>
                    <a:pt x="954" y="516"/>
                    <a:pt x="953" y="516"/>
                  </a:cubicBezTo>
                  <a:cubicBezTo>
                    <a:pt x="953" y="515"/>
                    <a:pt x="954" y="513"/>
                    <a:pt x="955" y="513"/>
                  </a:cubicBezTo>
                  <a:cubicBezTo>
                    <a:pt x="955" y="512"/>
                    <a:pt x="957" y="511"/>
                    <a:pt x="957" y="510"/>
                  </a:cubicBezTo>
                  <a:cubicBezTo>
                    <a:pt x="957" y="509"/>
                    <a:pt x="954" y="508"/>
                    <a:pt x="954" y="507"/>
                  </a:cubicBezTo>
                  <a:cubicBezTo>
                    <a:pt x="953" y="506"/>
                    <a:pt x="954" y="504"/>
                    <a:pt x="954" y="503"/>
                  </a:cubicBezTo>
                  <a:cubicBezTo>
                    <a:pt x="955" y="502"/>
                    <a:pt x="958" y="502"/>
                    <a:pt x="959" y="501"/>
                  </a:cubicBezTo>
                  <a:cubicBezTo>
                    <a:pt x="960" y="500"/>
                    <a:pt x="961" y="499"/>
                    <a:pt x="961" y="498"/>
                  </a:cubicBezTo>
                  <a:cubicBezTo>
                    <a:pt x="961" y="497"/>
                    <a:pt x="960" y="495"/>
                    <a:pt x="960" y="495"/>
                  </a:cubicBezTo>
                  <a:cubicBezTo>
                    <a:pt x="960" y="494"/>
                    <a:pt x="963" y="493"/>
                    <a:pt x="963" y="492"/>
                  </a:cubicBezTo>
                  <a:cubicBezTo>
                    <a:pt x="963" y="491"/>
                    <a:pt x="963" y="488"/>
                    <a:pt x="962" y="487"/>
                  </a:cubicBezTo>
                  <a:cubicBezTo>
                    <a:pt x="962" y="486"/>
                    <a:pt x="960" y="486"/>
                    <a:pt x="959" y="485"/>
                  </a:cubicBezTo>
                  <a:cubicBezTo>
                    <a:pt x="959" y="484"/>
                    <a:pt x="959" y="482"/>
                    <a:pt x="959" y="481"/>
                  </a:cubicBezTo>
                  <a:cubicBezTo>
                    <a:pt x="959" y="480"/>
                    <a:pt x="959" y="477"/>
                    <a:pt x="959" y="475"/>
                  </a:cubicBezTo>
                  <a:cubicBezTo>
                    <a:pt x="958" y="474"/>
                    <a:pt x="956" y="473"/>
                    <a:pt x="955" y="473"/>
                  </a:cubicBezTo>
                  <a:cubicBezTo>
                    <a:pt x="954" y="473"/>
                    <a:pt x="953" y="474"/>
                    <a:pt x="953" y="474"/>
                  </a:cubicBezTo>
                  <a:cubicBezTo>
                    <a:pt x="952" y="474"/>
                    <a:pt x="951" y="472"/>
                    <a:pt x="950" y="472"/>
                  </a:cubicBezTo>
                  <a:cubicBezTo>
                    <a:pt x="949" y="472"/>
                    <a:pt x="948" y="474"/>
                    <a:pt x="947" y="473"/>
                  </a:cubicBezTo>
                  <a:cubicBezTo>
                    <a:pt x="946" y="473"/>
                    <a:pt x="945" y="471"/>
                    <a:pt x="945" y="470"/>
                  </a:cubicBezTo>
                  <a:cubicBezTo>
                    <a:pt x="945" y="470"/>
                    <a:pt x="946" y="468"/>
                    <a:pt x="945" y="467"/>
                  </a:cubicBezTo>
                  <a:cubicBezTo>
                    <a:pt x="945" y="467"/>
                    <a:pt x="944" y="466"/>
                    <a:pt x="944" y="465"/>
                  </a:cubicBezTo>
                  <a:cubicBezTo>
                    <a:pt x="943" y="464"/>
                    <a:pt x="943" y="462"/>
                    <a:pt x="944" y="461"/>
                  </a:cubicBezTo>
                  <a:cubicBezTo>
                    <a:pt x="944" y="461"/>
                    <a:pt x="947" y="461"/>
                    <a:pt x="948" y="461"/>
                  </a:cubicBezTo>
                  <a:cubicBezTo>
                    <a:pt x="949" y="460"/>
                    <a:pt x="950" y="459"/>
                    <a:pt x="950" y="458"/>
                  </a:cubicBezTo>
                  <a:cubicBezTo>
                    <a:pt x="950" y="457"/>
                    <a:pt x="948" y="454"/>
                    <a:pt x="948" y="453"/>
                  </a:cubicBezTo>
                  <a:cubicBezTo>
                    <a:pt x="948" y="452"/>
                    <a:pt x="950" y="451"/>
                    <a:pt x="950" y="450"/>
                  </a:cubicBezTo>
                  <a:cubicBezTo>
                    <a:pt x="950" y="449"/>
                    <a:pt x="950" y="446"/>
                    <a:pt x="949" y="445"/>
                  </a:cubicBezTo>
                  <a:cubicBezTo>
                    <a:pt x="949" y="444"/>
                    <a:pt x="946" y="442"/>
                    <a:pt x="945" y="441"/>
                  </a:cubicBezTo>
                  <a:cubicBezTo>
                    <a:pt x="945" y="440"/>
                    <a:pt x="944" y="438"/>
                    <a:pt x="943" y="437"/>
                  </a:cubicBezTo>
                  <a:cubicBezTo>
                    <a:pt x="943" y="437"/>
                    <a:pt x="941" y="436"/>
                    <a:pt x="941" y="436"/>
                  </a:cubicBezTo>
                  <a:cubicBezTo>
                    <a:pt x="940" y="435"/>
                    <a:pt x="939" y="434"/>
                    <a:pt x="939" y="434"/>
                  </a:cubicBezTo>
                  <a:cubicBezTo>
                    <a:pt x="939" y="432"/>
                    <a:pt x="942" y="431"/>
                    <a:pt x="942" y="430"/>
                  </a:cubicBezTo>
                  <a:cubicBezTo>
                    <a:pt x="943" y="429"/>
                    <a:pt x="942" y="424"/>
                    <a:pt x="942" y="424"/>
                  </a:cubicBezTo>
                  <a:cubicBezTo>
                    <a:pt x="959" y="424"/>
                    <a:pt x="959" y="424"/>
                    <a:pt x="959" y="424"/>
                  </a:cubicBezTo>
                  <a:cubicBezTo>
                    <a:pt x="947" y="110"/>
                    <a:pt x="947" y="110"/>
                    <a:pt x="947" y="110"/>
                  </a:cubicBezTo>
                  <a:cubicBezTo>
                    <a:pt x="947" y="110"/>
                    <a:pt x="943" y="103"/>
                    <a:pt x="942" y="101"/>
                  </a:cubicBezTo>
                  <a:cubicBezTo>
                    <a:pt x="941" y="100"/>
                    <a:pt x="938" y="97"/>
                    <a:pt x="937" y="96"/>
                  </a:cubicBezTo>
                  <a:cubicBezTo>
                    <a:pt x="936" y="96"/>
                    <a:pt x="932" y="95"/>
                    <a:pt x="931" y="94"/>
                  </a:cubicBezTo>
                  <a:cubicBezTo>
                    <a:pt x="930" y="93"/>
                    <a:pt x="929" y="92"/>
                    <a:pt x="928" y="92"/>
                  </a:cubicBezTo>
                  <a:cubicBezTo>
                    <a:pt x="926" y="91"/>
                    <a:pt x="922" y="93"/>
                    <a:pt x="920" y="92"/>
                  </a:cubicBezTo>
                  <a:cubicBezTo>
                    <a:pt x="919" y="92"/>
                    <a:pt x="917" y="90"/>
                    <a:pt x="916" y="89"/>
                  </a:cubicBezTo>
                  <a:cubicBezTo>
                    <a:pt x="914" y="88"/>
                    <a:pt x="912" y="84"/>
                    <a:pt x="911" y="82"/>
                  </a:cubicBezTo>
                  <a:cubicBezTo>
                    <a:pt x="910" y="81"/>
                    <a:pt x="909" y="77"/>
                    <a:pt x="909" y="76"/>
                  </a:cubicBezTo>
                  <a:cubicBezTo>
                    <a:pt x="908" y="74"/>
                    <a:pt x="906" y="71"/>
                    <a:pt x="905" y="69"/>
                  </a:cubicBezTo>
                  <a:cubicBezTo>
                    <a:pt x="904" y="68"/>
                    <a:pt x="901" y="65"/>
                    <a:pt x="900" y="64"/>
                  </a:cubicBezTo>
                  <a:cubicBezTo>
                    <a:pt x="899" y="63"/>
                    <a:pt x="897" y="60"/>
                    <a:pt x="897" y="59"/>
                  </a:cubicBezTo>
                  <a:cubicBezTo>
                    <a:pt x="896" y="58"/>
                    <a:pt x="896" y="54"/>
                    <a:pt x="897" y="52"/>
                  </a:cubicBezTo>
                  <a:cubicBezTo>
                    <a:pt x="897" y="50"/>
                    <a:pt x="901" y="48"/>
                    <a:pt x="902" y="47"/>
                  </a:cubicBezTo>
                  <a:cubicBezTo>
                    <a:pt x="903" y="45"/>
                    <a:pt x="906" y="43"/>
                    <a:pt x="907" y="41"/>
                  </a:cubicBezTo>
                  <a:cubicBezTo>
                    <a:pt x="909" y="40"/>
                    <a:pt x="911" y="37"/>
                    <a:pt x="913" y="36"/>
                  </a:cubicBezTo>
                  <a:cubicBezTo>
                    <a:pt x="914" y="36"/>
                    <a:pt x="917" y="36"/>
                    <a:pt x="918" y="35"/>
                  </a:cubicBezTo>
                  <a:cubicBezTo>
                    <a:pt x="919" y="34"/>
                    <a:pt x="920" y="32"/>
                    <a:pt x="921" y="31"/>
                  </a:cubicBezTo>
                  <a:cubicBezTo>
                    <a:pt x="922" y="30"/>
                    <a:pt x="922" y="26"/>
                    <a:pt x="923" y="25"/>
                  </a:cubicBezTo>
                  <a:cubicBezTo>
                    <a:pt x="924" y="23"/>
                    <a:pt x="926" y="21"/>
                    <a:pt x="927" y="20"/>
                  </a:cubicBezTo>
                  <a:cubicBezTo>
                    <a:pt x="928" y="18"/>
                    <a:pt x="930" y="14"/>
                    <a:pt x="930" y="12"/>
                  </a:cubicBezTo>
                  <a:cubicBezTo>
                    <a:pt x="930" y="10"/>
                    <a:pt x="929" y="7"/>
                    <a:pt x="929" y="5"/>
                  </a:cubicBezTo>
                  <a:cubicBezTo>
                    <a:pt x="666" y="10"/>
                    <a:pt x="666" y="10"/>
                    <a:pt x="666" y="10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155" y="515"/>
                    <a:pt x="155" y="515"/>
                    <a:pt x="155" y="515"/>
                  </a:cubicBezTo>
                  <a:cubicBezTo>
                    <a:pt x="485" y="521"/>
                    <a:pt x="485" y="521"/>
                    <a:pt x="485" y="521"/>
                  </a:cubicBezTo>
                  <a:cubicBezTo>
                    <a:pt x="701" y="519"/>
                    <a:pt x="701" y="519"/>
                    <a:pt x="701" y="519"/>
                  </a:cubicBezTo>
                  <a:cubicBezTo>
                    <a:pt x="701" y="519"/>
                    <a:pt x="703" y="525"/>
                    <a:pt x="705" y="527"/>
                  </a:cubicBezTo>
                  <a:cubicBezTo>
                    <a:pt x="706" y="528"/>
                    <a:pt x="709" y="529"/>
                    <a:pt x="710" y="530"/>
                  </a:cubicBezTo>
                  <a:cubicBezTo>
                    <a:pt x="712" y="530"/>
                    <a:pt x="715" y="531"/>
                    <a:pt x="717" y="532"/>
                  </a:cubicBezTo>
                  <a:cubicBezTo>
                    <a:pt x="718" y="533"/>
                    <a:pt x="721" y="534"/>
                    <a:pt x="722" y="536"/>
                  </a:cubicBezTo>
                  <a:cubicBezTo>
                    <a:pt x="723" y="536"/>
                    <a:pt x="724" y="538"/>
                    <a:pt x="724" y="538"/>
                  </a:cubicBezTo>
                  <a:cubicBezTo>
                    <a:pt x="725" y="539"/>
                    <a:pt x="727" y="539"/>
                    <a:pt x="728" y="540"/>
                  </a:cubicBezTo>
                  <a:cubicBezTo>
                    <a:pt x="729" y="540"/>
                    <a:pt x="732" y="540"/>
                    <a:pt x="733" y="541"/>
                  </a:cubicBezTo>
                  <a:cubicBezTo>
                    <a:pt x="734" y="541"/>
                    <a:pt x="736" y="543"/>
                    <a:pt x="737" y="544"/>
                  </a:cubicBezTo>
                  <a:cubicBezTo>
                    <a:pt x="739" y="545"/>
                    <a:pt x="741" y="546"/>
                    <a:pt x="743" y="546"/>
                  </a:cubicBezTo>
                  <a:cubicBezTo>
                    <a:pt x="744" y="547"/>
                    <a:pt x="747" y="546"/>
                    <a:pt x="748" y="546"/>
                  </a:cubicBezTo>
                  <a:cubicBezTo>
                    <a:pt x="750" y="547"/>
                    <a:pt x="752" y="549"/>
                    <a:pt x="753" y="550"/>
                  </a:cubicBezTo>
                  <a:cubicBezTo>
                    <a:pt x="754" y="551"/>
                    <a:pt x="756" y="555"/>
                    <a:pt x="757" y="556"/>
                  </a:cubicBezTo>
                  <a:cubicBezTo>
                    <a:pt x="759" y="557"/>
                    <a:pt x="762" y="560"/>
                    <a:pt x="764" y="560"/>
                  </a:cubicBezTo>
                  <a:cubicBezTo>
                    <a:pt x="765" y="560"/>
                    <a:pt x="767" y="559"/>
                    <a:pt x="769" y="558"/>
                  </a:cubicBezTo>
                  <a:cubicBezTo>
                    <a:pt x="770" y="558"/>
                    <a:pt x="772" y="558"/>
                    <a:pt x="773" y="557"/>
                  </a:cubicBezTo>
                  <a:cubicBezTo>
                    <a:pt x="774" y="556"/>
                    <a:pt x="777" y="554"/>
                    <a:pt x="777" y="553"/>
                  </a:cubicBezTo>
                  <a:cubicBezTo>
                    <a:pt x="778" y="551"/>
                    <a:pt x="779" y="548"/>
                    <a:pt x="780" y="547"/>
                  </a:cubicBezTo>
                  <a:cubicBezTo>
                    <a:pt x="780" y="545"/>
                    <a:pt x="781" y="543"/>
                    <a:pt x="782" y="542"/>
                  </a:cubicBezTo>
                  <a:cubicBezTo>
                    <a:pt x="783" y="541"/>
                    <a:pt x="784" y="539"/>
                    <a:pt x="785" y="539"/>
                  </a:cubicBezTo>
                  <a:cubicBezTo>
                    <a:pt x="786" y="539"/>
                    <a:pt x="788" y="540"/>
                    <a:pt x="789" y="540"/>
                  </a:cubicBezTo>
                  <a:cubicBezTo>
                    <a:pt x="790" y="541"/>
                    <a:pt x="791" y="542"/>
                    <a:pt x="792" y="543"/>
                  </a:cubicBezTo>
                  <a:cubicBezTo>
                    <a:pt x="793" y="543"/>
                    <a:pt x="796" y="542"/>
                    <a:pt x="797" y="542"/>
                  </a:cubicBezTo>
                  <a:cubicBezTo>
                    <a:pt x="798" y="542"/>
                    <a:pt x="800" y="542"/>
                    <a:pt x="802" y="542"/>
                  </a:cubicBezTo>
                  <a:cubicBezTo>
                    <a:pt x="803" y="542"/>
                    <a:pt x="806" y="545"/>
                    <a:pt x="808" y="544"/>
                  </a:cubicBezTo>
                  <a:cubicBezTo>
                    <a:pt x="809" y="544"/>
                    <a:pt x="810" y="542"/>
                    <a:pt x="811" y="542"/>
                  </a:cubicBezTo>
                  <a:cubicBezTo>
                    <a:pt x="813" y="541"/>
                    <a:pt x="816" y="540"/>
                    <a:pt x="817" y="541"/>
                  </a:cubicBezTo>
                  <a:cubicBezTo>
                    <a:pt x="818" y="541"/>
                    <a:pt x="819" y="542"/>
                    <a:pt x="820" y="542"/>
                  </a:cubicBezTo>
                  <a:cubicBezTo>
                    <a:pt x="821" y="543"/>
                    <a:pt x="824" y="544"/>
                    <a:pt x="825" y="543"/>
                  </a:cubicBezTo>
                  <a:cubicBezTo>
                    <a:pt x="826" y="543"/>
                    <a:pt x="827" y="540"/>
                    <a:pt x="829" y="540"/>
                  </a:cubicBezTo>
                  <a:cubicBezTo>
                    <a:pt x="830" y="540"/>
                    <a:pt x="832" y="541"/>
                    <a:pt x="833" y="541"/>
                  </a:cubicBezTo>
                  <a:cubicBezTo>
                    <a:pt x="834" y="541"/>
                    <a:pt x="836" y="542"/>
                    <a:pt x="837" y="542"/>
                  </a:cubicBezTo>
                  <a:cubicBezTo>
                    <a:pt x="838" y="542"/>
                    <a:pt x="840" y="539"/>
                    <a:pt x="841" y="539"/>
                  </a:cubicBezTo>
                  <a:cubicBezTo>
                    <a:pt x="842" y="539"/>
                    <a:pt x="844" y="539"/>
                    <a:pt x="845" y="539"/>
                  </a:cubicBezTo>
                  <a:cubicBezTo>
                    <a:pt x="846" y="539"/>
                    <a:pt x="848" y="543"/>
                    <a:pt x="849" y="542"/>
                  </a:cubicBezTo>
                  <a:cubicBezTo>
                    <a:pt x="850" y="542"/>
                    <a:pt x="850" y="540"/>
                    <a:pt x="851" y="540"/>
                  </a:cubicBezTo>
                  <a:cubicBezTo>
                    <a:pt x="851" y="539"/>
                    <a:pt x="854" y="538"/>
                    <a:pt x="855" y="539"/>
                  </a:cubicBezTo>
                  <a:cubicBezTo>
                    <a:pt x="856" y="539"/>
                    <a:pt x="857" y="542"/>
                    <a:pt x="859" y="542"/>
                  </a:cubicBezTo>
                  <a:cubicBezTo>
                    <a:pt x="860" y="542"/>
                    <a:pt x="861" y="540"/>
                    <a:pt x="862" y="540"/>
                  </a:cubicBezTo>
                  <a:cubicBezTo>
                    <a:pt x="863" y="540"/>
                    <a:pt x="865" y="541"/>
                    <a:pt x="865" y="542"/>
                  </a:cubicBezTo>
                  <a:cubicBezTo>
                    <a:pt x="866" y="543"/>
                    <a:pt x="865" y="545"/>
                    <a:pt x="866" y="546"/>
                  </a:cubicBezTo>
                  <a:cubicBezTo>
                    <a:pt x="866" y="547"/>
                    <a:pt x="867" y="549"/>
                    <a:pt x="867" y="549"/>
                  </a:cubicBezTo>
                  <a:cubicBezTo>
                    <a:pt x="868" y="549"/>
                    <a:pt x="870" y="549"/>
                    <a:pt x="871" y="549"/>
                  </a:cubicBezTo>
                  <a:cubicBezTo>
                    <a:pt x="871" y="549"/>
                    <a:pt x="873" y="549"/>
                    <a:pt x="873" y="550"/>
                  </a:cubicBezTo>
                  <a:cubicBezTo>
                    <a:pt x="874" y="550"/>
                    <a:pt x="875" y="552"/>
                    <a:pt x="876" y="553"/>
                  </a:cubicBezTo>
                  <a:cubicBezTo>
                    <a:pt x="877" y="553"/>
                    <a:pt x="879" y="554"/>
                    <a:pt x="880" y="555"/>
                  </a:cubicBezTo>
                  <a:cubicBezTo>
                    <a:pt x="881" y="555"/>
                    <a:pt x="883" y="554"/>
                    <a:pt x="884" y="554"/>
                  </a:cubicBezTo>
                  <a:cubicBezTo>
                    <a:pt x="885" y="554"/>
                    <a:pt x="887" y="554"/>
                    <a:pt x="888" y="554"/>
                  </a:cubicBezTo>
                  <a:cubicBezTo>
                    <a:pt x="889" y="555"/>
                    <a:pt x="891" y="556"/>
                    <a:pt x="893" y="556"/>
                  </a:cubicBezTo>
                  <a:cubicBezTo>
                    <a:pt x="894" y="556"/>
                    <a:pt x="896" y="556"/>
                    <a:pt x="897" y="556"/>
                  </a:cubicBezTo>
                  <a:cubicBezTo>
                    <a:pt x="898" y="557"/>
                    <a:pt x="898" y="560"/>
                    <a:pt x="898" y="560"/>
                  </a:cubicBezTo>
                  <a:cubicBezTo>
                    <a:pt x="898" y="561"/>
                    <a:pt x="899" y="564"/>
                    <a:pt x="900" y="564"/>
                  </a:cubicBezTo>
                  <a:cubicBezTo>
                    <a:pt x="901" y="564"/>
                    <a:pt x="901" y="562"/>
                    <a:pt x="902" y="561"/>
                  </a:cubicBezTo>
                  <a:cubicBezTo>
                    <a:pt x="903" y="561"/>
                    <a:pt x="905" y="560"/>
                    <a:pt x="906" y="560"/>
                  </a:cubicBezTo>
                  <a:cubicBezTo>
                    <a:pt x="908" y="560"/>
                    <a:pt x="910" y="561"/>
                    <a:pt x="911" y="562"/>
                  </a:cubicBezTo>
                  <a:cubicBezTo>
                    <a:pt x="912" y="563"/>
                    <a:pt x="913" y="564"/>
                    <a:pt x="914" y="565"/>
                  </a:cubicBezTo>
                  <a:cubicBezTo>
                    <a:pt x="915" y="565"/>
                    <a:pt x="918" y="565"/>
                    <a:pt x="919" y="566"/>
                  </a:cubicBezTo>
                  <a:cubicBezTo>
                    <a:pt x="920" y="566"/>
                    <a:pt x="919" y="569"/>
                    <a:pt x="920" y="570"/>
                  </a:cubicBezTo>
                  <a:cubicBezTo>
                    <a:pt x="920" y="570"/>
                    <a:pt x="921" y="572"/>
                    <a:pt x="922" y="572"/>
                  </a:cubicBezTo>
                  <a:cubicBezTo>
                    <a:pt x="923" y="572"/>
                    <a:pt x="924" y="572"/>
                    <a:pt x="925" y="572"/>
                  </a:cubicBezTo>
                  <a:cubicBezTo>
                    <a:pt x="926" y="572"/>
                    <a:pt x="928" y="570"/>
                    <a:pt x="930" y="570"/>
                  </a:cubicBezTo>
                  <a:cubicBezTo>
                    <a:pt x="930" y="570"/>
                    <a:pt x="932" y="571"/>
                    <a:pt x="933" y="572"/>
                  </a:cubicBezTo>
                  <a:cubicBezTo>
                    <a:pt x="934" y="573"/>
                    <a:pt x="935" y="575"/>
                    <a:pt x="935" y="576"/>
                  </a:cubicBezTo>
                  <a:cubicBezTo>
                    <a:pt x="935" y="577"/>
                    <a:pt x="932" y="578"/>
                    <a:pt x="932" y="579"/>
                  </a:cubicBezTo>
                  <a:cubicBezTo>
                    <a:pt x="931" y="580"/>
                    <a:pt x="931" y="582"/>
                    <a:pt x="931" y="583"/>
                  </a:cubicBezTo>
                  <a:cubicBezTo>
                    <a:pt x="932" y="584"/>
                    <a:pt x="933" y="586"/>
                    <a:pt x="934" y="587"/>
                  </a:cubicBezTo>
                  <a:cubicBezTo>
                    <a:pt x="935" y="587"/>
                    <a:pt x="937" y="588"/>
                    <a:pt x="938" y="588"/>
                  </a:cubicBezTo>
                  <a:cubicBezTo>
                    <a:pt x="939" y="589"/>
                    <a:pt x="940" y="590"/>
                    <a:pt x="940" y="591"/>
                  </a:cubicBezTo>
                  <a:cubicBezTo>
                    <a:pt x="941" y="592"/>
                    <a:pt x="941" y="596"/>
                    <a:pt x="942" y="597"/>
                  </a:cubicBezTo>
                  <a:cubicBezTo>
                    <a:pt x="943" y="598"/>
                    <a:pt x="944" y="600"/>
                    <a:pt x="944" y="600"/>
                  </a:cubicBezTo>
                  <a:cubicBezTo>
                    <a:pt x="945" y="600"/>
                    <a:pt x="947" y="599"/>
                    <a:pt x="947" y="599"/>
                  </a:cubicBezTo>
                  <a:cubicBezTo>
                    <a:pt x="948" y="598"/>
                    <a:pt x="950" y="597"/>
                    <a:pt x="950" y="596"/>
                  </a:cubicBezTo>
                  <a:cubicBezTo>
                    <a:pt x="951" y="596"/>
                    <a:pt x="954" y="597"/>
                    <a:pt x="954" y="597"/>
                  </a:cubicBezTo>
                  <a:cubicBezTo>
                    <a:pt x="955" y="597"/>
                    <a:pt x="956" y="598"/>
                    <a:pt x="957" y="599"/>
                  </a:cubicBezTo>
                  <a:cubicBezTo>
                    <a:pt x="957" y="600"/>
                    <a:pt x="957" y="602"/>
                    <a:pt x="958" y="602"/>
                  </a:cubicBezTo>
                  <a:cubicBezTo>
                    <a:pt x="959" y="603"/>
                    <a:pt x="960" y="604"/>
                    <a:pt x="961" y="604"/>
                  </a:cubicBezTo>
                  <a:cubicBezTo>
                    <a:pt x="962" y="604"/>
                    <a:pt x="963" y="603"/>
                    <a:pt x="964" y="603"/>
                  </a:cubicBezTo>
                  <a:cubicBezTo>
                    <a:pt x="963" y="602"/>
                    <a:pt x="962" y="601"/>
                    <a:pt x="962" y="60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98750" y="2911475"/>
              <a:ext cx="968375" cy="449263"/>
            </a:xfrm>
            <a:custGeom>
              <a:avLst/>
              <a:gdLst>
                <a:gd name="T0" fmla="*/ 1135 w 1147"/>
                <a:gd name="T1" fmla="*/ 511 h 532"/>
                <a:gd name="T2" fmla="*/ 1131 w 1147"/>
                <a:gd name="T3" fmla="*/ 494 h 532"/>
                <a:gd name="T4" fmla="*/ 1125 w 1147"/>
                <a:gd name="T5" fmla="*/ 480 h 532"/>
                <a:gd name="T6" fmla="*/ 1113 w 1147"/>
                <a:gd name="T7" fmla="*/ 470 h 532"/>
                <a:gd name="T8" fmla="*/ 1101 w 1147"/>
                <a:gd name="T9" fmla="*/ 465 h 532"/>
                <a:gd name="T10" fmla="*/ 1100 w 1147"/>
                <a:gd name="T11" fmla="*/ 451 h 532"/>
                <a:gd name="T12" fmla="*/ 1093 w 1147"/>
                <a:gd name="T13" fmla="*/ 437 h 532"/>
                <a:gd name="T14" fmla="*/ 1098 w 1147"/>
                <a:gd name="T15" fmla="*/ 423 h 532"/>
                <a:gd name="T16" fmla="*/ 1088 w 1147"/>
                <a:gd name="T17" fmla="*/ 428 h 532"/>
                <a:gd name="T18" fmla="*/ 1083 w 1147"/>
                <a:gd name="T19" fmla="*/ 417 h 532"/>
                <a:gd name="T20" fmla="*/ 1072 w 1147"/>
                <a:gd name="T21" fmla="*/ 402 h 532"/>
                <a:gd name="T22" fmla="*/ 1071 w 1147"/>
                <a:gd name="T23" fmla="*/ 386 h 532"/>
                <a:gd name="T24" fmla="*/ 1072 w 1147"/>
                <a:gd name="T25" fmla="*/ 367 h 532"/>
                <a:gd name="T26" fmla="*/ 1070 w 1147"/>
                <a:gd name="T27" fmla="*/ 354 h 532"/>
                <a:gd name="T28" fmla="*/ 1066 w 1147"/>
                <a:gd name="T29" fmla="*/ 337 h 532"/>
                <a:gd name="T30" fmla="*/ 1065 w 1147"/>
                <a:gd name="T31" fmla="*/ 318 h 532"/>
                <a:gd name="T32" fmla="*/ 1058 w 1147"/>
                <a:gd name="T33" fmla="*/ 313 h 532"/>
                <a:gd name="T34" fmla="*/ 1063 w 1147"/>
                <a:gd name="T35" fmla="*/ 297 h 532"/>
                <a:gd name="T36" fmla="*/ 1052 w 1147"/>
                <a:gd name="T37" fmla="*/ 285 h 532"/>
                <a:gd name="T38" fmla="*/ 1053 w 1147"/>
                <a:gd name="T39" fmla="*/ 263 h 532"/>
                <a:gd name="T40" fmla="*/ 1047 w 1147"/>
                <a:gd name="T41" fmla="*/ 256 h 532"/>
                <a:gd name="T42" fmla="*/ 1039 w 1147"/>
                <a:gd name="T43" fmla="*/ 257 h 532"/>
                <a:gd name="T44" fmla="*/ 1033 w 1147"/>
                <a:gd name="T45" fmla="*/ 243 h 532"/>
                <a:gd name="T46" fmla="*/ 1032 w 1147"/>
                <a:gd name="T47" fmla="*/ 231 h 532"/>
                <a:gd name="T48" fmla="*/ 1035 w 1147"/>
                <a:gd name="T49" fmla="*/ 222 h 532"/>
                <a:gd name="T50" fmla="*/ 1034 w 1147"/>
                <a:gd name="T51" fmla="*/ 210 h 532"/>
                <a:gd name="T52" fmla="*/ 1026 w 1147"/>
                <a:gd name="T53" fmla="*/ 197 h 532"/>
                <a:gd name="T54" fmla="*/ 1025 w 1147"/>
                <a:gd name="T55" fmla="*/ 179 h 532"/>
                <a:gd name="T56" fmla="*/ 1011 w 1147"/>
                <a:gd name="T57" fmla="*/ 171 h 532"/>
                <a:gd name="T58" fmla="*/ 1007 w 1147"/>
                <a:gd name="T59" fmla="*/ 155 h 532"/>
                <a:gd name="T60" fmla="*/ 995 w 1147"/>
                <a:gd name="T61" fmla="*/ 140 h 532"/>
                <a:gd name="T62" fmla="*/ 992 w 1147"/>
                <a:gd name="T63" fmla="*/ 124 h 532"/>
                <a:gd name="T64" fmla="*/ 987 w 1147"/>
                <a:gd name="T65" fmla="*/ 106 h 532"/>
                <a:gd name="T66" fmla="*/ 985 w 1147"/>
                <a:gd name="T67" fmla="*/ 85 h 532"/>
                <a:gd name="T68" fmla="*/ 976 w 1147"/>
                <a:gd name="T69" fmla="*/ 95 h 532"/>
                <a:gd name="T70" fmla="*/ 967 w 1147"/>
                <a:gd name="T71" fmla="*/ 88 h 532"/>
                <a:gd name="T72" fmla="*/ 953 w 1147"/>
                <a:gd name="T73" fmla="*/ 86 h 532"/>
                <a:gd name="T74" fmla="*/ 946 w 1147"/>
                <a:gd name="T75" fmla="*/ 77 h 532"/>
                <a:gd name="T76" fmla="*/ 935 w 1147"/>
                <a:gd name="T77" fmla="*/ 63 h 532"/>
                <a:gd name="T78" fmla="*/ 923 w 1147"/>
                <a:gd name="T79" fmla="*/ 52 h 532"/>
                <a:gd name="T80" fmla="*/ 908 w 1147"/>
                <a:gd name="T81" fmla="*/ 49 h 532"/>
                <a:gd name="T82" fmla="*/ 899 w 1147"/>
                <a:gd name="T83" fmla="*/ 45 h 532"/>
                <a:gd name="T84" fmla="*/ 885 w 1147"/>
                <a:gd name="T85" fmla="*/ 40 h 532"/>
                <a:gd name="T86" fmla="*/ 874 w 1147"/>
                <a:gd name="T87" fmla="*/ 33 h 532"/>
                <a:gd name="T88" fmla="*/ 864 w 1147"/>
                <a:gd name="T89" fmla="*/ 34 h 532"/>
                <a:gd name="T90" fmla="*/ 847 w 1147"/>
                <a:gd name="T91" fmla="*/ 32 h 532"/>
                <a:gd name="T92" fmla="*/ 839 w 1147"/>
                <a:gd name="T93" fmla="*/ 35 h 532"/>
                <a:gd name="T94" fmla="*/ 828 w 1147"/>
                <a:gd name="T95" fmla="*/ 32 h 532"/>
                <a:gd name="T96" fmla="*/ 813 w 1147"/>
                <a:gd name="T97" fmla="*/ 33 h 532"/>
                <a:gd name="T98" fmla="*/ 802 w 1147"/>
                <a:gd name="T99" fmla="*/ 31 h 532"/>
                <a:gd name="T100" fmla="*/ 797 w 1147"/>
                <a:gd name="T101" fmla="*/ 41 h 532"/>
                <a:gd name="T102" fmla="*/ 779 w 1147"/>
                <a:gd name="T103" fmla="*/ 51 h 532"/>
                <a:gd name="T104" fmla="*/ 764 w 1147"/>
                <a:gd name="T105" fmla="*/ 39 h 532"/>
                <a:gd name="T106" fmla="*/ 750 w 1147"/>
                <a:gd name="T107" fmla="*/ 35 h 532"/>
                <a:gd name="T108" fmla="*/ 741 w 1147"/>
                <a:gd name="T109" fmla="*/ 30 h 532"/>
                <a:gd name="T110" fmla="*/ 726 w 1147"/>
                <a:gd name="T111" fmla="*/ 22 h 532"/>
                <a:gd name="T112" fmla="*/ 500 w 1147"/>
                <a:gd name="T113" fmla="*/ 12 h 532"/>
                <a:gd name="T114" fmla="*/ 258 w 1147"/>
                <a:gd name="T115" fmla="*/ 528 h 532"/>
                <a:gd name="T116" fmla="*/ 1147 w 1147"/>
                <a:gd name="T117" fmla="*/ 51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7" h="532">
                  <a:moveTo>
                    <a:pt x="1145" y="514"/>
                  </a:moveTo>
                  <a:cubicBezTo>
                    <a:pt x="1145" y="513"/>
                    <a:pt x="1144" y="512"/>
                    <a:pt x="1143" y="512"/>
                  </a:cubicBezTo>
                  <a:cubicBezTo>
                    <a:pt x="1142" y="512"/>
                    <a:pt x="1141" y="513"/>
                    <a:pt x="1140" y="513"/>
                  </a:cubicBezTo>
                  <a:cubicBezTo>
                    <a:pt x="1139" y="513"/>
                    <a:pt x="1138" y="514"/>
                    <a:pt x="1137" y="513"/>
                  </a:cubicBezTo>
                  <a:cubicBezTo>
                    <a:pt x="1136" y="513"/>
                    <a:pt x="1135" y="512"/>
                    <a:pt x="1135" y="511"/>
                  </a:cubicBezTo>
                  <a:cubicBezTo>
                    <a:pt x="1134" y="510"/>
                    <a:pt x="1133" y="508"/>
                    <a:pt x="1133" y="507"/>
                  </a:cubicBezTo>
                  <a:cubicBezTo>
                    <a:pt x="1134" y="506"/>
                    <a:pt x="1136" y="506"/>
                    <a:pt x="1136" y="505"/>
                  </a:cubicBezTo>
                  <a:cubicBezTo>
                    <a:pt x="1137" y="504"/>
                    <a:pt x="1137" y="502"/>
                    <a:pt x="1137" y="501"/>
                  </a:cubicBezTo>
                  <a:cubicBezTo>
                    <a:pt x="1137" y="500"/>
                    <a:pt x="1136" y="497"/>
                    <a:pt x="1135" y="496"/>
                  </a:cubicBezTo>
                  <a:cubicBezTo>
                    <a:pt x="1134" y="495"/>
                    <a:pt x="1132" y="495"/>
                    <a:pt x="1131" y="494"/>
                  </a:cubicBezTo>
                  <a:cubicBezTo>
                    <a:pt x="1130" y="493"/>
                    <a:pt x="1130" y="492"/>
                    <a:pt x="1130" y="491"/>
                  </a:cubicBezTo>
                  <a:cubicBezTo>
                    <a:pt x="1129" y="490"/>
                    <a:pt x="1128" y="489"/>
                    <a:pt x="1127" y="488"/>
                  </a:cubicBezTo>
                  <a:cubicBezTo>
                    <a:pt x="1127" y="488"/>
                    <a:pt x="1125" y="487"/>
                    <a:pt x="1124" y="487"/>
                  </a:cubicBezTo>
                  <a:cubicBezTo>
                    <a:pt x="1124" y="486"/>
                    <a:pt x="1123" y="485"/>
                    <a:pt x="1123" y="484"/>
                  </a:cubicBezTo>
                  <a:cubicBezTo>
                    <a:pt x="1123" y="483"/>
                    <a:pt x="1124" y="481"/>
                    <a:pt x="1125" y="480"/>
                  </a:cubicBezTo>
                  <a:cubicBezTo>
                    <a:pt x="1125" y="479"/>
                    <a:pt x="1124" y="477"/>
                    <a:pt x="1124" y="477"/>
                  </a:cubicBezTo>
                  <a:cubicBezTo>
                    <a:pt x="1124" y="476"/>
                    <a:pt x="1122" y="475"/>
                    <a:pt x="1121" y="474"/>
                  </a:cubicBezTo>
                  <a:cubicBezTo>
                    <a:pt x="1121" y="474"/>
                    <a:pt x="1119" y="475"/>
                    <a:pt x="1118" y="475"/>
                  </a:cubicBezTo>
                  <a:cubicBezTo>
                    <a:pt x="1117" y="475"/>
                    <a:pt x="1115" y="474"/>
                    <a:pt x="1114" y="473"/>
                  </a:cubicBezTo>
                  <a:cubicBezTo>
                    <a:pt x="1114" y="473"/>
                    <a:pt x="1113" y="471"/>
                    <a:pt x="1113" y="470"/>
                  </a:cubicBezTo>
                  <a:cubicBezTo>
                    <a:pt x="1113" y="470"/>
                    <a:pt x="1113" y="468"/>
                    <a:pt x="1113" y="467"/>
                  </a:cubicBezTo>
                  <a:cubicBezTo>
                    <a:pt x="1112" y="466"/>
                    <a:pt x="1111" y="466"/>
                    <a:pt x="1110" y="466"/>
                  </a:cubicBezTo>
                  <a:cubicBezTo>
                    <a:pt x="1109" y="466"/>
                    <a:pt x="1108" y="464"/>
                    <a:pt x="1108" y="464"/>
                  </a:cubicBezTo>
                  <a:cubicBezTo>
                    <a:pt x="1107" y="464"/>
                    <a:pt x="1105" y="465"/>
                    <a:pt x="1104" y="465"/>
                  </a:cubicBezTo>
                  <a:cubicBezTo>
                    <a:pt x="1103" y="465"/>
                    <a:pt x="1102" y="466"/>
                    <a:pt x="1101" y="465"/>
                  </a:cubicBezTo>
                  <a:cubicBezTo>
                    <a:pt x="1100" y="465"/>
                    <a:pt x="1100" y="464"/>
                    <a:pt x="1100" y="463"/>
                  </a:cubicBezTo>
                  <a:cubicBezTo>
                    <a:pt x="1100" y="462"/>
                    <a:pt x="1102" y="461"/>
                    <a:pt x="1102" y="461"/>
                  </a:cubicBezTo>
                  <a:cubicBezTo>
                    <a:pt x="1103" y="460"/>
                    <a:pt x="1104" y="458"/>
                    <a:pt x="1104" y="457"/>
                  </a:cubicBezTo>
                  <a:cubicBezTo>
                    <a:pt x="1104" y="456"/>
                    <a:pt x="1102" y="455"/>
                    <a:pt x="1101" y="454"/>
                  </a:cubicBezTo>
                  <a:cubicBezTo>
                    <a:pt x="1101" y="454"/>
                    <a:pt x="1100" y="452"/>
                    <a:pt x="1100" y="451"/>
                  </a:cubicBezTo>
                  <a:cubicBezTo>
                    <a:pt x="1100" y="450"/>
                    <a:pt x="1099" y="449"/>
                    <a:pt x="1099" y="448"/>
                  </a:cubicBezTo>
                  <a:cubicBezTo>
                    <a:pt x="1098" y="447"/>
                    <a:pt x="1100" y="445"/>
                    <a:pt x="1100" y="444"/>
                  </a:cubicBezTo>
                  <a:cubicBezTo>
                    <a:pt x="1100" y="443"/>
                    <a:pt x="1100" y="441"/>
                    <a:pt x="1099" y="440"/>
                  </a:cubicBezTo>
                  <a:cubicBezTo>
                    <a:pt x="1098" y="440"/>
                    <a:pt x="1096" y="440"/>
                    <a:pt x="1095" y="439"/>
                  </a:cubicBezTo>
                  <a:cubicBezTo>
                    <a:pt x="1094" y="439"/>
                    <a:pt x="1093" y="438"/>
                    <a:pt x="1093" y="437"/>
                  </a:cubicBezTo>
                  <a:cubicBezTo>
                    <a:pt x="1093" y="436"/>
                    <a:pt x="1093" y="435"/>
                    <a:pt x="1094" y="434"/>
                  </a:cubicBezTo>
                  <a:cubicBezTo>
                    <a:pt x="1094" y="433"/>
                    <a:pt x="1095" y="432"/>
                    <a:pt x="1096" y="431"/>
                  </a:cubicBezTo>
                  <a:cubicBezTo>
                    <a:pt x="1096" y="431"/>
                    <a:pt x="1098" y="430"/>
                    <a:pt x="1099" y="429"/>
                  </a:cubicBezTo>
                  <a:cubicBezTo>
                    <a:pt x="1099" y="428"/>
                    <a:pt x="1100" y="426"/>
                    <a:pt x="1100" y="425"/>
                  </a:cubicBezTo>
                  <a:cubicBezTo>
                    <a:pt x="1100" y="425"/>
                    <a:pt x="1098" y="423"/>
                    <a:pt x="1098" y="423"/>
                  </a:cubicBezTo>
                  <a:cubicBezTo>
                    <a:pt x="1097" y="422"/>
                    <a:pt x="1096" y="421"/>
                    <a:pt x="1095" y="421"/>
                  </a:cubicBezTo>
                  <a:cubicBezTo>
                    <a:pt x="1095" y="421"/>
                    <a:pt x="1093" y="422"/>
                    <a:pt x="1093" y="422"/>
                  </a:cubicBezTo>
                  <a:cubicBezTo>
                    <a:pt x="1092" y="423"/>
                    <a:pt x="1093" y="425"/>
                    <a:pt x="1093" y="426"/>
                  </a:cubicBezTo>
                  <a:cubicBezTo>
                    <a:pt x="1092" y="426"/>
                    <a:pt x="1091" y="427"/>
                    <a:pt x="1091" y="427"/>
                  </a:cubicBezTo>
                  <a:cubicBezTo>
                    <a:pt x="1090" y="427"/>
                    <a:pt x="1088" y="428"/>
                    <a:pt x="1088" y="428"/>
                  </a:cubicBezTo>
                  <a:cubicBezTo>
                    <a:pt x="1087" y="428"/>
                    <a:pt x="1085" y="428"/>
                    <a:pt x="1084" y="427"/>
                  </a:cubicBezTo>
                  <a:cubicBezTo>
                    <a:pt x="1084" y="426"/>
                    <a:pt x="1084" y="425"/>
                    <a:pt x="1084" y="424"/>
                  </a:cubicBezTo>
                  <a:cubicBezTo>
                    <a:pt x="1083" y="423"/>
                    <a:pt x="1081" y="421"/>
                    <a:pt x="1082" y="420"/>
                  </a:cubicBezTo>
                  <a:cubicBezTo>
                    <a:pt x="1082" y="419"/>
                    <a:pt x="1083" y="418"/>
                    <a:pt x="1083" y="417"/>
                  </a:cubicBezTo>
                  <a:cubicBezTo>
                    <a:pt x="1083" y="417"/>
                    <a:pt x="1083" y="417"/>
                    <a:pt x="1083" y="417"/>
                  </a:cubicBezTo>
                  <a:cubicBezTo>
                    <a:pt x="1084" y="416"/>
                    <a:pt x="1085" y="414"/>
                    <a:pt x="1085" y="414"/>
                  </a:cubicBezTo>
                  <a:cubicBezTo>
                    <a:pt x="1085" y="412"/>
                    <a:pt x="1083" y="411"/>
                    <a:pt x="1083" y="410"/>
                  </a:cubicBezTo>
                  <a:cubicBezTo>
                    <a:pt x="1082" y="408"/>
                    <a:pt x="1081" y="404"/>
                    <a:pt x="1080" y="403"/>
                  </a:cubicBezTo>
                  <a:cubicBezTo>
                    <a:pt x="1079" y="403"/>
                    <a:pt x="1076" y="404"/>
                    <a:pt x="1075" y="404"/>
                  </a:cubicBezTo>
                  <a:cubicBezTo>
                    <a:pt x="1074" y="404"/>
                    <a:pt x="1073" y="403"/>
                    <a:pt x="1072" y="402"/>
                  </a:cubicBezTo>
                  <a:cubicBezTo>
                    <a:pt x="1072" y="401"/>
                    <a:pt x="1072" y="397"/>
                    <a:pt x="1071" y="396"/>
                  </a:cubicBezTo>
                  <a:cubicBezTo>
                    <a:pt x="1070" y="396"/>
                    <a:pt x="1068" y="396"/>
                    <a:pt x="1067" y="395"/>
                  </a:cubicBezTo>
                  <a:cubicBezTo>
                    <a:pt x="1067" y="395"/>
                    <a:pt x="1066" y="393"/>
                    <a:pt x="1066" y="392"/>
                  </a:cubicBezTo>
                  <a:cubicBezTo>
                    <a:pt x="1066" y="391"/>
                    <a:pt x="1068" y="389"/>
                    <a:pt x="1069" y="388"/>
                  </a:cubicBezTo>
                  <a:cubicBezTo>
                    <a:pt x="1069" y="387"/>
                    <a:pt x="1071" y="386"/>
                    <a:pt x="1071" y="386"/>
                  </a:cubicBezTo>
                  <a:cubicBezTo>
                    <a:pt x="1072" y="385"/>
                    <a:pt x="1073" y="383"/>
                    <a:pt x="1072" y="382"/>
                  </a:cubicBezTo>
                  <a:cubicBezTo>
                    <a:pt x="1072" y="381"/>
                    <a:pt x="1071" y="379"/>
                    <a:pt x="1071" y="378"/>
                  </a:cubicBezTo>
                  <a:cubicBezTo>
                    <a:pt x="1071" y="377"/>
                    <a:pt x="1072" y="375"/>
                    <a:pt x="1071" y="374"/>
                  </a:cubicBezTo>
                  <a:cubicBezTo>
                    <a:pt x="1071" y="373"/>
                    <a:pt x="1070" y="371"/>
                    <a:pt x="1070" y="370"/>
                  </a:cubicBezTo>
                  <a:cubicBezTo>
                    <a:pt x="1070" y="369"/>
                    <a:pt x="1071" y="368"/>
                    <a:pt x="1072" y="367"/>
                  </a:cubicBezTo>
                  <a:cubicBezTo>
                    <a:pt x="1072" y="367"/>
                    <a:pt x="1074" y="367"/>
                    <a:pt x="1074" y="366"/>
                  </a:cubicBezTo>
                  <a:cubicBezTo>
                    <a:pt x="1075" y="366"/>
                    <a:pt x="1075" y="364"/>
                    <a:pt x="1075" y="363"/>
                  </a:cubicBezTo>
                  <a:cubicBezTo>
                    <a:pt x="1075" y="362"/>
                    <a:pt x="1074" y="360"/>
                    <a:pt x="1074" y="359"/>
                  </a:cubicBezTo>
                  <a:cubicBezTo>
                    <a:pt x="1073" y="359"/>
                    <a:pt x="1071" y="358"/>
                    <a:pt x="1071" y="358"/>
                  </a:cubicBezTo>
                  <a:cubicBezTo>
                    <a:pt x="1070" y="357"/>
                    <a:pt x="1070" y="355"/>
                    <a:pt x="1070" y="354"/>
                  </a:cubicBezTo>
                  <a:cubicBezTo>
                    <a:pt x="1070" y="352"/>
                    <a:pt x="1071" y="350"/>
                    <a:pt x="1070" y="348"/>
                  </a:cubicBezTo>
                  <a:cubicBezTo>
                    <a:pt x="1070" y="348"/>
                    <a:pt x="1068" y="347"/>
                    <a:pt x="1068" y="346"/>
                  </a:cubicBezTo>
                  <a:cubicBezTo>
                    <a:pt x="1067" y="345"/>
                    <a:pt x="1066" y="344"/>
                    <a:pt x="1065" y="344"/>
                  </a:cubicBezTo>
                  <a:cubicBezTo>
                    <a:pt x="1065" y="343"/>
                    <a:pt x="1067" y="341"/>
                    <a:pt x="1067" y="340"/>
                  </a:cubicBezTo>
                  <a:cubicBezTo>
                    <a:pt x="1067" y="339"/>
                    <a:pt x="1066" y="338"/>
                    <a:pt x="1066" y="337"/>
                  </a:cubicBezTo>
                  <a:cubicBezTo>
                    <a:pt x="1065" y="337"/>
                    <a:pt x="1064" y="336"/>
                    <a:pt x="1064" y="335"/>
                  </a:cubicBezTo>
                  <a:cubicBezTo>
                    <a:pt x="1064" y="334"/>
                    <a:pt x="1065" y="333"/>
                    <a:pt x="1066" y="331"/>
                  </a:cubicBezTo>
                  <a:cubicBezTo>
                    <a:pt x="1066" y="330"/>
                    <a:pt x="1066" y="326"/>
                    <a:pt x="1066" y="325"/>
                  </a:cubicBezTo>
                  <a:cubicBezTo>
                    <a:pt x="1065" y="323"/>
                    <a:pt x="1063" y="322"/>
                    <a:pt x="1063" y="321"/>
                  </a:cubicBezTo>
                  <a:cubicBezTo>
                    <a:pt x="1063" y="320"/>
                    <a:pt x="1064" y="318"/>
                    <a:pt x="1065" y="318"/>
                  </a:cubicBezTo>
                  <a:cubicBezTo>
                    <a:pt x="1066" y="317"/>
                    <a:pt x="1069" y="318"/>
                    <a:pt x="1070" y="317"/>
                  </a:cubicBezTo>
                  <a:cubicBezTo>
                    <a:pt x="1070" y="316"/>
                    <a:pt x="1069" y="313"/>
                    <a:pt x="1068" y="312"/>
                  </a:cubicBezTo>
                  <a:cubicBezTo>
                    <a:pt x="1067" y="311"/>
                    <a:pt x="1065" y="311"/>
                    <a:pt x="1064" y="311"/>
                  </a:cubicBezTo>
                  <a:cubicBezTo>
                    <a:pt x="1064" y="311"/>
                    <a:pt x="1063" y="313"/>
                    <a:pt x="1062" y="313"/>
                  </a:cubicBezTo>
                  <a:cubicBezTo>
                    <a:pt x="1061" y="314"/>
                    <a:pt x="1059" y="314"/>
                    <a:pt x="1058" y="313"/>
                  </a:cubicBezTo>
                  <a:cubicBezTo>
                    <a:pt x="1057" y="312"/>
                    <a:pt x="1056" y="309"/>
                    <a:pt x="1057" y="308"/>
                  </a:cubicBezTo>
                  <a:cubicBezTo>
                    <a:pt x="1057" y="307"/>
                    <a:pt x="1059" y="306"/>
                    <a:pt x="1059" y="306"/>
                  </a:cubicBezTo>
                  <a:cubicBezTo>
                    <a:pt x="1059" y="304"/>
                    <a:pt x="1057" y="302"/>
                    <a:pt x="1057" y="300"/>
                  </a:cubicBezTo>
                  <a:cubicBezTo>
                    <a:pt x="1057" y="299"/>
                    <a:pt x="1059" y="298"/>
                    <a:pt x="1060" y="298"/>
                  </a:cubicBezTo>
                  <a:cubicBezTo>
                    <a:pt x="1060" y="298"/>
                    <a:pt x="1062" y="297"/>
                    <a:pt x="1063" y="297"/>
                  </a:cubicBezTo>
                  <a:cubicBezTo>
                    <a:pt x="1064" y="296"/>
                    <a:pt x="1064" y="293"/>
                    <a:pt x="1064" y="292"/>
                  </a:cubicBezTo>
                  <a:cubicBezTo>
                    <a:pt x="1063" y="291"/>
                    <a:pt x="1062" y="290"/>
                    <a:pt x="1061" y="290"/>
                  </a:cubicBezTo>
                  <a:cubicBezTo>
                    <a:pt x="1060" y="289"/>
                    <a:pt x="1058" y="291"/>
                    <a:pt x="1057" y="290"/>
                  </a:cubicBezTo>
                  <a:cubicBezTo>
                    <a:pt x="1056" y="290"/>
                    <a:pt x="1054" y="289"/>
                    <a:pt x="1054" y="288"/>
                  </a:cubicBezTo>
                  <a:cubicBezTo>
                    <a:pt x="1053" y="287"/>
                    <a:pt x="1052" y="286"/>
                    <a:pt x="1052" y="285"/>
                  </a:cubicBezTo>
                  <a:cubicBezTo>
                    <a:pt x="1052" y="284"/>
                    <a:pt x="1054" y="283"/>
                    <a:pt x="1055" y="282"/>
                  </a:cubicBezTo>
                  <a:cubicBezTo>
                    <a:pt x="1055" y="281"/>
                    <a:pt x="1055" y="278"/>
                    <a:pt x="1055" y="277"/>
                  </a:cubicBezTo>
                  <a:cubicBezTo>
                    <a:pt x="1055" y="276"/>
                    <a:pt x="1054" y="273"/>
                    <a:pt x="1054" y="271"/>
                  </a:cubicBezTo>
                  <a:cubicBezTo>
                    <a:pt x="1054" y="270"/>
                    <a:pt x="1056" y="268"/>
                    <a:pt x="1056" y="267"/>
                  </a:cubicBezTo>
                  <a:cubicBezTo>
                    <a:pt x="1055" y="266"/>
                    <a:pt x="1054" y="263"/>
                    <a:pt x="1053" y="263"/>
                  </a:cubicBezTo>
                  <a:cubicBezTo>
                    <a:pt x="1052" y="263"/>
                    <a:pt x="1050" y="264"/>
                    <a:pt x="1049" y="264"/>
                  </a:cubicBezTo>
                  <a:cubicBezTo>
                    <a:pt x="1048" y="265"/>
                    <a:pt x="1046" y="265"/>
                    <a:pt x="1045" y="264"/>
                  </a:cubicBezTo>
                  <a:cubicBezTo>
                    <a:pt x="1045" y="264"/>
                    <a:pt x="1044" y="262"/>
                    <a:pt x="1044" y="262"/>
                  </a:cubicBezTo>
                  <a:cubicBezTo>
                    <a:pt x="1044" y="261"/>
                    <a:pt x="1045" y="260"/>
                    <a:pt x="1045" y="259"/>
                  </a:cubicBezTo>
                  <a:cubicBezTo>
                    <a:pt x="1045" y="258"/>
                    <a:pt x="1047" y="257"/>
                    <a:pt x="1047" y="256"/>
                  </a:cubicBezTo>
                  <a:cubicBezTo>
                    <a:pt x="1047" y="255"/>
                    <a:pt x="1047" y="253"/>
                    <a:pt x="1047" y="252"/>
                  </a:cubicBezTo>
                  <a:cubicBezTo>
                    <a:pt x="1046" y="251"/>
                    <a:pt x="1044" y="250"/>
                    <a:pt x="1043" y="250"/>
                  </a:cubicBezTo>
                  <a:cubicBezTo>
                    <a:pt x="1043" y="250"/>
                    <a:pt x="1041" y="250"/>
                    <a:pt x="1041" y="251"/>
                  </a:cubicBezTo>
                  <a:cubicBezTo>
                    <a:pt x="1041" y="252"/>
                    <a:pt x="1041" y="253"/>
                    <a:pt x="1041" y="254"/>
                  </a:cubicBezTo>
                  <a:cubicBezTo>
                    <a:pt x="1040" y="255"/>
                    <a:pt x="1040" y="257"/>
                    <a:pt x="1039" y="257"/>
                  </a:cubicBezTo>
                  <a:cubicBezTo>
                    <a:pt x="1038" y="257"/>
                    <a:pt x="1037" y="256"/>
                    <a:pt x="1036" y="255"/>
                  </a:cubicBezTo>
                  <a:cubicBezTo>
                    <a:pt x="1036" y="255"/>
                    <a:pt x="1035" y="253"/>
                    <a:pt x="1034" y="252"/>
                  </a:cubicBezTo>
                  <a:cubicBezTo>
                    <a:pt x="1034" y="251"/>
                    <a:pt x="1032" y="251"/>
                    <a:pt x="1032" y="250"/>
                  </a:cubicBezTo>
                  <a:cubicBezTo>
                    <a:pt x="1032" y="248"/>
                    <a:pt x="1035" y="247"/>
                    <a:pt x="1035" y="245"/>
                  </a:cubicBezTo>
                  <a:cubicBezTo>
                    <a:pt x="1035" y="244"/>
                    <a:pt x="1034" y="243"/>
                    <a:pt x="1033" y="243"/>
                  </a:cubicBezTo>
                  <a:cubicBezTo>
                    <a:pt x="1032" y="242"/>
                    <a:pt x="1031" y="242"/>
                    <a:pt x="1030" y="242"/>
                  </a:cubicBezTo>
                  <a:cubicBezTo>
                    <a:pt x="1030" y="241"/>
                    <a:pt x="1029" y="239"/>
                    <a:pt x="1029" y="239"/>
                  </a:cubicBezTo>
                  <a:cubicBezTo>
                    <a:pt x="1029" y="238"/>
                    <a:pt x="1030" y="237"/>
                    <a:pt x="1031" y="237"/>
                  </a:cubicBezTo>
                  <a:cubicBezTo>
                    <a:pt x="1031" y="236"/>
                    <a:pt x="1032" y="235"/>
                    <a:pt x="1032" y="234"/>
                  </a:cubicBezTo>
                  <a:cubicBezTo>
                    <a:pt x="1033" y="233"/>
                    <a:pt x="1032" y="231"/>
                    <a:pt x="1032" y="231"/>
                  </a:cubicBezTo>
                  <a:cubicBezTo>
                    <a:pt x="1031" y="230"/>
                    <a:pt x="1029" y="230"/>
                    <a:pt x="1028" y="229"/>
                  </a:cubicBezTo>
                  <a:cubicBezTo>
                    <a:pt x="1028" y="229"/>
                    <a:pt x="1027" y="227"/>
                    <a:pt x="1027" y="227"/>
                  </a:cubicBezTo>
                  <a:cubicBezTo>
                    <a:pt x="1027" y="226"/>
                    <a:pt x="1028" y="225"/>
                    <a:pt x="1028" y="225"/>
                  </a:cubicBezTo>
                  <a:cubicBezTo>
                    <a:pt x="1029" y="224"/>
                    <a:pt x="1031" y="225"/>
                    <a:pt x="1032" y="224"/>
                  </a:cubicBezTo>
                  <a:cubicBezTo>
                    <a:pt x="1033" y="224"/>
                    <a:pt x="1035" y="223"/>
                    <a:pt x="1035" y="222"/>
                  </a:cubicBezTo>
                  <a:cubicBezTo>
                    <a:pt x="1035" y="220"/>
                    <a:pt x="1033" y="219"/>
                    <a:pt x="1032" y="218"/>
                  </a:cubicBezTo>
                  <a:cubicBezTo>
                    <a:pt x="1031" y="218"/>
                    <a:pt x="1029" y="218"/>
                    <a:pt x="1029" y="217"/>
                  </a:cubicBezTo>
                  <a:cubicBezTo>
                    <a:pt x="1029" y="216"/>
                    <a:pt x="1030" y="215"/>
                    <a:pt x="1031" y="214"/>
                  </a:cubicBezTo>
                  <a:cubicBezTo>
                    <a:pt x="1031" y="214"/>
                    <a:pt x="1033" y="214"/>
                    <a:pt x="1034" y="213"/>
                  </a:cubicBezTo>
                  <a:cubicBezTo>
                    <a:pt x="1034" y="212"/>
                    <a:pt x="1034" y="211"/>
                    <a:pt x="1034" y="210"/>
                  </a:cubicBezTo>
                  <a:cubicBezTo>
                    <a:pt x="1034" y="209"/>
                    <a:pt x="1035" y="208"/>
                    <a:pt x="1035" y="207"/>
                  </a:cubicBezTo>
                  <a:cubicBezTo>
                    <a:pt x="1035" y="206"/>
                    <a:pt x="1033" y="205"/>
                    <a:pt x="1032" y="204"/>
                  </a:cubicBezTo>
                  <a:cubicBezTo>
                    <a:pt x="1032" y="203"/>
                    <a:pt x="1029" y="203"/>
                    <a:pt x="1028" y="203"/>
                  </a:cubicBezTo>
                  <a:cubicBezTo>
                    <a:pt x="1028" y="202"/>
                    <a:pt x="1029" y="200"/>
                    <a:pt x="1029" y="199"/>
                  </a:cubicBezTo>
                  <a:cubicBezTo>
                    <a:pt x="1028" y="198"/>
                    <a:pt x="1027" y="197"/>
                    <a:pt x="1026" y="197"/>
                  </a:cubicBezTo>
                  <a:cubicBezTo>
                    <a:pt x="1026" y="196"/>
                    <a:pt x="1023" y="195"/>
                    <a:pt x="1023" y="194"/>
                  </a:cubicBezTo>
                  <a:cubicBezTo>
                    <a:pt x="1022" y="193"/>
                    <a:pt x="1021" y="191"/>
                    <a:pt x="1021" y="190"/>
                  </a:cubicBezTo>
                  <a:cubicBezTo>
                    <a:pt x="1021" y="189"/>
                    <a:pt x="1022" y="187"/>
                    <a:pt x="1023" y="186"/>
                  </a:cubicBezTo>
                  <a:cubicBezTo>
                    <a:pt x="1023" y="185"/>
                    <a:pt x="1026" y="185"/>
                    <a:pt x="1026" y="184"/>
                  </a:cubicBezTo>
                  <a:cubicBezTo>
                    <a:pt x="1027" y="183"/>
                    <a:pt x="1026" y="180"/>
                    <a:pt x="1025" y="179"/>
                  </a:cubicBezTo>
                  <a:cubicBezTo>
                    <a:pt x="1025" y="178"/>
                    <a:pt x="1023" y="175"/>
                    <a:pt x="1022" y="175"/>
                  </a:cubicBezTo>
                  <a:cubicBezTo>
                    <a:pt x="1021" y="174"/>
                    <a:pt x="1019" y="175"/>
                    <a:pt x="1019" y="175"/>
                  </a:cubicBezTo>
                  <a:cubicBezTo>
                    <a:pt x="1018" y="175"/>
                    <a:pt x="1018" y="171"/>
                    <a:pt x="1017" y="171"/>
                  </a:cubicBezTo>
                  <a:cubicBezTo>
                    <a:pt x="1016" y="171"/>
                    <a:pt x="1014" y="173"/>
                    <a:pt x="1013" y="173"/>
                  </a:cubicBezTo>
                  <a:cubicBezTo>
                    <a:pt x="1013" y="173"/>
                    <a:pt x="1011" y="172"/>
                    <a:pt x="1011" y="171"/>
                  </a:cubicBezTo>
                  <a:cubicBezTo>
                    <a:pt x="1011" y="170"/>
                    <a:pt x="1012" y="168"/>
                    <a:pt x="1012" y="168"/>
                  </a:cubicBezTo>
                  <a:cubicBezTo>
                    <a:pt x="1012" y="167"/>
                    <a:pt x="1011" y="166"/>
                    <a:pt x="1011" y="165"/>
                  </a:cubicBezTo>
                  <a:cubicBezTo>
                    <a:pt x="1010" y="165"/>
                    <a:pt x="1008" y="165"/>
                    <a:pt x="1007" y="165"/>
                  </a:cubicBezTo>
                  <a:cubicBezTo>
                    <a:pt x="1006" y="164"/>
                    <a:pt x="1004" y="160"/>
                    <a:pt x="1005" y="159"/>
                  </a:cubicBezTo>
                  <a:cubicBezTo>
                    <a:pt x="1005" y="158"/>
                    <a:pt x="1007" y="156"/>
                    <a:pt x="1007" y="155"/>
                  </a:cubicBezTo>
                  <a:cubicBezTo>
                    <a:pt x="1007" y="154"/>
                    <a:pt x="1006" y="151"/>
                    <a:pt x="1006" y="151"/>
                  </a:cubicBezTo>
                  <a:cubicBezTo>
                    <a:pt x="1005" y="150"/>
                    <a:pt x="1002" y="150"/>
                    <a:pt x="1001" y="150"/>
                  </a:cubicBezTo>
                  <a:cubicBezTo>
                    <a:pt x="1000" y="149"/>
                    <a:pt x="1000" y="147"/>
                    <a:pt x="999" y="146"/>
                  </a:cubicBezTo>
                  <a:cubicBezTo>
                    <a:pt x="998" y="146"/>
                    <a:pt x="997" y="145"/>
                    <a:pt x="996" y="145"/>
                  </a:cubicBezTo>
                  <a:cubicBezTo>
                    <a:pt x="996" y="144"/>
                    <a:pt x="995" y="141"/>
                    <a:pt x="995" y="140"/>
                  </a:cubicBezTo>
                  <a:cubicBezTo>
                    <a:pt x="994" y="139"/>
                    <a:pt x="994" y="137"/>
                    <a:pt x="994" y="136"/>
                  </a:cubicBezTo>
                  <a:cubicBezTo>
                    <a:pt x="995" y="135"/>
                    <a:pt x="998" y="135"/>
                    <a:pt x="998" y="134"/>
                  </a:cubicBezTo>
                  <a:cubicBezTo>
                    <a:pt x="999" y="133"/>
                    <a:pt x="999" y="131"/>
                    <a:pt x="999" y="130"/>
                  </a:cubicBezTo>
                  <a:cubicBezTo>
                    <a:pt x="999" y="129"/>
                    <a:pt x="999" y="127"/>
                    <a:pt x="998" y="126"/>
                  </a:cubicBezTo>
                  <a:cubicBezTo>
                    <a:pt x="997" y="125"/>
                    <a:pt x="993" y="125"/>
                    <a:pt x="992" y="124"/>
                  </a:cubicBezTo>
                  <a:cubicBezTo>
                    <a:pt x="992" y="123"/>
                    <a:pt x="992" y="120"/>
                    <a:pt x="991" y="118"/>
                  </a:cubicBezTo>
                  <a:cubicBezTo>
                    <a:pt x="991" y="117"/>
                    <a:pt x="990" y="116"/>
                    <a:pt x="989" y="115"/>
                  </a:cubicBezTo>
                  <a:cubicBezTo>
                    <a:pt x="989" y="115"/>
                    <a:pt x="987" y="114"/>
                    <a:pt x="986" y="113"/>
                  </a:cubicBezTo>
                  <a:cubicBezTo>
                    <a:pt x="986" y="112"/>
                    <a:pt x="986" y="110"/>
                    <a:pt x="986" y="109"/>
                  </a:cubicBezTo>
                  <a:cubicBezTo>
                    <a:pt x="986" y="108"/>
                    <a:pt x="987" y="107"/>
                    <a:pt x="987" y="106"/>
                  </a:cubicBezTo>
                  <a:cubicBezTo>
                    <a:pt x="987" y="105"/>
                    <a:pt x="986" y="103"/>
                    <a:pt x="986" y="103"/>
                  </a:cubicBezTo>
                  <a:cubicBezTo>
                    <a:pt x="986" y="101"/>
                    <a:pt x="987" y="99"/>
                    <a:pt x="987" y="99"/>
                  </a:cubicBezTo>
                  <a:cubicBezTo>
                    <a:pt x="988" y="97"/>
                    <a:pt x="991" y="95"/>
                    <a:pt x="991" y="94"/>
                  </a:cubicBezTo>
                  <a:cubicBezTo>
                    <a:pt x="992" y="93"/>
                    <a:pt x="991" y="89"/>
                    <a:pt x="990" y="88"/>
                  </a:cubicBezTo>
                  <a:cubicBezTo>
                    <a:pt x="989" y="87"/>
                    <a:pt x="986" y="86"/>
                    <a:pt x="985" y="85"/>
                  </a:cubicBezTo>
                  <a:cubicBezTo>
                    <a:pt x="984" y="85"/>
                    <a:pt x="983" y="85"/>
                    <a:pt x="983" y="85"/>
                  </a:cubicBezTo>
                  <a:cubicBezTo>
                    <a:pt x="983" y="85"/>
                    <a:pt x="983" y="85"/>
                    <a:pt x="983" y="85"/>
                  </a:cubicBezTo>
                  <a:cubicBezTo>
                    <a:pt x="986" y="90"/>
                    <a:pt x="986" y="90"/>
                    <a:pt x="986" y="90"/>
                  </a:cubicBezTo>
                  <a:cubicBezTo>
                    <a:pt x="982" y="93"/>
                    <a:pt x="982" y="93"/>
                    <a:pt x="982" y="93"/>
                  </a:cubicBezTo>
                  <a:cubicBezTo>
                    <a:pt x="981" y="93"/>
                    <a:pt x="979" y="95"/>
                    <a:pt x="976" y="95"/>
                  </a:cubicBezTo>
                  <a:cubicBezTo>
                    <a:pt x="976" y="95"/>
                    <a:pt x="976" y="95"/>
                    <a:pt x="976" y="95"/>
                  </a:cubicBezTo>
                  <a:cubicBezTo>
                    <a:pt x="974" y="95"/>
                    <a:pt x="971" y="94"/>
                    <a:pt x="969" y="92"/>
                  </a:cubicBezTo>
                  <a:cubicBezTo>
                    <a:pt x="968" y="91"/>
                    <a:pt x="968" y="89"/>
                    <a:pt x="967" y="88"/>
                  </a:cubicBezTo>
                  <a:cubicBezTo>
                    <a:pt x="967" y="88"/>
                    <a:pt x="967" y="88"/>
                    <a:pt x="967" y="88"/>
                  </a:cubicBezTo>
                  <a:cubicBezTo>
                    <a:pt x="967" y="88"/>
                    <a:pt x="967" y="88"/>
                    <a:pt x="967" y="88"/>
                  </a:cubicBezTo>
                  <a:cubicBezTo>
                    <a:pt x="966" y="88"/>
                    <a:pt x="966" y="89"/>
                    <a:pt x="965" y="89"/>
                  </a:cubicBezTo>
                  <a:cubicBezTo>
                    <a:pt x="965" y="89"/>
                    <a:pt x="965" y="89"/>
                    <a:pt x="965" y="89"/>
                  </a:cubicBezTo>
                  <a:cubicBezTo>
                    <a:pt x="963" y="90"/>
                    <a:pt x="962" y="91"/>
                    <a:pt x="960" y="91"/>
                  </a:cubicBezTo>
                  <a:cubicBezTo>
                    <a:pt x="959" y="91"/>
                    <a:pt x="959" y="91"/>
                    <a:pt x="958" y="91"/>
                  </a:cubicBezTo>
                  <a:cubicBezTo>
                    <a:pt x="955" y="90"/>
                    <a:pt x="953" y="87"/>
                    <a:pt x="953" y="86"/>
                  </a:cubicBezTo>
                  <a:cubicBezTo>
                    <a:pt x="952" y="85"/>
                    <a:pt x="952" y="83"/>
                    <a:pt x="951" y="81"/>
                  </a:cubicBezTo>
                  <a:cubicBezTo>
                    <a:pt x="951" y="81"/>
                    <a:pt x="951" y="80"/>
                    <a:pt x="951" y="79"/>
                  </a:cubicBezTo>
                  <a:cubicBezTo>
                    <a:pt x="951" y="79"/>
                    <a:pt x="950" y="79"/>
                    <a:pt x="950" y="79"/>
                  </a:cubicBezTo>
                  <a:cubicBezTo>
                    <a:pt x="950" y="79"/>
                    <a:pt x="950" y="79"/>
                    <a:pt x="949" y="78"/>
                  </a:cubicBezTo>
                  <a:cubicBezTo>
                    <a:pt x="948" y="78"/>
                    <a:pt x="947" y="78"/>
                    <a:pt x="946" y="77"/>
                  </a:cubicBezTo>
                  <a:cubicBezTo>
                    <a:pt x="944" y="75"/>
                    <a:pt x="942" y="73"/>
                    <a:pt x="941" y="70"/>
                  </a:cubicBezTo>
                  <a:cubicBezTo>
                    <a:pt x="941" y="68"/>
                    <a:pt x="941" y="65"/>
                    <a:pt x="942" y="63"/>
                  </a:cubicBezTo>
                  <a:cubicBezTo>
                    <a:pt x="942" y="63"/>
                    <a:pt x="941" y="63"/>
                    <a:pt x="941" y="63"/>
                  </a:cubicBezTo>
                  <a:cubicBezTo>
                    <a:pt x="941" y="63"/>
                    <a:pt x="940" y="63"/>
                    <a:pt x="939" y="63"/>
                  </a:cubicBezTo>
                  <a:cubicBezTo>
                    <a:pt x="937" y="63"/>
                    <a:pt x="936" y="63"/>
                    <a:pt x="935" y="63"/>
                  </a:cubicBezTo>
                  <a:cubicBezTo>
                    <a:pt x="932" y="61"/>
                    <a:pt x="931" y="59"/>
                    <a:pt x="930" y="58"/>
                  </a:cubicBezTo>
                  <a:cubicBezTo>
                    <a:pt x="930" y="57"/>
                    <a:pt x="930" y="57"/>
                    <a:pt x="930" y="56"/>
                  </a:cubicBezTo>
                  <a:cubicBezTo>
                    <a:pt x="929" y="56"/>
                    <a:pt x="928" y="56"/>
                    <a:pt x="926" y="55"/>
                  </a:cubicBezTo>
                  <a:cubicBezTo>
                    <a:pt x="925" y="55"/>
                    <a:pt x="924" y="54"/>
                    <a:pt x="923" y="53"/>
                  </a:cubicBezTo>
                  <a:cubicBezTo>
                    <a:pt x="923" y="53"/>
                    <a:pt x="923" y="53"/>
                    <a:pt x="923" y="52"/>
                  </a:cubicBezTo>
                  <a:cubicBezTo>
                    <a:pt x="922" y="52"/>
                    <a:pt x="921" y="51"/>
                    <a:pt x="921" y="51"/>
                  </a:cubicBezTo>
                  <a:cubicBezTo>
                    <a:pt x="921" y="51"/>
                    <a:pt x="921" y="51"/>
                    <a:pt x="921" y="51"/>
                  </a:cubicBezTo>
                  <a:cubicBezTo>
                    <a:pt x="920" y="53"/>
                    <a:pt x="918" y="55"/>
                    <a:pt x="915" y="55"/>
                  </a:cubicBezTo>
                  <a:cubicBezTo>
                    <a:pt x="911" y="55"/>
                    <a:pt x="909" y="51"/>
                    <a:pt x="908" y="49"/>
                  </a:cubicBezTo>
                  <a:cubicBezTo>
                    <a:pt x="908" y="49"/>
                    <a:pt x="908" y="49"/>
                    <a:pt x="908" y="49"/>
                  </a:cubicBezTo>
                  <a:cubicBezTo>
                    <a:pt x="908" y="48"/>
                    <a:pt x="908" y="48"/>
                    <a:pt x="908" y="47"/>
                  </a:cubicBezTo>
                  <a:cubicBezTo>
                    <a:pt x="907" y="47"/>
                    <a:pt x="907" y="47"/>
                    <a:pt x="907" y="47"/>
                  </a:cubicBezTo>
                  <a:cubicBezTo>
                    <a:pt x="905" y="47"/>
                    <a:pt x="904" y="46"/>
                    <a:pt x="903" y="46"/>
                  </a:cubicBezTo>
                  <a:cubicBezTo>
                    <a:pt x="903" y="46"/>
                    <a:pt x="902" y="45"/>
                    <a:pt x="902" y="45"/>
                  </a:cubicBezTo>
                  <a:cubicBezTo>
                    <a:pt x="901" y="45"/>
                    <a:pt x="900" y="45"/>
                    <a:pt x="899" y="45"/>
                  </a:cubicBezTo>
                  <a:cubicBezTo>
                    <a:pt x="899" y="45"/>
                    <a:pt x="899" y="45"/>
                    <a:pt x="899" y="45"/>
                  </a:cubicBezTo>
                  <a:cubicBezTo>
                    <a:pt x="898" y="45"/>
                    <a:pt x="897" y="46"/>
                    <a:pt x="895" y="46"/>
                  </a:cubicBezTo>
                  <a:cubicBezTo>
                    <a:pt x="895" y="46"/>
                    <a:pt x="895" y="46"/>
                    <a:pt x="895" y="46"/>
                  </a:cubicBezTo>
                  <a:cubicBezTo>
                    <a:pt x="892" y="45"/>
                    <a:pt x="889" y="44"/>
                    <a:pt x="888" y="43"/>
                  </a:cubicBezTo>
                  <a:cubicBezTo>
                    <a:pt x="886" y="42"/>
                    <a:pt x="886" y="41"/>
                    <a:pt x="885" y="40"/>
                  </a:cubicBezTo>
                  <a:cubicBezTo>
                    <a:pt x="885" y="40"/>
                    <a:pt x="884" y="40"/>
                    <a:pt x="883" y="40"/>
                  </a:cubicBezTo>
                  <a:cubicBezTo>
                    <a:pt x="882" y="40"/>
                    <a:pt x="881" y="40"/>
                    <a:pt x="880" y="40"/>
                  </a:cubicBezTo>
                  <a:cubicBezTo>
                    <a:pt x="878" y="39"/>
                    <a:pt x="876" y="35"/>
                    <a:pt x="876" y="34"/>
                  </a:cubicBezTo>
                  <a:cubicBezTo>
                    <a:pt x="876" y="34"/>
                    <a:pt x="875" y="33"/>
                    <a:pt x="875" y="33"/>
                  </a:cubicBezTo>
                  <a:cubicBezTo>
                    <a:pt x="875" y="33"/>
                    <a:pt x="874" y="33"/>
                    <a:pt x="874" y="33"/>
                  </a:cubicBezTo>
                  <a:cubicBezTo>
                    <a:pt x="874" y="33"/>
                    <a:pt x="874" y="33"/>
                    <a:pt x="874" y="33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71" y="33"/>
                    <a:pt x="870" y="32"/>
                    <a:pt x="869" y="31"/>
                  </a:cubicBezTo>
                  <a:cubicBezTo>
                    <a:pt x="868" y="32"/>
                    <a:pt x="867" y="33"/>
                    <a:pt x="865" y="33"/>
                  </a:cubicBezTo>
                  <a:cubicBezTo>
                    <a:pt x="865" y="33"/>
                    <a:pt x="865" y="34"/>
                    <a:pt x="864" y="34"/>
                  </a:cubicBezTo>
                  <a:cubicBezTo>
                    <a:pt x="861" y="34"/>
                    <a:pt x="859" y="31"/>
                    <a:pt x="858" y="30"/>
                  </a:cubicBezTo>
                  <a:cubicBezTo>
                    <a:pt x="858" y="30"/>
                    <a:pt x="858" y="30"/>
                    <a:pt x="858" y="30"/>
                  </a:cubicBezTo>
                  <a:cubicBezTo>
                    <a:pt x="857" y="31"/>
                    <a:pt x="856" y="33"/>
                    <a:pt x="854" y="33"/>
                  </a:cubicBezTo>
                  <a:cubicBezTo>
                    <a:pt x="853" y="33"/>
                    <a:pt x="853" y="33"/>
                    <a:pt x="852" y="33"/>
                  </a:cubicBezTo>
                  <a:cubicBezTo>
                    <a:pt x="850" y="33"/>
                    <a:pt x="849" y="33"/>
                    <a:pt x="847" y="32"/>
                  </a:cubicBezTo>
                  <a:cubicBezTo>
                    <a:pt x="847" y="32"/>
                    <a:pt x="847" y="32"/>
                    <a:pt x="847" y="32"/>
                  </a:cubicBezTo>
                  <a:cubicBezTo>
                    <a:pt x="846" y="32"/>
                    <a:pt x="846" y="32"/>
                    <a:pt x="846" y="32"/>
                  </a:cubicBezTo>
                  <a:cubicBezTo>
                    <a:pt x="846" y="32"/>
                    <a:pt x="846" y="32"/>
                    <a:pt x="845" y="31"/>
                  </a:cubicBezTo>
                  <a:cubicBezTo>
                    <a:pt x="845" y="33"/>
                    <a:pt x="843" y="34"/>
                    <a:pt x="842" y="34"/>
                  </a:cubicBezTo>
                  <a:cubicBezTo>
                    <a:pt x="841" y="34"/>
                    <a:pt x="840" y="35"/>
                    <a:pt x="839" y="35"/>
                  </a:cubicBezTo>
                  <a:cubicBezTo>
                    <a:pt x="838" y="35"/>
                    <a:pt x="836" y="34"/>
                    <a:pt x="834" y="33"/>
                  </a:cubicBezTo>
                  <a:cubicBezTo>
                    <a:pt x="833" y="33"/>
                    <a:pt x="832" y="32"/>
                    <a:pt x="831" y="32"/>
                  </a:cubicBezTo>
                  <a:cubicBezTo>
                    <a:pt x="831" y="32"/>
                    <a:pt x="831" y="32"/>
                    <a:pt x="831" y="32"/>
                  </a:cubicBezTo>
                  <a:cubicBezTo>
                    <a:pt x="830" y="32"/>
                    <a:pt x="829" y="32"/>
                    <a:pt x="829" y="32"/>
                  </a:cubicBezTo>
                  <a:cubicBezTo>
                    <a:pt x="829" y="32"/>
                    <a:pt x="829" y="32"/>
                    <a:pt x="828" y="32"/>
                  </a:cubicBezTo>
                  <a:cubicBezTo>
                    <a:pt x="827" y="33"/>
                    <a:pt x="826" y="35"/>
                    <a:pt x="824" y="35"/>
                  </a:cubicBezTo>
                  <a:cubicBezTo>
                    <a:pt x="823" y="35"/>
                    <a:pt x="823" y="35"/>
                    <a:pt x="823" y="35"/>
                  </a:cubicBezTo>
                  <a:cubicBezTo>
                    <a:pt x="820" y="35"/>
                    <a:pt x="818" y="35"/>
                    <a:pt x="817" y="34"/>
                  </a:cubicBezTo>
                  <a:cubicBezTo>
                    <a:pt x="816" y="34"/>
                    <a:pt x="816" y="33"/>
                    <a:pt x="815" y="33"/>
                  </a:cubicBezTo>
                  <a:cubicBezTo>
                    <a:pt x="815" y="33"/>
                    <a:pt x="814" y="33"/>
                    <a:pt x="813" y="33"/>
                  </a:cubicBezTo>
                  <a:cubicBezTo>
                    <a:pt x="813" y="33"/>
                    <a:pt x="813" y="33"/>
                    <a:pt x="813" y="33"/>
                  </a:cubicBezTo>
                  <a:cubicBezTo>
                    <a:pt x="812" y="33"/>
                    <a:pt x="812" y="33"/>
                    <a:pt x="811" y="33"/>
                  </a:cubicBezTo>
                  <a:cubicBezTo>
                    <a:pt x="810" y="33"/>
                    <a:pt x="809" y="34"/>
                    <a:pt x="808" y="34"/>
                  </a:cubicBezTo>
                  <a:cubicBezTo>
                    <a:pt x="807" y="34"/>
                    <a:pt x="807" y="34"/>
                    <a:pt x="806" y="34"/>
                  </a:cubicBezTo>
                  <a:cubicBezTo>
                    <a:pt x="804" y="33"/>
                    <a:pt x="803" y="32"/>
                    <a:pt x="802" y="31"/>
                  </a:cubicBezTo>
                  <a:cubicBezTo>
                    <a:pt x="802" y="31"/>
                    <a:pt x="801" y="31"/>
                    <a:pt x="801" y="31"/>
                  </a:cubicBezTo>
                  <a:cubicBezTo>
                    <a:pt x="801" y="32"/>
                    <a:pt x="800" y="33"/>
                    <a:pt x="800" y="33"/>
                  </a:cubicBezTo>
                  <a:cubicBezTo>
                    <a:pt x="800" y="34"/>
                    <a:pt x="800" y="34"/>
                    <a:pt x="800" y="35"/>
                  </a:cubicBezTo>
                  <a:cubicBezTo>
                    <a:pt x="799" y="35"/>
                    <a:pt x="799" y="36"/>
                    <a:pt x="799" y="36"/>
                  </a:cubicBezTo>
                  <a:cubicBezTo>
                    <a:pt x="798" y="39"/>
                    <a:pt x="798" y="40"/>
                    <a:pt x="797" y="41"/>
                  </a:cubicBezTo>
                  <a:cubicBezTo>
                    <a:pt x="796" y="43"/>
                    <a:pt x="793" y="46"/>
                    <a:pt x="791" y="48"/>
                  </a:cubicBezTo>
                  <a:cubicBezTo>
                    <a:pt x="789" y="48"/>
                    <a:pt x="788" y="49"/>
                    <a:pt x="786" y="49"/>
                  </a:cubicBezTo>
                  <a:cubicBezTo>
                    <a:pt x="786" y="49"/>
                    <a:pt x="785" y="49"/>
                    <a:pt x="785" y="49"/>
                  </a:cubicBezTo>
                  <a:cubicBezTo>
                    <a:pt x="785" y="49"/>
                    <a:pt x="785" y="50"/>
                    <a:pt x="784" y="50"/>
                  </a:cubicBezTo>
                  <a:cubicBezTo>
                    <a:pt x="783" y="50"/>
                    <a:pt x="781" y="51"/>
                    <a:pt x="779" y="51"/>
                  </a:cubicBezTo>
                  <a:cubicBezTo>
                    <a:pt x="779" y="51"/>
                    <a:pt x="778" y="51"/>
                    <a:pt x="778" y="51"/>
                  </a:cubicBezTo>
                  <a:cubicBezTo>
                    <a:pt x="775" y="51"/>
                    <a:pt x="772" y="49"/>
                    <a:pt x="769" y="46"/>
                  </a:cubicBezTo>
                  <a:cubicBezTo>
                    <a:pt x="767" y="44"/>
                    <a:pt x="766" y="43"/>
                    <a:pt x="765" y="42"/>
                  </a:cubicBezTo>
                  <a:cubicBezTo>
                    <a:pt x="765" y="41"/>
                    <a:pt x="764" y="40"/>
                    <a:pt x="764" y="40"/>
                  </a:cubicBezTo>
                  <a:cubicBezTo>
                    <a:pt x="764" y="39"/>
                    <a:pt x="764" y="39"/>
                    <a:pt x="764" y="39"/>
                  </a:cubicBezTo>
                  <a:cubicBezTo>
                    <a:pt x="763" y="39"/>
                    <a:pt x="762" y="38"/>
                    <a:pt x="762" y="37"/>
                  </a:cubicBezTo>
                  <a:cubicBezTo>
                    <a:pt x="761" y="37"/>
                    <a:pt x="761" y="37"/>
                    <a:pt x="761" y="37"/>
                  </a:cubicBezTo>
                  <a:cubicBezTo>
                    <a:pt x="760" y="37"/>
                    <a:pt x="759" y="37"/>
                    <a:pt x="758" y="37"/>
                  </a:cubicBezTo>
                  <a:cubicBezTo>
                    <a:pt x="758" y="37"/>
                    <a:pt x="757" y="37"/>
                    <a:pt x="757" y="37"/>
                  </a:cubicBezTo>
                  <a:cubicBezTo>
                    <a:pt x="755" y="37"/>
                    <a:pt x="751" y="35"/>
                    <a:pt x="750" y="35"/>
                  </a:cubicBezTo>
                  <a:cubicBezTo>
                    <a:pt x="749" y="34"/>
                    <a:pt x="748" y="33"/>
                    <a:pt x="747" y="32"/>
                  </a:cubicBezTo>
                  <a:cubicBezTo>
                    <a:pt x="747" y="32"/>
                    <a:pt x="746" y="32"/>
                    <a:pt x="746" y="31"/>
                  </a:cubicBezTo>
                  <a:cubicBezTo>
                    <a:pt x="745" y="31"/>
                    <a:pt x="745" y="31"/>
                    <a:pt x="744" y="31"/>
                  </a:cubicBezTo>
                  <a:cubicBezTo>
                    <a:pt x="743" y="31"/>
                    <a:pt x="743" y="31"/>
                    <a:pt x="742" y="31"/>
                  </a:cubicBezTo>
                  <a:cubicBezTo>
                    <a:pt x="741" y="30"/>
                    <a:pt x="741" y="30"/>
                    <a:pt x="741" y="30"/>
                  </a:cubicBezTo>
                  <a:cubicBezTo>
                    <a:pt x="739" y="30"/>
                    <a:pt x="738" y="29"/>
                    <a:pt x="736" y="29"/>
                  </a:cubicBezTo>
                  <a:cubicBezTo>
                    <a:pt x="735" y="28"/>
                    <a:pt x="734" y="27"/>
                    <a:pt x="734" y="26"/>
                  </a:cubicBezTo>
                  <a:cubicBezTo>
                    <a:pt x="734" y="25"/>
                    <a:pt x="734" y="25"/>
                    <a:pt x="733" y="25"/>
                  </a:cubicBezTo>
                  <a:cubicBezTo>
                    <a:pt x="733" y="25"/>
                    <a:pt x="731" y="24"/>
                    <a:pt x="730" y="23"/>
                  </a:cubicBezTo>
                  <a:cubicBezTo>
                    <a:pt x="729" y="23"/>
                    <a:pt x="728" y="22"/>
                    <a:pt x="726" y="22"/>
                  </a:cubicBezTo>
                  <a:cubicBezTo>
                    <a:pt x="725" y="21"/>
                    <a:pt x="724" y="21"/>
                    <a:pt x="723" y="20"/>
                  </a:cubicBezTo>
                  <a:cubicBezTo>
                    <a:pt x="723" y="20"/>
                    <a:pt x="722" y="20"/>
                    <a:pt x="722" y="20"/>
                  </a:cubicBezTo>
                  <a:cubicBezTo>
                    <a:pt x="720" y="19"/>
                    <a:pt x="718" y="18"/>
                    <a:pt x="716" y="17"/>
                  </a:cubicBezTo>
                  <a:cubicBezTo>
                    <a:pt x="715" y="15"/>
                    <a:pt x="713" y="12"/>
                    <a:pt x="712" y="10"/>
                  </a:cubicBezTo>
                  <a:cubicBezTo>
                    <a:pt x="500" y="12"/>
                    <a:pt x="500" y="12"/>
                    <a:pt x="500" y="12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58" y="528"/>
                    <a:pt x="258" y="528"/>
                    <a:pt x="258" y="528"/>
                  </a:cubicBezTo>
                  <a:cubicBezTo>
                    <a:pt x="426" y="532"/>
                    <a:pt x="426" y="532"/>
                    <a:pt x="426" y="532"/>
                  </a:cubicBezTo>
                  <a:cubicBezTo>
                    <a:pt x="575" y="532"/>
                    <a:pt x="575" y="532"/>
                    <a:pt x="575" y="532"/>
                  </a:cubicBezTo>
                  <a:cubicBezTo>
                    <a:pt x="814" y="529"/>
                    <a:pt x="814" y="529"/>
                    <a:pt x="814" y="529"/>
                  </a:cubicBezTo>
                  <a:cubicBezTo>
                    <a:pt x="995" y="524"/>
                    <a:pt x="995" y="524"/>
                    <a:pt x="995" y="524"/>
                  </a:cubicBezTo>
                  <a:cubicBezTo>
                    <a:pt x="1147" y="517"/>
                    <a:pt x="1147" y="517"/>
                    <a:pt x="1147" y="517"/>
                  </a:cubicBezTo>
                  <a:cubicBezTo>
                    <a:pt x="1146" y="516"/>
                    <a:pt x="1146" y="514"/>
                    <a:pt x="1145" y="5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906713" y="3352800"/>
              <a:ext cx="863600" cy="452438"/>
            </a:xfrm>
            <a:custGeom>
              <a:avLst/>
              <a:gdLst>
                <a:gd name="T0" fmla="*/ 1005 w 1023"/>
                <a:gd name="T1" fmla="*/ 143 h 538"/>
                <a:gd name="T2" fmla="*/ 1004 w 1023"/>
                <a:gd name="T3" fmla="*/ 138 h 538"/>
                <a:gd name="T4" fmla="*/ 1000 w 1023"/>
                <a:gd name="T5" fmla="*/ 139 h 538"/>
                <a:gd name="T6" fmla="*/ 995 w 1023"/>
                <a:gd name="T7" fmla="*/ 136 h 538"/>
                <a:gd name="T8" fmla="*/ 990 w 1023"/>
                <a:gd name="T9" fmla="*/ 135 h 538"/>
                <a:gd name="T10" fmla="*/ 984 w 1023"/>
                <a:gd name="T11" fmla="*/ 137 h 538"/>
                <a:gd name="T12" fmla="*/ 978 w 1023"/>
                <a:gd name="T13" fmla="*/ 131 h 538"/>
                <a:gd name="T14" fmla="*/ 973 w 1023"/>
                <a:gd name="T15" fmla="*/ 130 h 538"/>
                <a:gd name="T16" fmla="*/ 972 w 1023"/>
                <a:gd name="T17" fmla="*/ 122 h 538"/>
                <a:gd name="T18" fmla="*/ 965 w 1023"/>
                <a:gd name="T19" fmla="*/ 119 h 538"/>
                <a:gd name="T20" fmla="*/ 961 w 1023"/>
                <a:gd name="T21" fmla="*/ 109 h 538"/>
                <a:gd name="T22" fmla="*/ 965 w 1023"/>
                <a:gd name="T23" fmla="*/ 104 h 538"/>
                <a:gd name="T24" fmla="*/ 962 w 1023"/>
                <a:gd name="T25" fmla="*/ 99 h 538"/>
                <a:gd name="T26" fmla="*/ 956 w 1023"/>
                <a:gd name="T27" fmla="*/ 100 h 538"/>
                <a:gd name="T28" fmla="*/ 950 w 1023"/>
                <a:gd name="T29" fmla="*/ 94 h 538"/>
                <a:gd name="T30" fmla="*/ 944 w 1023"/>
                <a:gd name="T31" fmla="*/ 89 h 538"/>
                <a:gd name="T32" fmla="*/ 940 w 1023"/>
                <a:gd name="T33" fmla="*/ 82 h 538"/>
                <a:gd name="T34" fmla="*/ 935 w 1023"/>
                <a:gd name="T35" fmla="*/ 78 h 538"/>
                <a:gd name="T36" fmla="*/ 932 w 1023"/>
                <a:gd name="T37" fmla="*/ 69 h 538"/>
                <a:gd name="T38" fmla="*/ 939 w 1023"/>
                <a:gd name="T39" fmla="*/ 68 h 538"/>
                <a:gd name="T40" fmla="*/ 938 w 1023"/>
                <a:gd name="T41" fmla="*/ 61 h 538"/>
                <a:gd name="T42" fmla="*/ 940 w 1023"/>
                <a:gd name="T43" fmla="*/ 53 h 538"/>
                <a:gd name="T44" fmla="*/ 948 w 1023"/>
                <a:gd name="T45" fmla="*/ 50 h 538"/>
                <a:gd name="T46" fmla="*/ 948 w 1023"/>
                <a:gd name="T47" fmla="*/ 42 h 538"/>
                <a:gd name="T48" fmla="*/ 951 w 1023"/>
                <a:gd name="T49" fmla="*/ 38 h 538"/>
                <a:gd name="T50" fmla="*/ 956 w 1023"/>
                <a:gd name="T51" fmla="*/ 42 h 538"/>
                <a:gd name="T52" fmla="*/ 963 w 1023"/>
                <a:gd name="T53" fmla="*/ 39 h 538"/>
                <a:gd name="T54" fmla="*/ 962 w 1023"/>
                <a:gd name="T55" fmla="*/ 33 h 538"/>
                <a:gd name="T56" fmla="*/ 957 w 1023"/>
                <a:gd name="T57" fmla="*/ 35 h 538"/>
                <a:gd name="T58" fmla="*/ 951 w 1023"/>
                <a:gd name="T59" fmla="*/ 32 h 538"/>
                <a:gd name="T60" fmla="*/ 958 w 1023"/>
                <a:gd name="T61" fmla="*/ 30 h 538"/>
                <a:gd name="T62" fmla="*/ 961 w 1023"/>
                <a:gd name="T63" fmla="*/ 24 h 538"/>
                <a:gd name="T64" fmla="*/ 957 w 1023"/>
                <a:gd name="T65" fmla="*/ 20 h 538"/>
                <a:gd name="T66" fmla="*/ 951 w 1023"/>
                <a:gd name="T67" fmla="*/ 18 h 538"/>
                <a:gd name="T68" fmla="*/ 950 w 1023"/>
                <a:gd name="T69" fmla="*/ 10 h 538"/>
                <a:gd name="T70" fmla="*/ 945 w 1023"/>
                <a:gd name="T71" fmla="*/ 11 h 538"/>
                <a:gd name="T72" fmla="*/ 940 w 1023"/>
                <a:gd name="T73" fmla="*/ 14 h 538"/>
                <a:gd name="T74" fmla="*/ 935 w 1023"/>
                <a:gd name="T75" fmla="*/ 18 h 538"/>
                <a:gd name="T76" fmla="*/ 926 w 1023"/>
                <a:gd name="T77" fmla="*/ 16 h 538"/>
                <a:gd name="T78" fmla="*/ 920 w 1023"/>
                <a:gd name="T79" fmla="*/ 13 h 538"/>
                <a:gd name="T80" fmla="*/ 915 w 1023"/>
                <a:gd name="T81" fmla="*/ 8 h 538"/>
                <a:gd name="T82" fmla="*/ 910 w 1023"/>
                <a:gd name="T83" fmla="*/ 4 h 538"/>
                <a:gd name="T84" fmla="*/ 905 w 1023"/>
                <a:gd name="T85" fmla="*/ 0 h 538"/>
                <a:gd name="T86" fmla="*/ 567 w 1023"/>
                <a:gd name="T87" fmla="*/ 12 h 538"/>
                <a:gd name="T88" fmla="*/ 179 w 1023"/>
                <a:gd name="T89" fmla="*/ 15 h 538"/>
                <a:gd name="T90" fmla="*/ 0 w 1023"/>
                <a:gd name="T91" fmla="*/ 537 h 538"/>
                <a:gd name="T92" fmla="*/ 506 w 1023"/>
                <a:gd name="T93" fmla="*/ 537 h 538"/>
                <a:gd name="T94" fmla="*/ 838 w 1023"/>
                <a:gd name="T95" fmla="*/ 527 h 538"/>
                <a:gd name="T96" fmla="*/ 1003 w 1023"/>
                <a:gd name="T97" fmla="*/ 145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3" h="538">
                  <a:moveTo>
                    <a:pt x="1003" y="145"/>
                  </a:moveTo>
                  <a:cubicBezTo>
                    <a:pt x="1003" y="145"/>
                    <a:pt x="1005" y="143"/>
                    <a:pt x="1005" y="143"/>
                  </a:cubicBezTo>
                  <a:cubicBezTo>
                    <a:pt x="1005" y="142"/>
                    <a:pt x="1005" y="141"/>
                    <a:pt x="1005" y="140"/>
                  </a:cubicBezTo>
                  <a:cubicBezTo>
                    <a:pt x="1005" y="139"/>
                    <a:pt x="1004" y="138"/>
                    <a:pt x="1004" y="138"/>
                  </a:cubicBezTo>
                  <a:cubicBezTo>
                    <a:pt x="1003" y="137"/>
                    <a:pt x="1002" y="138"/>
                    <a:pt x="1002" y="138"/>
                  </a:cubicBezTo>
                  <a:cubicBezTo>
                    <a:pt x="1001" y="138"/>
                    <a:pt x="1001" y="139"/>
                    <a:pt x="1000" y="139"/>
                  </a:cubicBezTo>
                  <a:cubicBezTo>
                    <a:pt x="999" y="139"/>
                    <a:pt x="997" y="140"/>
                    <a:pt x="996" y="139"/>
                  </a:cubicBezTo>
                  <a:cubicBezTo>
                    <a:pt x="995" y="139"/>
                    <a:pt x="996" y="137"/>
                    <a:pt x="995" y="136"/>
                  </a:cubicBezTo>
                  <a:cubicBezTo>
                    <a:pt x="995" y="135"/>
                    <a:pt x="993" y="135"/>
                    <a:pt x="993" y="134"/>
                  </a:cubicBezTo>
                  <a:cubicBezTo>
                    <a:pt x="992" y="134"/>
                    <a:pt x="991" y="135"/>
                    <a:pt x="990" y="135"/>
                  </a:cubicBezTo>
                  <a:cubicBezTo>
                    <a:pt x="989" y="136"/>
                    <a:pt x="989" y="137"/>
                    <a:pt x="988" y="137"/>
                  </a:cubicBezTo>
                  <a:cubicBezTo>
                    <a:pt x="987" y="138"/>
                    <a:pt x="985" y="138"/>
                    <a:pt x="984" y="137"/>
                  </a:cubicBezTo>
                  <a:cubicBezTo>
                    <a:pt x="983" y="137"/>
                    <a:pt x="981" y="136"/>
                    <a:pt x="981" y="135"/>
                  </a:cubicBezTo>
                  <a:cubicBezTo>
                    <a:pt x="980" y="134"/>
                    <a:pt x="979" y="132"/>
                    <a:pt x="978" y="131"/>
                  </a:cubicBezTo>
                  <a:cubicBezTo>
                    <a:pt x="977" y="131"/>
                    <a:pt x="976" y="132"/>
                    <a:pt x="975" y="132"/>
                  </a:cubicBezTo>
                  <a:cubicBezTo>
                    <a:pt x="974" y="131"/>
                    <a:pt x="973" y="131"/>
                    <a:pt x="973" y="130"/>
                  </a:cubicBezTo>
                  <a:cubicBezTo>
                    <a:pt x="973" y="129"/>
                    <a:pt x="974" y="127"/>
                    <a:pt x="974" y="125"/>
                  </a:cubicBezTo>
                  <a:cubicBezTo>
                    <a:pt x="974" y="124"/>
                    <a:pt x="973" y="122"/>
                    <a:pt x="972" y="122"/>
                  </a:cubicBezTo>
                  <a:cubicBezTo>
                    <a:pt x="971" y="121"/>
                    <a:pt x="969" y="120"/>
                    <a:pt x="969" y="119"/>
                  </a:cubicBezTo>
                  <a:cubicBezTo>
                    <a:pt x="968" y="119"/>
                    <a:pt x="966" y="119"/>
                    <a:pt x="965" y="119"/>
                  </a:cubicBezTo>
                  <a:cubicBezTo>
                    <a:pt x="964" y="118"/>
                    <a:pt x="962" y="116"/>
                    <a:pt x="962" y="115"/>
                  </a:cubicBezTo>
                  <a:cubicBezTo>
                    <a:pt x="961" y="114"/>
                    <a:pt x="961" y="111"/>
                    <a:pt x="961" y="109"/>
                  </a:cubicBezTo>
                  <a:cubicBezTo>
                    <a:pt x="961" y="109"/>
                    <a:pt x="961" y="107"/>
                    <a:pt x="961" y="106"/>
                  </a:cubicBezTo>
                  <a:cubicBezTo>
                    <a:pt x="962" y="105"/>
                    <a:pt x="965" y="105"/>
                    <a:pt x="965" y="104"/>
                  </a:cubicBezTo>
                  <a:cubicBezTo>
                    <a:pt x="966" y="103"/>
                    <a:pt x="965" y="101"/>
                    <a:pt x="964" y="100"/>
                  </a:cubicBezTo>
                  <a:cubicBezTo>
                    <a:pt x="963" y="99"/>
                    <a:pt x="962" y="99"/>
                    <a:pt x="962" y="99"/>
                  </a:cubicBezTo>
                  <a:cubicBezTo>
                    <a:pt x="961" y="99"/>
                    <a:pt x="960" y="101"/>
                    <a:pt x="959" y="101"/>
                  </a:cubicBezTo>
                  <a:cubicBezTo>
                    <a:pt x="958" y="101"/>
                    <a:pt x="957" y="101"/>
                    <a:pt x="956" y="100"/>
                  </a:cubicBezTo>
                  <a:cubicBezTo>
                    <a:pt x="955" y="99"/>
                    <a:pt x="955" y="97"/>
                    <a:pt x="954" y="96"/>
                  </a:cubicBezTo>
                  <a:cubicBezTo>
                    <a:pt x="954" y="96"/>
                    <a:pt x="951" y="95"/>
                    <a:pt x="950" y="94"/>
                  </a:cubicBezTo>
                  <a:cubicBezTo>
                    <a:pt x="949" y="93"/>
                    <a:pt x="949" y="90"/>
                    <a:pt x="948" y="89"/>
                  </a:cubicBezTo>
                  <a:cubicBezTo>
                    <a:pt x="947" y="89"/>
                    <a:pt x="945" y="89"/>
                    <a:pt x="944" y="89"/>
                  </a:cubicBezTo>
                  <a:cubicBezTo>
                    <a:pt x="943" y="88"/>
                    <a:pt x="942" y="87"/>
                    <a:pt x="942" y="86"/>
                  </a:cubicBezTo>
                  <a:cubicBezTo>
                    <a:pt x="941" y="85"/>
                    <a:pt x="941" y="83"/>
                    <a:pt x="940" y="82"/>
                  </a:cubicBezTo>
                  <a:cubicBezTo>
                    <a:pt x="939" y="81"/>
                    <a:pt x="938" y="80"/>
                    <a:pt x="938" y="80"/>
                  </a:cubicBezTo>
                  <a:cubicBezTo>
                    <a:pt x="937" y="79"/>
                    <a:pt x="935" y="78"/>
                    <a:pt x="935" y="78"/>
                  </a:cubicBezTo>
                  <a:cubicBezTo>
                    <a:pt x="934" y="77"/>
                    <a:pt x="932" y="75"/>
                    <a:pt x="932" y="74"/>
                  </a:cubicBezTo>
                  <a:cubicBezTo>
                    <a:pt x="932" y="73"/>
                    <a:pt x="931" y="70"/>
                    <a:pt x="932" y="69"/>
                  </a:cubicBezTo>
                  <a:cubicBezTo>
                    <a:pt x="932" y="68"/>
                    <a:pt x="935" y="67"/>
                    <a:pt x="936" y="67"/>
                  </a:cubicBezTo>
                  <a:cubicBezTo>
                    <a:pt x="937" y="67"/>
                    <a:pt x="938" y="68"/>
                    <a:pt x="939" y="68"/>
                  </a:cubicBezTo>
                  <a:cubicBezTo>
                    <a:pt x="940" y="67"/>
                    <a:pt x="941" y="65"/>
                    <a:pt x="941" y="64"/>
                  </a:cubicBezTo>
                  <a:cubicBezTo>
                    <a:pt x="941" y="63"/>
                    <a:pt x="938" y="62"/>
                    <a:pt x="938" y="61"/>
                  </a:cubicBezTo>
                  <a:cubicBezTo>
                    <a:pt x="938" y="60"/>
                    <a:pt x="938" y="58"/>
                    <a:pt x="938" y="57"/>
                  </a:cubicBezTo>
                  <a:cubicBezTo>
                    <a:pt x="939" y="56"/>
                    <a:pt x="939" y="53"/>
                    <a:pt x="940" y="53"/>
                  </a:cubicBezTo>
                  <a:cubicBezTo>
                    <a:pt x="941" y="52"/>
                    <a:pt x="942" y="50"/>
                    <a:pt x="943" y="50"/>
                  </a:cubicBezTo>
                  <a:cubicBezTo>
                    <a:pt x="944" y="50"/>
                    <a:pt x="947" y="51"/>
                    <a:pt x="948" y="50"/>
                  </a:cubicBezTo>
                  <a:cubicBezTo>
                    <a:pt x="949" y="50"/>
                    <a:pt x="949" y="48"/>
                    <a:pt x="949" y="48"/>
                  </a:cubicBezTo>
                  <a:cubicBezTo>
                    <a:pt x="949" y="46"/>
                    <a:pt x="948" y="44"/>
                    <a:pt x="948" y="42"/>
                  </a:cubicBezTo>
                  <a:cubicBezTo>
                    <a:pt x="948" y="41"/>
                    <a:pt x="949" y="39"/>
                    <a:pt x="949" y="38"/>
                  </a:cubicBezTo>
                  <a:cubicBezTo>
                    <a:pt x="950" y="38"/>
                    <a:pt x="951" y="38"/>
                    <a:pt x="951" y="38"/>
                  </a:cubicBezTo>
                  <a:cubicBezTo>
                    <a:pt x="952" y="38"/>
                    <a:pt x="953" y="39"/>
                    <a:pt x="954" y="40"/>
                  </a:cubicBezTo>
                  <a:cubicBezTo>
                    <a:pt x="955" y="40"/>
                    <a:pt x="956" y="42"/>
                    <a:pt x="956" y="42"/>
                  </a:cubicBezTo>
                  <a:cubicBezTo>
                    <a:pt x="957" y="42"/>
                    <a:pt x="959" y="42"/>
                    <a:pt x="960" y="42"/>
                  </a:cubicBezTo>
                  <a:cubicBezTo>
                    <a:pt x="961" y="41"/>
                    <a:pt x="963" y="40"/>
                    <a:pt x="963" y="39"/>
                  </a:cubicBezTo>
                  <a:cubicBezTo>
                    <a:pt x="964" y="38"/>
                    <a:pt x="964" y="37"/>
                    <a:pt x="964" y="36"/>
                  </a:cubicBezTo>
                  <a:cubicBezTo>
                    <a:pt x="964" y="35"/>
                    <a:pt x="963" y="33"/>
                    <a:pt x="962" y="33"/>
                  </a:cubicBezTo>
                  <a:cubicBezTo>
                    <a:pt x="962" y="33"/>
                    <a:pt x="960" y="33"/>
                    <a:pt x="959" y="34"/>
                  </a:cubicBezTo>
                  <a:cubicBezTo>
                    <a:pt x="959" y="34"/>
                    <a:pt x="958" y="35"/>
                    <a:pt x="957" y="35"/>
                  </a:cubicBezTo>
                  <a:cubicBezTo>
                    <a:pt x="956" y="36"/>
                    <a:pt x="955" y="35"/>
                    <a:pt x="954" y="34"/>
                  </a:cubicBezTo>
                  <a:cubicBezTo>
                    <a:pt x="953" y="34"/>
                    <a:pt x="951" y="33"/>
                    <a:pt x="951" y="32"/>
                  </a:cubicBezTo>
                  <a:cubicBezTo>
                    <a:pt x="951" y="31"/>
                    <a:pt x="953" y="30"/>
                    <a:pt x="954" y="30"/>
                  </a:cubicBezTo>
                  <a:cubicBezTo>
                    <a:pt x="955" y="29"/>
                    <a:pt x="957" y="30"/>
                    <a:pt x="958" y="30"/>
                  </a:cubicBezTo>
                  <a:cubicBezTo>
                    <a:pt x="959" y="29"/>
                    <a:pt x="959" y="28"/>
                    <a:pt x="959" y="28"/>
                  </a:cubicBezTo>
                  <a:cubicBezTo>
                    <a:pt x="960" y="27"/>
                    <a:pt x="961" y="25"/>
                    <a:pt x="961" y="24"/>
                  </a:cubicBezTo>
                  <a:cubicBezTo>
                    <a:pt x="961" y="23"/>
                    <a:pt x="960" y="22"/>
                    <a:pt x="960" y="21"/>
                  </a:cubicBezTo>
                  <a:cubicBezTo>
                    <a:pt x="959" y="21"/>
                    <a:pt x="958" y="20"/>
                    <a:pt x="957" y="20"/>
                  </a:cubicBezTo>
                  <a:cubicBezTo>
                    <a:pt x="956" y="20"/>
                    <a:pt x="954" y="21"/>
                    <a:pt x="953" y="21"/>
                  </a:cubicBezTo>
                  <a:cubicBezTo>
                    <a:pt x="953" y="20"/>
                    <a:pt x="951" y="19"/>
                    <a:pt x="951" y="18"/>
                  </a:cubicBezTo>
                  <a:cubicBezTo>
                    <a:pt x="951" y="17"/>
                    <a:pt x="953" y="14"/>
                    <a:pt x="953" y="13"/>
                  </a:cubicBezTo>
                  <a:cubicBezTo>
                    <a:pt x="953" y="12"/>
                    <a:pt x="951" y="10"/>
                    <a:pt x="950" y="10"/>
                  </a:cubicBezTo>
                  <a:cubicBezTo>
                    <a:pt x="950" y="10"/>
                    <a:pt x="948" y="10"/>
                    <a:pt x="947" y="10"/>
                  </a:cubicBezTo>
                  <a:cubicBezTo>
                    <a:pt x="946" y="10"/>
                    <a:pt x="945" y="11"/>
                    <a:pt x="945" y="11"/>
                  </a:cubicBezTo>
                  <a:cubicBezTo>
                    <a:pt x="944" y="12"/>
                    <a:pt x="941" y="11"/>
                    <a:pt x="941" y="11"/>
                  </a:cubicBezTo>
                  <a:cubicBezTo>
                    <a:pt x="940" y="12"/>
                    <a:pt x="941" y="13"/>
                    <a:pt x="940" y="14"/>
                  </a:cubicBezTo>
                  <a:cubicBezTo>
                    <a:pt x="940" y="15"/>
                    <a:pt x="940" y="17"/>
                    <a:pt x="939" y="17"/>
                  </a:cubicBezTo>
                  <a:cubicBezTo>
                    <a:pt x="938" y="18"/>
                    <a:pt x="936" y="18"/>
                    <a:pt x="935" y="18"/>
                  </a:cubicBezTo>
                  <a:cubicBezTo>
                    <a:pt x="934" y="18"/>
                    <a:pt x="932" y="19"/>
                    <a:pt x="931" y="18"/>
                  </a:cubicBezTo>
                  <a:cubicBezTo>
                    <a:pt x="930" y="18"/>
                    <a:pt x="927" y="17"/>
                    <a:pt x="926" y="16"/>
                  </a:cubicBezTo>
                  <a:cubicBezTo>
                    <a:pt x="925" y="15"/>
                    <a:pt x="924" y="12"/>
                    <a:pt x="923" y="12"/>
                  </a:cubicBezTo>
                  <a:cubicBezTo>
                    <a:pt x="922" y="11"/>
                    <a:pt x="921" y="13"/>
                    <a:pt x="920" y="13"/>
                  </a:cubicBezTo>
                  <a:cubicBezTo>
                    <a:pt x="919" y="13"/>
                    <a:pt x="917" y="12"/>
                    <a:pt x="916" y="11"/>
                  </a:cubicBezTo>
                  <a:cubicBezTo>
                    <a:pt x="915" y="11"/>
                    <a:pt x="916" y="8"/>
                    <a:pt x="915" y="8"/>
                  </a:cubicBezTo>
                  <a:cubicBezTo>
                    <a:pt x="915" y="7"/>
                    <a:pt x="914" y="5"/>
                    <a:pt x="913" y="4"/>
                  </a:cubicBezTo>
                  <a:cubicBezTo>
                    <a:pt x="913" y="4"/>
                    <a:pt x="911" y="4"/>
                    <a:pt x="910" y="4"/>
                  </a:cubicBezTo>
                  <a:cubicBezTo>
                    <a:pt x="909" y="3"/>
                    <a:pt x="908" y="2"/>
                    <a:pt x="908" y="1"/>
                  </a:cubicBezTo>
                  <a:cubicBezTo>
                    <a:pt x="907" y="1"/>
                    <a:pt x="906" y="0"/>
                    <a:pt x="905" y="0"/>
                  </a:cubicBezTo>
                  <a:cubicBezTo>
                    <a:pt x="748" y="7"/>
                    <a:pt x="748" y="7"/>
                    <a:pt x="748" y="7"/>
                  </a:cubicBezTo>
                  <a:cubicBezTo>
                    <a:pt x="567" y="12"/>
                    <a:pt x="567" y="12"/>
                    <a:pt x="567" y="12"/>
                  </a:cubicBezTo>
                  <a:cubicBezTo>
                    <a:pt x="328" y="15"/>
                    <a:pt x="328" y="15"/>
                    <a:pt x="328" y="15"/>
                  </a:cubicBezTo>
                  <a:cubicBezTo>
                    <a:pt x="179" y="15"/>
                    <a:pt x="179" y="15"/>
                    <a:pt x="179" y="1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266" y="538"/>
                    <a:pt x="266" y="538"/>
                    <a:pt x="266" y="538"/>
                  </a:cubicBezTo>
                  <a:cubicBezTo>
                    <a:pt x="506" y="537"/>
                    <a:pt x="506" y="537"/>
                    <a:pt x="506" y="537"/>
                  </a:cubicBezTo>
                  <a:cubicBezTo>
                    <a:pt x="673" y="534"/>
                    <a:pt x="673" y="534"/>
                    <a:pt x="673" y="534"/>
                  </a:cubicBezTo>
                  <a:cubicBezTo>
                    <a:pt x="838" y="527"/>
                    <a:pt x="838" y="527"/>
                    <a:pt x="838" y="527"/>
                  </a:cubicBezTo>
                  <a:cubicBezTo>
                    <a:pt x="1023" y="518"/>
                    <a:pt x="1023" y="518"/>
                    <a:pt x="1023" y="518"/>
                  </a:cubicBezTo>
                  <a:lnTo>
                    <a:pt x="1003" y="14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616325" y="3263900"/>
              <a:ext cx="3175" cy="3175"/>
            </a:xfrm>
            <a:custGeom>
              <a:avLst/>
              <a:gdLst>
                <a:gd name="T0" fmla="*/ 1 w 5"/>
                <a:gd name="T1" fmla="*/ 2 h 4"/>
                <a:gd name="T2" fmla="*/ 1 w 5"/>
                <a:gd name="T3" fmla="*/ 3 h 4"/>
                <a:gd name="T4" fmla="*/ 0 w 5"/>
                <a:gd name="T5" fmla="*/ 3 h 4"/>
                <a:gd name="T6" fmla="*/ 1 w 5"/>
                <a:gd name="T7" fmla="*/ 4 h 4"/>
                <a:gd name="T8" fmla="*/ 1 w 5"/>
                <a:gd name="T9" fmla="*/ 3 h 4"/>
                <a:gd name="T10" fmla="*/ 5 w 5"/>
                <a:gd name="T11" fmla="*/ 0 h 4"/>
                <a:gd name="T12" fmla="*/ 2 w 5"/>
                <a:gd name="T13" fmla="*/ 0 h 4"/>
                <a:gd name="T14" fmla="*/ 1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794000" y="3792538"/>
              <a:ext cx="1019175" cy="495300"/>
            </a:xfrm>
            <a:custGeom>
              <a:avLst/>
              <a:gdLst>
                <a:gd name="T0" fmla="*/ 808 w 1209"/>
                <a:gd name="T1" fmla="*/ 16 h 587"/>
                <a:gd name="T2" fmla="*/ 130 w 1209"/>
                <a:gd name="T3" fmla="*/ 19 h 587"/>
                <a:gd name="T4" fmla="*/ 416 w 1209"/>
                <a:gd name="T5" fmla="*/ 444 h 587"/>
                <a:gd name="T6" fmla="*/ 432 w 1209"/>
                <a:gd name="T7" fmla="*/ 451 h 587"/>
                <a:gd name="T8" fmla="*/ 455 w 1209"/>
                <a:gd name="T9" fmla="*/ 473 h 587"/>
                <a:gd name="T10" fmla="*/ 473 w 1209"/>
                <a:gd name="T11" fmla="*/ 472 h 587"/>
                <a:gd name="T12" fmla="*/ 486 w 1209"/>
                <a:gd name="T13" fmla="*/ 472 h 587"/>
                <a:gd name="T14" fmla="*/ 499 w 1209"/>
                <a:gd name="T15" fmla="*/ 466 h 587"/>
                <a:gd name="T16" fmla="*/ 514 w 1209"/>
                <a:gd name="T17" fmla="*/ 469 h 587"/>
                <a:gd name="T18" fmla="*/ 526 w 1209"/>
                <a:gd name="T19" fmla="*/ 483 h 587"/>
                <a:gd name="T20" fmla="*/ 538 w 1209"/>
                <a:gd name="T21" fmla="*/ 504 h 587"/>
                <a:gd name="T22" fmla="*/ 563 w 1209"/>
                <a:gd name="T23" fmla="*/ 504 h 587"/>
                <a:gd name="T24" fmla="*/ 585 w 1209"/>
                <a:gd name="T25" fmla="*/ 512 h 587"/>
                <a:gd name="T26" fmla="*/ 608 w 1209"/>
                <a:gd name="T27" fmla="*/ 511 h 587"/>
                <a:gd name="T28" fmla="*/ 630 w 1209"/>
                <a:gd name="T29" fmla="*/ 529 h 587"/>
                <a:gd name="T30" fmla="*/ 644 w 1209"/>
                <a:gd name="T31" fmla="*/ 516 h 587"/>
                <a:gd name="T32" fmla="*/ 668 w 1209"/>
                <a:gd name="T33" fmla="*/ 517 h 587"/>
                <a:gd name="T34" fmla="*/ 684 w 1209"/>
                <a:gd name="T35" fmla="*/ 513 h 587"/>
                <a:gd name="T36" fmla="*/ 686 w 1209"/>
                <a:gd name="T37" fmla="*/ 535 h 587"/>
                <a:gd name="T38" fmla="*/ 708 w 1209"/>
                <a:gd name="T39" fmla="*/ 542 h 587"/>
                <a:gd name="T40" fmla="*/ 706 w 1209"/>
                <a:gd name="T41" fmla="*/ 560 h 587"/>
                <a:gd name="T42" fmla="*/ 727 w 1209"/>
                <a:gd name="T43" fmla="*/ 562 h 587"/>
                <a:gd name="T44" fmla="*/ 741 w 1209"/>
                <a:gd name="T45" fmla="*/ 548 h 587"/>
                <a:gd name="T46" fmla="*/ 759 w 1209"/>
                <a:gd name="T47" fmla="*/ 545 h 587"/>
                <a:gd name="T48" fmla="*/ 771 w 1209"/>
                <a:gd name="T49" fmla="*/ 551 h 587"/>
                <a:gd name="T50" fmla="*/ 782 w 1209"/>
                <a:gd name="T51" fmla="*/ 567 h 587"/>
                <a:gd name="T52" fmla="*/ 801 w 1209"/>
                <a:gd name="T53" fmla="*/ 558 h 587"/>
                <a:gd name="T54" fmla="*/ 815 w 1209"/>
                <a:gd name="T55" fmla="*/ 551 h 587"/>
                <a:gd name="T56" fmla="*/ 817 w 1209"/>
                <a:gd name="T57" fmla="*/ 567 h 587"/>
                <a:gd name="T58" fmla="*/ 831 w 1209"/>
                <a:gd name="T59" fmla="*/ 585 h 587"/>
                <a:gd name="T60" fmla="*/ 835 w 1209"/>
                <a:gd name="T61" fmla="*/ 569 h 587"/>
                <a:gd name="T62" fmla="*/ 848 w 1209"/>
                <a:gd name="T63" fmla="*/ 552 h 587"/>
                <a:gd name="T64" fmla="*/ 855 w 1209"/>
                <a:gd name="T65" fmla="*/ 542 h 587"/>
                <a:gd name="T66" fmla="*/ 867 w 1209"/>
                <a:gd name="T67" fmla="*/ 561 h 587"/>
                <a:gd name="T68" fmla="*/ 879 w 1209"/>
                <a:gd name="T69" fmla="*/ 563 h 587"/>
                <a:gd name="T70" fmla="*/ 891 w 1209"/>
                <a:gd name="T71" fmla="*/ 551 h 587"/>
                <a:gd name="T72" fmla="*/ 904 w 1209"/>
                <a:gd name="T73" fmla="*/ 556 h 587"/>
                <a:gd name="T74" fmla="*/ 910 w 1209"/>
                <a:gd name="T75" fmla="*/ 565 h 587"/>
                <a:gd name="T76" fmla="*/ 925 w 1209"/>
                <a:gd name="T77" fmla="*/ 572 h 587"/>
                <a:gd name="T78" fmla="*/ 941 w 1209"/>
                <a:gd name="T79" fmla="*/ 587 h 587"/>
                <a:gd name="T80" fmla="*/ 952 w 1209"/>
                <a:gd name="T81" fmla="*/ 572 h 587"/>
                <a:gd name="T82" fmla="*/ 968 w 1209"/>
                <a:gd name="T83" fmla="*/ 570 h 587"/>
                <a:gd name="T84" fmla="*/ 976 w 1209"/>
                <a:gd name="T85" fmla="*/ 559 h 587"/>
                <a:gd name="T86" fmla="*/ 996 w 1209"/>
                <a:gd name="T87" fmla="*/ 556 h 587"/>
                <a:gd name="T88" fmla="*/ 1012 w 1209"/>
                <a:gd name="T89" fmla="*/ 557 h 587"/>
                <a:gd name="T90" fmla="*/ 1025 w 1209"/>
                <a:gd name="T91" fmla="*/ 555 h 587"/>
                <a:gd name="T92" fmla="*/ 1032 w 1209"/>
                <a:gd name="T93" fmla="*/ 548 h 587"/>
                <a:gd name="T94" fmla="*/ 1044 w 1209"/>
                <a:gd name="T95" fmla="*/ 540 h 587"/>
                <a:gd name="T96" fmla="*/ 1060 w 1209"/>
                <a:gd name="T97" fmla="*/ 547 h 587"/>
                <a:gd name="T98" fmla="*/ 1081 w 1209"/>
                <a:gd name="T99" fmla="*/ 549 h 587"/>
                <a:gd name="T100" fmla="*/ 1095 w 1209"/>
                <a:gd name="T101" fmla="*/ 542 h 587"/>
                <a:gd name="T102" fmla="*/ 1109 w 1209"/>
                <a:gd name="T103" fmla="*/ 536 h 587"/>
                <a:gd name="T104" fmla="*/ 1127 w 1209"/>
                <a:gd name="T105" fmla="*/ 547 h 587"/>
                <a:gd name="T106" fmla="*/ 1145 w 1209"/>
                <a:gd name="T107" fmla="*/ 556 h 587"/>
                <a:gd name="T108" fmla="*/ 1161 w 1209"/>
                <a:gd name="T109" fmla="*/ 565 h 587"/>
                <a:gd name="T110" fmla="*/ 1176 w 1209"/>
                <a:gd name="T111" fmla="*/ 573 h 587"/>
                <a:gd name="T112" fmla="*/ 1190 w 1209"/>
                <a:gd name="T113" fmla="*/ 577 h 587"/>
                <a:gd name="T114" fmla="*/ 1207 w 1209"/>
                <a:gd name="T115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9" h="587">
                  <a:moveTo>
                    <a:pt x="1200" y="273"/>
                  </a:moveTo>
                  <a:cubicBezTo>
                    <a:pt x="1163" y="83"/>
                    <a:pt x="1163" y="83"/>
                    <a:pt x="1163" y="83"/>
                  </a:cubicBezTo>
                  <a:cubicBezTo>
                    <a:pt x="1163" y="82"/>
                    <a:pt x="1163" y="82"/>
                    <a:pt x="1163" y="82"/>
                  </a:cubicBezTo>
                  <a:cubicBezTo>
                    <a:pt x="1158" y="0"/>
                    <a:pt x="1158" y="0"/>
                    <a:pt x="1158" y="0"/>
                  </a:cubicBezTo>
                  <a:cubicBezTo>
                    <a:pt x="973" y="9"/>
                    <a:pt x="973" y="9"/>
                    <a:pt x="973" y="9"/>
                  </a:cubicBezTo>
                  <a:cubicBezTo>
                    <a:pt x="808" y="16"/>
                    <a:pt x="808" y="16"/>
                    <a:pt x="808" y="16"/>
                  </a:cubicBezTo>
                  <a:cubicBezTo>
                    <a:pt x="641" y="19"/>
                    <a:pt x="641" y="19"/>
                    <a:pt x="641" y="19"/>
                  </a:cubicBezTo>
                  <a:cubicBezTo>
                    <a:pt x="401" y="20"/>
                    <a:pt x="401" y="20"/>
                    <a:pt x="401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13" y="103"/>
                    <a:pt x="413" y="103"/>
                    <a:pt x="413" y="103"/>
                  </a:cubicBezTo>
                  <a:cubicBezTo>
                    <a:pt x="413" y="444"/>
                    <a:pt x="413" y="444"/>
                    <a:pt x="413" y="444"/>
                  </a:cubicBezTo>
                  <a:cubicBezTo>
                    <a:pt x="413" y="444"/>
                    <a:pt x="415" y="444"/>
                    <a:pt x="416" y="444"/>
                  </a:cubicBezTo>
                  <a:cubicBezTo>
                    <a:pt x="417" y="444"/>
                    <a:pt x="418" y="443"/>
                    <a:pt x="419" y="442"/>
                  </a:cubicBezTo>
                  <a:cubicBezTo>
                    <a:pt x="420" y="442"/>
                    <a:pt x="421" y="441"/>
                    <a:pt x="421" y="441"/>
                  </a:cubicBezTo>
                  <a:cubicBezTo>
                    <a:pt x="422" y="441"/>
                    <a:pt x="424" y="442"/>
                    <a:pt x="425" y="443"/>
                  </a:cubicBezTo>
                  <a:cubicBezTo>
                    <a:pt x="426" y="443"/>
                    <a:pt x="427" y="444"/>
                    <a:pt x="428" y="444"/>
                  </a:cubicBezTo>
                  <a:cubicBezTo>
                    <a:pt x="429" y="445"/>
                    <a:pt x="430" y="446"/>
                    <a:pt x="430" y="447"/>
                  </a:cubicBezTo>
                  <a:cubicBezTo>
                    <a:pt x="431" y="448"/>
                    <a:pt x="431" y="450"/>
                    <a:pt x="432" y="451"/>
                  </a:cubicBezTo>
                  <a:cubicBezTo>
                    <a:pt x="433" y="452"/>
                    <a:pt x="435" y="453"/>
                    <a:pt x="436" y="454"/>
                  </a:cubicBezTo>
                  <a:cubicBezTo>
                    <a:pt x="437" y="455"/>
                    <a:pt x="439" y="457"/>
                    <a:pt x="439" y="458"/>
                  </a:cubicBezTo>
                  <a:cubicBezTo>
                    <a:pt x="440" y="459"/>
                    <a:pt x="442" y="461"/>
                    <a:pt x="442" y="462"/>
                  </a:cubicBezTo>
                  <a:cubicBezTo>
                    <a:pt x="443" y="463"/>
                    <a:pt x="445" y="465"/>
                    <a:pt x="446" y="465"/>
                  </a:cubicBezTo>
                  <a:cubicBezTo>
                    <a:pt x="447" y="466"/>
                    <a:pt x="450" y="468"/>
                    <a:pt x="451" y="469"/>
                  </a:cubicBezTo>
                  <a:cubicBezTo>
                    <a:pt x="452" y="470"/>
                    <a:pt x="454" y="472"/>
                    <a:pt x="455" y="473"/>
                  </a:cubicBezTo>
                  <a:cubicBezTo>
                    <a:pt x="455" y="473"/>
                    <a:pt x="456" y="475"/>
                    <a:pt x="457" y="476"/>
                  </a:cubicBezTo>
                  <a:cubicBezTo>
                    <a:pt x="457" y="476"/>
                    <a:pt x="459" y="477"/>
                    <a:pt x="460" y="477"/>
                  </a:cubicBezTo>
                  <a:cubicBezTo>
                    <a:pt x="461" y="477"/>
                    <a:pt x="463" y="476"/>
                    <a:pt x="463" y="476"/>
                  </a:cubicBezTo>
                  <a:cubicBezTo>
                    <a:pt x="465" y="476"/>
                    <a:pt x="467" y="477"/>
                    <a:pt x="468" y="477"/>
                  </a:cubicBezTo>
                  <a:cubicBezTo>
                    <a:pt x="469" y="477"/>
                    <a:pt x="471" y="476"/>
                    <a:pt x="471" y="475"/>
                  </a:cubicBezTo>
                  <a:cubicBezTo>
                    <a:pt x="472" y="475"/>
                    <a:pt x="472" y="473"/>
                    <a:pt x="473" y="472"/>
                  </a:cubicBezTo>
                  <a:cubicBezTo>
                    <a:pt x="473" y="472"/>
                    <a:pt x="473" y="470"/>
                    <a:pt x="474" y="469"/>
                  </a:cubicBezTo>
                  <a:cubicBezTo>
                    <a:pt x="474" y="469"/>
                    <a:pt x="477" y="469"/>
                    <a:pt x="478" y="469"/>
                  </a:cubicBezTo>
                  <a:cubicBezTo>
                    <a:pt x="478" y="469"/>
                    <a:pt x="479" y="471"/>
                    <a:pt x="480" y="471"/>
                  </a:cubicBezTo>
                  <a:cubicBezTo>
                    <a:pt x="480" y="471"/>
                    <a:pt x="481" y="470"/>
                    <a:pt x="482" y="469"/>
                  </a:cubicBezTo>
                  <a:cubicBezTo>
                    <a:pt x="482" y="469"/>
                    <a:pt x="484" y="469"/>
                    <a:pt x="485" y="470"/>
                  </a:cubicBezTo>
                  <a:cubicBezTo>
                    <a:pt x="486" y="470"/>
                    <a:pt x="486" y="472"/>
                    <a:pt x="486" y="472"/>
                  </a:cubicBezTo>
                  <a:cubicBezTo>
                    <a:pt x="487" y="473"/>
                    <a:pt x="489" y="473"/>
                    <a:pt x="489" y="473"/>
                  </a:cubicBezTo>
                  <a:cubicBezTo>
                    <a:pt x="490" y="473"/>
                    <a:pt x="492" y="474"/>
                    <a:pt x="493" y="475"/>
                  </a:cubicBezTo>
                  <a:cubicBezTo>
                    <a:pt x="494" y="475"/>
                    <a:pt x="495" y="476"/>
                    <a:pt x="496" y="476"/>
                  </a:cubicBezTo>
                  <a:cubicBezTo>
                    <a:pt x="497" y="476"/>
                    <a:pt x="499" y="475"/>
                    <a:pt x="499" y="474"/>
                  </a:cubicBezTo>
                  <a:cubicBezTo>
                    <a:pt x="500" y="474"/>
                    <a:pt x="500" y="472"/>
                    <a:pt x="500" y="471"/>
                  </a:cubicBezTo>
                  <a:cubicBezTo>
                    <a:pt x="500" y="470"/>
                    <a:pt x="499" y="468"/>
                    <a:pt x="499" y="466"/>
                  </a:cubicBezTo>
                  <a:cubicBezTo>
                    <a:pt x="499" y="465"/>
                    <a:pt x="500" y="463"/>
                    <a:pt x="500" y="463"/>
                  </a:cubicBezTo>
                  <a:cubicBezTo>
                    <a:pt x="501" y="462"/>
                    <a:pt x="503" y="461"/>
                    <a:pt x="505" y="461"/>
                  </a:cubicBezTo>
                  <a:cubicBezTo>
                    <a:pt x="506" y="461"/>
                    <a:pt x="507" y="463"/>
                    <a:pt x="507" y="464"/>
                  </a:cubicBezTo>
                  <a:cubicBezTo>
                    <a:pt x="508" y="465"/>
                    <a:pt x="508" y="467"/>
                    <a:pt x="509" y="468"/>
                  </a:cubicBezTo>
                  <a:cubicBezTo>
                    <a:pt x="509" y="469"/>
                    <a:pt x="510" y="470"/>
                    <a:pt x="511" y="471"/>
                  </a:cubicBezTo>
                  <a:cubicBezTo>
                    <a:pt x="512" y="471"/>
                    <a:pt x="514" y="469"/>
                    <a:pt x="514" y="469"/>
                  </a:cubicBezTo>
                  <a:cubicBezTo>
                    <a:pt x="515" y="469"/>
                    <a:pt x="516" y="469"/>
                    <a:pt x="517" y="469"/>
                  </a:cubicBezTo>
                  <a:cubicBezTo>
                    <a:pt x="518" y="469"/>
                    <a:pt x="519" y="470"/>
                    <a:pt x="519" y="471"/>
                  </a:cubicBezTo>
                  <a:cubicBezTo>
                    <a:pt x="519" y="472"/>
                    <a:pt x="519" y="474"/>
                    <a:pt x="519" y="475"/>
                  </a:cubicBezTo>
                  <a:cubicBezTo>
                    <a:pt x="520" y="476"/>
                    <a:pt x="521" y="477"/>
                    <a:pt x="521" y="477"/>
                  </a:cubicBezTo>
                  <a:cubicBezTo>
                    <a:pt x="522" y="478"/>
                    <a:pt x="522" y="481"/>
                    <a:pt x="523" y="481"/>
                  </a:cubicBezTo>
                  <a:cubicBezTo>
                    <a:pt x="524" y="482"/>
                    <a:pt x="526" y="482"/>
                    <a:pt x="526" y="483"/>
                  </a:cubicBezTo>
                  <a:cubicBezTo>
                    <a:pt x="527" y="484"/>
                    <a:pt x="526" y="487"/>
                    <a:pt x="526" y="488"/>
                  </a:cubicBezTo>
                  <a:cubicBezTo>
                    <a:pt x="526" y="489"/>
                    <a:pt x="527" y="491"/>
                    <a:pt x="527" y="492"/>
                  </a:cubicBezTo>
                  <a:cubicBezTo>
                    <a:pt x="527" y="493"/>
                    <a:pt x="529" y="494"/>
                    <a:pt x="529" y="495"/>
                  </a:cubicBezTo>
                  <a:cubicBezTo>
                    <a:pt x="530" y="496"/>
                    <a:pt x="528" y="499"/>
                    <a:pt x="529" y="501"/>
                  </a:cubicBezTo>
                  <a:cubicBezTo>
                    <a:pt x="529" y="502"/>
                    <a:pt x="532" y="504"/>
                    <a:pt x="534" y="504"/>
                  </a:cubicBezTo>
                  <a:cubicBezTo>
                    <a:pt x="535" y="504"/>
                    <a:pt x="537" y="503"/>
                    <a:pt x="538" y="504"/>
                  </a:cubicBezTo>
                  <a:cubicBezTo>
                    <a:pt x="539" y="504"/>
                    <a:pt x="539" y="506"/>
                    <a:pt x="540" y="506"/>
                  </a:cubicBezTo>
                  <a:cubicBezTo>
                    <a:pt x="541" y="507"/>
                    <a:pt x="543" y="504"/>
                    <a:pt x="545" y="504"/>
                  </a:cubicBezTo>
                  <a:cubicBezTo>
                    <a:pt x="546" y="504"/>
                    <a:pt x="548" y="507"/>
                    <a:pt x="550" y="507"/>
                  </a:cubicBezTo>
                  <a:cubicBezTo>
                    <a:pt x="551" y="507"/>
                    <a:pt x="554" y="505"/>
                    <a:pt x="555" y="505"/>
                  </a:cubicBezTo>
                  <a:cubicBezTo>
                    <a:pt x="556" y="504"/>
                    <a:pt x="557" y="503"/>
                    <a:pt x="558" y="503"/>
                  </a:cubicBezTo>
                  <a:cubicBezTo>
                    <a:pt x="559" y="503"/>
                    <a:pt x="562" y="504"/>
                    <a:pt x="563" y="504"/>
                  </a:cubicBezTo>
                  <a:cubicBezTo>
                    <a:pt x="565" y="505"/>
                    <a:pt x="567" y="507"/>
                    <a:pt x="568" y="508"/>
                  </a:cubicBezTo>
                  <a:cubicBezTo>
                    <a:pt x="569" y="508"/>
                    <a:pt x="571" y="509"/>
                    <a:pt x="572" y="510"/>
                  </a:cubicBezTo>
                  <a:cubicBezTo>
                    <a:pt x="573" y="510"/>
                    <a:pt x="575" y="511"/>
                    <a:pt x="576" y="512"/>
                  </a:cubicBezTo>
                  <a:cubicBezTo>
                    <a:pt x="576" y="512"/>
                    <a:pt x="577" y="514"/>
                    <a:pt x="578" y="514"/>
                  </a:cubicBezTo>
                  <a:cubicBezTo>
                    <a:pt x="579" y="514"/>
                    <a:pt x="580" y="512"/>
                    <a:pt x="581" y="512"/>
                  </a:cubicBezTo>
                  <a:cubicBezTo>
                    <a:pt x="582" y="511"/>
                    <a:pt x="584" y="512"/>
                    <a:pt x="585" y="512"/>
                  </a:cubicBezTo>
                  <a:cubicBezTo>
                    <a:pt x="587" y="513"/>
                    <a:pt x="589" y="516"/>
                    <a:pt x="590" y="517"/>
                  </a:cubicBezTo>
                  <a:cubicBezTo>
                    <a:pt x="591" y="518"/>
                    <a:pt x="593" y="519"/>
                    <a:pt x="594" y="519"/>
                  </a:cubicBezTo>
                  <a:cubicBezTo>
                    <a:pt x="595" y="519"/>
                    <a:pt x="596" y="518"/>
                    <a:pt x="597" y="518"/>
                  </a:cubicBezTo>
                  <a:cubicBezTo>
                    <a:pt x="599" y="517"/>
                    <a:pt x="602" y="517"/>
                    <a:pt x="603" y="517"/>
                  </a:cubicBezTo>
                  <a:cubicBezTo>
                    <a:pt x="604" y="516"/>
                    <a:pt x="605" y="514"/>
                    <a:pt x="605" y="514"/>
                  </a:cubicBezTo>
                  <a:cubicBezTo>
                    <a:pt x="606" y="513"/>
                    <a:pt x="607" y="512"/>
                    <a:pt x="608" y="511"/>
                  </a:cubicBezTo>
                  <a:cubicBezTo>
                    <a:pt x="609" y="511"/>
                    <a:pt x="611" y="512"/>
                    <a:pt x="612" y="512"/>
                  </a:cubicBezTo>
                  <a:cubicBezTo>
                    <a:pt x="613" y="512"/>
                    <a:pt x="615" y="512"/>
                    <a:pt x="616" y="512"/>
                  </a:cubicBezTo>
                  <a:cubicBezTo>
                    <a:pt x="617" y="512"/>
                    <a:pt x="619" y="514"/>
                    <a:pt x="619" y="515"/>
                  </a:cubicBezTo>
                  <a:cubicBezTo>
                    <a:pt x="620" y="516"/>
                    <a:pt x="622" y="519"/>
                    <a:pt x="622" y="520"/>
                  </a:cubicBezTo>
                  <a:cubicBezTo>
                    <a:pt x="623" y="521"/>
                    <a:pt x="625" y="524"/>
                    <a:pt x="626" y="525"/>
                  </a:cubicBezTo>
                  <a:cubicBezTo>
                    <a:pt x="626" y="526"/>
                    <a:pt x="628" y="529"/>
                    <a:pt x="630" y="529"/>
                  </a:cubicBezTo>
                  <a:cubicBezTo>
                    <a:pt x="631" y="529"/>
                    <a:pt x="633" y="529"/>
                    <a:pt x="634" y="529"/>
                  </a:cubicBezTo>
                  <a:cubicBezTo>
                    <a:pt x="634" y="529"/>
                    <a:pt x="635" y="528"/>
                    <a:pt x="636" y="528"/>
                  </a:cubicBezTo>
                  <a:cubicBezTo>
                    <a:pt x="636" y="527"/>
                    <a:pt x="637" y="525"/>
                    <a:pt x="638" y="525"/>
                  </a:cubicBezTo>
                  <a:cubicBezTo>
                    <a:pt x="639" y="524"/>
                    <a:pt x="642" y="525"/>
                    <a:pt x="643" y="524"/>
                  </a:cubicBezTo>
                  <a:cubicBezTo>
                    <a:pt x="644" y="523"/>
                    <a:pt x="644" y="521"/>
                    <a:pt x="644" y="519"/>
                  </a:cubicBezTo>
                  <a:cubicBezTo>
                    <a:pt x="645" y="518"/>
                    <a:pt x="644" y="517"/>
                    <a:pt x="644" y="516"/>
                  </a:cubicBezTo>
                  <a:cubicBezTo>
                    <a:pt x="645" y="515"/>
                    <a:pt x="646" y="514"/>
                    <a:pt x="647" y="514"/>
                  </a:cubicBezTo>
                  <a:cubicBezTo>
                    <a:pt x="647" y="513"/>
                    <a:pt x="649" y="513"/>
                    <a:pt x="650" y="513"/>
                  </a:cubicBezTo>
                  <a:cubicBezTo>
                    <a:pt x="651" y="513"/>
                    <a:pt x="654" y="513"/>
                    <a:pt x="655" y="514"/>
                  </a:cubicBezTo>
                  <a:cubicBezTo>
                    <a:pt x="656" y="515"/>
                    <a:pt x="657" y="517"/>
                    <a:pt x="658" y="517"/>
                  </a:cubicBezTo>
                  <a:cubicBezTo>
                    <a:pt x="659" y="518"/>
                    <a:pt x="662" y="518"/>
                    <a:pt x="663" y="517"/>
                  </a:cubicBezTo>
                  <a:cubicBezTo>
                    <a:pt x="664" y="517"/>
                    <a:pt x="667" y="516"/>
                    <a:pt x="668" y="517"/>
                  </a:cubicBezTo>
                  <a:cubicBezTo>
                    <a:pt x="669" y="517"/>
                    <a:pt x="670" y="519"/>
                    <a:pt x="671" y="519"/>
                  </a:cubicBezTo>
                  <a:cubicBezTo>
                    <a:pt x="672" y="519"/>
                    <a:pt x="673" y="520"/>
                    <a:pt x="674" y="520"/>
                  </a:cubicBezTo>
                  <a:cubicBezTo>
                    <a:pt x="675" y="520"/>
                    <a:pt x="677" y="520"/>
                    <a:pt x="678" y="519"/>
                  </a:cubicBezTo>
                  <a:cubicBezTo>
                    <a:pt x="679" y="519"/>
                    <a:pt x="680" y="518"/>
                    <a:pt x="680" y="517"/>
                  </a:cubicBezTo>
                  <a:cubicBezTo>
                    <a:pt x="681" y="516"/>
                    <a:pt x="680" y="514"/>
                    <a:pt x="681" y="513"/>
                  </a:cubicBezTo>
                  <a:cubicBezTo>
                    <a:pt x="682" y="513"/>
                    <a:pt x="683" y="513"/>
                    <a:pt x="684" y="513"/>
                  </a:cubicBezTo>
                  <a:cubicBezTo>
                    <a:pt x="685" y="513"/>
                    <a:pt x="687" y="515"/>
                    <a:pt x="687" y="516"/>
                  </a:cubicBezTo>
                  <a:cubicBezTo>
                    <a:pt x="688" y="517"/>
                    <a:pt x="688" y="519"/>
                    <a:pt x="687" y="520"/>
                  </a:cubicBezTo>
                  <a:cubicBezTo>
                    <a:pt x="687" y="521"/>
                    <a:pt x="686" y="522"/>
                    <a:pt x="685" y="523"/>
                  </a:cubicBezTo>
                  <a:cubicBezTo>
                    <a:pt x="685" y="524"/>
                    <a:pt x="684" y="526"/>
                    <a:pt x="684" y="527"/>
                  </a:cubicBezTo>
                  <a:cubicBezTo>
                    <a:pt x="684" y="528"/>
                    <a:pt x="685" y="529"/>
                    <a:pt x="685" y="529"/>
                  </a:cubicBezTo>
                  <a:cubicBezTo>
                    <a:pt x="686" y="531"/>
                    <a:pt x="686" y="534"/>
                    <a:pt x="686" y="535"/>
                  </a:cubicBezTo>
                  <a:cubicBezTo>
                    <a:pt x="687" y="536"/>
                    <a:pt x="689" y="538"/>
                    <a:pt x="690" y="539"/>
                  </a:cubicBezTo>
                  <a:cubicBezTo>
                    <a:pt x="690" y="540"/>
                    <a:pt x="693" y="540"/>
                    <a:pt x="694" y="541"/>
                  </a:cubicBezTo>
                  <a:cubicBezTo>
                    <a:pt x="695" y="541"/>
                    <a:pt x="697" y="541"/>
                    <a:pt x="699" y="541"/>
                  </a:cubicBezTo>
                  <a:cubicBezTo>
                    <a:pt x="699" y="541"/>
                    <a:pt x="701" y="539"/>
                    <a:pt x="701" y="539"/>
                  </a:cubicBezTo>
                  <a:cubicBezTo>
                    <a:pt x="702" y="538"/>
                    <a:pt x="705" y="538"/>
                    <a:pt x="706" y="539"/>
                  </a:cubicBezTo>
                  <a:cubicBezTo>
                    <a:pt x="707" y="539"/>
                    <a:pt x="708" y="541"/>
                    <a:pt x="708" y="542"/>
                  </a:cubicBezTo>
                  <a:cubicBezTo>
                    <a:pt x="709" y="543"/>
                    <a:pt x="709" y="545"/>
                    <a:pt x="708" y="546"/>
                  </a:cubicBezTo>
                  <a:cubicBezTo>
                    <a:pt x="708" y="547"/>
                    <a:pt x="707" y="548"/>
                    <a:pt x="707" y="549"/>
                  </a:cubicBezTo>
                  <a:cubicBezTo>
                    <a:pt x="707" y="550"/>
                    <a:pt x="709" y="550"/>
                    <a:pt x="709" y="551"/>
                  </a:cubicBezTo>
                  <a:cubicBezTo>
                    <a:pt x="709" y="552"/>
                    <a:pt x="708" y="554"/>
                    <a:pt x="708" y="555"/>
                  </a:cubicBezTo>
                  <a:cubicBezTo>
                    <a:pt x="707" y="555"/>
                    <a:pt x="705" y="556"/>
                    <a:pt x="705" y="556"/>
                  </a:cubicBezTo>
                  <a:cubicBezTo>
                    <a:pt x="704" y="557"/>
                    <a:pt x="705" y="559"/>
                    <a:pt x="706" y="560"/>
                  </a:cubicBezTo>
                  <a:cubicBezTo>
                    <a:pt x="706" y="560"/>
                    <a:pt x="708" y="561"/>
                    <a:pt x="709" y="561"/>
                  </a:cubicBezTo>
                  <a:cubicBezTo>
                    <a:pt x="710" y="561"/>
                    <a:pt x="711" y="559"/>
                    <a:pt x="712" y="559"/>
                  </a:cubicBezTo>
                  <a:cubicBezTo>
                    <a:pt x="713" y="559"/>
                    <a:pt x="715" y="560"/>
                    <a:pt x="715" y="561"/>
                  </a:cubicBezTo>
                  <a:cubicBezTo>
                    <a:pt x="716" y="561"/>
                    <a:pt x="718" y="564"/>
                    <a:pt x="719" y="564"/>
                  </a:cubicBezTo>
                  <a:cubicBezTo>
                    <a:pt x="720" y="565"/>
                    <a:pt x="722" y="565"/>
                    <a:pt x="723" y="565"/>
                  </a:cubicBezTo>
                  <a:cubicBezTo>
                    <a:pt x="724" y="565"/>
                    <a:pt x="726" y="563"/>
                    <a:pt x="727" y="562"/>
                  </a:cubicBezTo>
                  <a:cubicBezTo>
                    <a:pt x="728" y="561"/>
                    <a:pt x="729" y="560"/>
                    <a:pt x="730" y="559"/>
                  </a:cubicBezTo>
                  <a:cubicBezTo>
                    <a:pt x="730" y="559"/>
                    <a:pt x="732" y="559"/>
                    <a:pt x="732" y="558"/>
                  </a:cubicBezTo>
                  <a:cubicBezTo>
                    <a:pt x="733" y="558"/>
                    <a:pt x="733" y="556"/>
                    <a:pt x="734" y="555"/>
                  </a:cubicBezTo>
                  <a:cubicBezTo>
                    <a:pt x="734" y="554"/>
                    <a:pt x="735" y="553"/>
                    <a:pt x="736" y="552"/>
                  </a:cubicBezTo>
                  <a:cubicBezTo>
                    <a:pt x="736" y="551"/>
                    <a:pt x="737" y="549"/>
                    <a:pt x="738" y="549"/>
                  </a:cubicBezTo>
                  <a:cubicBezTo>
                    <a:pt x="739" y="549"/>
                    <a:pt x="741" y="549"/>
                    <a:pt x="741" y="548"/>
                  </a:cubicBezTo>
                  <a:cubicBezTo>
                    <a:pt x="742" y="548"/>
                    <a:pt x="743" y="546"/>
                    <a:pt x="744" y="545"/>
                  </a:cubicBezTo>
                  <a:cubicBezTo>
                    <a:pt x="744" y="545"/>
                    <a:pt x="745" y="543"/>
                    <a:pt x="746" y="542"/>
                  </a:cubicBezTo>
                  <a:cubicBezTo>
                    <a:pt x="746" y="541"/>
                    <a:pt x="749" y="540"/>
                    <a:pt x="750" y="540"/>
                  </a:cubicBezTo>
                  <a:cubicBezTo>
                    <a:pt x="750" y="540"/>
                    <a:pt x="752" y="541"/>
                    <a:pt x="752" y="541"/>
                  </a:cubicBezTo>
                  <a:cubicBezTo>
                    <a:pt x="753" y="542"/>
                    <a:pt x="755" y="542"/>
                    <a:pt x="756" y="542"/>
                  </a:cubicBezTo>
                  <a:cubicBezTo>
                    <a:pt x="757" y="543"/>
                    <a:pt x="758" y="544"/>
                    <a:pt x="759" y="545"/>
                  </a:cubicBezTo>
                  <a:cubicBezTo>
                    <a:pt x="759" y="546"/>
                    <a:pt x="760" y="548"/>
                    <a:pt x="760" y="549"/>
                  </a:cubicBezTo>
                  <a:cubicBezTo>
                    <a:pt x="760" y="550"/>
                    <a:pt x="759" y="553"/>
                    <a:pt x="759" y="554"/>
                  </a:cubicBezTo>
                  <a:cubicBezTo>
                    <a:pt x="760" y="555"/>
                    <a:pt x="762" y="555"/>
                    <a:pt x="763" y="556"/>
                  </a:cubicBezTo>
                  <a:cubicBezTo>
                    <a:pt x="764" y="556"/>
                    <a:pt x="765" y="557"/>
                    <a:pt x="766" y="556"/>
                  </a:cubicBezTo>
                  <a:cubicBezTo>
                    <a:pt x="767" y="556"/>
                    <a:pt x="767" y="555"/>
                    <a:pt x="768" y="554"/>
                  </a:cubicBezTo>
                  <a:cubicBezTo>
                    <a:pt x="769" y="554"/>
                    <a:pt x="770" y="552"/>
                    <a:pt x="771" y="551"/>
                  </a:cubicBezTo>
                  <a:cubicBezTo>
                    <a:pt x="773" y="551"/>
                    <a:pt x="776" y="552"/>
                    <a:pt x="777" y="552"/>
                  </a:cubicBezTo>
                  <a:cubicBezTo>
                    <a:pt x="778" y="553"/>
                    <a:pt x="780" y="554"/>
                    <a:pt x="781" y="555"/>
                  </a:cubicBezTo>
                  <a:cubicBezTo>
                    <a:pt x="781" y="555"/>
                    <a:pt x="782" y="558"/>
                    <a:pt x="781" y="559"/>
                  </a:cubicBezTo>
                  <a:cubicBezTo>
                    <a:pt x="781" y="560"/>
                    <a:pt x="780" y="561"/>
                    <a:pt x="780" y="562"/>
                  </a:cubicBezTo>
                  <a:cubicBezTo>
                    <a:pt x="780" y="563"/>
                    <a:pt x="779" y="565"/>
                    <a:pt x="780" y="566"/>
                  </a:cubicBezTo>
                  <a:cubicBezTo>
                    <a:pt x="780" y="566"/>
                    <a:pt x="782" y="567"/>
                    <a:pt x="782" y="567"/>
                  </a:cubicBezTo>
                  <a:cubicBezTo>
                    <a:pt x="783" y="567"/>
                    <a:pt x="783" y="569"/>
                    <a:pt x="784" y="569"/>
                  </a:cubicBezTo>
                  <a:cubicBezTo>
                    <a:pt x="785" y="570"/>
                    <a:pt x="788" y="570"/>
                    <a:pt x="789" y="570"/>
                  </a:cubicBezTo>
                  <a:cubicBezTo>
                    <a:pt x="790" y="570"/>
                    <a:pt x="792" y="569"/>
                    <a:pt x="793" y="568"/>
                  </a:cubicBezTo>
                  <a:cubicBezTo>
                    <a:pt x="794" y="567"/>
                    <a:pt x="795" y="563"/>
                    <a:pt x="795" y="562"/>
                  </a:cubicBezTo>
                  <a:cubicBezTo>
                    <a:pt x="796" y="561"/>
                    <a:pt x="797" y="559"/>
                    <a:pt x="798" y="559"/>
                  </a:cubicBezTo>
                  <a:cubicBezTo>
                    <a:pt x="798" y="558"/>
                    <a:pt x="800" y="558"/>
                    <a:pt x="801" y="558"/>
                  </a:cubicBezTo>
                  <a:cubicBezTo>
                    <a:pt x="802" y="558"/>
                    <a:pt x="804" y="560"/>
                    <a:pt x="805" y="560"/>
                  </a:cubicBezTo>
                  <a:cubicBezTo>
                    <a:pt x="806" y="560"/>
                    <a:pt x="808" y="561"/>
                    <a:pt x="809" y="560"/>
                  </a:cubicBezTo>
                  <a:cubicBezTo>
                    <a:pt x="809" y="559"/>
                    <a:pt x="810" y="557"/>
                    <a:pt x="810" y="556"/>
                  </a:cubicBezTo>
                  <a:cubicBezTo>
                    <a:pt x="810" y="556"/>
                    <a:pt x="809" y="554"/>
                    <a:pt x="810" y="554"/>
                  </a:cubicBezTo>
                  <a:cubicBezTo>
                    <a:pt x="810" y="553"/>
                    <a:pt x="811" y="552"/>
                    <a:pt x="811" y="552"/>
                  </a:cubicBezTo>
                  <a:cubicBezTo>
                    <a:pt x="812" y="551"/>
                    <a:pt x="814" y="551"/>
                    <a:pt x="815" y="551"/>
                  </a:cubicBezTo>
                  <a:cubicBezTo>
                    <a:pt x="816" y="551"/>
                    <a:pt x="818" y="553"/>
                    <a:pt x="819" y="554"/>
                  </a:cubicBezTo>
                  <a:cubicBezTo>
                    <a:pt x="819" y="554"/>
                    <a:pt x="819" y="556"/>
                    <a:pt x="820" y="557"/>
                  </a:cubicBezTo>
                  <a:cubicBezTo>
                    <a:pt x="820" y="557"/>
                    <a:pt x="821" y="559"/>
                    <a:pt x="822" y="560"/>
                  </a:cubicBezTo>
                  <a:cubicBezTo>
                    <a:pt x="822" y="561"/>
                    <a:pt x="822" y="563"/>
                    <a:pt x="822" y="564"/>
                  </a:cubicBezTo>
                  <a:cubicBezTo>
                    <a:pt x="822" y="565"/>
                    <a:pt x="821" y="566"/>
                    <a:pt x="820" y="566"/>
                  </a:cubicBezTo>
                  <a:cubicBezTo>
                    <a:pt x="820" y="567"/>
                    <a:pt x="818" y="566"/>
                    <a:pt x="817" y="567"/>
                  </a:cubicBezTo>
                  <a:cubicBezTo>
                    <a:pt x="816" y="567"/>
                    <a:pt x="816" y="569"/>
                    <a:pt x="816" y="570"/>
                  </a:cubicBezTo>
                  <a:cubicBezTo>
                    <a:pt x="816" y="572"/>
                    <a:pt x="817" y="574"/>
                    <a:pt x="818" y="574"/>
                  </a:cubicBezTo>
                  <a:cubicBezTo>
                    <a:pt x="819" y="575"/>
                    <a:pt x="820" y="577"/>
                    <a:pt x="821" y="578"/>
                  </a:cubicBezTo>
                  <a:cubicBezTo>
                    <a:pt x="821" y="579"/>
                    <a:pt x="822" y="582"/>
                    <a:pt x="823" y="583"/>
                  </a:cubicBezTo>
                  <a:cubicBezTo>
                    <a:pt x="823" y="584"/>
                    <a:pt x="825" y="585"/>
                    <a:pt x="826" y="586"/>
                  </a:cubicBezTo>
                  <a:cubicBezTo>
                    <a:pt x="827" y="586"/>
                    <a:pt x="830" y="586"/>
                    <a:pt x="831" y="585"/>
                  </a:cubicBezTo>
                  <a:cubicBezTo>
                    <a:pt x="832" y="584"/>
                    <a:pt x="834" y="582"/>
                    <a:pt x="834" y="581"/>
                  </a:cubicBezTo>
                  <a:cubicBezTo>
                    <a:pt x="834" y="580"/>
                    <a:pt x="834" y="579"/>
                    <a:pt x="834" y="578"/>
                  </a:cubicBezTo>
                  <a:cubicBezTo>
                    <a:pt x="834" y="577"/>
                    <a:pt x="834" y="576"/>
                    <a:pt x="834" y="575"/>
                  </a:cubicBezTo>
                  <a:cubicBezTo>
                    <a:pt x="834" y="574"/>
                    <a:pt x="832" y="574"/>
                    <a:pt x="832" y="573"/>
                  </a:cubicBezTo>
                  <a:cubicBezTo>
                    <a:pt x="832" y="572"/>
                    <a:pt x="832" y="570"/>
                    <a:pt x="832" y="570"/>
                  </a:cubicBezTo>
                  <a:cubicBezTo>
                    <a:pt x="833" y="569"/>
                    <a:pt x="834" y="570"/>
                    <a:pt x="835" y="569"/>
                  </a:cubicBezTo>
                  <a:cubicBezTo>
                    <a:pt x="836" y="569"/>
                    <a:pt x="838" y="569"/>
                    <a:pt x="839" y="568"/>
                  </a:cubicBezTo>
                  <a:cubicBezTo>
                    <a:pt x="839" y="567"/>
                    <a:pt x="838" y="564"/>
                    <a:pt x="839" y="563"/>
                  </a:cubicBezTo>
                  <a:cubicBezTo>
                    <a:pt x="840" y="562"/>
                    <a:pt x="842" y="563"/>
                    <a:pt x="842" y="562"/>
                  </a:cubicBezTo>
                  <a:cubicBezTo>
                    <a:pt x="843" y="562"/>
                    <a:pt x="845" y="559"/>
                    <a:pt x="845" y="558"/>
                  </a:cubicBezTo>
                  <a:cubicBezTo>
                    <a:pt x="846" y="557"/>
                    <a:pt x="848" y="556"/>
                    <a:pt x="848" y="554"/>
                  </a:cubicBezTo>
                  <a:cubicBezTo>
                    <a:pt x="848" y="554"/>
                    <a:pt x="848" y="552"/>
                    <a:pt x="848" y="552"/>
                  </a:cubicBezTo>
                  <a:cubicBezTo>
                    <a:pt x="848" y="551"/>
                    <a:pt x="847" y="549"/>
                    <a:pt x="847" y="548"/>
                  </a:cubicBezTo>
                  <a:cubicBezTo>
                    <a:pt x="847" y="547"/>
                    <a:pt x="847" y="546"/>
                    <a:pt x="847" y="545"/>
                  </a:cubicBezTo>
                  <a:cubicBezTo>
                    <a:pt x="848" y="545"/>
                    <a:pt x="848" y="544"/>
                    <a:pt x="849" y="544"/>
                  </a:cubicBezTo>
                  <a:cubicBezTo>
                    <a:pt x="850" y="544"/>
                    <a:pt x="850" y="546"/>
                    <a:pt x="851" y="546"/>
                  </a:cubicBezTo>
                  <a:cubicBezTo>
                    <a:pt x="852" y="546"/>
                    <a:pt x="853" y="545"/>
                    <a:pt x="853" y="545"/>
                  </a:cubicBezTo>
                  <a:cubicBezTo>
                    <a:pt x="854" y="544"/>
                    <a:pt x="855" y="542"/>
                    <a:pt x="855" y="542"/>
                  </a:cubicBezTo>
                  <a:cubicBezTo>
                    <a:pt x="856" y="542"/>
                    <a:pt x="858" y="542"/>
                    <a:pt x="859" y="543"/>
                  </a:cubicBezTo>
                  <a:cubicBezTo>
                    <a:pt x="860" y="544"/>
                    <a:pt x="860" y="546"/>
                    <a:pt x="861" y="547"/>
                  </a:cubicBezTo>
                  <a:cubicBezTo>
                    <a:pt x="861" y="548"/>
                    <a:pt x="860" y="551"/>
                    <a:pt x="860" y="552"/>
                  </a:cubicBezTo>
                  <a:cubicBezTo>
                    <a:pt x="861" y="553"/>
                    <a:pt x="862" y="556"/>
                    <a:pt x="862" y="557"/>
                  </a:cubicBezTo>
                  <a:cubicBezTo>
                    <a:pt x="863" y="557"/>
                    <a:pt x="863" y="559"/>
                    <a:pt x="864" y="560"/>
                  </a:cubicBezTo>
                  <a:cubicBezTo>
                    <a:pt x="865" y="560"/>
                    <a:pt x="866" y="561"/>
                    <a:pt x="867" y="561"/>
                  </a:cubicBezTo>
                  <a:cubicBezTo>
                    <a:pt x="867" y="561"/>
                    <a:pt x="868" y="560"/>
                    <a:pt x="869" y="560"/>
                  </a:cubicBezTo>
                  <a:cubicBezTo>
                    <a:pt x="869" y="559"/>
                    <a:pt x="869" y="557"/>
                    <a:pt x="869" y="556"/>
                  </a:cubicBezTo>
                  <a:cubicBezTo>
                    <a:pt x="870" y="556"/>
                    <a:pt x="871" y="556"/>
                    <a:pt x="871" y="556"/>
                  </a:cubicBezTo>
                  <a:cubicBezTo>
                    <a:pt x="872" y="556"/>
                    <a:pt x="874" y="556"/>
                    <a:pt x="875" y="556"/>
                  </a:cubicBezTo>
                  <a:cubicBezTo>
                    <a:pt x="875" y="557"/>
                    <a:pt x="877" y="558"/>
                    <a:pt x="877" y="559"/>
                  </a:cubicBezTo>
                  <a:cubicBezTo>
                    <a:pt x="878" y="560"/>
                    <a:pt x="878" y="562"/>
                    <a:pt x="879" y="563"/>
                  </a:cubicBezTo>
                  <a:cubicBezTo>
                    <a:pt x="879" y="564"/>
                    <a:pt x="880" y="565"/>
                    <a:pt x="881" y="565"/>
                  </a:cubicBezTo>
                  <a:cubicBezTo>
                    <a:pt x="882" y="565"/>
                    <a:pt x="885" y="564"/>
                    <a:pt x="886" y="564"/>
                  </a:cubicBezTo>
                  <a:cubicBezTo>
                    <a:pt x="887" y="563"/>
                    <a:pt x="889" y="562"/>
                    <a:pt x="890" y="561"/>
                  </a:cubicBezTo>
                  <a:cubicBezTo>
                    <a:pt x="890" y="560"/>
                    <a:pt x="890" y="558"/>
                    <a:pt x="891" y="557"/>
                  </a:cubicBezTo>
                  <a:cubicBezTo>
                    <a:pt x="891" y="557"/>
                    <a:pt x="891" y="555"/>
                    <a:pt x="891" y="554"/>
                  </a:cubicBezTo>
                  <a:cubicBezTo>
                    <a:pt x="891" y="553"/>
                    <a:pt x="891" y="552"/>
                    <a:pt x="891" y="551"/>
                  </a:cubicBezTo>
                  <a:cubicBezTo>
                    <a:pt x="891" y="550"/>
                    <a:pt x="892" y="549"/>
                    <a:pt x="893" y="549"/>
                  </a:cubicBezTo>
                  <a:cubicBezTo>
                    <a:pt x="894" y="549"/>
                    <a:pt x="896" y="549"/>
                    <a:pt x="896" y="550"/>
                  </a:cubicBezTo>
                  <a:cubicBezTo>
                    <a:pt x="897" y="550"/>
                    <a:pt x="897" y="552"/>
                    <a:pt x="898" y="552"/>
                  </a:cubicBezTo>
                  <a:cubicBezTo>
                    <a:pt x="899" y="552"/>
                    <a:pt x="900" y="552"/>
                    <a:pt x="901" y="552"/>
                  </a:cubicBezTo>
                  <a:cubicBezTo>
                    <a:pt x="902" y="552"/>
                    <a:pt x="905" y="552"/>
                    <a:pt x="905" y="553"/>
                  </a:cubicBezTo>
                  <a:cubicBezTo>
                    <a:pt x="906" y="554"/>
                    <a:pt x="905" y="555"/>
                    <a:pt x="904" y="556"/>
                  </a:cubicBezTo>
                  <a:cubicBezTo>
                    <a:pt x="904" y="556"/>
                    <a:pt x="903" y="557"/>
                    <a:pt x="902" y="557"/>
                  </a:cubicBezTo>
                  <a:cubicBezTo>
                    <a:pt x="902" y="558"/>
                    <a:pt x="900" y="559"/>
                    <a:pt x="900" y="560"/>
                  </a:cubicBezTo>
                  <a:cubicBezTo>
                    <a:pt x="900" y="560"/>
                    <a:pt x="901" y="562"/>
                    <a:pt x="901" y="562"/>
                  </a:cubicBezTo>
                  <a:cubicBezTo>
                    <a:pt x="902" y="563"/>
                    <a:pt x="904" y="562"/>
                    <a:pt x="905" y="562"/>
                  </a:cubicBezTo>
                  <a:cubicBezTo>
                    <a:pt x="905" y="563"/>
                    <a:pt x="906" y="564"/>
                    <a:pt x="906" y="564"/>
                  </a:cubicBezTo>
                  <a:cubicBezTo>
                    <a:pt x="907" y="565"/>
                    <a:pt x="909" y="565"/>
                    <a:pt x="910" y="565"/>
                  </a:cubicBezTo>
                  <a:cubicBezTo>
                    <a:pt x="911" y="565"/>
                    <a:pt x="913" y="564"/>
                    <a:pt x="914" y="564"/>
                  </a:cubicBezTo>
                  <a:cubicBezTo>
                    <a:pt x="914" y="564"/>
                    <a:pt x="915" y="565"/>
                    <a:pt x="916" y="566"/>
                  </a:cubicBezTo>
                  <a:cubicBezTo>
                    <a:pt x="916" y="567"/>
                    <a:pt x="916" y="569"/>
                    <a:pt x="917" y="570"/>
                  </a:cubicBezTo>
                  <a:cubicBezTo>
                    <a:pt x="917" y="571"/>
                    <a:pt x="918" y="573"/>
                    <a:pt x="919" y="573"/>
                  </a:cubicBezTo>
                  <a:cubicBezTo>
                    <a:pt x="919" y="573"/>
                    <a:pt x="921" y="573"/>
                    <a:pt x="922" y="573"/>
                  </a:cubicBezTo>
                  <a:cubicBezTo>
                    <a:pt x="923" y="573"/>
                    <a:pt x="924" y="572"/>
                    <a:pt x="925" y="572"/>
                  </a:cubicBezTo>
                  <a:cubicBezTo>
                    <a:pt x="926" y="572"/>
                    <a:pt x="928" y="571"/>
                    <a:pt x="929" y="572"/>
                  </a:cubicBezTo>
                  <a:cubicBezTo>
                    <a:pt x="930" y="573"/>
                    <a:pt x="930" y="575"/>
                    <a:pt x="931" y="576"/>
                  </a:cubicBezTo>
                  <a:cubicBezTo>
                    <a:pt x="932" y="576"/>
                    <a:pt x="933" y="578"/>
                    <a:pt x="934" y="579"/>
                  </a:cubicBezTo>
                  <a:cubicBezTo>
                    <a:pt x="935" y="580"/>
                    <a:pt x="936" y="581"/>
                    <a:pt x="937" y="581"/>
                  </a:cubicBezTo>
                  <a:cubicBezTo>
                    <a:pt x="938" y="582"/>
                    <a:pt x="938" y="585"/>
                    <a:pt x="939" y="586"/>
                  </a:cubicBezTo>
                  <a:cubicBezTo>
                    <a:pt x="939" y="586"/>
                    <a:pt x="940" y="587"/>
                    <a:pt x="941" y="587"/>
                  </a:cubicBezTo>
                  <a:cubicBezTo>
                    <a:pt x="942" y="587"/>
                    <a:pt x="944" y="586"/>
                    <a:pt x="945" y="585"/>
                  </a:cubicBezTo>
                  <a:cubicBezTo>
                    <a:pt x="946" y="584"/>
                    <a:pt x="947" y="583"/>
                    <a:pt x="947" y="582"/>
                  </a:cubicBezTo>
                  <a:cubicBezTo>
                    <a:pt x="947" y="581"/>
                    <a:pt x="946" y="579"/>
                    <a:pt x="946" y="578"/>
                  </a:cubicBezTo>
                  <a:cubicBezTo>
                    <a:pt x="946" y="578"/>
                    <a:pt x="947" y="576"/>
                    <a:pt x="947" y="575"/>
                  </a:cubicBezTo>
                  <a:cubicBezTo>
                    <a:pt x="948" y="574"/>
                    <a:pt x="949" y="573"/>
                    <a:pt x="950" y="572"/>
                  </a:cubicBezTo>
                  <a:cubicBezTo>
                    <a:pt x="950" y="572"/>
                    <a:pt x="951" y="572"/>
                    <a:pt x="952" y="572"/>
                  </a:cubicBezTo>
                  <a:cubicBezTo>
                    <a:pt x="953" y="572"/>
                    <a:pt x="954" y="572"/>
                    <a:pt x="954" y="573"/>
                  </a:cubicBezTo>
                  <a:cubicBezTo>
                    <a:pt x="955" y="573"/>
                    <a:pt x="956" y="575"/>
                    <a:pt x="956" y="575"/>
                  </a:cubicBezTo>
                  <a:cubicBezTo>
                    <a:pt x="957" y="576"/>
                    <a:pt x="959" y="575"/>
                    <a:pt x="960" y="575"/>
                  </a:cubicBezTo>
                  <a:cubicBezTo>
                    <a:pt x="961" y="575"/>
                    <a:pt x="963" y="575"/>
                    <a:pt x="963" y="574"/>
                  </a:cubicBezTo>
                  <a:cubicBezTo>
                    <a:pt x="964" y="574"/>
                    <a:pt x="965" y="572"/>
                    <a:pt x="966" y="572"/>
                  </a:cubicBezTo>
                  <a:cubicBezTo>
                    <a:pt x="966" y="571"/>
                    <a:pt x="967" y="570"/>
                    <a:pt x="968" y="570"/>
                  </a:cubicBezTo>
                  <a:cubicBezTo>
                    <a:pt x="968" y="569"/>
                    <a:pt x="968" y="566"/>
                    <a:pt x="967" y="565"/>
                  </a:cubicBezTo>
                  <a:cubicBezTo>
                    <a:pt x="967" y="565"/>
                    <a:pt x="965" y="565"/>
                    <a:pt x="965" y="564"/>
                  </a:cubicBezTo>
                  <a:cubicBezTo>
                    <a:pt x="965" y="563"/>
                    <a:pt x="967" y="563"/>
                    <a:pt x="968" y="562"/>
                  </a:cubicBezTo>
                  <a:cubicBezTo>
                    <a:pt x="968" y="562"/>
                    <a:pt x="969" y="560"/>
                    <a:pt x="969" y="560"/>
                  </a:cubicBezTo>
                  <a:cubicBezTo>
                    <a:pt x="970" y="559"/>
                    <a:pt x="971" y="559"/>
                    <a:pt x="972" y="558"/>
                  </a:cubicBezTo>
                  <a:cubicBezTo>
                    <a:pt x="973" y="558"/>
                    <a:pt x="975" y="559"/>
                    <a:pt x="976" y="559"/>
                  </a:cubicBezTo>
                  <a:cubicBezTo>
                    <a:pt x="976" y="558"/>
                    <a:pt x="977" y="556"/>
                    <a:pt x="978" y="556"/>
                  </a:cubicBezTo>
                  <a:cubicBezTo>
                    <a:pt x="979" y="556"/>
                    <a:pt x="981" y="558"/>
                    <a:pt x="982" y="558"/>
                  </a:cubicBezTo>
                  <a:cubicBezTo>
                    <a:pt x="983" y="558"/>
                    <a:pt x="985" y="558"/>
                    <a:pt x="986" y="558"/>
                  </a:cubicBezTo>
                  <a:cubicBezTo>
                    <a:pt x="987" y="558"/>
                    <a:pt x="989" y="557"/>
                    <a:pt x="990" y="557"/>
                  </a:cubicBezTo>
                  <a:cubicBezTo>
                    <a:pt x="991" y="556"/>
                    <a:pt x="992" y="554"/>
                    <a:pt x="992" y="554"/>
                  </a:cubicBezTo>
                  <a:cubicBezTo>
                    <a:pt x="993" y="554"/>
                    <a:pt x="995" y="556"/>
                    <a:pt x="996" y="556"/>
                  </a:cubicBezTo>
                  <a:cubicBezTo>
                    <a:pt x="997" y="556"/>
                    <a:pt x="998" y="554"/>
                    <a:pt x="999" y="553"/>
                  </a:cubicBezTo>
                  <a:cubicBezTo>
                    <a:pt x="999" y="552"/>
                    <a:pt x="1000" y="551"/>
                    <a:pt x="1001" y="550"/>
                  </a:cubicBezTo>
                  <a:cubicBezTo>
                    <a:pt x="1001" y="550"/>
                    <a:pt x="1003" y="550"/>
                    <a:pt x="1003" y="551"/>
                  </a:cubicBezTo>
                  <a:cubicBezTo>
                    <a:pt x="1004" y="551"/>
                    <a:pt x="1005" y="553"/>
                    <a:pt x="1005" y="553"/>
                  </a:cubicBezTo>
                  <a:cubicBezTo>
                    <a:pt x="1006" y="554"/>
                    <a:pt x="1008" y="554"/>
                    <a:pt x="1008" y="555"/>
                  </a:cubicBezTo>
                  <a:cubicBezTo>
                    <a:pt x="1009" y="555"/>
                    <a:pt x="1011" y="557"/>
                    <a:pt x="1012" y="557"/>
                  </a:cubicBezTo>
                  <a:cubicBezTo>
                    <a:pt x="1013" y="557"/>
                    <a:pt x="1015" y="557"/>
                    <a:pt x="1015" y="557"/>
                  </a:cubicBezTo>
                  <a:cubicBezTo>
                    <a:pt x="1016" y="556"/>
                    <a:pt x="1016" y="555"/>
                    <a:pt x="1016" y="555"/>
                  </a:cubicBezTo>
                  <a:cubicBezTo>
                    <a:pt x="1016" y="554"/>
                    <a:pt x="1017" y="553"/>
                    <a:pt x="1017" y="553"/>
                  </a:cubicBezTo>
                  <a:cubicBezTo>
                    <a:pt x="1018" y="553"/>
                    <a:pt x="1020" y="554"/>
                    <a:pt x="1021" y="554"/>
                  </a:cubicBezTo>
                  <a:cubicBezTo>
                    <a:pt x="1021" y="554"/>
                    <a:pt x="1022" y="556"/>
                    <a:pt x="1023" y="556"/>
                  </a:cubicBezTo>
                  <a:cubicBezTo>
                    <a:pt x="1024" y="556"/>
                    <a:pt x="1025" y="555"/>
                    <a:pt x="1025" y="555"/>
                  </a:cubicBezTo>
                  <a:cubicBezTo>
                    <a:pt x="1026" y="554"/>
                    <a:pt x="1026" y="552"/>
                    <a:pt x="1026" y="552"/>
                  </a:cubicBezTo>
                  <a:cubicBezTo>
                    <a:pt x="1026" y="551"/>
                    <a:pt x="1024" y="551"/>
                    <a:pt x="1023" y="551"/>
                  </a:cubicBezTo>
                  <a:cubicBezTo>
                    <a:pt x="1023" y="550"/>
                    <a:pt x="1023" y="548"/>
                    <a:pt x="1024" y="548"/>
                  </a:cubicBezTo>
                  <a:cubicBezTo>
                    <a:pt x="1024" y="547"/>
                    <a:pt x="1026" y="546"/>
                    <a:pt x="1027" y="546"/>
                  </a:cubicBezTo>
                  <a:cubicBezTo>
                    <a:pt x="1028" y="546"/>
                    <a:pt x="1029" y="547"/>
                    <a:pt x="1030" y="547"/>
                  </a:cubicBezTo>
                  <a:cubicBezTo>
                    <a:pt x="1030" y="548"/>
                    <a:pt x="1031" y="548"/>
                    <a:pt x="1032" y="548"/>
                  </a:cubicBezTo>
                  <a:cubicBezTo>
                    <a:pt x="1033" y="548"/>
                    <a:pt x="1034" y="548"/>
                    <a:pt x="1035" y="547"/>
                  </a:cubicBezTo>
                  <a:cubicBezTo>
                    <a:pt x="1035" y="547"/>
                    <a:pt x="1036" y="546"/>
                    <a:pt x="1036" y="546"/>
                  </a:cubicBezTo>
                  <a:cubicBezTo>
                    <a:pt x="1036" y="545"/>
                    <a:pt x="1037" y="544"/>
                    <a:pt x="1037" y="544"/>
                  </a:cubicBezTo>
                  <a:cubicBezTo>
                    <a:pt x="1038" y="544"/>
                    <a:pt x="1040" y="544"/>
                    <a:pt x="1041" y="544"/>
                  </a:cubicBezTo>
                  <a:cubicBezTo>
                    <a:pt x="1042" y="544"/>
                    <a:pt x="1043" y="544"/>
                    <a:pt x="1043" y="543"/>
                  </a:cubicBezTo>
                  <a:cubicBezTo>
                    <a:pt x="1044" y="543"/>
                    <a:pt x="1044" y="541"/>
                    <a:pt x="1044" y="540"/>
                  </a:cubicBezTo>
                  <a:cubicBezTo>
                    <a:pt x="1045" y="539"/>
                    <a:pt x="1046" y="538"/>
                    <a:pt x="1047" y="538"/>
                  </a:cubicBezTo>
                  <a:cubicBezTo>
                    <a:pt x="1048" y="538"/>
                    <a:pt x="1050" y="539"/>
                    <a:pt x="1051" y="539"/>
                  </a:cubicBezTo>
                  <a:cubicBezTo>
                    <a:pt x="1052" y="540"/>
                    <a:pt x="1054" y="541"/>
                    <a:pt x="1054" y="541"/>
                  </a:cubicBezTo>
                  <a:cubicBezTo>
                    <a:pt x="1054" y="542"/>
                    <a:pt x="1054" y="545"/>
                    <a:pt x="1054" y="546"/>
                  </a:cubicBezTo>
                  <a:cubicBezTo>
                    <a:pt x="1055" y="546"/>
                    <a:pt x="1056" y="548"/>
                    <a:pt x="1057" y="548"/>
                  </a:cubicBezTo>
                  <a:cubicBezTo>
                    <a:pt x="1058" y="548"/>
                    <a:pt x="1059" y="547"/>
                    <a:pt x="1060" y="547"/>
                  </a:cubicBezTo>
                  <a:cubicBezTo>
                    <a:pt x="1061" y="547"/>
                    <a:pt x="1062" y="549"/>
                    <a:pt x="1062" y="549"/>
                  </a:cubicBezTo>
                  <a:cubicBezTo>
                    <a:pt x="1063" y="549"/>
                    <a:pt x="1064" y="548"/>
                    <a:pt x="1064" y="547"/>
                  </a:cubicBezTo>
                  <a:cubicBezTo>
                    <a:pt x="1065" y="547"/>
                    <a:pt x="1066" y="547"/>
                    <a:pt x="1067" y="547"/>
                  </a:cubicBezTo>
                  <a:cubicBezTo>
                    <a:pt x="1067" y="547"/>
                    <a:pt x="1068" y="549"/>
                    <a:pt x="1069" y="549"/>
                  </a:cubicBezTo>
                  <a:cubicBezTo>
                    <a:pt x="1070" y="550"/>
                    <a:pt x="1073" y="550"/>
                    <a:pt x="1075" y="550"/>
                  </a:cubicBezTo>
                  <a:cubicBezTo>
                    <a:pt x="1076" y="550"/>
                    <a:pt x="1079" y="549"/>
                    <a:pt x="1081" y="549"/>
                  </a:cubicBezTo>
                  <a:cubicBezTo>
                    <a:pt x="1082" y="549"/>
                    <a:pt x="1083" y="549"/>
                    <a:pt x="1084" y="549"/>
                  </a:cubicBezTo>
                  <a:cubicBezTo>
                    <a:pt x="1085" y="548"/>
                    <a:pt x="1086" y="547"/>
                    <a:pt x="1086" y="546"/>
                  </a:cubicBezTo>
                  <a:cubicBezTo>
                    <a:pt x="1087" y="546"/>
                    <a:pt x="1088" y="546"/>
                    <a:pt x="1089" y="546"/>
                  </a:cubicBezTo>
                  <a:cubicBezTo>
                    <a:pt x="1090" y="546"/>
                    <a:pt x="1092" y="548"/>
                    <a:pt x="1093" y="548"/>
                  </a:cubicBezTo>
                  <a:cubicBezTo>
                    <a:pt x="1094" y="547"/>
                    <a:pt x="1092" y="544"/>
                    <a:pt x="1093" y="543"/>
                  </a:cubicBezTo>
                  <a:cubicBezTo>
                    <a:pt x="1093" y="542"/>
                    <a:pt x="1095" y="542"/>
                    <a:pt x="1095" y="542"/>
                  </a:cubicBezTo>
                  <a:cubicBezTo>
                    <a:pt x="1096" y="541"/>
                    <a:pt x="1097" y="540"/>
                    <a:pt x="1098" y="539"/>
                  </a:cubicBezTo>
                  <a:cubicBezTo>
                    <a:pt x="1098" y="539"/>
                    <a:pt x="1097" y="537"/>
                    <a:pt x="1098" y="536"/>
                  </a:cubicBezTo>
                  <a:cubicBezTo>
                    <a:pt x="1098" y="535"/>
                    <a:pt x="1098" y="533"/>
                    <a:pt x="1099" y="532"/>
                  </a:cubicBezTo>
                  <a:cubicBezTo>
                    <a:pt x="1100" y="531"/>
                    <a:pt x="1101" y="531"/>
                    <a:pt x="1102" y="531"/>
                  </a:cubicBezTo>
                  <a:cubicBezTo>
                    <a:pt x="1103" y="531"/>
                    <a:pt x="1104" y="532"/>
                    <a:pt x="1105" y="533"/>
                  </a:cubicBezTo>
                  <a:cubicBezTo>
                    <a:pt x="1106" y="533"/>
                    <a:pt x="1108" y="535"/>
                    <a:pt x="1109" y="536"/>
                  </a:cubicBezTo>
                  <a:cubicBezTo>
                    <a:pt x="1110" y="536"/>
                    <a:pt x="1111" y="535"/>
                    <a:pt x="1112" y="536"/>
                  </a:cubicBezTo>
                  <a:cubicBezTo>
                    <a:pt x="1113" y="536"/>
                    <a:pt x="1115" y="536"/>
                    <a:pt x="1116" y="537"/>
                  </a:cubicBezTo>
                  <a:cubicBezTo>
                    <a:pt x="1117" y="537"/>
                    <a:pt x="1119" y="539"/>
                    <a:pt x="1120" y="540"/>
                  </a:cubicBezTo>
                  <a:cubicBezTo>
                    <a:pt x="1120" y="541"/>
                    <a:pt x="1121" y="542"/>
                    <a:pt x="1122" y="542"/>
                  </a:cubicBezTo>
                  <a:cubicBezTo>
                    <a:pt x="1123" y="543"/>
                    <a:pt x="1125" y="542"/>
                    <a:pt x="1126" y="543"/>
                  </a:cubicBezTo>
                  <a:cubicBezTo>
                    <a:pt x="1127" y="543"/>
                    <a:pt x="1126" y="546"/>
                    <a:pt x="1127" y="547"/>
                  </a:cubicBezTo>
                  <a:cubicBezTo>
                    <a:pt x="1128" y="548"/>
                    <a:pt x="1129" y="548"/>
                    <a:pt x="1130" y="548"/>
                  </a:cubicBezTo>
                  <a:cubicBezTo>
                    <a:pt x="1131" y="548"/>
                    <a:pt x="1132" y="547"/>
                    <a:pt x="1133" y="547"/>
                  </a:cubicBezTo>
                  <a:cubicBezTo>
                    <a:pt x="1134" y="547"/>
                    <a:pt x="1137" y="547"/>
                    <a:pt x="1138" y="548"/>
                  </a:cubicBezTo>
                  <a:cubicBezTo>
                    <a:pt x="1139" y="548"/>
                    <a:pt x="1139" y="551"/>
                    <a:pt x="1140" y="552"/>
                  </a:cubicBezTo>
                  <a:cubicBezTo>
                    <a:pt x="1140" y="552"/>
                    <a:pt x="1141" y="553"/>
                    <a:pt x="1142" y="554"/>
                  </a:cubicBezTo>
                  <a:cubicBezTo>
                    <a:pt x="1143" y="555"/>
                    <a:pt x="1144" y="555"/>
                    <a:pt x="1145" y="556"/>
                  </a:cubicBezTo>
                  <a:cubicBezTo>
                    <a:pt x="1146" y="557"/>
                    <a:pt x="1146" y="560"/>
                    <a:pt x="1147" y="561"/>
                  </a:cubicBezTo>
                  <a:cubicBezTo>
                    <a:pt x="1147" y="561"/>
                    <a:pt x="1149" y="561"/>
                    <a:pt x="1150" y="562"/>
                  </a:cubicBezTo>
                  <a:cubicBezTo>
                    <a:pt x="1151" y="563"/>
                    <a:pt x="1151" y="565"/>
                    <a:pt x="1152" y="565"/>
                  </a:cubicBezTo>
                  <a:cubicBezTo>
                    <a:pt x="1153" y="566"/>
                    <a:pt x="1155" y="567"/>
                    <a:pt x="1156" y="568"/>
                  </a:cubicBezTo>
                  <a:cubicBezTo>
                    <a:pt x="1157" y="568"/>
                    <a:pt x="1159" y="568"/>
                    <a:pt x="1160" y="567"/>
                  </a:cubicBezTo>
                  <a:cubicBezTo>
                    <a:pt x="1160" y="567"/>
                    <a:pt x="1160" y="565"/>
                    <a:pt x="1161" y="565"/>
                  </a:cubicBezTo>
                  <a:cubicBezTo>
                    <a:pt x="1162" y="565"/>
                    <a:pt x="1163" y="566"/>
                    <a:pt x="1164" y="566"/>
                  </a:cubicBezTo>
                  <a:cubicBezTo>
                    <a:pt x="1165" y="566"/>
                    <a:pt x="1166" y="564"/>
                    <a:pt x="1167" y="564"/>
                  </a:cubicBezTo>
                  <a:cubicBezTo>
                    <a:pt x="1168" y="565"/>
                    <a:pt x="1169" y="567"/>
                    <a:pt x="1170" y="567"/>
                  </a:cubicBezTo>
                  <a:cubicBezTo>
                    <a:pt x="1171" y="568"/>
                    <a:pt x="1172" y="569"/>
                    <a:pt x="1172" y="569"/>
                  </a:cubicBezTo>
                  <a:cubicBezTo>
                    <a:pt x="1172" y="570"/>
                    <a:pt x="1173" y="572"/>
                    <a:pt x="1173" y="572"/>
                  </a:cubicBezTo>
                  <a:cubicBezTo>
                    <a:pt x="1174" y="573"/>
                    <a:pt x="1175" y="572"/>
                    <a:pt x="1176" y="573"/>
                  </a:cubicBezTo>
                  <a:cubicBezTo>
                    <a:pt x="1176" y="573"/>
                    <a:pt x="1177" y="574"/>
                    <a:pt x="1178" y="575"/>
                  </a:cubicBezTo>
                  <a:cubicBezTo>
                    <a:pt x="1178" y="575"/>
                    <a:pt x="1179" y="576"/>
                    <a:pt x="1180" y="576"/>
                  </a:cubicBezTo>
                  <a:cubicBezTo>
                    <a:pt x="1181" y="576"/>
                    <a:pt x="1181" y="575"/>
                    <a:pt x="1182" y="575"/>
                  </a:cubicBezTo>
                  <a:cubicBezTo>
                    <a:pt x="1183" y="574"/>
                    <a:pt x="1185" y="574"/>
                    <a:pt x="1186" y="575"/>
                  </a:cubicBezTo>
                  <a:cubicBezTo>
                    <a:pt x="1187" y="575"/>
                    <a:pt x="1188" y="578"/>
                    <a:pt x="1189" y="578"/>
                  </a:cubicBezTo>
                  <a:cubicBezTo>
                    <a:pt x="1189" y="578"/>
                    <a:pt x="1190" y="577"/>
                    <a:pt x="1190" y="577"/>
                  </a:cubicBezTo>
                  <a:cubicBezTo>
                    <a:pt x="1191" y="577"/>
                    <a:pt x="1192" y="578"/>
                    <a:pt x="1193" y="578"/>
                  </a:cubicBezTo>
                  <a:cubicBezTo>
                    <a:pt x="1194" y="578"/>
                    <a:pt x="1195" y="577"/>
                    <a:pt x="1196" y="577"/>
                  </a:cubicBezTo>
                  <a:cubicBezTo>
                    <a:pt x="1196" y="577"/>
                    <a:pt x="1197" y="579"/>
                    <a:pt x="1198" y="580"/>
                  </a:cubicBezTo>
                  <a:cubicBezTo>
                    <a:pt x="1199" y="581"/>
                    <a:pt x="1202" y="582"/>
                    <a:pt x="1203" y="583"/>
                  </a:cubicBezTo>
                  <a:cubicBezTo>
                    <a:pt x="1203" y="583"/>
                    <a:pt x="1203" y="585"/>
                    <a:pt x="1204" y="586"/>
                  </a:cubicBezTo>
                  <a:cubicBezTo>
                    <a:pt x="1204" y="586"/>
                    <a:pt x="1206" y="587"/>
                    <a:pt x="1207" y="587"/>
                  </a:cubicBezTo>
                  <a:cubicBezTo>
                    <a:pt x="1208" y="587"/>
                    <a:pt x="1209" y="586"/>
                    <a:pt x="1209" y="585"/>
                  </a:cubicBezTo>
                  <a:lnTo>
                    <a:pt x="1200" y="2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817938" y="4283075"/>
              <a:ext cx="1587" cy="4763"/>
            </a:xfrm>
            <a:custGeom>
              <a:avLst/>
              <a:gdLst>
                <a:gd name="T0" fmla="*/ 1 w 2"/>
                <a:gd name="T1" fmla="*/ 5 h 5"/>
                <a:gd name="T2" fmla="*/ 1 w 2"/>
                <a:gd name="T3" fmla="*/ 3 h 5"/>
                <a:gd name="T4" fmla="*/ 1 w 2"/>
                <a:gd name="T5" fmla="*/ 1 h 5"/>
                <a:gd name="T6" fmla="*/ 0 w 2"/>
                <a:gd name="T7" fmla="*/ 0 h 5"/>
                <a:gd name="T8" fmla="*/ 1 w 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2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319338" y="3878263"/>
              <a:ext cx="1639887" cy="1566863"/>
            </a:xfrm>
            <a:custGeom>
              <a:avLst/>
              <a:gdLst>
                <a:gd name="T0" fmla="*/ 1919 w 1944"/>
                <a:gd name="T1" fmla="*/ 885 h 1857"/>
                <a:gd name="T2" fmla="*/ 1892 w 1944"/>
                <a:gd name="T3" fmla="*/ 828 h 1857"/>
                <a:gd name="T4" fmla="*/ 1854 w 1944"/>
                <a:gd name="T5" fmla="*/ 762 h 1857"/>
                <a:gd name="T6" fmla="*/ 1783 w 1944"/>
                <a:gd name="T7" fmla="*/ 492 h 1857"/>
                <a:gd name="T8" fmla="*/ 1732 w 1944"/>
                <a:gd name="T9" fmla="*/ 475 h 1857"/>
                <a:gd name="T10" fmla="*/ 1692 w 1944"/>
                <a:gd name="T11" fmla="*/ 452 h 1857"/>
                <a:gd name="T12" fmla="*/ 1628 w 1944"/>
                <a:gd name="T13" fmla="*/ 453 h 1857"/>
                <a:gd name="T14" fmla="*/ 1575 w 1944"/>
                <a:gd name="T15" fmla="*/ 461 h 1857"/>
                <a:gd name="T16" fmla="*/ 1531 w 1944"/>
                <a:gd name="T17" fmla="*/ 475 h 1857"/>
                <a:gd name="T18" fmla="*/ 1472 w 1944"/>
                <a:gd name="T19" fmla="*/ 469 h 1857"/>
                <a:gd name="T20" fmla="*/ 1411 w 1944"/>
                <a:gd name="T21" fmla="*/ 460 h 1857"/>
                <a:gd name="T22" fmla="*/ 1374 w 1944"/>
                <a:gd name="T23" fmla="*/ 463 h 1857"/>
                <a:gd name="T24" fmla="*/ 1323 w 1944"/>
                <a:gd name="T25" fmla="*/ 459 h 1857"/>
                <a:gd name="T26" fmla="*/ 1292 w 1944"/>
                <a:gd name="T27" fmla="*/ 466 h 1857"/>
                <a:gd name="T28" fmla="*/ 1242 w 1944"/>
                <a:gd name="T29" fmla="*/ 430 h 1857"/>
                <a:gd name="T30" fmla="*/ 1190 w 1944"/>
                <a:gd name="T31" fmla="*/ 433 h 1857"/>
                <a:gd name="T32" fmla="*/ 1140 w 1944"/>
                <a:gd name="T33" fmla="*/ 418 h 1857"/>
                <a:gd name="T34" fmla="*/ 1083 w 1944"/>
                <a:gd name="T35" fmla="*/ 388 h 1857"/>
                <a:gd name="T36" fmla="*/ 1030 w 1944"/>
                <a:gd name="T37" fmla="*/ 381 h 1857"/>
                <a:gd name="T38" fmla="*/ 984 w 1944"/>
                <a:gd name="T39" fmla="*/ 346 h 1857"/>
                <a:gd name="T40" fmla="*/ 9 w 1944"/>
                <a:gd name="T41" fmla="*/ 786 h 1857"/>
                <a:gd name="T42" fmla="*/ 67 w 1944"/>
                <a:gd name="T43" fmla="*/ 863 h 1857"/>
                <a:gd name="T44" fmla="*/ 142 w 1944"/>
                <a:gd name="T45" fmla="*/ 932 h 1857"/>
                <a:gd name="T46" fmla="*/ 223 w 1944"/>
                <a:gd name="T47" fmla="*/ 1001 h 1857"/>
                <a:gd name="T48" fmla="*/ 264 w 1944"/>
                <a:gd name="T49" fmla="*/ 1085 h 1857"/>
                <a:gd name="T50" fmla="*/ 289 w 1944"/>
                <a:gd name="T51" fmla="*/ 1185 h 1857"/>
                <a:gd name="T52" fmla="*/ 371 w 1944"/>
                <a:gd name="T53" fmla="*/ 1250 h 1857"/>
                <a:gd name="T54" fmla="*/ 463 w 1944"/>
                <a:gd name="T55" fmla="*/ 1298 h 1857"/>
                <a:gd name="T56" fmla="*/ 526 w 1944"/>
                <a:gd name="T57" fmla="*/ 1274 h 1857"/>
                <a:gd name="T58" fmla="*/ 559 w 1944"/>
                <a:gd name="T59" fmla="*/ 1198 h 1857"/>
                <a:gd name="T60" fmla="*/ 631 w 1944"/>
                <a:gd name="T61" fmla="*/ 1160 h 1857"/>
                <a:gd name="T62" fmla="*/ 712 w 1944"/>
                <a:gd name="T63" fmla="*/ 1178 h 1857"/>
                <a:gd name="T64" fmla="*/ 776 w 1944"/>
                <a:gd name="T65" fmla="*/ 1200 h 1857"/>
                <a:gd name="T66" fmla="*/ 830 w 1944"/>
                <a:gd name="T67" fmla="*/ 1254 h 1857"/>
                <a:gd name="T68" fmla="*/ 876 w 1944"/>
                <a:gd name="T69" fmla="*/ 1328 h 1857"/>
                <a:gd name="T70" fmla="*/ 922 w 1944"/>
                <a:gd name="T71" fmla="*/ 1400 h 1857"/>
                <a:gd name="T72" fmla="*/ 963 w 1944"/>
                <a:gd name="T73" fmla="*/ 1465 h 1857"/>
                <a:gd name="T74" fmla="*/ 1005 w 1944"/>
                <a:gd name="T75" fmla="*/ 1527 h 1857"/>
                <a:gd name="T76" fmla="*/ 1056 w 1944"/>
                <a:gd name="T77" fmla="*/ 1574 h 1857"/>
                <a:gd name="T78" fmla="*/ 1062 w 1944"/>
                <a:gd name="T79" fmla="*/ 1641 h 1857"/>
                <a:gd name="T80" fmla="*/ 1095 w 1944"/>
                <a:gd name="T81" fmla="*/ 1705 h 1857"/>
                <a:gd name="T82" fmla="*/ 1139 w 1944"/>
                <a:gd name="T83" fmla="*/ 1764 h 1857"/>
                <a:gd name="T84" fmla="*/ 1196 w 1944"/>
                <a:gd name="T85" fmla="*/ 1788 h 1857"/>
                <a:gd name="T86" fmla="*/ 1260 w 1944"/>
                <a:gd name="T87" fmla="*/ 1821 h 1857"/>
                <a:gd name="T88" fmla="*/ 1345 w 1944"/>
                <a:gd name="T89" fmla="*/ 1824 h 1857"/>
                <a:gd name="T90" fmla="*/ 1425 w 1944"/>
                <a:gd name="T91" fmla="*/ 1835 h 1857"/>
                <a:gd name="T92" fmla="*/ 1396 w 1944"/>
                <a:gd name="T93" fmla="*/ 1782 h 1857"/>
                <a:gd name="T94" fmla="*/ 1371 w 1944"/>
                <a:gd name="T95" fmla="*/ 1697 h 1857"/>
                <a:gd name="T96" fmla="*/ 1373 w 1944"/>
                <a:gd name="T97" fmla="*/ 1610 h 1857"/>
                <a:gd name="T98" fmla="*/ 1377 w 1944"/>
                <a:gd name="T99" fmla="*/ 1602 h 1857"/>
                <a:gd name="T100" fmla="*/ 1424 w 1944"/>
                <a:gd name="T101" fmla="*/ 1491 h 1857"/>
                <a:gd name="T102" fmla="*/ 1480 w 1944"/>
                <a:gd name="T103" fmla="*/ 1409 h 1857"/>
                <a:gd name="T104" fmla="*/ 1490 w 1944"/>
                <a:gd name="T105" fmla="*/ 1359 h 1857"/>
                <a:gd name="T106" fmla="*/ 1555 w 1944"/>
                <a:gd name="T107" fmla="*/ 1355 h 1857"/>
                <a:gd name="T108" fmla="*/ 1538 w 1944"/>
                <a:gd name="T109" fmla="*/ 1403 h 1857"/>
                <a:gd name="T110" fmla="*/ 1696 w 1944"/>
                <a:gd name="T111" fmla="*/ 1308 h 1857"/>
                <a:gd name="T112" fmla="*/ 1754 w 1944"/>
                <a:gd name="T113" fmla="*/ 1226 h 1857"/>
                <a:gd name="T114" fmla="*/ 1756 w 1944"/>
                <a:gd name="T115" fmla="*/ 1175 h 1857"/>
                <a:gd name="T116" fmla="*/ 1807 w 1944"/>
                <a:gd name="T117" fmla="*/ 1199 h 1857"/>
                <a:gd name="T118" fmla="*/ 1852 w 1944"/>
                <a:gd name="T119" fmla="*/ 1182 h 1857"/>
                <a:gd name="T120" fmla="*/ 1924 w 1944"/>
                <a:gd name="T121" fmla="*/ 1091 h 1857"/>
                <a:gd name="T122" fmla="*/ 1923 w 1944"/>
                <a:gd name="T123" fmla="*/ 997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4" h="1857">
                  <a:moveTo>
                    <a:pt x="1943" y="943"/>
                  </a:moveTo>
                  <a:cubicBezTo>
                    <a:pt x="1943" y="942"/>
                    <a:pt x="1941" y="940"/>
                    <a:pt x="1940" y="940"/>
                  </a:cubicBezTo>
                  <a:cubicBezTo>
                    <a:pt x="1939" y="939"/>
                    <a:pt x="1938" y="940"/>
                    <a:pt x="1937" y="939"/>
                  </a:cubicBezTo>
                  <a:cubicBezTo>
                    <a:pt x="1936" y="938"/>
                    <a:pt x="1936" y="937"/>
                    <a:pt x="1936" y="936"/>
                  </a:cubicBezTo>
                  <a:cubicBezTo>
                    <a:pt x="1936" y="935"/>
                    <a:pt x="1937" y="934"/>
                    <a:pt x="1937" y="934"/>
                  </a:cubicBezTo>
                  <a:cubicBezTo>
                    <a:pt x="1939" y="932"/>
                    <a:pt x="1942" y="931"/>
                    <a:pt x="1943" y="929"/>
                  </a:cubicBezTo>
                  <a:cubicBezTo>
                    <a:pt x="1943" y="928"/>
                    <a:pt x="1943" y="926"/>
                    <a:pt x="1942" y="925"/>
                  </a:cubicBezTo>
                  <a:cubicBezTo>
                    <a:pt x="1942" y="924"/>
                    <a:pt x="1941" y="922"/>
                    <a:pt x="1940" y="921"/>
                  </a:cubicBezTo>
                  <a:cubicBezTo>
                    <a:pt x="1940" y="921"/>
                    <a:pt x="1938" y="920"/>
                    <a:pt x="1938" y="919"/>
                  </a:cubicBezTo>
                  <a:cubicBezTo>
                    <a:pt x="1938" y="918"/>
                    <a:pt x="1937" y="916"/>
                    <a:pt x="1937" y="915"/>
                  </a:cubicBezTo>
                  <a:cubicBezTo>
                    <a:pt x="1937" y="914"/>
                    <a:pt x="1939" y="913"/>
                    <a:pt x="1939" y="912"/>
                  </a:cubicBezTo>
                  <a:cubicBezTo>
                    <a:pt x="1939" y="911"/>
                    <a:pt x="1938" y="910"/>
                    <a:pt x="1938" y="909"/>
                  </a:cubicBezTo>
                  <a:cubicBezTo>
                    <a:pt x="1938" y="908"/>
                    <a:pt x="1939" y="907"/>
                    <a:pt x="1940" y="906"/>
                  </a:cubicBezTo>
                  <a:cubicBezTo>
                    <a:pt x="1940" y="904"/>
                    <a:pt x="1940" y="901"/>
                    <a:pt x="1938" y="900"/>
                  </a:cubicBezTo>
                  <a:cubicBezTo>
                    <a:pt x="1938" y="899"/>
                    <a:pt x="1937" y="900"/>
                    <a:pt x="1936" y="900"/>
                  </a:cubicBezTo>
                  <a:cubicBezTo>
                    <a:pt x="1936" y="901"/>
                    <a:pt x="1935" y="902"/>
                    <a:pt x="1935" y="903"/>
                  </a:cubicBezTo>
                  <a:cubicBezTo>
                    <a:pt x="1934" y="904"/>
                    <a:pt x="1933" y="905"/>
                    <a:pt x="1933" y="905"/>
                  </a:cubicBezTo>
                  <a:cubicBezTo>
                    <a:pt x="1932" y="906"/>
                    <a:pt x="1930" y="905"/>
                    <a:pt x="1929" y="904"/>
                  </a:cubicBezTo>
                  <a:cubicBezTo>
                    <a:pt x="1929" y="903"/>
                    <a:pt x="1928" y="901"/>
                    <a:pt x="1928" y="900"/>
                  </a:cubicBezTo>
                  <a:cubicBezTo>
                    <a:pt x="1928" y="899"/>
                    <a:pt x="1929" y="896"/>
                    <a:pt x="1928" y="895"/>
                  </a:cubicBezTo>
                  <a:cubicBezTo>
                    <a:pt x="1928" y="894"/>
                    <a:pt x="1926" y="893"/>
                    <a:pt x="1926" y="892"/>
                  </a:cubicBezTo>
                  <a:cubicBezTo>
                    <a:pt x="1926" y="890"/>
                    <a:pt x="1926" y="888"/>
                    <a:pt x="1925" y="887"/>
                  </a:cubicBezTo>
                  <a:cubicBezTo>
                    <a:pt x="1925" y="886"/>
                    <a:pt x="1922" y="888"/>
                    <a:pt x="1921" y="887"/>
                  </a:cubicBezTo>
                  <a:cubicBezTo>
                    <a:pt x="1920" y="887"/>
                    <a:pt x="1919" y="886"/>
                    <a:pt x="1919" y="885"/>
                  </a:cubicBezTo>
                  <a:cubicBezTo>
                    <a:pt x="1918" y="884"/>
                    <a:pt x="1918" y="883"/>
                    <a:pt x="1917" y="883"/>
                  </a:cubicBezTo>
                  <a:cubicBezTo>
                    <a:pt x="1917" y="882"/>
                    <a:pt x="1915" y="882"/>
                    <a:pt x="1915" y="882"/>
                  </a:cubicBezTo>
                  <a:cubicBezTo>
                    <a:pt x="1914" y="881"/>
                    <a:pt x="1915" y="879"/>
                    <a:pt x="1915" y="878"/>
                  </a:cubicBezTo>
                  <a:cubicBezTo>
                    <a:pt x="1915" y="877"/>
                    <a:pt x="1916" y="876"/>
                    <a:pt x="1916" y="876"/>
                  </a:cubicBezTo>
                  <a:cubicBezTo>
                    <a:pt x="1917" y="875"/>
                    <a:pt x="1918" y="873"/>
                    <a:pt x="1917" y="871"/>
                  </a:cubicBezTo>
                  <a:cubicBezTo>
                    <a:pt x="1917" y="871"/>
                    <a:pt x="1916" y="869"/>
                    <a:pt x="1916" y="868"/>
                  </a:cubicBezTo>
                  <a:cubicBezTo>
                    <a:pt x="1916" y="868"/>
                    <a:pt x="1916" y="867"/>
                    <a:pt x="1916" y="866"/>
                  </a:cubicBezTo>
                  <a:cubicBezTo>
                    <a:pt x="1916" y="866"/>
                    <a:pt x="1914" y="864"/>
                    <a:pt x="1913" y="864"/>
                  </a:cubicBezTo>
                  <a:cubicBezTo>
                    <a:pt x="1913" y="863"/>
                    <a:pt x="1911" y="863"/>
                    <a:pt x="1911" y="863"/>
                  </a:cubicBezTo>
                  <a:cubicBezTo>
                    <a:pt x="1910" y="862"/>
                    <a:pt x="1911" y="860"/>
                    <a:pt x="1911" y="859"/>
                  </a:cubicBezTo>
                  <a:cubicBezTo>
                    <a:pt x="1910" y="859"/>
                    <a:pt x="1909" y="857"/>
                    <a:pt x="1909" y="857"/>
                  </a:cubicBezTo>
                  <a:cubicBezTo>
                    <a:pt x="1908" y="857"/>
                    <a:pt x="1906" y="857"/>
                    <a:pt x="1906" y="856"/>
                  </a:cubicBezTo>
                  <a:cubicBezTo>
                    <a:pt x="1905" y="856"/>
                    <a:pt x="1903" y="855"/>
                    <a:pt x="1903" y="854"/>
                  </a:cubicBezTo>
                  <a:cubicBezTo>
                    <a:pt x="1903" y="853"/>
                    <a:pt x="1905" y="852"/>
                    <a:pt x="1906" y="852"/>
                  </a:cubicBezTo>
                  <a:cubicBezTo>
                    <a:pt x="1906" y="851"/>
                    <a:pt x="1906" y="848"/>
                    <a:pt x="1906" y="847"/>
                  </a:cubicBezTo>
                  <a:cubicBezTo>
                    <a:pt x="1906" y="847"/>
                    <a:pt x="1904" y="845"/>
                    <a:pt x="1903" y="844"/>
                  </a:cubicBezTo>
                  <a:cubicBezTo>
                    <a:pt x="1903" y="844"/>
                    <a:pt x="1901" y="844"/>
                    <a:pt x="1901" y="844"/>
                  </a:cubicBezTo>
                  <a:cubicBezTo>
                    <a:pt x="1900" y="844"/>
                    <a:pt x="1898" y="845"/>
                    <a:pt x="1897" y="845"/>
                  </a:cubicBezTo>
                  <a:cubicBezTo>
                    <a:pt x="1896" y="844"/>
                    <a:pt x="1895" y="842"/>
                    <a:pt x="1894" y="841"/>
                  </a:cubicBezTo>
                  <a:cubicBezTo>
                    <a:pt x="1894" y="841"/>
                    <a:pt x="1892" y="840"/>
                    <a:pt x="1891" y="839"/>
                  </a:cubicBezTo>
                  <a:cubicBezTo>
                    <a:pt x="1891" y="838"/>
                    <a:pt x="1891" y="836"/>
                    <a:pt x="1891" y="835"/>
                  </a:cubicBezTo>
                  <a:cubicBezTo>
                    <a:pt x="1890" y="835"/>
                    <a:pt x="1889" y="833"/>
                    <a:pt x="1889" y="833"/>
                  </a:cubicBezTo>
                  <a:cubicBezTo>
                    <a:pt x="1889" y="832"/>
                    <a:pt x="1889" y="830"/>
                    <a:pt x="1890" y="830"/>
                  </a:cubicBezTo>
                  <a:cubicBezTo>
                    <a:pt x="1890" y="829"/>
                    <a:pt x="1892" y="829"/>
                    <a:pt x="1892" y="828"/>
                  </a:cubicBezTo>
                  <a:cubicBezTo>
                    <a:pt x="1893" y="827"/>
                    <a:pt x="1892" y="825"/>
                    <a:pt x="1892" y="824"/>
                  </a:cubicBezTo>
                  <a:cubicBezTo>
                    <a:pt x="1892" y="823"/>
                    <a:pt x="1890" y="822"/>
                    <a:pt x="1890" y="821"/>
                  </a:cubicBezTo>
                  <a:cubicBezTo>
                    <a:pt x="1890" y="821"/>
                    <a:pt x="1890" y="820"/>
                    <a:pt x="1890" y="819"/>
                  </a:cubicBezTo>
                  <a:cubicBezTo>
                    <a:pt x="1891" y="819"/>
                    <a:pt x="1892" y="819"/>
                    <a:pt x="1893" y="818"/>
                  </a:cubicBezTo>
                  <a:cubicBezTo>
                    <a:pt x="1893" y="818"/>
                    <a:pt x="1894" y="816"/>
                    <a:pt x="1894" y="815"/>
                  </a:cubicBezTo>
                  <a:cubicBezTo>
                    <a:pt x="1894" y="814"/>
                    <a:pt x="1892" y="813"/>
                    <a:pt x="1892" y="813"/>
                  </a:cubicBezTo>
                  <a:cubicBezTo>
                    <a:pt x="1892" y="812"/>
                    <a:pt x="1891" y="809"/>
                    <a:pt x="1891" y="808"/>
                  </a:cubicBezTo>
                  <a:cubicBezTo>
                    <a:pt x="1890" y="808"/>
                    <a:pt x="1889" y="807"/>
                    <a:pt x="1888" y="807"/>
                  </a:cubicBezTo>
                  <a:cubicBezTo>
                    <a:pt x="1888" y="806"/>
                    <a:pt x="1889" y="804"/>
                    <a:pt x="1888" y="803"/>
                  </a:cubicBezTo>
                  <a:cubicBezTo>
                    <a:pt x="1888" y="802"/>
                    <a:pt x="1888" y="800"/>
                    <a:pt x="1887" y="799"/>
                  </a:cubicBezTo>
                  <a:cubicBezTo>
                    <a:pt x="1887" y="798"/>
                    <a:pt x="1885" y="797"/>
                    <a:pt x="1885" y="796"/>
                  </a:cubicBezTo>
                  <a:cubicBezTo>
                    <a:pt x="1884" y="796"/>
                    <a:pt x="1882" y="796"/>
                    <a:pt x="1881" y="795"/>
                  </a:cubicBezTo>
                  <a:cubicBezTo>
                    <a:pt x="1880" y="795"/>
                    <a:pt x="1880" y="793"/>
                    <a:pt x="1880" y="793"/>
                  </a:cubicBezTo>
                  <a:cubicBezTo>
                    <a:pt x="1880" y="792"/>
                    <a:pt x="1881" y="790"/>
                    <a:pt x="1880" y="789"/>
                  </a:cubicBezTo>
                  <a:cubicBezTo>
                    <a:pt x="1880" y="789"/>
                    <a:pt x="1879" y="788"/>
                    <a:pt x="1878" y="787"/>
                  </a:cubicBezTo>
                  <a:cubicBezTo>
                    <a:pt x="1878" y="786"/>
                    <a:pt x="1877" y="784"/>
                    <a:pt x="1876" y="783"/>
                  </a:cubicBezTo>
                  <a:cubicBezTo>
                    <a:pt x="1876" y="782"/>
                    <a:pt x="1874" y="782"/>
                    <a:pt x="1874" y="782"/>
                  </a:cubicBezTo>
                  <a:cubicBezTo>
                    <a:pt x="1873" y="781"/>
                    <a:pt x="1872" y="779"/>
                    <a:pt x="1871" y="779"/>
                  </a:cubicBezTo>
                  <a:cubicBezTo>
                    <a:pt x="1870" y="778"/>
                    <a:pt x="1867" y="779"/>
                    <a:pt x="1867" y="778"/>
                  </a:cubicBezTo>
                  <a:cubicBezTo>
                    <a:pt x="1866" y="778"/>
                    <a:pt x="1864" y="776"/>
                    <a:pt x="1864" y="775"/>
                  </a:cubicBezTo>
                  <a:cubicBezTo>
                    <a:pt x="1863" y="773"/>
                    <a:pt x="1862" y="770"/>
                    <a:pt x="1861" y="769"/>
                  </a:cubicBezTo>
                  <a:cubicBezTo>
                    <a:pt x="1860" y="768"/>
                    <a:pt x="1859" y="767"/>
                    <a:pt x="1859" y="766"/>
                  </a:cubicBezTo>
                  <a:cubicBezTo>
                    <a:pt x="1858" y="765"/>
                    <a:pt x="1856" y="765"/>
                    <a:pt x="1855" y="765"/>
                  </a:cubicBezTo>
                  <a:cubicBezTo>
                    <a:pt x="1855" y="764"/>
                    <a:pt x="1854" y="762"/>
                    <a:pt x="1854" y="762"/>
                  </a:cubicBezTo>
                  <a:cubicBezTo>
                    <a:pt x="1843" y="587"/>
                    <a:pt x="1843" y="587"/>
                    <a:pt x="1843" y="587"/>
                  </a:cubicBezTo>
                  <a:cubicBezTo>
                    <a:pt x="1837" y="492"/>
                    <a:pt x="1837" y="492"/>
                    <a:pt x="1837" y="492"/>
                  </a:cubicBezTo>
                  <a:cubicBezTo>
                    <a:pt x="1837" y="492"/>
                    <a:pt x="1834" y="493"/>
                    <a:pt x="1834" y="492"/>
                  </a:cubicBezTo>
                  <a:cubicBezTo>
                    <a:pt x="1833" y="492"/>
                    <a:pt x="1833" y="489"/>
                    <a:pt x="1832" y="489"/>
                  </a:cubicBezTo>
                  <a:cubicBezTo>
                    <a:pt x="1832" y="488"/>
                    <a:pt x="1830" y="488"/>
                    <a:pt x="1830" y="489"/>
                  </a:cubicBezTo>
                  <a:cubicBezTo>
                    <a:pt x="1829" y="489"/>
                    <a:pt x="1828" y="491"/>
                    <a:pt x="1828" y="491"/>
                  </a:cubicBezTo>
                  <a:cubicBezTo>
                    <a:pt x="1827" y="492"/>
                    <a:pt x="1826" y="493"/>
                    <a:pt x="1825" y="493"/>
                  </a:cubicBezTo>
                  <a:cubicBezTo>
                    <a:pt x="1824" y="493"/>
                    <a:pt x="1823" y="492"/>
                    <a:pt x="1823" y="491"/>
                  </a:cubicBezTo>
                  <a:cubicBezTo>
                    <a:pt x="1822" y="490"/>
                    <a:pt x="1821" y="488"/>
                    <a:pt x="1820" y="488"/>
                  </a:cubicBezTo>
                  <a:cubicBezTo>
                    <a:pt x="1820" y="487"/>
                    <a:pt x="1818" y="487"/>
                    <a:pt x="1817" y="487"/>
                  </a:cubicBezTo>
                  <a:cubicBezTo>
                    <a:pt x="1816" y="487"/>
                    <a:pt x="1815" y="488"/>
                    <a:pt x="1814" y="489"/>
                  </a:cubicBezTo>
                  <a:cubicBezTo>
                    <a:pt x="1814" y="490"/>
                    <a:pt x="1814" y="492"/>
                    <a:pt x="1814" y="492"/>
                  </a:cubicBezTo>
                  <a:cubicBezTo>
                    <a:pt x="1813" y="493"/>
                    <a:pt x="1811" y="494"/>
                    <a:pt x="1809" y="494"/>
                  </a:cubicBezTo>
                  <a:cubicBezTo>
                    <a:pt x="1808" y="494"/>
                    <a:pt x="1808" y="492"/>
                    <a:pt x="1807" y="491"/>
                  </a:cubicBezTo>
                  <a:cubicBezTo>
                    <a:pt x="1806" y="491"/>
                    <a:pt x="1804" y="491"/>
                    <a:pt x="1803" y="491"/>
                  </a:cubicBezTo>
                  <a:cubicBezTo>
                    <a:pt x="1802" y="491"/>
                    <a:pt x="1801" y="492"/>
                    <a:pt x="1801" y="492"/>
                  </a:cubicBezTo>
                  <a:cubicBezTo>
                    <a:pt x="1800" y="493"/>
                    <a:pt x="1800" y="494"/>
                    <a:pt x="1799" y="495"/>
                  </a:cubicBezTo>
                  <a:cubicBezTo>
                    <a:pt x="1799" y="495"/>
                    <a:pt x="1797" y="496"/>
                    <a:pt x="1796" y="496"/>
                  </a:cubicBezTo>
                  <a:cubicBezTo>
                    <a:pt x="1795" y="495"/>
                    <a:pt x="1795" y="493"/>
                    <a:pt x="1795" y="493"/>
                  </a:cubicBezTo>
                  <a:cubicBezTo>
                    <a:pt x="1794" y="493"/>
                    <a:pt x="1793" y="495"/>
                    <a:pt x="1792" y="496"/>
                  </a:cubicBezTo>
                  <a:cubicBezTo>
                    <a:pt x="1792" y="496"/>
                    <a:pt x="1790" y="496"/>
                    <a:pt x="1789" y="496"/>
                  </a:cubicBezTo>
                  <a:cubicBezTo>
                    <a:pt x="1788" y="495"/>
                    <a:pt x="1789" y="492"/>
                    <a:pt x="1788" y="492"/>
                  </a:cubicBezTo>
                  <a:cubicBezTo>
                    <a:pt x="1787" y="492"/>
                    <a:pt x="1786" y="494"/>
                    <a:pt x="1786" y="494"/>
                  </a:cubicBezTo>
                  <a:cubicBezTo>
                    <a:pt x="1785" y="494"/>
                    <a:pt x="1783" y="493"/>
                    <a:pt x="1783" y="492"/>
                  </a:cubicBezTo>
                  <a:cubicBezTo>
                    <a:pt x="1782" y="491"/>
                    <a:pt x="1782" y="490"/>
                    <a:pt x="1781" y="490"/>
                  </a:cubicBezTo>
                  <a:cubicBezTo>
                    <a:pt x="1781" y="489"/>
                    <a:pt x="1779" y="489"/>
                    <a:pt x="1778" y="489"/>
                  </a:cubicBezTo>
                  <a:cubicBezTo>
                    <a:pt x="1777" y="488"/>
                    <a:pt x="1777" y="487"/>
                    <a:pt x="1777" y="486"/>
                  </a:cubicBezTo>
                  <a:cubicBezTo>
                    <a:pt x="1777" y="486"/>
                    <a:pt x="1777" y="486"/>
                    <a:pt x="1777" y="486"/>
                  </a:cubicBezTo>
                  <a:cubicBezTo>
                    <a:pt x="1775" y="487"/>
                    <a:pt x="1775" y="487"/>
                    <a:pt x="1775" y="487"/>
                  </a:cubicBezTo>
                  <a:cubicBezTo>
                    <a:pt x="1774" y="489"/>
                    <a:pt x="1773" y="491"/>
                    <a:pt x="1770" y="491"/>
                  </a:cubicBezTo>
                  <a:cubicBezTo>
                    <a:pt x="1770" y="491"/>
                    <a:pt x="1769" y="491"/>
                    <a:pt x="1769" y="491"/>
                  </a:cubicBezTo>
                  <a:cubicBezTo>
                    <a:pt x="1769" y="491"/>
                    <a:pt x="1769" y="491"/>
                    <a:pt x="1769" y="491"/>
                  </a:cubicBezTo>
                  <a:cubicBezTo>
                    <a:pt x="1766" y="491"/>
                    <a:pt x="1763" y="489"/>
                    <a:pt x="1762" y="488"/>
                  </a:cubicBezTo>
                  <a:cubicBezTo>
                    <a:pt x="1761" y="487"/>
                    <a:pt x="1761" y="486"/>
                    <a:pt x="1760" y="485"/>
                  </a:cubicBezTo>
                  <a:cubicBezTo>
                    <a:pt x="1760" y="485"/>
                    <a:pt x="1760" y="485"/>
                    <a:pt x="1760" y="485"/>
                  </a:cubicBezTo>
                  <a:cubicBezTo>
                    <a:pt x="1759" y="484"/>
                    <a:pt x="1757" y="484"/>
                    <a:pt x="1756" y="483"/>
                  </a:cubicBezTo>
                  <a:cubicBezTo>
                    <a:pt x="1756" y="483"/>
                    <a:pt x="1756" y="483"/>
                    <a:pt x="1756" y="482"/>
                  </a:cubicBezTo>
                  <a:cubicBezTo>
                    <a:pt x="1756" y="483"/>
                    <a:pt x="1755" y="483"/>
                    <a:pt x="1755" y="483"/>
                  </a:cubicBezTo>
                  <a:cubicBezTo>
                    <a:pt x="1754" y="483"/>
                    <a:pt x="1754" y="482"/>
                    <a:pt x="1753" y="482"/>
                  </a:cubicBezTo>
                  <a:cubicBezTo>
                    <a:pt x="1752" y="482"/>
                    <a:pt x="1752" y="482"/>
                    <a:pt x="1751" y="482"/>
                  </a:cubicBezTo>
                  <a:cubicBezTo>
                    <a:pt x="1748" y="482"/>
                    <a:pt x="1747" y="481"/>
                    <a:pt x="1746" y="479"/>
                  </a:cubicBezTo>
                  <a:cubicBezTo>
                    <a:pt x="1745" y="480"/>
                    <a:pt x="1744" y="480"/>
                    <a:pt x="1743" y="480"/>
                  </a:cubicBezTo>
                  <a:cubicBezTo>
                    <a:pt x="1743" y="481"/>
                    <a:pt x="1743" y="481"/>
                    <a:pt x="1743" y="481"/>
                  </a:cubicBezTo>
                  <a:cubicBezTo>
                    <a:pt x="1742" y="481"/>
                    <a:pt x="1742" y="481"/>
                    <a:pt x="1742" y="481"/>
                  </a:cubicBezTo>
                  <a:cubicBezTo>
                    <a:pt x="1740" y="481"/>
                    <a:pt x="1738" y="479"/>
                    <a:pt x="1737" y="478"/>
                  </a:cubicBezTo>
                  <a:cubicBezTo>
                    <a:pt x="1736" y="478"/>
                    <a:pt x="1736" y="478"/>
                    <a:pt x="1736" y="478"/>
                  </a:cubicBezTo>
                  <a:cubicBezTo>
                    <a:pt x="1736" y="477"/>
                    <a:pt x="1736" y="477"/>
                    <a:pt x="1735" y="476"/>
                  </a:cubicBezTo>
                  <a:cubicBezTo>
                    <a:pt x="1734" y="476"/>
                    <a:pt x="1733" y="476"/>
                    <a:pt x="1732" y="475"/>
                  </a:cubicBezTo>
                  <a:cubicBezTo>
                    <a:pt x="1731" y="474"/>
                    <a:pt x="1730" y="472"/>
                    <a:pt x="1730" y="471"/>
                  </a:cubicBezTo>
                  <a:cubicBezTo>
                    <a:pt x="1730" y="471"/>
                    <a:pt x="1730" y="471"/>
                    <a:pt x="1730" y="471"/>
                  </a:cubicBezTo>
                  <a:cubicBezTo>
                    <a:pt x="1730" y="471"/>
                    <a:pt x="1729" y="471"/>
                    <a:pt x="1729" y="471"/>
                  </a:cubicBezTo>
                  <a:cubicBezTo>
                    <a:pt x="1729" y="470"/>
                    <a:pt x="1729" y="470"/>
                    <a:pt x="1728" y="470"/>
                  </a:cubicBezTo>
                  <a:cubicBezTo>
                    <a:pt x="1728" y="470"/>
                    <a:pt x="1728" y="470"/>
                    <a:pt x="1728" y="469"/>
                  </a:cubicBezTo>
                  <a:cubicBezTo>
                    <a:pt x="1727" y="470"/>
                    <a:pt x="1727" y="470"/>
                    <a:pt x="1726" y="470"/>
                  </a:cubicBezTo>
                  <a:cubicBezTo>
                    <a:pt x="1726" y="470"/>
                    <a:pt x="1726" y="470"/>
                    <a:pt x="1726" y="470"/>
                  </a:cubicBezTo>
                  <a:cubicBezTo>
                    <a:pt x="1726" y="470"/>
                    <a:pt x="1726" y="470"/>
                    <a:pt x="1726" y="470"/>
                  </a:cubicBezTo>
                  <a:cubicBezTo>
                    <a:pt x="1725" y="470"/>
                    <a:pt x="1725" y="470"/>
                    <a:pt x="1725" y="470"/>
                  </a:cubicBezTo>
                  <a:cubicBezTo>
                    <a:pt x="1724" y="471"/>
                    <a:pt x="1722" y="472"/>
                    <a:pt x="1719" y="472"/>
                  </a:cubicBezTo>
                  <a:cubicBezTo>
                    <a:pt x="1719" y="472"/>
                    <a:pt x="1718" y="472"/>
                    <a:pt x="1717" y="472"/>
                  </a:cubicBezTo>
                  <a:cubicBezTo>
                    <a:pt x="1714" y="471"/>
                    <a:pt x="1711" y="469"/>
                    <a:pt x="1710" y="468"/>
                  </a:cubicBezTo>
                  <a:cubicBezTo>
                    <a:pt x="1709" y="467"/>
                    <a:pt x="1709" y="466"/>
                    <a:pt x="1708" y="465"/>
                  </a:cubicBezTo>
                  <a:cubicBezTo>
                    <a:pt x="1707" y="465"/>
                    <a:pt x="1706" y="464"/>
                    <a:pt x="1705" y="463"/>
                  </a:cubicBezTo>
                  <a:cubicBezTo>
                    <a:pt x="1703" y="462"/>
                    <a:pt x="1703" y="460"/>
                    <a:pt x="1703" y="459"/>
                  </a:cubicBezTo>
                  <a:cubicBezTo>
                    <a:pt x="1703" y="458"/>
                    <a:pt x="1703" y="458"/>
                    <a:pt x="1702" y="458"/>
                  </a:cubicBezTo>
                  <a:cubicBezTo>
                    <a:pt x="1702" y="458"/>
                    <a:pt x="1702" y="458"/>
                    <a:pt x="1702" y="458"/>
                  </a:cubicBezTo>
                  <a:cubicBezTo>
                    <a:pt x="1702" y="458"/>
                    <a:pt x="1701" y="457"/>
                    <a:pt x="1700" y="457"/>
                  </a:cubicBezTo>
                  <a:cubicBezTo>
                    <a:pt x="1700" y="456"/>
                    <a:pt x="1698" y="454"/>
                    <a:pt x="1698" y="454"/>
                  </a:cubicBezTo>
                  <a:cubicBezTo>
                    <a:pt x="1697" y="453"/>
                    <a:pt x="1697" y="452"/>
                    <a:pt x="1697" y="451"/>
                  </a:cubicBezTo>
                  <a:cubicBezTo>
                    <a:pt x="1696" y="451"/>
                    <a:pt x="1696" y="451"/>
                    <a:pt x="1696" y="451"/>
                  </a:cubicBezTo>
                  <a:cubicBezTo>
                    <a:pt x="1696" y="451"/>
                    <a:pt x="1696" y="451"/>
                    <a:pt x="1696" y="452"/>
                  </a:cubicBezTo>
                  <a:cubicBezTo>
                    <a:pt x="1695" y="452"/>
                    <a:pt x="1694" y="452"/>
                    <a:pt x="1692" y="452"/>
                  </a:cubicBezTo>
                  <a:cubicBezTo>
                    <a:pt x="1692" y="452"/>
                    <a:pt x="1692" y="452"/>
                    <a:pt x="1692" y="452"/>
                  </a:cubicBezTo>
                  <a:cubicBezTo>
                    <a:pt x="1690" y="452"/>
                    <a:pt x="1687" y="451"/>
                    <a:pt x="1686" y="450"/>
                  </a:cubicBezTo>
                  <a:cubicBezTo>
                    <a:pt x="1685" y="449"/>
                    <a:pt x="1684" y="448"/>
                    <a:pt x="1684" y="447"/>
                  </a:cubicBezTo>
                  <a:cubicBezTo>
                    <a:pt x="1683" y="447"/>
                    <a:pt x="1682" y="446"/>
                    <a:pt x="1682" y="446"/>
                  </a:cubicBezTo>
                  <a:cubicBezTo>
                    <a:pt x="1680" y="445"/>
                    <a:pt x="1679" y="444"/>
                    <a:pt x="1678" y="443"/>
                  </a:cubicBezTo>
                  <a:cubicBezTo>
                    <a:pt x="1678" y="443"/>
                    <a:pt x="1678" y="443"/>
                    <a:pt x="1678" y="443"/>
                  </a:cubicBezTo>
                  <a:cubicBezTo>
                    <a:pt x="1676" y="441"/>
                    <a:pt x="1675" y="440"/>
                    <a:pt x="1675" y="440"/>
                  </a:cubicBezTo>
                  <a:cubicBezTo>
                    <a:pt x="1675" y="440"/>
                    <a:pt x="1674" y="440"/>
                    <a:pt x="1673" y="440"/>
                  </a:cubicBezTo>
                  <a:cubicBezTo>
                    <a:pt x="1673" y="440"/>
                    <a:pt x="1673" y="440"/>
                    <a:pt x="1673" y="440"/>
                  </a:cubicBezTo>
                  <a:cubicBezTo>
                    <a:pt x="1673" y="440"/>
                    <a:pt x="1672" y="440"/>
                    <a:pt x="1672" y="440"/>
                  </a:cubicBezTo>
                  <a:cubicBezTo>
                    <a:pt x="1671" y="440"/>
                    <a:pt x="1670" y="440"/>
                    <a:pt x="1669" y="439"/>
                  </a:cubicBezTo>
                  <a:cubicBezTo>
                    <a:pt x="1668" y="439"/>
                    <a:pt x="1666" y="438"/>
                    <a:pt x="1665" y="437"/>
                  </a:cubicBezTo>
                  <a:cubicBezTo>
                    <a:pt x="1665" y="437"/>
                    <a:pt x="1665" y="437"/>
                    <a:pt x="1665" y="437"/>
                  </a:cubicBezTo>
                  <a:cubicBezTo>
                    <a:pt x="1665" y="438"/>
                    <a:pt x="1665" y="439"/>
                    <a:pt x="1665" y="440"/>
                  </a:cubicBezTo>
                  <a:cubicBezTo>
                    <a:pt x="1664" y="443"/>
                    <a:pt x="1661" y="445"/>
                    <a:pt x="1660" y="445"/>
                  </a:cubicBezTo>
                  <a:cubicBezTo>
                    <a:pt x="1660" y="447"/>
                    <a:pt x="1660" y="449"/>
                    <a:pt x="1658" y="451"/>
                  </a:cubicBezTo>
                  <a:cubicBezTo>
                    <a:pt x="1657" y="452"/>
                    <a:pt x="1656" y="452"/>
                    <a:pt x="1654" y="452"/>
                  </a:cubicBezTo>
                  <a:cubicBezTo>
                    <a:pt x="1653" y="452"/>
                    <a:pt x="1652" y="451"/>
                    <a:pt x="1651" y="451"/>
                  </a:cubicBezTo>
                  <a:cubicBezTo>
                    <a:pt x="1650" y="451"/>
                    <a:pt x="1650" y="452"/>
                    <a:pt x="1649" y="452"/>
                  </a:cubicBezTo>
                  <a:cubicBezTo>
                    <a:pt x="1647" y="453"/>
                    <a:pt x="1645" y="453"/>
                    <a:pt x="1644" y="453"/>
                  </a:cubicBezTo>
                  <a:cubicBezTo>
                    <a:pt x="1644" y="453"/>
                    <a:pt x="1644" y="453"/>
                    <a:pt x="1643" y="453"/>
                  </a:cubicBezTo>
                  <a:cubicBezTo>
                    <a:pt x="1643" y="453"/>
                    <a:pt x="1642" y="453"/>
                    <a:pt x="1642" y="454"/>
                  </a:cubicBezTo>
                  <a:cubicBezTo>
                    <a:pt x="1640" y="454"/>
                    <a:pt x="1638" y="454"/>
                    <a:pt x="1637" y="454"/>
                  </a:cubicBezTo>
                  <a:cubicBezTo>
                    <a:pt x="1637" y="454"/>
                    <a:pt x="1637" y="454"/>
                    <a:pt x="1637" y="454"/>
                  </a:cubicBezTo>
                  <a:cubicBezTo>
                    <a:pt x="1635" y="454"/>
                    <a:pt x="1631" y="454"/>
                    <a:pt x="1628" y="453"/>
                  </a:cubicBezTo>
                  <a:cubicBezTo>
                    <a:pt x="1628" y="452"/>
                    <a:pt x="1628" y="452"/>
                    <a:pt x="1628" y="452"/>
                  </a:cubicBezTo>
                  <a:cubicBezTo>
                    <a:pt x="1627" y="453"/>
                    <a:pt x="1626" y="453"/>
                    <a:pt x="1624" y="453"/>
                  </a:cubicBezTo>
                  <a:cubicBezTo>
                    <a:pt x="1623" y="453"/>
                    <a:pt x="1622" y="453"/>
                    <a:pt x="1621" y="452"/>
                  </a:cubicBezTo>
                  <a:cubicBezTo>
                    <a:pt x="1620" y="452"/>
                    <a:pt x="1620" y="452"/>
                    <a:pt x="1619" y="452"/>
                  </a:cubicBezTo>
                  <a:cubicBezTo>
                    <a:pt x="1619" y="452"/>
                    <a:pt x="1619" y="452"/>
                    <a:pt x="1618" y="452"/>
                  </a:cubicBezTo>
                  <a:cubicBezTo>
                    <a:pt x="1615" y="452"/>
                    <a:pt x="1613" y="449"/>
                    <a:pt x="1612" y="447"/>
                  </a:cubicBezTo>
                  <a:cubicBezTo>
                    <a:pt x="1611" y="446"/>
                    <a:pt x="1611" y="444"/>
                    <a:pt x="1611" y="443"/>
                  </a:cubicBezTo>
                  <a:cubicBezTo>
                    <a:pt x="1611" y="443"/>
                    <a:pt x="1611" y="443"/>
                    <a:pt x="1611" y="443"/>
                  </a:cubicBezTo>
                  <a:cubicBezTo>
                    <a:pt x="1610" y="444"/>
                    <a:pt x="1610" y="445"/>
                    <a:pt x="1609" y="446"/>
                  </a:cubicBezTo>
                  <a:cubicBezTo>
                    <a:pt x="1607" y="448"/>
                    <a:pt x="1604" y="448"/>
                    <a:pt x="1604" y="448"/>
                  </a:cubicBezTo>
                  <a:cubicBezTo>
                    <a:pt x="1603" y="448"/>
                    <a:pt x="1603" y="448"/>
                    <a:pt x="1603" y="448"/>
                  </a:cubicBezTo>
                  <a:cubicBezTo>
                    <a:pt x="1602" y="448"/>
                    <a:pt x="1602" y="448"/>
                    <a:pt x="1602" y="448"/>
                  </a:cubicBezTo>
                  <a:cubicBezTo>
                    <a:pt x="1601" y="449"/>
                    <a:pt x="1601" y="450"/>
                    <a:pt x="1600" y="450"/>
                  </a:cubicBezTo>
                  <a:cubicBezTo>
                    <a:pt x="1598" y="452"/>
                    <a:pt x="1596" y="453"/>
                    <a:pt x="1594" y="453"/>
                  </a:cubicBezTo>
                  <a:cubicBezTo>
                    <a:pt x="1594" y="453"/>
                    <a:pt x="1594" y="453"/>
                    <a:pt x="1594" y="453"/>
                  </a:cubicBezTo>
                  <a:cubicBezTo>
                    <a:pt x="1594" y="453"/>
                    <a:pt x="1594" y="453"/>
                    <a:pt x="1594" y="453"/>
                  </a:cubicBezTo>
                  <a:cubicBezTo>
                    <a:pt x="1593" y="453"/>
                    <a:pt x="1593" y="453"/>
                    <a:pt x="1593" y="452"/>
                  </a:cubicBezTo>
                  <a:cubicBezTo>
                    <a:pt x="1593" y="454"/>
                    <a:pt x="1592" y="456"/>
                    <a:pt x="1592" y="457"/>
                  </a:cubicBezTo>
                  <a:cubicBezTo>
                    <a:pt x="1590" y="458"/>
                    <a:pt x="1588" y="460"/>
                    <a:pt x="1585" y="460"/>
                  </a:cubicBezTo>
                  <a:cubicBezTo>
                    <a:pt x="1585" y="460"/>
                    <a:pt x="1585" y="460"/>
                    <a:pt x="1585" y="460"/>
                  </a:cubicBezTo>
                  <a:cubicBezTo>
                    <a:pt x="1585" y="460"/>
                    <a:pt x="1585" y="460"/>
                    <a:pt x="1585" y="460"/>
                  </a:cubicBezTo>
                  <a:cubicBezTo>
                    <a:pt x="1583" y="460"/>
                    <a:pt x="1582" y="459"/>
                    <a:pt x="1581" y="459"/>
                  </a:cubicBezTo>
                  <a:cubicBezTo>
                    <a:pt x="1581" y="459"/>
                    <a:pt x="1581" y="459"/>
                    <a:pt x="1580" y="460"/>
                  </a:cubicBezTo>
                  <a:cubicBezTo>
                    <a:pt x="1579" y="461"/>
                    <a:pt x="1577" y="461"/>
                    <a:pt x="1575" y="461"/>
                  </a:cubicBezTo>
                  <a:cubicBezTo>
                    <a:pt x="1574" y="461"/>
                    <a:pt x="1574" y="461"/>
                    <a:pt x="1573" y="461"/>
                  </a:cubicBezTo>
                  <a:cubicBezTo>
                    <a:pt x="1572" y="461"/>
                    <a:pt x="1570" y="460"/>
                    <a:pt x="1569" y="459"/>
                  </a:cubicBezTo>
                  <a:cubicBezTo>
                    <a:pt x="1568" y="458"/>
                    <a:pt x="1568" y="458"/>
                    <a:pt x="1568" y="458"/>
                  </a:cubicBezTo>
                  <a:cubicBezTo>
                    <a:pt x="1568" y="458"/>
                    <a:pt x="1567" y="458"/>
                    <a:pt x="1567" y="458"/>
                  </a:cubicBezTo>
                  <a:cubicBezTo>
                    <a:pt x="1566" y="457"/>
                    <a:pt x="1565" y="457"/>
                    <a:pt x="1564" y="456"/>
                  </a:cubicBezTo>
                  <a:cubicBezTo>
                    <a:pt x="1564" y="456"/>
                    <a:pt x="1564" y="456"/>
                    <a:pt x="1564" y="456"/>
                  </a:cubicBezTo>
                  <a:cubicBezTo>
                    <a:pt x="1563" y="457"/>
                    <a:pt x="1561" y="460"/>
                    <a:pt x="1558" y="460"/>
                  </a:cubicBezTo>
                  <a:cubicBezTo>
                    <a:pt x="1558" y="460"/>
                    <a:pt x="1558" y="460"/>
                    <a:pt x="1558" y="460"/>
                  </a:cubicBezTo>
                  <a:cubicBezTo>
                    <a:pt x="1558" y="460"/>
                    <a:pt x="1558" y="460"/>
                    <a:pt x="1558" y="460"/>
                  </a:cubicBezTo>
                  <a:cubicBezTo>
                    <a:pt x="1557" y="460"/>
                    <a:pt x="1556" y="460"/>
                    <a:pt x="1556" y="460"/>
                  </a:cubicBezTo>
                  <a:cubicBezTo>
                    <a:pt x="1555" y="460"/>
                    <a:pt x="1555" y="460"/>
                    <a:pt x="1555" y="460"/>
                  </a:cubicBezTo>
                  <a:cubicBezTo>
                    <a:pt x="1553" y="461"/>
                    <a:pt x="1551" y="461"/>
                    <a:pt x="1549" y="462"/>
                  </a:cubicBezTo>
                  <a:cubicBezTo>
                    <a:pt x="1549" y="462"/>
                    <a:pt x="1549" y="462"/>
                    <a:pt x="1549" y="462"/>
                  </a:cubicBezTo>
                  <a:cubicBezTo>
                    <a:pt x="1548" y="462"/>
                    <a:pt x="1547" y="462"/>
                    <a:pt x="1545" y="462"/>
                  </a:cubicBezTo>
                  <a:cubicBezTo>
                    <a:pt x="1545" y="462"/>
                    <a:pt x="1544" y="462"/>
                    <a:pt x="1544" y="462"/>
                  </a:cubicBezTo>
                  <a:cubicBezTo>
                    <a:pt x="1543" y="462"/>
                    <a:pt x="1542" y="462"/>
                    <a:pt x="1541" y="461"/>
                  </a:cubicBezTo>
                  <a:cubicBezTo>
                    <a:pt x="1541" y="462"/>
                    <a:pt x="1540" y="462"/>
                    <a:pt x="1539" y="462"/>
                  </a:cubicBezTo>
                  <a:cubicBezTo>
                    <a:pt x="1539" y="463"/>
                    <a:pt x="1538" y="463"/>
                    <a:pt x="1537" y="463"/>
                  </a:cubicBezTo>
                  <a:cubicBezTo>
                    <a:pt x="1536" y="463"/>
                    <a:pt x="1536" y="463"/>
                    <a:pt x="1535" y="463"/>
                  </a:cubicBezTo>
                  <a:cubicBezTo>
                    <a:pt x="1535" y="463"/>
                    <a:pt x="1535" y="463"/>
                    <a:pt x="1534" y="464"/>
                  </a:cubicBezTo>
                  <a:cubicBezTo>
                    <a:pt x="1535" y="466"/>
                    <a:pt x="1535" y="468"/>
                    <a:pt x="1535" y="470"/>
                  </a:cubicBezTo>
                  <a:cubicBezTo>
                    <a:pt x="1534" y="472"/>
                    <a:pt x="1532" y="473"/>
                    <a:pt x="1531" y="474"/>
                  </a:cubicBezTo>
                  <a:cubicBezTo>
                    <a:pt x="1531" y="474"/>
                    <a:pt x="1531" y="474"/>
                    <a:pt x="1531" y="474"/>
                  </a:cubicBezTo>
                  <a:cubicBezTo>
                    <a:pt x="1531" y="474"/>
                    <a:pt x="1531" y="474"/>
                    <a:pt x="1531" y="475"/>
                  </a:cubicBezTo>
                  <a:cubicBezTo>
                    <a:pt x="1530" y="476"/>
                    <a:pt x="1529" y="477"/>
                    <a:pt x="1528" y="478"/>
                  </a:cubicBezTo>
                  <a:cubicBezTo>
                    <a:pt x="1526" y="479"/>
                    <a:pt x="1524" y="479"/>
                    <a:pt x="1523" y="479"/>
                  </a:cubicBezTo>
                  <a:cubicBezTo>
                    <a:pt x="1522" y="479"/>
                    <a:pt x="1521" y="480"/>
                    <a:pt x="1520" y="480"/>
                  </a:cubicBezTo>
                  <a:cubicBezTo>
                    <a:pt x="1518" y="480"/>
                    <a:pt x="1517" y="479"/>
                    <a:pt x="1516" y="479"/>
                  </a:cubicBezTo>
                  <a:cubicBezTo>
                    <a:pt x="1515" y="478"/>
                    <a:pt x="1514" y="478"/>
                    <a:pt x="1514" y="477"/>
                  </a:cubicBezTo>
                  <a:cubicBezTo>
                    <a:pt x="1514" y="477"/>
                    <a:pt x="1514" y="477"/>
                    <a:pt x="1514" y="478"/>
                  </a:cubicBezTo>
                  <a:cubicBezTo>
                    <a:pt x="1514" y="478"/>
                    <a:pt x="1514" y="478"/>
                    <a:pt x="1514" y="478"/>
                  </a:cubicBezTo>
                  <a:cubicBezTo>
                    <a:pt x="1514" y="479"/>
                    <a:pt x="1514" y="481"/>
                    <a:pt x="1514" y="483"/>
                  </a:cubicBezTo>
                  <a:cubicBezTo>
                    <a:pt x="1513" y="485"/>
                    <a:pt x="1511" y="487"/>
                    <a:pt x="1511" y="488"/>
                  </a:cubicBezTo>
                  <a:cubicBezTo>
                    <a:pt x="1509" y="489"/>
                    <a:pt x="1506" y="491"/>
                    <a:pt x="1503" y="491"/>
                  </a:cubicBezTo>
                  <a:cubicBezTo>
                    <a:pt x="1500" y="491"/>
                    <a:pt x="1498" y="489"/>
                    <a:pt x="1497" y="488"/>
                  </a:cubicBezTo>
                  <a:cubicBezTo>
                    <a:pt x="1496" y="487"/>
                    <a:pt x="1495" y="485"/>
                    <a:pt x="1495" y="484"/>
                  </a:cubicBezTo>
                  <a:cubicBezTo>
                    <a:pt x="1495" y="484"/>
                    <a:pt x="1495" y="483"/>
                    <a:pt x="1495" y="483"/>
                  </a:cubicBezTo>
                  <a:cubicBezTo>
                    <a:pt x="1494" y="483"/>
                    <a:pt x="1494" y="483"/>
                    <a:pt x="1494" y="483"/>
                  </a:cubicBezTo>
                  <a:cubicBezTo>
                    <a:pt x="1494" y="482"/>
                    <a:pt x="1493" y="482"/>
                    <a:pt x="1493" y="482"/>
                  </a:cubicBezTo>
                  <a:cubicBezTo>
                    <a:pt x="1491" y="480"/>
                    <a:pt x="1489" y="478"/>
                    <a:pt x="1489" y="477"/>
                  </a:cubicBezTo>
                  <a:cubicBezTo>
                    <a:pt x="1488" y="477"/>
                    <a:pt x="1488" y="476"/>
                    <a:pt x="1488" y="476"/>
                  </a:cubicBezTo>
                  <a:cubicBezTo>
                    <a:pt x="1488" y="476"/>
                    <a:pt x="1488" y="476"/>
                    <a:pt x="1488" y="476"/>
                  </a:cubicBezTo>
                  <a:cubicBezTo>
                    <a:pt x="1487" y="476"/>
                    <a:pt x="1486" y="477"/>
                    <a:pt x="1485" y="477"/>
                  </a:cubicBezTo>
                  <a:cubicBezTo>
                    <a:pt x="1484" y="477"/>
                    <a:pt x="1483" y="477"/>
                    <a:pt x="1483" y="477"/>
                  </a:cubicBezTo>
                  <a:cubicBezTo>
                    <a:pt x="1481" y="477"/>
                    <a:pt x="1479" y="477"/>
                    <a:pt x="1478" y="476"/>
                  </a:cubicBezTo>
                  <a:cubicBezTo>
                    <a:pt x="1477" y="475"/>
                    <a:pt x="1475" y="474"/>
                    <a:pt x="1474" y="471"/>
                  </a:cubicBezTo>
                  <a:cubicBezTo>
                    <a:pt x="1474" y="470"/>
                    <a:pt x="1474" y="470"/>
                    <a:pt x="1473" y="469"/>
                  </a:cubicBezTo>
                  <a:cubicBezTo>
                    <a:pt x="1473" y="469"/>
                    <a:pt x="1472" y="469"/>
                    <a:pt x="1472" y="469"/>
                  </a:cubicBezTo>
                  <a:cubicBezTo>
                    <a:pt x="1470" y="469"/>
                    <a:pt x="1467" y="469"/>
                    <a:pt x="1466" y="468"/>
                  </a:cubicBezTo>
                  <a:cubicBezTo>
                    <a:pt x="1465" y="467"/>
                    <a:pt x="1465" y="467"/>
                    <a:pt x="1464" y="467"/>
                  </a:cubicBezTo>
                  <a:cubicBezTo>
                    <a:pt x="1464" y="467"/>
                    <a:pt x="1464" y="467"/>
                    <a:pt x="1464" y="467"/>
                  </a:cubicBezTo>
                  <a:cubicBezTo>
                    <a:pt x="1462" y="467"/>
                    <a:pt x="1461" y="466"/>
                    <a:pt x="1460" y="465"/>
                  </a:cubicBezTo>
                  <a:cubicBezTo>
                    <a:pt x="1459" y="464"/>
                    <a:pt x="1458" y="463"/>
                    <a:pt x="1457" y="461"/>
                  </a:cubicBezTo>
                  <a:cubicBezTo>
                    <a:pt x="1457" y="461"/>
                    <a:pt x="1457" y="462"/>
                    <a:pt x="1456" y="463"/>
                  </a:cubicBezTo>
                  <a:cubicBezTo>
                    <a:pt x="1455" y="466"/>
                    <a:pt x="1451" y="468"/>
                    <a:pt x="1450" y="468"/>
                  </a:cubicBezTo>
                  <a:cubicBezTo>
                    <a:pt x="1449" y="468"/>
                    <a:pt x="1446" y="469"/>
                    <a:pt x="1444" y="469"/>
                  </a:cubicBezTo>
                  <a:cubicBezTo>
                    <a:pt x="1443" y="469"/>
                    <a:pt x="1443" y="469"/>
                    <a:pt x="1442" y="469"/>
                  </a:cubicBezTo>
                  <a:cubicBezTo>
                    <a:pt x="1439" y="468"/>
                    <a:pt x="1437" y="465"/>
                    <a:pt x="1437" y="465"/>
                  </a:cubicBezTo>
                  <a:cubicBezTo>
                    <a:pt x="1436" y="464"/>
                    <a:pt x="1435" y="462"/>
                    <a:pt x="1435" y="461"/>
                  </a:cubicBezTo>
                  <a:cubicBezTo>
                    <a:pt x="1435" y="461"/>
                    <a:pt x="1435" y="461"/>
                    <a:pt x="1435" y="461"/>
                  </a:cubicBezTo>
                  <a:cubicBezTo>
                    <a:pt x="1434" y="463"/>
                    <a:pt x="1432" y="465"/>
                    <a:pt x="1429" y="465"/>
                  </a:cubicBezTo>
                  <a:cubicBezTo>
                    <a:pt x="1429" y="465"/>
                    <a:pt x="1429" y="465"/>
                    <a:pt x="1429" y="465"/>
                  </a:cubicBezTo>
                  <a:cubicBezTo>
                    <a:pt x="1426" y="465"/>
                    <a:pt x="1423" y="463"/>
                    <a:pt x="1423" y="462"/>
                  </a:cubicBezTo>
                  <a:cubicBezTo>
                    <a:pt x="1421" y="461"/>
                    <a:pt x="1421" y="460"/>
                    <a:pt x="1420" y="458"/>
                  </a:cubicBezTo>
                  <a:cubicBezTo>
                    <a:pt x="1419" y="458"/>
                    <a:pt x="1419" y="458"/>
                    <a:pt x="1419" y="458"/>
                  </a:cubicBezTo>
                  <a:cubicBezTo>
                    <a:pt x="1418" y="456"/>
                    <a:pt x="1418" y="454"/>
                    <a:pt x="1417" y="452"/>
                  </a:cubicBezTo>
                  <a:cubicBezTo>
                    <a:pt x="1417" y="451"/>
                    <a:pt x="1417" y="450"/>
                    <a:pt x="1417" y="448"/>
                  </a:cubicBezTo>
                  <a:cubicBezTo>
                    <a:pt x="1417" y="449"/>
                    <a:pt x="1416" y="449"/>
                    <a:pt x="1415" y="449"/>
                  </a:cubicBezTo>
                  <a:cubicBezTo>
                    <a:pt x="1415" y="449"/>
                    <a:pt x="1415" y="450"/>
                    <a:pt x="1415" y="450"/>
                  </a:cubicBezTo>
                  <a:cubicBezTo>
                    <a:pt x="1416" y="451"/>
                    <a:pt x="1416" y="454"/>
                    <a:pt x="1415" y="455"/>
                  </a:cubicBezTo>
                  <a:cubicBezTo>
                    <a:pt x="1414" y="457"/>
                    <a:pt x="1413" y="458"/>
                    <a:pt x="1412" y="459"/>
                  </a:cubicBezTo>
                  <a:cubicBezTo>
                    <a:pt x="1412" y="460"/>
                    <a:pt x="1412" y="460"/>
                    <a:pt x="1411" y="460"/>
                  </a:cubicBezTo>
                  <a:cubicBezTo>
                    <a:pt x="1411" y="461"/>
                    <a:pt x="1411" y="461"/>
                    <a:pt x="1411" y="461"/>
                  </a:cubicBezTo>
                  <a:cubicBezTo>
                    <a:pt x="1410" y="463"/>
                    <a:pt x="1409" y="465"/>
                    <a:pt x="1407" y="466"/>
                  </a:cubicBezTo>
                  <a:cubicBezTo>
                    <a:pt x="1407" y="466"/>
                    <a:pt x="1406" y="466"/>
                    <a:pt x="1406" y="466"/>
                  </a:cubicBezTo>
                  <a:cubicBezTo>
                    <a:pt x="1406" y="467"/>
                    <a:pt x="1406" y="469"/>
                    <a:pt x="1405" y="470"/>
                  </a:cubicBezTo>
                  <a:cubicBezTo>
                    <a:pt x="1404" y="471"/>
                    <a:pt x="1402" y="472"/>
                    <a:pt x="1401" y="473"/>
                  </a:cubicBezTo>
                  <a:cubicBezTo>
                    <a:pt x="1401" y="474"/>
                    <a:pt x="1401" y="475"/>
                    <a:pt x="1401" y="476"/>
                  </a:cubicBezTo>
                  <a:cubicBezTo>
                    <a:pt x="1401" y="476"/>
                    <a:pt x="1401" y="476"/>
                    <a:pt x="1401" y="477"/>
                  </a:cubicBezTo>
                  <a:cubicBezTo>
                    <a:pt x="1401" y="477"/>
                    <a:pt x="1401" y="477"/>
                    <a:pt x="1401" y="477"/>
                  </a:cubicBezTo>
                  <a:cubicBezTo>
                    <a:pt x="1401" y="478"/>
                    <a:pt x="1402" y="480"/>
                    <a:pt x="1401" y="481"/>
                  </a:cubicBezTo>
                  <a:cubicBezTo>
                    <a:pt x="1400" y="484"/>
                    <a:pt x="1398" y="487"/>
                    <a:pt x="1395" y="489"/>
                  </a:cubicBezTo>
                  <a:cubicBezTo>
                    <a:pt x="1393" y="490"/>
                    <a:pt x="1391" y="490"/>
                    <a:pt x="1389" y="490"/>
                  </a:cubicBezTo>
                  <a:cubicBezTo>
                    <a:pt x="1389" y="490"/>
                    <a:pt x="1388" y="490"/>
                    <a:pt x="1387" y="490"/>
                  </a:cubicBezTo>
                  <a:cubicBezTo>
                    <a:pt x="1385" y="489"/>
                    <a:pt x="1382" y="487"/>
                    <a:pt x="1381" y="486"/>
                  </a:cubicBezTo>
                  <a:cubicBezTo>
                    <a:pt x="1380" y="484"/>
                    <a:pt x="1379" y="483"/>
                    <a:pt x="1379" y="481"/>
                  </a:cubicBezTo>
                  <a:cubicBezTo>
                    <a:pt x="1378" y="480"/>
                    <a:pt x="1378" y="480"/>
                    <a:pt x="1378" y="480"/>
                  </a:cubicBezTo>
                  <a:cubicBezTo>
                    <a:pt x="1378" y="479"/>
                    <a:pt x="1377" y="479"/>
                    <a:pt x="1377" y="478"/>
                  </a:cubicBezTo>
                  <a:cubicBezTo>
                    <a:pt x="1377" y="478"/>
                    <a:pt x="1376" y="477"/>
                    <a:pt x="1376" y="476"/>
                  </a:cubicBezTo>
                  <a:cubicBezTo>
                    <a:pt x="1374" y="474"/>
                    <a:pt x="1373" y="472"/>
                    <a:pt x="1373" y="470"/>
                  </a:cubicBezTo>
                  <a:cubicBezTo>
                    <a:pt x="1373" y="470"/>
                    <a:pt x="1373" y="465"/>
                    <a:pt x="1376" y="462"/>
                  </a:cubicBezTo>
                  <a:cubicBezTo>
                    <a:pt x="1377" y="461"/>
                    <a:pt x="1378" y="460"/>
                    <a:pt x="1379" y="460"/>
                  </a:cubicBezTo>
                  <a:cubicBezTo>
                    <a:pt x="1379" y="460"/>
                    <a:pt x="1379" y="460"/>
                    <a:pt x="1379" y="460"/>
                  </a:cubicBezTo>
                  <a:cubicBezTo>
                    <a:pt x="1378" y="460"/>
                    <a:pt x="1378" y="459"/>
                    <a:pt x="1377" y="458"/>
                  </a:cubicBezTo>
                  <a:cubicBezTo>
                    <a:pt x="1377" y="458"/>
                    <a:pt x="1377" y="458"/>
                    <a:pt x="1377" y="457"/>
                  </a:cubicBezTo>
                  <a:cubicBezTo>
                    <a:pt x="1376" y="460"/>
                    <a:pt x="1375" y="462"/>
                    <a:pt x="1374" y="463"/>
                  </a:cubicBezTo>
                  <a:cubicBezTo>
                    <a:pt x="1372" y="464"/>
                    <a:pt x="1371" y="464"/>
                    <a:pt x="1369" y="464"/>
                  </a:cubicBezTo>
                  <a:cubicBezTo>
                    <a:pt x="1367" y="464"/>
                    <a:pt x="1366" y="464"/>
                    <a:pt x="1365" y="464"/>
                  </a:cubicBezTo>
                  <a:cubicBezTo>
                    <a:pt x="1364" y="464"/>
                    <a:pt x="1363" y="463"/>
                    <a:pt x="1362" y="462"/>
                  </a:cubicBezTo>
                  <a:cubicBezTo>
                    <a:pt x="1362" y="463"/>
                    <a:pt x="1362" y="463"/>
                    <a:pt x="1362" y="463"/>
                  </a:cubicBezTo>
                  <a:cubicBezTo>
                    <a:pt x="1362" y="464"/>
                    <a:pt x="1362" y="464"/>
                    <a:pt x="1361" y="465"/>
                  </a:cubicBezTo>
                  <a:cubicBezTo>
                    <a:pt x="1361" y="467"/>
                    <a:pt x="1360" y="469"/>
                    <a:pt x="1359" y="470"/>
                  </a:cubicBezTo>
                  <a:cubicBezTo>
                    <a:pt x="1357" y="472"/>
                    <a:pt x="1354" y="474"/>
                    <a:pt x="1352" y="474"/>
                  </a:cubicBezTo>
                  <a:cubicBezTo>
                    <a:pt x="1352" y="474"/>
                    <a:pt x="1351" y="474"/>
                    <a:pt x="1350" y="474"/>
                  </a:cubicBezTo>
                  <a:cubicBezTo>
                    <a:pt x="1349" y="474"/>
                    <a:pt x="1346" y="474"/>
                    <a:pt x="1343" y="472"/>
                  </a:cubicBezTo>
                  <a:cubicBezTo>
                    <a:pt x="1342" y="472"/>
                    <a:pt x="1341" y="471"/>
                    <a:pt x="1341" y="470"/>
                  </a:cubicBezTo>
                  <a:cubicBezTo>
                    <a:pt x="1340" y="470"/>
                    <a:pt x="1338" y="469"/>
                    <a:pt x="1337" y="467"/>
                  </a:cubicBezTo>
                  <a:cubicBezTo>
                    <a:pt x="1336" y="465"/>
                    <a:pt x="1336" y="463"/>
                    <a:pt x="1337" y="460"/>
                  </a:cubicBezTo>
                  <a:cubicBezTo>
                    <a:pt x="1337" y="459"/>
                    <a:pt x="1338" y="458"/>
                    <a:pt x="1338" y="457"/>
                  </a:cubicBezTo>
                  <a:cubicBezTo>
                    <a:pt x="1338" y="457"/>
                    <a:pt x="1338" y="457"/>
                    <a:pt x="1338" y="457"/>
                  </a:cubicBezTo>
                  <a:cubicBezTo>
                    <a:pt x="1338" y="457"/>
                    <a:pt x="1338" y="457"/>
                    <a:pt x="1338" y="456"/>
                  </a:cubicBezTo>
                  <a:cubicBezTo>
                    <a:pt x="1338" y="456"/>
                    <a:pt x="1338" y="456"/>
                    <a:pt x="1337" y="456"/>
                  </a:cubicBezTo>
                  <a:cubicBezTo>
                    <a:pt x="1337" y="456"/>
                    <a:pt x="1336" y="455"/>
                    <a:pt x="1335" y="455"/>
                  </a:cubicBezTo>
                  <a:cubicBezTo>
                    <a:pt x="1335" y="455"/>
                    <a:pt x="1335" y="456"/>
                    <a:pt x="1334" y="456"/>
                  </a:cubicBezTo>
                  <a:cubicBezTo>
                    <a:pt x="1334" y="456"/>
                    <a:pt x="1334" y="457"/>
                    <a:pt x="1334" y="457"/>
                  </a:cubicBezTo>
                  <a:cubicBezTo>
                    <a:pt x="1333" y="457"/>
                    <a:pt x="1333" y="457"/>
                    <a:pt x="1333" y="457"/>
                  </a:cubicBezTo>
                  <a:cubicBezTo>
                    <a:pt x="1333" y="458"/>
                    <a:pt x="1331" y="460"/>
                    <a:pt x="1329" y="460"/>
                  </a:cubicBezTo>
                  <a:cubicBezTo>
                    <a:pt x="1329" y="461"/>
                    <a:pt x="1328" y="461"/>
                    <a:pt x="1328" y="461"/>
                  </a:cubicBezTo>
                  <a:cubicBezTo>
                    <a:pt x="1326" y="461"/>
                    <a:pt x="1324" y="460"/>
                    <a:pt x="1323" y="459"/>
                  </a:cubicBezTo>
                  <a:cubicBezTo>
                    <a:pt x="1323" y="459"/>
                    <a:pt x="1323" y="459"/>
                    <a:pt x="1323" y="459"/>
                  </a:cubicBezTo>
                  <a:cubicBezTo>
                    <a:pt x="1323" y="459"/>
                    <a:pt x="1323" y="459"/>
                    <a:pt x="1323" y="459"/>
                  </a:cubicBezTo>
                  <a:cubicBezTo>
                    <a:pt x="1321" y="458"/>
                    <a:pt x="1318" y="457"/>
                    <a:pt x="1317" y="455"/>
                  </a:cubicBezTo>
                  <a:cubicBezTo>
                    <a:pt x="1316" y="453"/>
                    <a:pt x="1316" y="450"/>
                    <a:pt x="1317" y="449"/>
                  </a:cubicBezTo>
                  <a:cubicBezTo>
                    <a:pt x="1317" y="449"/>
                    <a:pt x="1317" y="448"/>
                    <a:pt x="1317" y="448"/>
                  </a:cubicBezTo>
                  <a:cubicBezTo>
                    <a:pt x="1317" y="448"/>
                    <a:pt x="1317" y="447"/>
                    <a:pt x="1316" y="447"/>
                  </a:cubicBezTo>
                  <a:cubicBezTo>
                    <a:pt x="1316" y="446"/>
                    <a:pt x="1316" y="446"/>
                    <a:pt x="1316" y="446"/>
                  </a:cubicBezTo>
                  <a:cubicBezTo>
                    <a:pt x="1316" y="446"/>
                    <a:pt x="1315" y="446"/>
                    <a:pt x="1315" y="446"/>
                  </a:cubicBezTo>
                  <a:cubicBezTo>
                    <a:pt x="1314" y="446"/>
                    <a:pt x="1313" y="445"/>
                    <a:pt x="1312" y="445"/>
                  </a:cubicBezTo>
                  <a:cubicBezTo>
                    <a:pt x="1312" y="445"/>
                    <a:pt x="1312" y="445"/>
                    <a:pt x="1311" y="445"/>
                  </a:cubicBezTo>
                  <a:cubicBezTo>
                    <a:pt x="1311" y="445"/>
                    <a:pt x="1311" y="445"/>
                    <a:pt x="1311" y="445"/>
                  </a:cubicBezTo>
                  <a:cubicBezTo>
                    <a:pt x="1311" y="446"/>
                    <a:pt x="1310" y="447"/>
                    <a:pt x="1310" y="447"/>
                  </a:cubicBezTo>
                  <a:cubicBezTo>
                    <a:pt x="1310" y="447"/>
                    <a:pt x="1310" y="447"/>
                    <a:pt x="1310" y="447"/>
                  </a:cubicBezTo>
                  <a:cubicBezTo>
                    <a:pt x="1309" y="449"/>
                    <a:pt x="1307" y="451"/>
                    <a:pt x="1306" y="452"/>
                  </a:cubicBezTo>
                  <a:cubicBezTo>
                    <a:pt x="1305" y="453"/>
                    <a:pt x="1304" y="453"/>
                    <a:pt x="1303" y="453"/>
                  </a:cubicBezTo>
                  <a:cubicBezTo>
                    <a:pt x="1302" y="453"/>
                    <a:pt x="1302" y="453"/>
                    <a:pt x="1302" y="454"/>
                  </a:cubicBezTo>
                  <a:cubicBezTo>
                    <a:pt x="1302" y="454"/>
                    <a:pt x="1302" y="454"/>
                    <a:pt x="1302" y="454"/>
                  </a:cubicBezTo>
                  <a:cubicBezTo>
                    <a:pt x="1301" y="454"/>
                    <a:pt x="1301" y="456"/>
                    <a:pt x="1300" y="457"/>
                  </a:cubicBezTo>
                  <a:cubicBezTo>
                    <a:pt x="1300" y="457"/>
                    <a:pt x="1300" y="457"/>
                    <a:pt x="1300" y="457"/>
                  </a:cubicBezTo>
                  <a:cubicBezTo>
                    <a:pt x="1300" y="458"/>
                    <a:pt x="1299" y="460"/>
                    <a:pt x="1298" y="461"/>
                  </a:cubicBezTo>
                  <a:cubicBezTo>
                    <a:pt x="1297" y="462"/>
                    <a:pt x="1295" y="462"/>
                    <a:pt x="1295" y="463"/>
                  </a:cubicBezTo>
                  <a:cubicBezTo>
                    <a:pt x="1295" y="463"/>
                    <a:pt x="1294" y="463"/>
                    <a:pt x="1294" y="463"/>
                  </a:cubicBezTo>
                  <a:cubicBezTo>
                    <a:pt x="1294" y="463"/>
                    <a:pt x="1294" y="463"/>
                    <a:pt x="1294" y="464"/>
                  </a:cubicBezTo>
                  <a:cubicBezTo>
                    <a:pt x="1293" y="464"/>
                    <a:pt x="1293" y="465"/>
                    <a:pt x="1292" y="465"/>
                  </a:cubicBezTo>
                  <a:cubicBezTo>
                    <a:pt x="1292" y="465"/>
                    <a:pt x="1292" y="465"/>
                    <a:pt x="1292" y="466"/>
                  </a:cubicBezTo>
                  <a:cubicBezTo>
                    <a:pt x="1290" y="467"/>
                    <a:pt x="1289" y="468"/>
                    <a:pt x="1286" y="469"/>
                  </a:cubicBezTo>
                  <a:cubicBezTo>
                    <a:pt x="1286" y="469"/>
                    <a:pt x="1285" y="469"/>
                    <a:pt x="1284" y="469"/>
                  </a:cubicBezTo>
                  <a:cubicBezTo>
                    <a:pt x="1283" y="469"/>
                    <a:pt x="1280" y="469"/>
                    <a:pt x="1278" y="468"/>
                  </a:cubicBezTo>
                  <a:cubicBezTo>
                    <a:pt x="1277" y="467"/>
                    <a:pt x="1276" y="466"/>
                    <a:pt x="1275" y="464"/>
                  </a:cubicBezTo>
                  <a:cubicBezTo>
                    <a:pt x="1275" y="464"/>
                    <a:pt x="1274" y="464"/>
                    <a:pt x="1274" y="464"/>
                  </a:cubicBezTo>
                  <a:cubicBezTo>
                    <a:pt x="1273" y="464"/>
                    <a:pt x="1272" y="465"/>
                    <a:pt x="1271" y="465"/>
                  </a:cubicBezTo>
                  <a:cubicBezTo>
                    <a:pt x="1271" y="465"/>
                    <a:pt x="1271" y="465"/>
                    <a:pt x="1271" y="465"/>
                  </a:cubicBezTo>
                  <a:cubicBezTo>
                    <a:pt x="1271" y="465"/>
                    <a:pt x="1271" y="465"/>
                    <a:pt x="1271" y="465"/>
                  </a:cubicBezTo>
                  <a:cubicBezTo>
                    <a:pt x="1269" y="465"/>
                    <a:pt x="1266" y="464"/>
                    <a:pt x="1264" y="462"/>
                  </a:cubicBezTo>
                  <a:cubicBezTo>
                    <a:pt x="1263" y="461"/>
                    <a:pt x="1260" y="457"/>
                    <a:pt x="1262" y="454"/>
                  </a:cubicBezTo>
                  <a:cubicBezTo>
                    <a:pt x="1262" y="452"/>
                    <a:pt x="1263" y="451"/>
                    <a:pt x="1264" y="451"/>
                  </a:cubicBezTo>
                  <a:cubicBezTo>
                    <a:pt x="1264" y="450"/>
                    <a:pt x="1264" y="450"/>
                    <a:pt x="1264" y="449"/>
                  </a:cubicBezTo>
                  <a:cubicBezTo>
                    <a:pt x="1263" y="447"/>
                    <a:pt x="1265" y="445"/>
                    <a:pt x="1265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6" y="443"/>
                    <a:pt x="1266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4" y="444"/>
                    <a:pt x="1262" y="445"/>
                  </a:cubicBezTo>
                  <a:cubicBezTo>
                    <a:pt x="1261" y="445"/>
                    <a:pt x="1260" y="445"/>
                    <a:pt x="1259" y="445"/>
                  </a:cubicBezTo>
                  <a:cubicBezTo>
                    <a:pt x="1257" y="445"/>
                    <a:pt x="1256" y="445"/>
                    <a:pt x="1255" y="445"/>
                  </a:cubicBezTo>
                  <a:cubicBezTo>
                    <a:pt x="1254" y="445"/>
                    <a:pt x="1251" y="444"/>
                    <a:pt x="1249" y="442"/>
                  </a:cubicBezTo>
                  <a:cubicBezTo>
                    <a:pt x="1247" y="441"/>
                    <a:pt x="1245" y="439"/>
                    <a:pt x="1244" y="436"/>
                  </a:cubicBezTo>
                  <a:cubicBezTo>
                    <a:pt x="1243" y="435"/>
                    <a:pt x="1243" y="433"/>
                    <a:pt x="1243" y="431"/>
                  </a:cubicBezTo>
                  <a:cubicBezTo>
                    <a:pt x="1242" y="431"/>
                    <a:pt x="1242" y="431"/>
                    <a:pt x="1242" y="430"/>
                  </a:cubicBezTo>
                  <a:cubicBezTo>
                    <a:pt x="1242" y="430"/>
                    <a:pt x="1242" y="430"/>
                    <a:pt x="1242" y="430"/>
                  </a:cubicBezTo>
                  <a:cubicBezTo>
                    <a:pt x="1242" y="429"/>
                    <a:pt x="1241" y="428"/>
                    <a:pt x="1241" y="426"/>
                  </a:cubicBezTo>
                  <a:cubicBezTo>
                    <a:pt x="1241" y="425"/>
                    <a:pt x="1241" y="424"/>
                    <a:pt x="1241" y="423"/>
                  </a:cubicBezTo>
                  <a:cubicBezTo>
                    <a:pt x="1240" y="424"/>
                    <a:pt x="1237" y="424"/>
                    <a:pt x="1237" y="424"/>
                  </a:cubicBezTo>
                  <a:cubicBezTo>
                    <a:pt x="1236" y="424"/>
                    <a:pt x="1236" y="424"/>
                    <a:pt x="1236" y="424"/>
                  </a:cubicBezTo>
                  <a:cubicBezTo>
                    <a:pt x="1234" y="424"/>
                    <a:pt x="1232" y="423"/>
                    <a:pt x="1230" y="422"/>
                  </a:cubicBezTo>
                  <a:cubicBezTo>
                    <a:pt x="1230" y="422"/>
                    <a:pt x="1229" y="421"/>
                    <a:pt x="1229" y="421"/>
                  </a:cubicBezTo>
                  <a:cubicBezTo>
                    <a:pt x="1228" y="421"/>
                    <a:pt x="1228" y="421"/>
                    <a:pt x="1228" y="421"/>
                  </a:cubicBezTo>
                  <a:cubicBezTo>
                    <a:pt x="1227" y="421"/>
                    <a:pt x="1226" y="422"/>
                    <a:pt x="1225" y="422"/>
                  </a:cubicBezTo>
                  <a:cubicBezTo>
                    <a:pt x="1225" y="422"/>
                    <a:pt x="1225" y="422"/>
                    <a:pt x="1225" y="422"/>
                  </a:cubicBezTo>
                  <a:cubicBezTo>
                    <a:pt x="1224" y="422"/>
                    <a:pt x="1223" y="422"/>
                    <a:pt x="1221" y="422"/>
                  </a:cubicBezTo>
                  <a:cubicBezTo>
                    <a:pt x="1220" y="422"/>
                    <a:pt x="1219" y="422"/>
                    <a:pt x="1217" y="421"/>
                  </a:cubicBezTo>
                  <a:cubicBezTo>
                    <a:pt x="1216" y="420"/>
                    <a:pt x="1214" y="419"/>
                    <a:pt x="1214" y="418"/>
                  </a:cubicBezTo>
                  <a:cubicBezTo>
                    <a:pt x="1214" y="417"/>
                    <a:pt x="1214" y="417"/>
                    <a:pt x="1214" y="417"/>
                  </a:cubicBezTo>
                  <a:cubicBezTo>
                    <a:pt x="1213" y="417"/>
                    <a:pt x="1213" y="417"/>
                    <a:pt x="1212" y="417"/>
                  </a:cubicBezTo>
                  <a:cubicBezTo>
                    <a:pt x="1212" y="417"/>
                    <a:pt x="1212" y="417"/>
                    <a:pt x="1212" y="417"/>
                  </a:cubicBezTo>
                  <a:cubicBezTo>
                    <a:pt x="1212" y="418"/>
                    <a:pt x="1212" y="419"/>
                    <a:pt x="1211" y="419"/>
                  </a:cubicBezTo>
                  <a:cubicBezTo>
                    <a:pt x="1211" y="422"/>
                    <a:pt x="1210" y="425"/>
                    <a:pt x="1208" y="427"/>
                  </a:cubicBezTo>
                  <a:cubicBezTo>
                    <a:pt x="1206" y="429"/>
                    <a:pt x="1204" y="429"/>
                    <a:pt x="1203" y="429"/>
                  </a:cubicBezTo>
                  <a:cubicBezTo>
                    <a:pt x="1203" y="429"/>
                    <a:pt x="1203" y="429"/>
                    <a:pt x="1203" y="429"/>
                  </a:cubicBezTo>
                  <a:cubicBezTo>
                    <a:pt x="1202" y="430"/>
                    <a:pt x="1202" y="430"/>
                    <a:pt x="1201" y="431"/>
                  </a:cubicBezTo>
                  <a:cubicBezTo>
                    <a:pt x="1199" y="432"/>
                    <a:pt x="1198" y="433"/>
                    <a:pt x="1197" y="433"/>
                  </a:cubicBezTo>
                  <a:cubicBezTo>
                    <a:pt x="1196" y="433"/>
                    <a:pt x="1195" y="434"/>
                    <a:pt x="1194" y="434"/>
                  </a:cubicBezTo>
                  <a:cubicBezTo>
                    <a:pt x="1192" y="434"/>
                    <a:pt x="1191" y="433"/>
                    <a:pt x="1190" y="433"/>
                  </a:cubicBezTo>
                  <a:cubicBezTo>
                    <a:pt x="1188" y="432"/>
                    <a:pt x="1186" y="430"/>
                    <a:pt x="1184" y="427"/>
                  </a:cubicBezTo>
                  <a:cubicBezTo>
                    <a:pt x="1183" y="426"/>
                    <a:pt x="1181" y="424"/>
                    <a:pt x="1180" y="422"/>
                  </a:cubicBezTo>
                  <a:cubicBezTo>
                    <a:pt x="1180" y="422"/>
                    <a:pt x="1180" y="422"/>
                    <a:pt x="1180" y="422"/>
                  </a:cubicBezTo>
                  <a:cubicBezTo>
                    <a:pt x="1179" y="421"/>
                    <a:pt x="1179" y="420"/>
                    <a:pt x="1179" y="419"/>
                  </a:cubicBezTo>
                  <a:cubicBezTo>
                    <a:pt x="1178" y="418"/>
                    <a:pt x="1178" y="417"/>
                    <a:pt x="1177" y="417"/>
                  </a:cubicBezTo>
                  <a:cubicBezTo>
                    <a:pt x="1177" y="417"/>
                    <a:pt x="1177" y="416"/>
                    <a:pt x="1177" y="416"/>
                  </a:cubicBezTo>
                  <a:cubicBezTo>
                    <a:pt x="1177" y="416"/>
                    <a:pt x="1177" y="416"/>
                    <a:pt x="1177" y="416"/>
                  </a:cubicBezTo>
                  <a:cubicBezTo>
                    <a:pt x="1176" y="416"/>
                    <a:pt x="1175" y="416"/>
                    <a:pt x="1174" y="416"/>
                  </a:cubicBezTo>
                  <a:cubicBezTo>
                    <a:pt x="1174" y="416"/>
                    <a:pt x="1174" y="416"/>
                    <a:pt x="1174" y="416"/>
                  </a:cubicBezTo>
                  <a:cubicBezTo>
                    <a:pt x="1173" y="416"/>
                    <a:pt x="1172" y="416"/>
                    <a:pt x="1171" y="416"/>
                  </a:cubicBezTo>
                  <a:cubicBezTo>
                    <a:pt x="1171" y="416"/>
                    <a:pt x="1171" y="416"/>
                    <a:pt x="1171" y="416"/>
                  </a:cubicBezTo>
                  <a:cubicBezTo>
                    <a:pt x="1171" y="416"/>
                    <a:pt x="1171" y="416"/>
                    <a:pt x="1171" y="416"/>
                  </a:cubicBezTo>
                  <a:cubicBezTo>
                    <a:pt x="1170" y="417"/>
                    <a:pt x="1170" y="419"/>
                    <a:pt x="1168" y="420"/>
                  </a:cubicBezTo>
                  <a:cubicBezTo>
                    <a:pt x="1166" y="421"/>
                    <a:pt x="1164" y="421"/>
                    <a:pt x="1162" y="421"/>
                  </a:cubicBezTo>
                  <a:cubicBezTo>
                    <a:pt x="1162" y="421"/>
                    <a:pt x="1161" y="421"/>
                    <a:pt x="1161" y="421"/>
                  </a:cubicBezTo>
                  <a:cubicBezTo>
                    <a:pt x="1161" y="421"/>
                    <a:pt x="1161" y="422"/>
                    <a:pt x="1161" y="422"/>
                  </a:cubicBezTo>
                  <a:cubicBezTo>
                    <a:pt x="1160" y="422"/>
                    <a:pt x="1158" y="424"/>
                    <a:pt x="1156" y="424"/>
                  </a:cubicBezTo>
                  <a:cubicBezTo>
                    <a:pt x="1153" y="424"/>
                    <a:pt x="1151" y="422"/>
                    <a:pt x="1149" y="421"/>
                  </a:cubicBezTo>
                  <a:cubicBezTo>
                    <a:pt x="1149" y="420"/>
                    <a:pt x="1149" y="420"/>
                    <a:pt x="1149" y="420"/>
                  </a:cubicBezTo>
                  <a:cubicBezTo>
                    <a:pt x="1148" y="420"/>
                    <a:pt x="1147" y="419"/>
                    <a:pt x="1146" y="418"/>
                  </a:cubicBezTo>
                  <a:cubicBezTo>
                    <a:pt x="1146" y="417"/>
                    <a:pt x="1145" y="416"/>
                    <a:pt x="1145" y="416"/>
                  </a:cubicBezTo>
                  <a:cubicBezTo>
                    <a:pt x="1145" y="416"/>
                    <a:pt x="1145" y="416"/>
                    <a:pt x="1144" y="416"/>
                  </a:cubicBezTo>
                  <a:cubicBezTo>
                    <a:pt x="1143" y="417"/>
                    <a:pt x="1142" y="418"/>
                    <a:pt x="1140" y="418"/>
                  </a:cubicBezTo>
                  <a:cubicBezTo>
                    <a:pt x="1140" y="418"/>
                    <a:pt x="1140" y="418"/>
                    <a:pt x="1140" y="418"/>
                  </a:cubicBezTo>
                  <a:cubicBezTo>
                    <a:pt x="1137" y="418"/>
                    <a:pt x="1135" y="416"/>
                    <a:pt x="1135" y="415"/>
                  </a:cubicBezTo>
                  <a:cubicBezTo>
                    <a:pt x="1135" y="415"/>
                    <a:pt x="1135" y="415"/>
                    <a:pt x="1135" y="415"/>
                  </a:cubicBezTo>
                  <a:cubicBezTo>
                    <a:pt x="1134" y="415"/>
                    <a:pt x="1132" y="414"/>
                    <a:pt x="1132" y="413"/>
                  </a:cubicBezTo>
                  <a:cubicBezTo>
                    <a:pt x="1131" y="413"/>
                    <a:pt x="1131" y="413"/>
                    <a:pt x="1130" y="413"/>
                  </a:cubicBezTo>
                  <a:cubicBezTo>
                    <a:pt x="1129" y="412"/>
                    <a:pt x="1128" y="412"/>
                    <a:pt x="1128" y="411"/>
                  </a:cubicBezTo>
                  <a:cubicBezTo>
                    <a:pt x="1127" y="411"/>
                    <a:pt x="1126" y="410"/>
                    <a:pt x="1125" y="409"/>
                  </a:cubicBezTo>
                  <a:cubicBezTo>
                    <a:pt x="1124" y="409"/>
                    <a:pt x="1123" y="408"/>
                    <a:pt x="1123" y="408"/>
                  </a:cubicBezTo>
                  <a:cubicBezTo>
                    <a:pt x="1123" y="408"/>
                    <a:pt x="1122" y="407"/>
                    <a:pt x="1121" y="407"/>
                  </a:cubicBezTo>
                  <a:cubicBezTo>
                    <a:pt x="1121" y="407"/>
                    <a:pt x="1120" y="408"/>
                    <a:pt x="1120" y="408"/>
                  </a:cubicBezTo>
                  <a:cubicBezTo>
                    <a:pt x="1119" y="408"/>
                    <a:pt x="1119" y="408"/>
                    <a:pt x="1119" y="409"/>
                  </a:cubicBezTo>
                  <a:cubicBezTo>
                    <a:pt x="1116" y="410"/>
                    <a:pt x="1114" y="411"/>
                    <a:pt x="1112" y="411"/>
                  </a:cubicBezTo>
                  <a:cubicBezTo>
                    <a:pt x="1112" y="411"/>
                    <a:pt x="1112" y="411"/>
                    <a:pt x="1112" y="411"/>
                  </a:cubicBezTo>
                  <a:cubicBezTo>
                    <a:pt x="1111" y="411"/>
                    <a:pt x="1111" y="411"/>
                    <a:pt x="1111" y="411"/>
                  </a:cubicBezTo>
                  <a:cubicBezTo>
                    <a:pt x="1109" y="411"/>
                    <a:pt x="1108" y="410"/>
                    <a:pt x="1107" y="409"/>
                  </a:cubicBezTo>
                  <a:cubicBezTo>
                    <a:pt x="1105" y="410"/>
                    <a:pt x="1104" y="411"/>
                    <a:pt x="1102" y="411"/>
                  </a:cubicBezTo>
                  <a:cubicBezTo>
                    <a:pt x="1102" y="411"/>
                    <a:pt x="1101" y="411"/>
                    <a:pt x="1101" y="410"/>
                  </a:cubicBezTo>
                  <a:cubicBezTo>
                    <a:pt x="1099" y="410"/>
                    <a:pt x="1098" y="409"/>
                    <a:pt x="1097" y="408"/>
                  </a:cubicBezTo>
                  <a:cubicBezTo>
                    <a:pt x="1097" y="408"/>
                    <a:pt x="1096" y="408"/>
                    <a:pt x="1096" y="408"/>
                  </a:cubicBezTo>
                  <a:cubicBezTo>
                    <a:pt x="1095" y="408"/>
                    <a:pt x="1095" y="408"/>
                    <a:pt x="1094" y="408"/>
                  </a:cubicBezTo>
                  <a:cubicBezTo>
                    <a:pt x="1092" y="408"/>
                    <a:pt x="1088" y="405"/>
                    <a:pt x="1086" y="402"/>
                  </a:cubicBezTo>
                  <a:cubicBezTo>
                    <a:pt x="1085" y="399"/>
                    <a:pt x="1085" y="397"/>
                    <a:pt x="1086" y="395"/>
                  </a:cubicBezTo>
                  <a:cubicBezTo>
                    <a:pt x="1086" y="395"/>
                    <a:pt x="1086" y="395"/>
                    <a:pt x="1086" y="395"/>
                  </a:cubicBezTo>
                  <a:cubicBezTo>
                    <a:pt x="1085" y="395"/>
                    <a:pt x="1085" y="394"/>
                    <a:pt x="1084" y="393"/>
                  </a:cubicBezTo>
                  <a:cubicBezTo>
                    <a:pt x="1083" y="391"/>
                    <a:pt x="1083" y="388"/>
                    <a:pt x="1083" y="388"/>
                  </a:cubicBezTo>
                  <a:cubicBezTo>
                    <a:pt x="1083" y="387"/>
                    <a:pt x="1083" y="386"/>
                    <a:pt x="1083" y="385"/>
                  </a:cubicBezTo>
                  <a:cubicBezTo>
                    <a:pt x="1082" y="385"/>
                    <a:pt x="1082" y="385"/>
                    <a:pt x="1081" y="384"/>
                  </a:cubicBezTo>
                  <a:cubicBezTo>
                    <a:pt x="1080" y="382"/>
                    <a:pt x="1079" y="381"/>
                    <a:pt x="1079" y="379"/>
                  </a:cubicBezTo>
                  <a:cubicBezTo>
                    <a:pt x="1079" y="379"/>
                    <a:pt x="1079" y="379"/>
                    <a:pt x="1079" y="379"/>
                  </a:cubicBezTo>
                  <a:cubicBezTo>
                    <a:pt x="1078" y="379"/>
                    <a:pt x="1077" y="378"/>
                    <a:pt x="1077" y="377"/>
                  </a:cubicBezTo>
                  <a:cubicBezTo>
                    <a:pt x="1076" y="376"/>
                    <a:pt x="1076" y="375"/>
                    <a:pt x="1076" y="374"/>
                  </a:cubicBezTo>
                  <a:cubicBezTo>
                    <a:pt x="1075" y="374"/>
                    <a:pt x="1074" y="375"/>
                    <a:pt x="1073" y="375"/>
                  </a:cubicBezTo>
                  <a:cubicBezTo>
                    <a:pt x="1073" y="375"/>
                    <a:pt x="1073" y="375"/>
                    <a:pt x="1073" y="375"/>
                  </a:cubicBezTo>
                  <a:cubicBezTo>
                    <a:pt x="1071" y="374"/>
                    <a:pt x="1069" y="373"/>
                    <a:pt x="1067" y="371"/>
                  </a:cubicBezTo>
                  <a:cubicBezTo>
                    <a:pt x="1067" y="372"/>
                    <a:pt x="1067" y="375"/>
                    <a:pt x="1065" y="377"/>
                  </a:cubicBezTo>
                  <a:cubicBezTo>
                    <a:pt x="1063" y="379"/>
                    <a:pt x="1060" y="380"/>
                    <a:pt x="1058" y="380"/>
                  </a:cubicBezTo>
                  <a:cubicBezTo>
                    <a:pt x="1058" y="380"/>
                    <a:pt x="1058" y="380"/>
                    <a:pt x="1058" y="380"/>
                  </a:cubicBezTo>
                  <a:cubicBezTo>
                    <a:pt x="1056" y="380"/>
                    <a:pt x="1054" y="379"/>
                    <a:pt x="1053" y="378"/>
                  </a:cubicBezTo>
                  <a:cubicBezTo>
                    <a:pt x="1053" y="378"/>
                    <a:pt x="1053" y="378"/>
                    <a:pt x="1053" y="378"/>
                  </a:cubicBezTo>
                  <a:cubicBezTo>
                    <a:pt x="1052" y="378"/>
                    <a:pt x="1052" y="378"/>
                    <a:pt x="1051" y="377"/>
                  </a:cubicBezTo>
                  <a:cubicBezTo>
                    <a:pt x="1051" y="377"/>
                    <a:pt x="1050" y="377"/>
                    <a:pt x="1050" y="377"/>
                  </a:cubicBezTo>
                  <a:cubicBezTo>
                    <a:pt x="1050" y="377"/>
                    <a:pt x="1050" y="377"/>
                    <a:pt x="1050" y="377"/>
                  </a:cubicBezTo>
                  <a:cubicBezTo>
                    <a:pt x="1049" y="377"/>
                    <a:pt x="1047" y="376"/>
                    <a:pt x="1046" y="375"/>
                  </a:cubicBezTo>
                  <a:cubicBezTo>
                    <a:pt x="1045" y="375"/>
                    <a:pt x="1045" y="375"/>
                    <a:pt x="1044" y="374"/>
                  </a:cubicBezTo>
                  <a:cubicBezTo>
                    <a:pt x="1044" y="375"/>
                    <a:pt x="1043" y="375"/>
                    <a:pt x="1042" y="375"/>
                  </a:cubicBezTo>
                  <a:cubicBezTo>
                    <a:pt x="1041" y="375"/>
                    <a:pt x="1040" y="375"/>
                    <a:pt x="1039" y="374"/>
                  </a:cubicBezTo>
                  <a:cubicBezTo>
                    <a:pt x="1039" y="375"/>
                    <a:pt x="1038" y="377"/>
                    <a:pt x="1037" y="378"/>
                  </a:cubicBezTo>
                  <a:cubicBezTo>
                    <a:pt x="1035" y="379"/>
                    <a:pt x="1032" y="381"/>
                    <a:pt x="1031" y="381"/>
                  </a:cubicBezTo>
                  <a:cubicBezTo>
                    <a:pt x="1030" y="381"/>
                    <a:pt x="1030" y="381"/>
                    <a:pt x="1030" y="381"/>
                  </a:cubicBezTo>
                  <a:cubicBezTo>
                    <a:pt x="1029" y="381"/>
                    <a:pt x="1027" y="381"/>
                    <a:pt x="1026" y="380"/>
                  </a:cubicBezTo>
                  <a:cubicBezTo>
                    <a:pt x="1026" y="380"/>
                    <a:pt x="1026" y="380"/>
                    <a:pt x="1026" y="380"/>
                  </a:cubicBezTo>
                  <a:cubicBezTo>
                    <a:pt x="1025" y="380"/>
                    <a:pt x="1025" y="380"/>
                    <a:pt x="1025" y="380"/>
                  </a:cubicBezTo>
                  <a:cubicBezTo>
                    <a:pt x="1024" y="380"/>
                    <a:pt x="1023" y="381"/>
                    <a:pt x="1022" y="381"/>
                  </a:cubicBezTo>
                  <a:cubicBezTo>
                    <a:pt x="1022" y="381"/>
                    <a:pt x="1022" y="381"/>
                    <a:pt x="1022" y="381"/>
                  </a:cubicBezTo>
                  <a:cubicBezTo>
                    <a:pt x="1018" y="381"/>
                    <a:pt x="1016" y="380"/>
                    <a:pt x="1016" y="379"/>
                  </a:cubicBezTo>
                  <a:cubicBezTo>
                    <a:pt x="1014" y="378"/>
                    <a:pt x="1013" y="377"/>
                    <a:pt x="1013" y="375"/>
                  </a:cubicBezTo>
                  <a:cubicBezTo>
                    <a:pt x="1013" y="375"/>
                    <a:pt x="1013" y="375"/>
                    <a:pt x="1013" y="375"/>
                  </a:cubicBezTo>
                  <a:cubicBezTo>
                    <a:pt x="1012" y="374"/>
                    <a:pt x="1011" y="373"/>
                    <a:pt x="1010" y="372"/>
                  </a:cubicBezTo>
                  <a:cubicBezTo>
                    <a:pt x="1009" y="372"/>
                    <a:pt x="1008" y="371"/>
                    <a:pt x="1007" y="370"/>
                  </a:cubicBezTo>
                  <a:cubicBezTo>
                    <a:pt x="1006" y="370"/>
                    <a:pt x="1006" y="369"/>
                    <a:pt x="1005" y="368"/>
                  </a:cubicBezTo>
                  <a:cubicBezTo>
                    <a:pt x="1005" y="368"/>
                    <a:pt x="1005" y="368"/>
                    <a:pt x="1005" y="368"/>
                  </a:cubicBezTo>
                  <a:cubicBezTo>
                    <a:pt x="1003" y="367"/>
                    <a:pt x="1002" y="366"/>
                    <a:pt x="1001" y="365"/>
                  </a:cubicBezTo>
                  <a:cubicBezTo>
                    <a:pt x="1000" y="364"/>
                    <a:pt x="999" y="363"/>
                    <a:pt x="998" y="362"/>
                  </a:cubicBezTo>
                  <a:cubicBezTo>
                    <a:pt x="998" y="361"/>
                    <a:pt x="998" y="360"/>
                    <a:pt x="997" y="360"/>
                  </a:cubicBezTo>
                  <a:cubicBezTo>
                    <a:pt x="997" y="360"/>
                    <a:pt x="997" y="359"/>
                    <a:pt x="995" y="357"/>
                  </a:cubicBezTo>
                  <a:cubicBezTo>
                    <a:pt x="994" y="357"/>
                    <a:pt x="994" y="357"/>
                    <a:pt x="993" y="356"/>
                  </a:cubicBezTo>
                  <a:cubicBezTo>
                    <a:pt x="992" y="355"/>
                    <a:pt x="991" y="354"/>
                    <a:pt x="990" y="353"/>
                  </a:cubicBezTo>
                  <a:cubicBezTo>
                    <a:pt x="989" y="352"/>
                    <a:pt x="989" y="351"/>
                    <a:pt x="988" y="350"/>
                  </a:cubicBezTo>
                  <a:cubicBezTo>
                    <a:pt x="988" y="349"/>
                    <a:pt x="988" y="349"/>
                    <a:pt x="988" y="349"/>
                  </a:cubicBezTo>
                  <a:cubicBezTo>
                    <a:pt x="987" y="348"/>
                    <a:pt x="987" y="347"/>
                    <a:pt x="987" y="347"/>
                  </a:cubicBezTo>
                  <a:cubicBezTo>
                    <a:pt x="986" y="347"/>
                    <a:pt x="985" y="347"/>
                    <a:pt x="985" y="346"/>
                  </a:cubicBezTo>
                  <a:cubicBezTo>
                    <a:pt x="985" y="346"/>
                    <a:pt x="985" y="346"/>
                    <a:pt x="985" y="346"/>
                  </a:cubicBezTo>
                  <a:cubicBezTo>
                    <a:pt x="984" y="346"/>
                    <a:pt x="984" y="346"/>
                    <a:pt x="984" y="346"/>
                  </a:cubicBezTo>
                  <a:cubicBezTo>
                    <a:pt x="984" y="346"/>
                    <a:pt x="984" y="346"/>
                    <a:pt x="984" y="346"/>
                  </a:cubicBezTo>
                  <a:cubicBezTo>
                    <a:pt x="983" y="347"/>
                    <a:pt x="981" y="347"/>
                    <a:pt x="979" y="348"/>
                  </a:cubicBezTo>
                  <a:cubicBezTo>
                    <a:pt x="979" y="348"/>
                    <a:pt x="978" y="348"/>
                    <a:pt x="975" y="348"/>
                  </a:cubicBezTo>
                  <a:cubicBezTo>
                    <a:pt x="975" y="348"/>
                    <a:pt x="974" y="348"/>
                    <a:pt x="974" y="348"/>
                  </a:cubicBezTo>
                  <a:cubicBezTo>
                    <a:pt x="969" y="348"/>
                    <a:pt x="969" y="348"/>
                    <a:pt x="969" y="348"/>
                  </a:cubicBezTo>
                  <a:cubicBezTo>
                    <a:pt x="969" y="7"/>
                    <a:pt x="969" y="7"/>
                    <a:pt x="969" y="7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528" y="789"/>
                    <a:pt x="528" y="789"/>
                    <a:pt x="528" y="789"/>
                  </a:cubicBezTo>
                  <a:cubicBezTo>
                    <a:pt x="5" y="763"/>
                    <a:pt x="5" y="763"/>
                    <a:pt x="5" y="763"/>
                  </a:cubicBezTo>
                  <a:cubicBezTo>
                    <a:pt x="4" y="763"/>
                    <a:pt x="4" y="763"/>
                    <a:pt x="3" y="763"/>
                  </a:cubicBezTo>
                  <a:cubicBezTo>
                    <a:pt x="3" y="763"/>
                    <a:pt x="3" y="764"/>
                    <a:pt x="3" y="764"/>
                  </a:cubicBezTo>
                  <a:cubicBezTo>
                    <a:pt x="3" y="765"/>
                    <a:pt x="3" y="766"/>
                    <a:pt x="2" y="767"/>
                  </a:cubicBezTo>
                  <a:cubicBezTo>
                    <a:pt x="3" y="767"/>
                    <a:pt x="3" y="768"/>
                    <a:pt x="3" y="769"/>
                  </a:cubicBezTo>
                  <a:cubicBezTo>
                    <a:pt x="3" y="770"/>
                    <a:pt x="3" y="773"/>
                    <a:pt x="1" y="775"/>
                  </a:cubicBezTo>
                  <a:cubicBezTo>
                    <a:pt x="1" y="776"/>
                    <a:pt x="1" y="776"/>
                    <a:pt x="1" y="776"/>
                  </a:cubicBezTo>
                  <a:cubicBezTo>
                    <a:pt x="1" y="777"/>
                    <a:pt x="1" y="779"/>
                    <a:pt x="0" y="780"/>
                  </a:cubicBezTo>
                  <a:cubicBezTo>
                    <a:pt x="1" y="780"/>
                    <a:pt x="2" y="781"/>
                    <a:pt x="3" y="782"/>
                  </a:cubicBezTo>
                  <a:cubicBezTo>
                    <a:pt x="3" y="782"/>
                    <a:pt x="3" y="783"/>
                    <a:pt x="4" y="783"/>
                  </a:cubicBezTo>
                  <a:cubicBezTo>
                    <a:pt x="4" y="783"/>
                    <a:pt x="5" y="784"/>
                    <a:pt x="5" y="784"/>
                  </a:cubicBezTo>
                  <a:cubicBezTo>
                    <a:pt x="6" y="784"/>
                    <a:pt x="6" y="785"/>
                    <a:pt x="7" y="786"/>
                  </a:cubicBezTo>
                  <a:cubicBezTo>
                    <a:pt x="7" y="786"/>
                    <a:pt x="8" y="786"/>
                    <a:pt x="9" y="786"/>
                  </a:cubicBezTo>
                  <a:cubicBezTo>
                    <a:pt x="10" y="787"/>
                    <a:pt x="11" y="789"/>
                    <a:pt x="12" y="789"/>
                  </a:cubicBezTo>
                  <a:cubicBezTo>
                    <a:pt x="12" y="790"/>
                    <a:pt x="13" y="791"/>
                    <a:pt x="13" y="792"/>
                  </a:cubicBezTo>
                  <a:cubicBezTo>
                    <a:pt x="14" y="792"/>
                    <a:pt x="14" y="792"/>
                    <a:pt x="14" y="793"/>
                  </a:cubicBezTo>
                  <a:cubicBezTo>
                    <a:pt x="18" y="801"/>
                    <a:pt x="18" y="801"/>
                    <a:pt x="18" y="801"/>
                  </a:cubicBezTo>
                  <a:cubicBezTo>
                    <a:pt x="19" y="800"/>
                    <a:pt x="19" y="800"/>
                    <a:pt x="19" y="800"/>
                  </a:cubicBezTo>
                  <a:cubicBezTo>
                    <a:pt x="20" y="800"/>
                    <a:pt x="22" y="800"/>
                    <a:pt x="22" y="800"/>
                  </a:cubicBezTo>
                  <a:cubicBezTo>
                    <a:pt x="23" y="801"/>
                    <a:pt x="25" y="803"/>
                    <a:pt x="26" y="803"/>
                  </a:cubicBezTo>
                  <a:cubicBezTo>
                    <a:pt x="27" y="804"/>
                    <a:pt x="30" y="804"/>
                    <a:pt x="31" y="805"/>
                  </a:cubicBezTo>
                  <a:cubicBezTo>
                    <a:pt x="32" y="806"/>
                    <a:pt x="32" y="808"/>
                    <a:pt x="32" y="810"/>
                  </a:cubicBezTo>
                  <a:cubicBezTo>
                    <a:pt x="33" y="811"/>
                    <a:pt x="35" y="813"/>
                    <a:pt x="36" y="814"/>
                  </a:cubicBezTo>
                  <a:cubicBezTo>
                    <a:pt x="36" y="815"/>
                    <a:pt x="36" y="817"/>
                    <a:pt x="37" y="818"/>
                  </a:cubicBezTo>
                  <a:cubicBezTo>
                    <a:pt x="37" y="819"/>
                    <a:pt x="38" y="821"/>
                    <a:pt x="38" y="823"/>
                  </a:cubicBezTo>
                  <a:cubicBezTo>
                    <a:pt x="39" y="824"/>
                    <a:pt x="41" y="827"/>
                    <a:pt x="42" y="828"/>
                  </a:cubicBezTo>
                  <a:cubicBezTo>
                    <a:pt x="42" y="829"/>
                    <a:pt x="42" y="831"/>
                    <a:pt x="43" y="833"/>
                  </a:cubicBezTo>
                  <a:cubicBezTo>
                    <a:pt x="43" y="834"/>
                    <a:pt x="43" y="836"/>
                    <a:pt x="44" y="837"/>
                  </a:cubicBezTo>
                  <a:cubicBezTo>
                    <a:pt x="45" y="838"/>
                    <a:pt x="48" y="838"/>
                    <a:pt x="48" y="839"/>
                  </a:cubicBezTo>
                  <a:cubicBezTo>
                    <a:pt x="49" y="840"/>
                    <a:pt x="49" y="842"/>
                    <a:pt x="49" y="843"/>
                  </a:cubicBezTo>
                  <a:cubicBezTo>
                    <a:pt x="50" y="844"/>
                    <a:pt x="51" y="847"/>
                    <a:pt x="52" y="848"/>
                  </a:cubicBezTo>
                  <a:cubicBezTo>
                    <a:pt x="52" y="849"/>
                    <a:pt x="51" y="851"/>
                    <a:pt x="52" y="852"/>
                  </a:cubicBezTo>
                  <a:cubicBezTo>
                    <a:pt x="52" y="853"/>
                    <a:pt x="54" y="855"/>
                    <a:pt x="55" y="856"/>
                  </a:cubicBezTo>
                  <a:cubicBezTo>
                    <a:pt x="56" y="857"/>
                    <a:pt x="59" y="856"/>
                    <a:pt x="60" y="857"/>
                  </a:cubicBezTo>
                  <a:cubicBezTo>
                    <a:pt x="60" y="857"/>
                    <a:pt x="61" y="859"/>
                    <a:pt x="61" y="860"/>
                  </a:cubicBezTo>
                  <a:cubicBezTo>
                    <a:pt x="62" y="861"/>
                    <a:pt x="63" y="862"/>
                    <a:pt x="64" y="863"/>
                  </a:cubicBezTo>
                  <a:cubicBezTo>
                    <a:pt x="65" y="863"/>
                    <a:pt x="67" y="863"/>
                    <a:pt x="67" y="863"/>
                  </a:cubicBezTo>
                  <a:cubicBezTo>
                    <a:pt x="68" y="863"/>
                    <a:pt x="69" y="865"/>
                    <a:pt x="70" y="866"/>
                  </a:cubicBezTo>
                  <a:cubicBezTo>
                    <a:pt x="71" y="866"/>
                    <a:pt x="73" y="868"/>
                    <a:pt x="74" y="869"/>
                  </a:cubicBezTo>
                  <a:cubicBezTo>
                    <a:pt x="75" y="869"/>
                    <a:pt x="78" y="868"/>
                    <a:pt x="79" y="868"/>
                  </a:cubicBezTo>
                  <a:cubicBezTo>
                    <a:pt x="80" y="869"/>
                    <a:pt x="82" y="869"/>
                    <a:pt x="83" y="870"/>
                  </a:cubicBezTo>
                  <a:cubicBezTo>
                    <a:pt x="84" y="871"/>
                    <a:pt x="85" y="874"/>
                    <a:pt x="86" y="874"/>
                  </a:cubicBezTo>
                  <a:cubicBezTo>
                    <a:pt x="87" y="875"/>
                    <a:pt x="89" y="874"/>
                    <a:pt x="90" y="875"/>
                  </a:cubicBezTo>
                  <a:cubicBezTo>
                    <a:pt x="91" y="875"/>
                    <a:pt x="92" y="877"/>
                    <a:pt x="92" y="878"/>
                  </a:cubicBezTo>
                  <a:cubicBezTo>
                    <a:pt x="92" y="879"/>
                    <a:pt x="92" y="882"/>
                    <a:pt x="92" y="882"/>
                  </a:cubicBezTo>
                  <a:cubicBezTo>
                    <a:pt x="93" y="883"/>
                    <a:pt x="95" y="884"/>
                    <a:pt x="96" y="885"/>
                  </a:cubicBezTo>
                  <a:cubicBezTo>
                    <a:pt x="97" y="886"/>
                    <a:pt x="98" y="887"/>
                    <a:pt x="98" y="888"/>
                  </a:cubicBezTo>
                  <a:cubicBezTo>
                    <a:pt x="100" y="888"/>
                    <a:pt x="103" y="888"/>
                    <a:pt x="103" y="889"/>
                  </a:cubicBezTo>
                  <a:cubicBezTo>
                    <a:pt x="105" y="890"/>
                    <a:pt x="105" y="893"/>
                    <a:pt x="106" y="894"/>
                  </a:cubicBezTo>
                  <a:cubicBezTo>
                    <a:pt x="106" y="896"/>
                    <a:pt x="107" y="899"/>
                    <a:pt x="108" y="900"/>
                  </a:cubicBezTo>
                  <a:cubicBezTo>
                    <a:pt x="109" y="901"/>
                    <a:pt x="112" y="903"/>
                    <a:pt x="112" y="904"/>
                  </a:cubicBezTo>
                  <a:cubicBezTo>
                    <a:pt x="113" y="906"/>
                    <a:pt x="113" y="909"/>
                    <a:pt x="114" y="910"/>
                  </a:cubicBezTo>
                  <a:cubicBezTo>
                    <a:pt x="115" y="911"/>
                    <a:pt x="117" y="912"/>
                    <a:pt x="118" y="912"/>
                  </a:cubicBezTo>
                  <a:cubicBezTo>
                    <a:pt x="118" y="912"/>
                    <a:pt x="120" y="913"/>
                    <a:pt x="121" y="913"/>
                  </a:cubicBezTo>
                  <a:cubicBezTo>
                    <a:pt x="121" y="914"/>
                    <a:pt x="122" y="916"/>
                    <a:pt x="123" y="916"/>
                  </a:cubicBezTo>
                  <a:cubicBezTo>
                    <a:pt x="124" y="917"/>
                    <a:pt x="127" y="918"/>
                    <a:pt x="128" y="919"/>
                  </a:cubicBezTo>
                  <a:cubicBezTo>
                    <a:pt x="129" y="919"/>
                    <a:pt x="130" y="920"/>
                    <a:pt x="131" y="920"/>
                  </a:cubicBezTo>
                  <a:cubicBezTo>
                    <a:pt x="132" y="921"/>
                    <a:pt x="132" y="923"/>
                    <a:pt x="133" y="923"/>
                  </a:cubicBezTo>
                  <a:cubicBezTo>
                    <a:pt x="134" y="924"/>
                    <a:pt x="136" y="924"/>
                    <a:pt x="137" y="925"/>
                  </a:cubicBezTo>
                  <a:cubicBezTo>
                    <a:pt x="138" y="926"/>
                    <a:pt x="140" y="928"/>
                    <a:pt x="140" y="929"/>
                  </a:cubicBezTo>
                  <a:cubicBezTo>
                    <a:pt x="141" y="930"/>
                    <a:pt x="141" y="932"/>
                    <a:pt x="142" y="932"/>
                  </a:cubicBezTo>
                  <a:cubicBezTo>
                    <a:pt x="142" y="934"/>
                    <a:pt x="141" y="936"/>
                    <a:pt x="141" y="938"/>
                  </a:cubicBezTo>
                  <a:cubicBezTo>
                    <a:pt x="142" y="939"/>
                    <a:pt x="143" y="942"/>
                    <a:pt x="145" y="943"/>
                  </a:cubicBezTo>
                  <a:cubicBezTo>
                    <a:pt x="146" y="943"/>
                    <a:pt x="149" y="944"/>
                    <a:pt x="150" y="944"/>
                  </a:cubicBezTo>
                  <a:cubicBezTo>
                    <a:pt x="151" y="945"/>
                    <a:pt x="153" y="948"/>
                    <a:pt x="154" y="949"/>
                  </a:cubicBezTo>
                  <a:cubicBezTo>
                    <a:pt x="154" y="951"/>
                    <a:pt x="156" y="953"/>
                    <a:pt x="157" y="954"/>
                  </a:cubicBezTo>
                  <a:cubicBezTo>
                    <a:pt x="158" y="955"/>
                    <a:pt x="160" y="958"/>
                    <a:pt x="162" y="959"/>
                  </a:cubicBezTo>
                  <a:cubicBezTo>
                    <a:pt x="163" y="959"/>
                    <a:pt x="166" y="960"/>
                    <a:pt x="167" y="961"/>
                  </a:cubicBezTo>
                  <a:cubicBezTo>
                    <a:pt x="168" y="962"/>
                    <a:pt x="169" y="964"/>
                    <a:pt x="169" y="965"/>
                  </a:cubicBezTo>
                  <a:cubicBezTo>
                    <a:pt x="169" y="966"/>
                    <a:pt x="168" y="968"/>
                    <a:pt x="169" y="969"/>
                  </a:cubicBezTo>
                  <a:cubicBezTo>
                    <a:pt x="170" y="970"/>
                    <a:pt x="173" y="969"/>
                    <a:pt x="174" y="970"/>
                  </a:cubicBezTo>
                  <a:cubicBezTo>
                    <a:pt x="175" y="970"/>
                    <a:pt x="176" y="972"/>
                    <a:pt x="177" y="973"/>
                  </a:cubicBezTo>
                  <a:cubicBezTo>
                    <a:pt x="177" y="973"/>
                    <a:pt x="178" y="975"/>
                    <a:pt x="178" y="975"/>
                  </a:cubicBezTo>
                  <a:cubicBezTo>
                    <a:pt x="179" y="976"/>
                    <a:pt x="182" y="974"/>
                    <a:pt x="183" y="975"/>
                  </a:cubicBezTo>
                  <a:cubicBezTo>
                    <a:pt x="184" y="975"/>
                    <a:pt x="185" y="978"/>
                    <a:pt x="186" y="978"/>
                  </a:cubicBezTo>
                  <a:cubicBezTo>
                    <a:pt x="186" y="979"/>
                    <a:pt x="187" y="980"/>
                    <a:pt x="188" y="980"/>
                  </a:cubicBezTo>
                  <a:cubicBezTo>
                    <a:pt x="189" y="980"/>
                    <a:pt x="191" y="978"/>
                    <a:pt x="192" y="979"/>
                  </a:cubicBezTo>
                  <a:cubicBezTo>
                    <a:pt x="192" y="979"/>
                    <a:pt x="193" y="981"/>
                    <a:pt x="194" y="981"/>
                  </a:cubicBezTo>
                  <a:cubicBezTo>
                    <a:pt x="195" y="982"/>
                    <a:pt x="197" y="983"/>
                    <a:pt x="198" y="983"/>
                  </a:cubicBezTo>
                  <a:cubicBezTo>
                    <a:pt x="199" y="984"/>
                    <a:pt x="201" y="987"/>
                    <a:pt x="202" y="988"/>
                  </a:cubicBezTo>
                  <a:cubicBezTo>
                    <a:pt x="204" y="989"/>
                    <a:pt x="207" y="988"/>
                    <a:pt x="209" y="989"/>
                  </a:cubicBezTo>
                  <a:cubicBezTo>
                    <a:pt x="210" y="990"/>
                    <a:pt x="210" y="993"/>
                    <a:pt x="211" y="995"/>
                  </a:cubicBezTo>
                  <a:cubicBezTo>
                    <a:pt x="211" y="996"/>
                    <a:pt x="213" y="997"/>
                    <a:pt x="214" y="998"/>
                  </a:cubicBezTo>
                  <a:cubicBezTo>
                    <a:pt x="215" y="999"/>
                    <a:pt x="217" y="1000"/>
                    <a:pt x="218" y="1000"/>
                  </a:cubicBezTo>
                  <a:cubicBezTo>
                    <a:pt x="219" y="1001"/>
                    <a:pt x="222" y="1000"/>
                    <a:pt x="223" y="1001"/>
                  </a:cubicBezTo>
                  <a:cubicBezTo>
                    <a:pt x="224" y="1001"/>
                    <a:pt x="226" y="1003"/>
                    <a:pt x="226" y="1004"/>
                  </a:cubicBezTo>
                  <a:cubicBezTo>
                    <a:pt x="227" y="1005"/>
                    <a:pt x="227" y="1007"/>
                    <a:pt x="227" y="1008"/>
                  </a:cubicBezTo>
                  <a:cubicBezTo>
                    <a:pt x="227" y="1008"/>
                    <a:pt x="226" y="1010"/>
                    <a:pt x="227" y="1011"/>
                  </a:cubicBezTo>
                  <a:cubicBezTo>
                    <a:pt x="227" y="1012"/>
                    <a:pt x="228" y="1014"/>
                    <a:pt x="229" y="1015"/>
                  </a:cubicBezTo>
                  <a:cubicBezTo>
                    <a:pt x="230" y="1016"/>
                    <a:pt x="232" y="1016"/>
                    <a:pt x="233" y="1016"/>
                  </a:cubicBezTo>
                  <a:cubicBezTo>
                    <a:pt x="233" y="1016"/>
                    <a:pt x="235" y="1016"/>
                    <a:pt x="235" y="1016"/>
                  </a:cubicBezTo>
                  <a:cubicBezTo>
                    <a:pt x="236" y="1016"/>
                    <a:pt x="237" y="1019"/>
                    <a:pt x="238" y="1020"/>
                  </a:cubicBezTo>
                  <a:cubicBezTo>
                    <a:pt x="238" y="1021"/>
                    <a:pt x="240" y="1023"/>
                    <a:pt x="240" y="1025"/>
                  </a:cubicBezTo>
                  <a:cubicBezTo>
                    <a:pt x="240" y="1026"/>
                    <a:pt x="240" y="1030"/>
                    <a:pt x="241" y="1032"/>
                  </a:cubicBezTo>
                  <a:cubicBezTo>
                    <a:pt x="241" y="1034"/>
                    <a:pt x="243" y="1037"/>
                    <a:pt x="244" y="1038"/>
                  </a:cubicBezTo>
                  <a:cubicBezTo>
                    <a:pt x="244" y="1039"/>
                    <a:pt x="243" y="1041"/>
                    <a:pt x="243" y="1042"/>
                  </a:cubicBezTo>
                  <a:cubicBezTo>
                    <a:pt x="243" y="1044"/>
                    <a:pt x="244" y="1046"/>
                    <a:pt x="244" y="1047"/>
                  </a:cubicBezTo>
                  <a:cubicBezTo>
                    <a:pt x="244" y="1048"/>
                    <a:pt x="243" y="1051"/>
                    <a:pt x="243" y="1052"/>
                  </a:cubicBezTo>
                  <a:cubicBezTo>
                    <a:pt x="243" y="1053"/>
                    <a:pt x="244" y="1054"/>
                    <a:pt x="245" y="1055"/>
                  </a:cubicBezTo>
                  <a:cubicBezTo>
                    <a:pt x="246" y="1056"/>
                    <a:pt x="248" y="1056"/>
                    <a:pt x="249" y="1056"/>
                  </a:cubicBezTo>
                  <a:cubicBezTo>
                    <a:pt x="249" y="1057"/>
                    <a:pt x="250" y="1058"/>
                    <a:pt x="251" y="1059"/>
                  </a:cubicBezTo>
                  <a:cubicBezTo>
                    <a:pt x="251" y="1060"/>
                    <a:pt x="250" y="1062"/>
                    <a:pt x="251" y="1063"/>
                  </a:cubicBezTo>
                  <a:cubicBezTo>
                    <a:pt x="251" y="1064"/>
                    <a:pt x="253" y="1064"/>
                    <a:pt x="254" y="1065"/>
                  </a:cubicBezTo>
                  <a:cubicBezTo>
                    <a:pt x="254" y="1066"/>
                    <a:pt x="256" y="1067"/>
                    <a:pt x="257" y="1068"/>
                  </a:cubicBezTo>
                  <a:cubicBezTo>
                    <a:pt x="257" y="1069"/>
                    <a:pt x="259" y="1071"/>
                    <a:pt x="259" y="1072"/>
                  </a:cubicBezTo>
                  <a:cubicBezTo>
                    <a:pt x="259" y="1073"/>
                    <a:pt x="257" y="1076"/>
                    <a:pt x="258" y="1077"/>
                  </a:cubicBezTo>
                  <a:cubicBezTo>
                    <a:pt x="258" y="1077"/>
                    <a:pt x="261" y="1077"/>
                    <a:pt x="262" y="1078"/>
                  </a:cubicBezTo>
                  <a:cubicBezTo>
                    <a:pt x="262" y="1078"/>
                    <a:pt x="263" y="1080"/>
                    <a:pt x="264" y="1081"/>
                  </a:cubicBezTo>
                  <a:cubicBezTo>
                    <a:pt x="264" y="1082"/>
                    <a:pt x="264" y="1084"/>
                    <a:pt x="264" y="1085"/>
                  </a:cubicBezTo>
                  <a:cubicBezTo>
                    <a:pt x="265" y="1087"/>
                    <a:pt x="267" y="1088"/>
                    <a:pt x="268" y="1090"/>
                  </a:cubicBezTo>
                  <a:cubicBezTo>
                    <a:pt x="268" y="1091"/>
                    <a:pt x="268" y="1093"/>
                    <a:pt x="268" y="1094"/>
                  </a:cubicBezTo>
                  <a:cubicBezTo>
                    <a:pt x="268" y="1095"/>
                    <a:pt x="267" y="1096"/>
                    <a:pt x="266" y="1097"/>
                  </a:cubicBezTo>
                  <a:cubicBezTo>
                    <a:pt x="266" y="1097"/>
                    <a:pt x="265" y="1099"/>
                    <a:pt x="265" y="1100"/>
                  </a:cubicBezTo>
                  <a:cubicBezTo>
                    <a:pt x="265" y="1102"/>
                    <a:pt x="268" y="1104"/>
                    <a:pt x="268" y="1106"/>
                  </a:cubicBezTo>
                  <a:cubicBezTo>
                    <a:pt x="268" y="1107"/>
                    <a:pt x="268" y="1108"/>
                    <a:pt x="267" y="1109"/>
                  </a:cubicBezTo>
                  <a:cubicBezTo>
                    <a:pt x="267" y="1110"/>
                    <a:pt x="265" y="1110"/>
                    <a:pt x="265" y="1111"/>
                  </a:cubicBezTo>
                  <a:cubicBezTo>
                    <a:pt x="264" y="1111"/>
                    <a:pt x="264" y="1113"/>
                    <a:pt x="263" y="1113"/>
                  </a:cubicBezTo>
                  <a:cubicBezTo>
                    <a:pt x="263" y="1115"/>
                    <a:pt x="263" y="1117"/>
                    <a:pt x="264" y="1119"/>
                  </a:cubicBezTo>
                  <a:cubicBezTo>
                    <a:pt x="264" y="1120"/>
                    <a:pt x="266" y="1121"/>
                    <a:pt x="266" y="1122"/>
                  </a:cubicBezTo>
                  <a:cubicBezTo>
                    <a:pt x="267" y="1123"/>
                    <a:pt x="267" y="1124"/>
                    <a:pt x="267" y="1124"/>
                  </a:cubicBezTo>
                  <a:cubicBezTo>
                    <a:pt x="268" y="1126"/>
                    <a:pt x="266" y="1128"/>
                    <a:pt x="266" y="1129"/>
                  </a:cubicBezTo>
                  <a:cubicBezTo>
                    <a:pt x="265" y="1130"/>
                    <a:pt x="267" y="1132"/>
                    <a:pt x="267" y="1134"/>
                  </a:cubicBezTo>
                  <a:cubicBezTo>
                    <a:pt x="268" y="1135"/>
                    <a:pt x="268" y="1138"/>
                    <a:pt x="269" y="1139"/>
                  </a:cubicBezTo>
                  <a:cubicBezTo>
                    <a:pt x="269" y="1140"/>
                    <a:pt x="269" y="1142"/>
                    <a:pt x="269" y="1143"/>
                  </a:cubicBezTo>
                  <a:cubicBezTo>
                    <a:pt x="270" y="1144"/>
                    <a:pt x="271" y="1144"/>
                    <a:pt x="272" y="1145"/>
                  </a:cubicBezTo>
                  <a:cubicBezTo>
                    <a:pt x="272" y="1146"/>
                    <a:pt x="273" y="1148"/>
                    <a:pt x="274" y="1149"/>
                  </a:cubicBezTo>
                  <a:cubicBezTo>
                    <a:pt x="274" y="1150"/>
                    <a:pt x="274" y="1151"/>
                    <a:pt x="275" y="1152"/>
                  </a:cubicBezTo>
                  <a:cubicBezTo>
                    <a:pt x="276" y="1154"/>
                    <a:pt x="279" y="1155"/>
                    <a:pt x="280" y="1157"/>
                  </a:cubicBezTo>
                  <a:cubicBezTo>
                    <a:pt x="281" y="1158"/>
                    <a:pt x="283" y="1163"/>
                    <a:pt x="283" y="1165"/>
                  </a:cubicBezTo>
                  <a:cubicBezTo>
                    <a:pt x="284" y="1166"/>
                    <a:pt x="283" y="1170"/>
                    <a:pt x="283" y="1172"/>
                  </a:cubicBezTo>
                  <a:cubicBezTo>
                    <a:pt x="284" y="1173"/>
                    <a:pt x="285" y="1175"/>
                    <a:pt x="286" y="1176"/>
                  </a:cubicBezTo>
                  <a:cubicBezTo>
                    <a:pt x="286" y="1177"/>
                    <a:pt x="286" y="1179"/>
                    <a:pt x="287" y="1180"/>
                  </a:cubicBezTo>
                  <a:cubicBezTo>
                    <a:pt x="287" y="1181"/>
                    <a:pt x="288" y="1184"/>
                    <a:pt x="289" y="1185"/>
                  </a:cubicBezTo>
                  <a:cubicBezTo>
                    <a:pt x="290" y="1186"/>
                    <a:pt x="293" y="1188"/>
                    <a:pt x="295" y="1189"/>
                  </a:cubicBezTo>
                  <a:cubicBezTo>
                    <a:pt x="296" y="1190"/>
                    <a:pt x="297" y="1193"/>
                    <a:pt x="299" y="1195"/>
                  </a:cubicBezTo>
                  <a:cubicBezTo>
                    <a:pt x="300" y="1196"/>
                    <a:pt x="303" y="1196"/>
                    <a:pt x="304" y="1197"/>
                  </a:cubicBezTo>
                  <a:cubicBezTo>
                    <a:pt x="305" y="1198"/>
                    <a:pt x="307" y="1200"/>
                    <a:pt x="307" y="1201"/>
                  </a:cubicBezTo>
                  <a:cubicBezTo>
                    <a:pt x="308" y="1202"/>
                    <a:pt x="309" y="1204"/>
                    <a:pt x="310" y="1205"/>
                  </a:cubicBezTo>
                  <a:cubicBezTo>
                    <a:pt x="310" y="1206"/>
                    <a:pt x="312" y="1206"/>
                    <a:pt x="313" y="1206"/>
                  </a:cubicBezTo>
                  <a:cubicBezTo>
                    <a:pt x="314" y="1207"/>
                    <a:pt x="316" y="1208"/>
                    <a:pt x="316" y="1209"/>
                  </a:cubicBezTo>
                  <a:cubicBezTo>
                    <a:pt x="317" y="1209"/>
                    <a:pt x="319" y="1208"/>
                    <a:pt x="320" y="1208"/>
                  </a:cubicBezTo>
                  <a:cubicBezTo>
                    <a:pt x="322" y="1208"/>
                    <a:pt x="324" y="1209"/>
                    <a:pt x="325" y="1209"/>
                  </a:cubicBezTo>
                  <a:cubicBezTo>
                    <a:pt x="326" y="1210"/>
                    <a:pt x="329" y="1212"/>
                    <a:pt x="330" y="1213"/>
                  </a:cubicBezTo>
                  <a:cubicBezTo>
                    <a:pt x="331" y="1214"/>
                    <a:pt x="332" y="1216"/>
                    <a:pt x="333" y="1218"/>
                  </a:cubicBezTo>
                  <a:cubicBezTo>
                    <a:pt x="333" y="1219"/>
                    <a:pt x="333" y="1221"/>
                    <a:pt x="334" y="1222"/>
                  </a:cubicBezTo>
                  <a:cubicBezTo>
                    <a:pt x="335" y="1223"/>
                    <a:pt x="337" y="1223"/>
                    <a:pt x="337" y="1224"/>
                  </a:cubicBezTo>
                  <a:cubicBezTo>
                    <a:pt x="338" y="1224"/>
                    <a:pt x="338" y="1225"/>
                    <a:pt x="339" y="1226"/>
                  </a:cubicBezTo>
                  <a:cubicBezTo>
                    <a:pt x="339" y="1227"/>
                    <a:pt x="339" y="1229"/>
                    <a:pt x="339" y="1229"/>
                  </a:cubicBezTo>
                  <a:cubicBezTo>
                    <a:pt x="339" y="1230"/>
                    <a:pt x="340" y="1230"/>
                    <a:pt x="341" y="1231"/>
                  </a:cubicBezTo>
                  <a:cubicBezTo>
                    <a:pt x="342" y="1232"/>
                    <a:pt x="343" y="1234"/>
                    <a:pt x="344" y="1234"/>
                  </a:cubicBezTo>
                  <a:cubicBezTo>
                    <a:pt x="345" y="1235"/>
                    <a:pt x="347" y="1234"/>
                    <a:pt x="348" y="1235"/>
                  </a:cubicBezTo>
                  <a:cubicBezTo>
                    <a:pt x="349" y="1235"/>
                    <a:pt x="350" y="1238"/>
                    <a:pt x="351" y="1238"/>
                  </a:cubicBezTo>
                  <a:cubicBezTo>
                    <a:pt x="351" y="1239"/>
                    <a:pt x="352" y="1241"/>
                    <a:pt x="353" y="1241"/>
                  </a:cubicBezTo>
                  <a:cubicBezTo>
                    <a:pt x="354" y="1242"/>
                    <a:pt x="356" y="1242"/>
                    <a:pt x="357" y="1243"/>
                  </a:cubicBezTo>
                  <a:cubicBezTo>
                    <a:pt x="358" y="1244"/>
                    <a:pt x="361" y="1246"/>
                    <a:pt x="362" y="1247"/>
                  </a:cubicBezTo>
                  <a:cubicBezTo>
                    <a:pt x="363" y="1248"/>
                    <a:pt x="365" y="1249"/>
                    <a:pt x="366" y="1250"/>
                  </a:cubicBezTo>
                  <a:cubicBezTo>
                    <a:pt x="368" y="1250"/>
                    <a:pt x="370" y="1250"/>
                    <a:pt x="371" y="1250"/>
                  </a:cubicBezTo>
                  <a:cubicBezTo>
                    <a:pt x="372" y="1250"/>
                    <a:pt x="375" y="1250"/>
                    <a:pt x="376" y="1251"/>
                  </a:cubicBezTo>
                  <a:cubicBezTo>
                    <a:pt x="378" y="1251"/>
                    <a:pt x="380" y="1252"/>
                    <a:pt x="381" y="1252"/>
                  </a:cubicBezTo>
                  <a:cubicBezTo>
                    <a:pt x="382" y="1253"/>
                    <a:pt x="385" y="1254"/>
                    <a:pt x="386" y="1254"/>
                  </a:cubicBezTo>
                  <a:cubicBezTo>
                    <a:pt x="387" y="1255"/>
                    <a:pt x="391" y="1254"/>
                    <a:pt x="392" y="1255"/>
                  </a:cubicBezTo>
                  <a:cubicBezTo>
                    <a:pt x="394" y="1255"/>
                    <a:pt x="396" y="1257"/>
                    <a:pt x="396" y="1258"/>
                  </a:cubicBezTo>
                  <a:cubicBezTo>
                    <a:pt x="397" y="1258"/>
                    <a:pt x="398" y="1260"/>
                    <a:pt x="398" y="1261"/>
                  </a:cubicBezTo>
                  <a:cubicBezTo>
                    <a:pt x="399" y="1262"/>
                    <a:pt x="400" y="1265"/>
                    <a:pt x="401" y="1266"/>
                  </a:cubicBezTo>
                  <a:cubicBezTo>
                    <a:pt x="402" y="1267"/>
                    <a:pt x="404" y="1268"/>
                    <a:pt x="406" y="1269"/>
                  </a:cubicBezTo>
                  <a:cubicBezTo>
                    <a:pt x="407" y="1270"/>
                    <a:pt x="409" y="1271"/>
                    <a:pt x="410" y="1272"/>
                  </a:cubicBezTo>
                  <a:cubicBezTo>
                    <a:pt x="411" y="1272"/>
                    <a:pt x="414" y="1272"/>
                    <a:pt x="415" y="1273"/>
                  </a:cubicBezTo>
                  <a:cubicBezTo>
                    <a:pt x="416" y="1273"/>
                    <a:pt x="416" y="1275"/>
                    <a:pt x="417" y="1276"/>
                  </a:cubicBezTo>
                  <a:cubicBezTo>
                    <a:pt x="419" y="1276"/>
                    <a:pt x="421" y="1275"/>
                    <a:pt x="422" y="1276"/>
                  </a:cubicBezTo>
                  <a:cubicBezTo>
                    <a:pt x="423" y="1276"/>
                    <a:pt x="425" y="1278"/>
                    <a:pt x="426" y="1278"/>
                  </a:cubicBezTo>
                  <a:cubicBezTo>
                    <a:pt x="427" y="1279"/>
                    <a:pt x="429" y="1277"/>
                    <a:pt x="430" y="1277"/>
                  </a:cubicBezTo>
                  <a:cubicBezTo>
                    <a:pt x="431" y="1277"/>
                    <a:pt x="433" y="1278"/>
                    <a:pt x="434" y="1279"/>
                  </a:cubicBezTo>
                  <a:cubicBezTo>
                    <a:pt x="435" y="1279"/>
                    <a:pt x="436" y="1281"/>
                    <a:pt x="436" y="1282"/>
                  </a:cubicBezTo>
                  <a:cubicBezTo>
                    <a:pt x="438" y="1283"/>
                    <a:pt x="441" y="1285"/>
                    <a:pt x="442" y="1286"/>
                  </a:cubicBezTo>
                  <a:cubicBezTo>
                    <a:pt x="442" y="1287"/>
                    <a:pt x="443" y="1290"/>
                    <a:pt x="444" y="1291"/>
                  </a:cubicBezTo>
                  <a:cubicBezTo>
                    <a:pt x="445" y="1292"/>
                    <a:pt x="447" y="1293"/>
                    <a:pt x="448" y="1294"/>
                  </a:cubicBezTo>
                  <a:cubicBezTo>
                    <a:pt x="448" y="1294"/>
                    <a:pt x="449" y="1295"/>
                    <a:pt x="450" y="1296"/>
                  </a:cubicBezTo>
                  <a:cubicBezTo>
                    <a:pt x="450" y="1297"/>
                    <a:pt x="451" y="1298"/>
                    <a:pt x="451" y="1299"/>
                  </a:cubicBezTo>
                  <a:cubicBezTo>
                    <a:pt x="453" y="1299"/>
                    <a:pt x="455" y="1299"/>
                    <a:pt x="457" y="1300"/>
                  </a:cubicBezTo>
                  <a:cubicBezTo>
                    <a:pt x="458" y="1300"/>
                    <a:pt x="459" y="1301"/>
                    <a:pt x="460" y="1301"/>
                  </a:cubicBezTo>
                  <a:cubicBezTo>
                    <a:pt x="461" y="1301"/>
                    <a:pt x="462" y="1298"/>
                    <a:pt x="463" y="1298"/>
                  </a:cubicBezTo>
                  <a:cubicBezTo>
                    <a:pt x="464" y="1298"/>
                    <a:pt x="466" y="1300"/>
                    <a:pt x="466" y="1300"/>
                  </a:cubicBezTo>
                  <a:cubicBezTo>
                    <a:pt x="467" y="1301"/>
                    <a:pt x="466" y="1303"/>
                    <a:pt x="467" y="1303"/>
                  </a:cubicBezTo>
                  <a:cubicBezTo>
                    <a:pt x="467" y="1304"/>
                    <a:pt x="469" y="1304"/>
                    <a:pt x="470" y="1305"/>
                  </a:cubicBezTo>
                  <a:cubicBezTo>
                    <a:pt x="470" y="1305"/>
                    <a:pt x="471" y="1307"/>
                    <a:pt x="472" y="1307"/>
                  </a:cubicBezTo>
                  <a:cubicBezTo>
                    <a:pt x="473" y="1308"/>
                    <a:pt x="475" y="1308"/>
                    <a:pt x="476" y="1308"/>
                  </a:cubicBezTo>
                  <a:cubicBezTo>
                    <a:pt x="477" y="1308"/>
                    <a:pt x="479" y="1308"/>
                    <a:pt x="481" y="1307"/>
                  </a:cubicBezTo>
                  <a:cubicBezTo>
                    <a:pt x="482" y="1307"/>
                    <a:pt x="485" y="1307"/>
                    <a:pt x="486" y="1308"/>
                  </a:cubicBezTo>
                  <a:cubicBezTo>
                    <a:pt x="487" y="1308"/>
                    <a:pt x="488" y="1309"/>
                    <a:pt x="489" y="1309"/>
                  </a:cubicBezTo>
                  <a:cubicBezTo>
                    <a:pt x="490" y="1310"/>
                    <a:pt x="492" y="1311"/>
                    <a:pt x="493" y="1311"/>
                  </a:cubicBezTo>
                  <a:cubicBezTo>
                    <a:pt x="494" y="1311"/>
                    <a:pt x="496" y="1310"/>
                    <a:pt x="496" y="1309"/>
                  </a:cubicBezTo>
                  <a:cubicBezTo>
                    <a:pt x="497" y="1308"/>
                    <a:pt x="497" y="1306"/>
                    <a:pt x="498" y="1305"/>
                  </a:cubicBezTo>
                  <a:cubicBezTo>
                    <a:pt x="498" y="1304"/>
                    <a:pt x="500" y="1303"/>
                    <a:pt x="500" y="1303"/>
                  </a:cubicBezTo>
                  <a:cubicBezTo>
                    <a:pt x="500" y="1302"/>
                    <a:pt x="501" y="1300"/>
                    <a:pt x="501" y="1299"/>
                  </a:cubicBezTo>
                  <a:cubicBezTo>
                    <a:pt x="501" y="1298"/>
                    <a:pt x="501" y="1296"/>
                    <a:pt x="502" y="1296"/>
                  </a:cubicBezTo>
                  <a:cubicBezTo>
                    <a:pt x="502" y="1295"/>
                    <a:pt x="503" y="1295"/>
                    <a:pt x="504" y="1294"/>
                  </a:cubicBezTo>
                  <a:cubicBezTo>
                    <a:pt x="504" y="1294"/>
                    <a:pt x="505" y="1292"/>
                    <a:pt x="506" y="1291"/>
                  </a:cubicBezTo>
                  <a:cubicBezTo>
                    <a:pt x="506" y="1291"/>
                    <a:pt x="508" y="1291"/>
                    <a:pt x="508" y="1291"/>
                  </a:cubicBezTo>
                  <a:cubicBezTo>
                    <a:pt x="509" y="1290"/>
                    <a:pt x="511" y="1290"/>
                    <a:pt x="512" y="1289"/>
                  </a:cubicBezTo>
                  <a:cubicBezTo>
                    <a:pt x="512" y="1288"/>
                    <a:pt x="513" y="1286"/>
                    <a:pt x="513" y="1285"/>
                  </a:cubicBezTo>
                  <a:cubicBezTo>
                    <a:pt x="514" y="1284"/>
                    <a:pt x="516" y="1283"/>
                    <a:pt x="516" y="1282"/>
                  </a:cubicBezTo>
                  <a:cubicBezTo>
                    <a:pt x="517" y="1281"/>
                    <a:pt x="516" y="1278"/>
                    <a:pt x="517" y="1277"/>
                  </a:cubicBezTo>
                  <a:cubicBezTo>
                    <a:pt x="517" y="1276"/>
                    <a:pt x="518" y="1275"/>
                    <a:pt x="519" y="1275"/>
                  </a:cubicBezTo>
                  <a:cubicBezTo>
                    <a:pt x="520" y="1275"/>
                    <a:pt x="522" y="1276"/>
                    <a:pt x="523" y="1276"/>
                  </a:cubicBezTo>
                  <a:cubicBezTo>
                    <a:pt x="524" y="1276"/>
                    <a:pt x="525" y="1274"/>
                    <a:pt x="526" y="1274"/>
                  </a:cubicBezTo>
                  <a:cubicBezTo>
                    <a:pt x="527" y="1274"/>
                    <a:pt x="528" y="1274"/>
                    <a:pt x="528" y="1274"/>
                  </a:cubicBezTo>
                  <a:cubicBezTo>
                    <a:pt x="529" y="1273"/>
                    <a:pt x="529" y="1271"/>
                    <a:pt x="530" y="1271"/>
                  </a:cubicBezTo>
                  <a:cubicBezTo>
                    <a:pt x="531" y="1270"/>
                    <a:pt x="532" y="1271"/>
                    <a:pt x="533" y="1271"/>
                  </a:cubicBezTo>
                  <a:cubicBezTo>
                    <a:pt x="534" y="1271"/>
                    <a:pt x="535" y="1270"/>
                    <a:pt x="536" y="1270"/>
                  </a:cubicBezTo>
                  <a:cubicBezTo>
                    <a:pt x="536" y="1269"/>
                    <a:pt x="537" y="1267"/>
                    <a:pt x="537" y="1266"/>
                  </a:cubicBezTo>
                  <a:cubicBezTo>
                    <a:pt x="537" y="1266"/>
                    <a:pt x="535" y="1265"/>
                    <a:pt x="535" y="1265"/>
                  </a:cubicBezTo>
                  <a:cubicBezTo>
                    <a:pt x="534" y="1264"/>
                    <a:pt x="532" y="1264"/>
                    <a:pt x="532" y="1263"/>
                  </a:cubicBezTo>
                  <a:cubicBezTo>
                    <a:pt x="531" y="1263"/>
                    <a:pt x="530" y="1261"/>
                    <a:pt x="531" y="1260"/>
                  </a:cubicBezTo>
                  <a:cubicBezTo>
                    <a:pt x="531" y="1259"/>
                    <a:pt x="533" y="1258"/>
                    <a:pt x="534" y="1257"/>
                  </a:cubicBezTo>
                  <a:cubicBezTo>
                    <a:pt x="534" y="1256"/>
                    <a:pt x="535" y="1254"/>
                    <a:pt x="535" y="1253"/>
                  </a:cubicBezTo>
                  <a:cubicBezTo>
                    <a:pt x="536" y="1252"/>
                    <a:pt x="535" y="1249"/>
                    <a:pt x="536" y="1248"/>
                  </a:cubicBezTo>
                  <a:cubicBezTo>
                    <a:pt x="537" y="1247"/>
                    <a:pt x="539" y="1247"/>
                    <a:pt x="540" y="1247"/>
                  </a:cubicBezTo>
                  <a:cubicBezTo>
                    <a:pt x="541" y="1246"/>
                    <a:pt x="543" y="1244"/>
                    <a:pt x="543" y="1242"/>
                  </a:cubicBezTo>
                  <a:cubicBezTo>
                    <a:pt x="544" y="1241"/>
                    <a:pt x="545" y="1239"/>
                    <a:pt x="545" y="1238"/>
                  </a:cubicBezTo>
                  <a:cubicBezTo>
                    <a:pt x="545" y="1237"/>
                    <a:pt x="544" y="1234"/>
                    <a:pt x="544" y="1233"/>
                  </a:cubicBezTo>
                  <a:cubicBezTo>
                    <a:pt x="544" y="1231"/>
                    <a:pt x="546" y="1227"/>
                    <a:pt x="547" y="1225"/>
                  </a:cubicBezTo>
                  <a:cubicBezTo>
                    <a:pt x="547" y="1224"/>
                    <a:pt x="548" y="1222"/>
                    <a:pt x="548" y="1221"/>
                  </a:cubicBezTo>
                  <a:cubicBezTo>
                    <a:pt x="548" y="1220"/>
                    <a:pt x="548" y="1218"/>
                    <a:pt x="549" y="1217"/>
                  </a:cubicBezTo>
                  <a:cubicBezTo>
                    <a:pt x="549" y="1216"/>
                    <a:pt x="551" y="1215"/>
                    <a:pt x="551" y="1215"/>
                  </a:cubicBezTo>
                  <a:cubicBezTo>
                    <a:pt x="552" y="1214"/>
                    <a:pt x="553" y="1213"/>
                    <a:pt x="553" y="1212"/>
                  </a:cubicBezTo>
                  <a:cubicBezTo>
                    <a:pt x="554" y="1211"/>
                    <a:pt x="554" y="1210"/>
                    <a:pt x="554" y="1209"/>
                  </a:cubicBezTo>
                  <a:cubicBezTo>
                    <a:pt x="554" y="1208"/>
                    <a:pt x="555" y="1207"/>
                    <a:pt x="555" y="1206"/>
                  </a:cubicBezTo>
                  <a:cubicBezTo>
                    <a:pt x="556" y="1205"/>
                    <a:pt x="559" y="1205"/>
                    <a:pt x="560" y="1204"/>
                  </a:cubicBezTo>
                  <a:cubicBezTo>
                    <a:pt x="560" y="1203"/>
                    <a:pt x="558" y="1199"/>
                    <a:pt x="559" y="1198"/>
                  </a:cubicBezTo>
                  <a:cubicBezTo>
                    <a:pt x="559" y="1197"/>
                    <a:pt x="561" y="1196"/>
                    <a:pt x="562" y="1196"/>
                  </a:cubicBezTo>
                  <a:cubicBezTo>
                    <a:pt x="563" y="1195"/>
                    <a:pt x="564" y="1193"/>
                    <a:pt x="565" y="1193"/>
                  </a:cubicBezTo>
                  <a:cubicBezTo>
                    <a:pt x="565" y="1191"/>
                    <a:pt x="565" y="1189"/>
                    <a:pt x="565" y="1187"/>
                  </a:cubicBezTo>
                  <a:cubicBezTo>
                    <a:pt x="565" y="1186"/>
                    <a:pt x="566" y="1184"/>
                    <a:pt x="567" y="1183"/>
                  </a:cubicBezTo>
                  <a:cubicBezTo>
                    <a:pt x="568" y="1182"/>
                    <a:pt x="569" y="1180"/>
                    <a:pt x="570" y="1180"/>
                  </a:cubicBezTo>
                  <a:cubicBezTo>
                    <a:pt x="572" y="1180"/>
                    <a:pt x="574" y="1182"/>
                    <a:pt x="575" y="1182"/>
                  </a:cubicBezTo>
                  <a:cubicBezTo>
                    <a:pt x="575" y="1182"/>
                    <a:pt x="577" y="1181"/>
                    <a:pt x="577" y="1181"/>
                  </a:cubicBezTo>
                  <a:cubicBezTo>
                    <a:pt x="578" y="1180"/>
                    <a:pt x="578" y="1179"/>
                    <a:pt x="579" y="1179"/>
                  </a:cubicBezTo>
                  <a:cubicBezTo>
                    <a:pt x="580" y="1178"/>
                    <a:pt x="582" y="1178"/>
                    <a:pt x="583" y="1178"/>
                  </a:cubicBezTo>
                  <a:cubicBezTo>
                    <a:pt x="583" y="1177"/>
                    <a:pt x="585" y="1176"/>
                    <a:pt x="586" y="1176"/>
                  </a:cubicBezTo>
                  <a:cubicBezTo>
                    <a:pt x="587" y="1176"/>
                    <a:pt x="588" y="1178"/>
                    <a:pt x="589" y="1178"/>
                  </a:cubicBezTo>
                  <a:cubicBezTo>
                    <a:pt x="590" y="1179"/>
                    <a:pt x="592" y="1178"/>
                    <a:pt x="592" y="1177"/>
                  </a:cubicBezTo>
                  <a:cubicBezTo>
                    <a:pt x="593" y="1176"/>
                    <a:pt x="594" y="1174"/>
                    <a:pt x="595" y="1173"/>
                  </a:cubicBezTo>
                  <a:cubicBezTo>
                    <a:pt x="596" y="1173"/>
                    <a:pt x="598" y="1173"/>
                    <a:pt x="599" y="1173"/>
                  </a:cubicBezTo>
                  <a:cubicBezTo>
                    <a:pt x="599" y="1173"/>
                    <a:pt x="600" y="1173"/>
                    <a:pt x="601" y="1173"/>
                  </a:cubicBezTo>
                  <a:cubicBezTo>
                    <a:pt x="602" y="1174"/>
                    <a:pt x="605" y="1174"/>
                    <a:pt x="606" y="1174"/>
                  </a:cubicBezTo>
                  <a:cubicBezTo>
                    <a:pt x="607" y="1175"/>
                    <a:pt x="608" y="1177"/>
                    <a:pt x="609" y="1177"/>
                  </a:cubicBezTo>
                  <a:cubicBezTo>
                    <a:pt x="610" y="1177"/>
                    <a:pt x="612" y="1176"/>
                    <a:pt x="613" y="1175"/>
                  </a:cubicBezTo>
                  <a:cubicBezTo>
                    <a:pt x="614" y="1174"/>
                    <a:pt x="615" y="1172"/>
                    <a:pt x="615" y="1170"/>
                  </a:cubicBezTo>
                  <a:cubicBezTo>
                    <a:pt x="615" y="1169"/>
                    <a:pt x="615" y="1167"/>
                    <a:pt x="616" y="1165"/>
                  </a:cubicBezTo>
                  <a:cubicBezTo>
                    <a:pt x="616" y="1164"/>
                    <a:pt x="617" y="1162"/>
                    <a:pt x="618" y="1161"/>
                  </a:cubicBezTo>
                  <a:cubicBezTo>
                    <a:pt x="619" y="1160"/>
                    <a:pt x="621" y="1157"/>
                    <a:pt x="623" y="1157"/>
                  </a:cubicBezTo>
                  <a:cubicBezTo>
                    <a:pt x="624" y="1157"/>
                    <a:pt x="627" y="1156"/>
                    <a:pt x="628" y="1157"/>
                  </a:cubicBezTo>
                  <a:cubicBezTo>
                    <a:pt x="629" y="1157"/>
                    <a:pt x="630" y="1159"/>
                    <a:pt x="631" y="1160"/>
                  </a:cubicBezTo>
                  <a:cubicBezTo>
                    <a:pt x="632" y="1161"/>
                    <a:pt x="633" y="1162"/>
                    <a:pt x="634" y="1162"/>
                  </a:cubicBezTo>
                  <a:cubicBezTo>
                    <a:pt x="636" y="1163"/>
                    <a:pt x="640" y="1165"/>
                    <a:pt x="642" y="1165"/>
                  </a:cubicBezTo>
                  <a:cubicBezTo>
                    <a:pt x="642" y="1165"/>
                    <a:pt x="644" y="1163"/>
                    <a:pt x="644" y="1163"/>
                  </a:cubicBezTo>
                  <a:cubicBezTo>
                    <a:pt x="646" y="1163"/>
                    <a:pt x="647" y="1166"/>
                    <a:pt x="647" y="1167"/>
                  </a:cubicBezTo>
                  <a:cubicBezTo>
                    <a:pt x="648" y="1167"/>
                    <a:pt x="648" y="1169"/>
                    <a:pt x="648" y="1169"/>
                  </a:cubicBezTo>
                  <a:cubicBezTo>
                    <a:pt x="649" y="1170"/>
                    <a:pt x="651" y="1171"/>
                    <a:pt x="652" y="1172"/>
                  </a:cubicBezTo>
                  <a:cubicBezTo>
                    <a:pt x="654" y="1172"/>
                    <a:pt x="657" y="1171"/>
                    <a:pt x="659" y="1171"/>
                  </a:cubicBezTo>
                  <a:cubicBezTo>
                    <a:pt x="659" y="1172"/>
                    <a:pt x="660" y="1173"/>
                    <a:pt x="661" y="1173"/>
                  </a:cubicBezTo>
                  <a:cubicBezTo>
                    <a:pt x="662" y="1174"/>
                    <a:pt x="664" y="1173"/>
                    <a:pt x="664" y="1173"/>
                  </a:cubicBezTo>
                  <a:cubicBezTo>
                    <a:pt x="666" y="1173"/>
                    <a:pt x="668" y="1171"/>
                    <a:pt x="669" y="1171"/>
                  </a:cubicBezTo>
                  <a:cubicBezTo>
                    <a:pt x="670" y="1171"/>
                    <a:pt x="671" y="1171"/>
                    <a:pt x="672" y="1171"/>
                  </a:cubicBezTo>
                  <a:cubicBezTo>
                    <a:pt x="673" y="1171"/>
                    <a:pt x="675" y="1170"/>
                    <a:pt x="676" y="1170"/>
                  </a:cubicBezTo>
                  <a:cubicBezTo>
                    <a:pt x="677" y="1171"/>
                    <a:pt x="680" y="1172"/>
                    <a:pt x="681" y="1172"/>
                  </a:cubicBezTo>
                  <a:cubicBezTo>
                    <a:pt x="681" y="1173"/>
                    <a:pt x="682" y="1175"/>
                    <a:pt x="683" y="1175"/>
                  </a:cubicBezTo>
                  <a:cubicBezTo>
                    <a:pt x="684" y="1175"/>
                    <a:pt x="685" y="1172"/>
                    <a:pt x="687" y="1172"/>
                  </a:cubicBezTo>
                  <a:cubicBezTo>
                    <a:pt x="687" y="1172"/>
                    <a:pt x="688" y="1173"/>
                    <a:pt x="689" y="1173"/>
                  </a:cubicBezTo>
                  <a:cubicBezTo>
                    <a:pt x="690" y="1173"/>
                    <a:pt x="691" y="1172"/>
                    <a:pt x="692" y="1172"/>
                  </a:cubicBezTo>
                  <a:cubicBezTo>
                    <a:pt x="693" y="1172"/>
                    <a:pt x="694" y="1172"/>
                    <a:pt x="695" y="1172"/>
                  </a:cubicBezTo>
                  <a:cubicBezTo>
                    <a:pt x="695" y="1172"/>
                    <a:pt x="696" y="1173"/>
                    <a:pt x="696" y="1173"/>
                  </a:cubicBezTo>
                  <a:cubicBezTo>
                    <a:pt x="697" y="1174"/>
                    <a:pt x="699" y="1173"/>
                    <a:pt x="700" y="1173"/>
                  </a:cubicBezTo>
                  <a:cubicBezTo>
                    <a:pt x="701" y="1174"/>
                    <a:pt x="702" y="1175"/>
                    <a:pt x="704" y="1175"/>
                  </a:cubicBezTo>
                  <a:cubicBezTo>
                    <a:pt x="704" y="1175"/>
                    <a:pt x="705" y="1174"/>
                    <a:pt x="706" y="1174"/>
                  </a:cubicBezTo>
                  <a:cubicBezTo>
                    <a:pt x="707" y="1174"/>
                    <a:pt x="709" y="1175"/>
                    <a:pt x="709" y="1175"/>
                  </a:cubicBezTo>
                  <a:cubicBezTo>
                    <a:pt x="710" y="1176"/>
                    <a:pt x="711" y="1178"/>
                    <a:pt x="712" y="1178"/>
                  </a:cubicBezTo>
                  <a:cubicBezTo>
                    <a:pt x="714" y="1179"/>
                    <a:pt x="717" y="1179"/>
                    <a:pt x="718" y="1179"/>
                  </a:cubicBezTo>
                  <a:cubicBezTo>
                    <a:pt x="719" y="1179"/>
                    <a:pt x="721" y="1178"/>
                    <a:pt x="722" y="1178"/>
                  </a:cubicBezTo>
                  <a:cubicBezTo>
                    <a:pt x="723" y="1179"/>
                    <a:pt x="725" y="1180"/>
                    <a:pt x="726" y="1180"/>
                  </a:cubicBezTo>
                  <a:cubicBezTo>
                    <a:pt x="727" y="1180"/>
                    <a:pt x="729" y="1178"/>
                    <a:pt x="730" y="1177"/>
                  </a:cubicBezTo>
                  <a:cubicBezTo>
                    <a:pt x="731" y="1177"/>
                    <a:pt x="734" y="1177"/>
                    <a:pt x="735" y="1177"/>
                  </a:cubicBezTo>
                  <a:cubicBezTo>
                    <a:pt x="736" y="1177"/>
                    <a:pt x="738" y="1175"/>
                    <a:pt x="738" y="1175"/>
                  </a:cubicBezTo>
                  <a:cubicBezTo>
                    <a:pt x="739" y="1174"/>
                    <a:pt x="740" y="1173"/>
                    <a:pt x="741" y="1173"/>
                  </a:cubicBezTo>
                  <a:cubicBezTo>
                    <a:pt x="742" y="1173"/>
                    <a:pt x="742" y="1175"/>
                    <a:pt x="742" y="1176"/>
                  </a:cubicBezTo>
                  <a:cubicBezTo>
                    <a:pt x="742" y="1177"/>
                    <a:pt x="742" y="1179"/>
                    <a:pt x="742" y="1179"/>
                  </a:cubicBezTo>
                  <a:cubicBezTo>
                    <a:pt x="743" y="1180"/>
                    <a:pt x="745" y="1180"/>
                    <a:pt x="746" y="1180"/>
                  </a:cubicBezTo>
                  <a:cubicBezTo>
                    <a:pt x="746" y="1180"/>
                    <a:pt x="748" y="1179"/>
                    <a:pt x="748" y="1179"/>
                  </a:cubicBezTo>
                  <a:cubicBezTo>
                    <a:pt x="749" y="1178"/>
                    <a:pt x="750" y="1177"/>
                    <a:pt x="751" y="1176"/>
                  </a:cubicBezTo>
                  <a:cubicBezTo>
                    <a:pt x="751" y="1176"/>
                    <a:pt x="752" y="1176"/>
                    <a:pt x="753" y="1176"/>
                  </a:cubicBezTo>
                  <a:cubicBezTo>
                    <a:pt x="753" y="1177"/>
                    <a:pt x="754" y="1178"/>
                    <a:pt x="754" y="1179"/>
                  </a:cubicBezTo>
                  <a:cubicBezTo>
                    <a:pt x="754" y="1179"/>
                    <a:pt x="754" y="1180"/>
                    <a:pt x="755" y="1180"/>
                  </a:cubicBezTo>
                  <a:cubicBezTo>
                    <a:pt x="756" y="1181"/>
                    <a:pt x="758" y="1181"/>
                    <a:pt x="759" y="1181"/>
                  </a:cubicBezTo>
                  <a:cubicBezTo>
                    <a:pt x="760" y="1181"/>
                    <a:pt x="762" y="1183"/>
                    <a:pt x="762" y="1184"/>
                  </a:cubicBezTo>
                  <a:cubicBezTo>
                    <a:pt x="762" y="1185"/>
                    <a:pt x="762" y="1186"/>
                    <a:pt x="762" y="1186"/>
                  </a:cubicBezTo>
                  <a:cubicBezTo>
                    <a:pt x="763" y="1187"/>
                    <a:pt x="764" y="1189"/>
                    <a:pt x="764" y="1190"/>
                  </a:cubicBezTo>
                  <a:cubicBezTo>
                    <a:pt x="765" y="1190"/>
                    <a:pt x="766" y="1192"/>
                    <a:pt x="766" y="1192"/>
                  </a:cubicBezTo>
                  <a:cubicBezTo>
                    <a:pt x="767" y="1194"/>
                    <a:pt x="766" y="1196"/>
                    <a:pt x="767" y="1197"/>
                  </a:cubicBezTo>
                  <a:cubicBezTo>
                    <a:pt x="768" y="1198"/>
                    <a:pt x="770" y="1199"/>
                    <a:pt x="771" y="1199"/>
                  </a:cubicBezTo>
                  <a:cubicBezTo>
                    <a:pt x="772" y="1199"/>
                    <a:pt x="773" y="1198"/>
                    <a:pt x="774" y="1198"/>
                  </a:cubicBezTo>
                  <a:cubicBezTo>
                    <a:pt x="775" y="1198"/>
                    <a:pt x="776" y="1199"/>
                    <a:pt x="776" y="1200"/>
                  </a:cubicBezTo>
                  <a:cubicBezTo>
                    <a:pt x="776" y="1201"/>
                    <a:pt x="777" y="1203"/>
                    <a:pt x="777" y="1204"/>
                  </a:cubicBezTo>
                  <a:cubicBezTo>
                    <a:pt x="777" y="1205"/>
                    <a:pt x="774" y="1206"/>
                    <a:pt x="774" y="1207"/>
                  </a:cubicBezTo>
                  <a:cubicBezTo>
                    <a:pt x="774" y="1208"/>
                    <a:pt x="775" y="1211"/>
                    <a:pt x="776" y="1211"/>
                  </a:cubicBezTo>
                  <a:cubicBezTo>
                    <a:pt x="777" y="1211"/>
                    <a:pt x="778" y="1211"/>
                    <a:pt x="779" y="1211"/>
                  </a:cubicBezTo>
                  <a:cubicBezTo>
                    <a:pt x="780" y="1210"/>
                    <a:pt x="781" y="1208"/>
                    <a:pt x="781" y="1208"/>
                  </a:cubicBezTo>
                  <a:cubicBezTo>
                    <a:pt x="782" y="1207"/>
                    <a:pt x="785" y="1208"/>
                    <a:pt x="786" y="1209"/>
                  </a:cubicBezTo>
                  <a:cubicBezTo>
                    <a:pt x="786" y="1209"/>
                    <a:pt x="786" y="1211"/>
                    <a:pt x="786" y="1212"/>
                  </a:cubicBezTo>
                  <a:cubicBezTo>
                    <a:pt x="786" y="1213"/>
                    <a:pt x="787" y="1215"/>
                    <a:pt x="786" y="1216"/>
                  </a:cubicBezTo>
                  <a:cubicBezTo>
                    <a:pt x="786" y="1216"/>
                    <a:pt x="784" y="1217"/>
                    <a:pt x="784" y="1217"/>
                  </a:cubicBezTo>
                  <a:cubicBezTo>
                    <a:pt x="783" y="1218"/>
                    <a:pt x="783" y="1220"/>
                    <a:pt x="784" y="1220"/>
                  </a:cubicBezTo>
                  <a:cubicBezTo>
                    <a:pt x="784" y="1221"/>
                    <a:pt x="786" y="1223"/>
                    <a:pt x="787" y="1223"/>
                  </a:cubicBezTo>
                  <a:cubicBezTo>
                    <a:pt x="788" y="1224"/>
                    <a:pt x="790" y="1223"/>
                    <a:pt x="791" y="1223"/>
                  </a:cubicBezTo>
                  <a:cubicBezTo>
                    <a:pt x="793" y="1223"/>
                    <a:pt x="796" y="1223"/>
                    <a:pt x="797" y="1224"/>
                  </a:cubicBezTo>
                  <a:cubicBezTo>
                    <a:pt x="797" y="1225"/>
                    <a:pt x="797" y="1227"/>
                    <a:pt x="798" y="1228"/>
                  </a:cubicBezTo>
                  <a:cubicBezTo>
                    <a:pt x="799" y="1229"/>
                    <a:pt x="800" y="1230"/>
                    <a:pt x="801" y="1230"/>
                  </a:cubicBezTo>
                  <a:cubicBezTo>
                    <a:pt x="802" y="1231"/>
                    <a:pt x="805" y="1230"/>
                    <a:pt x="806" y="1231"/>
                  </a:cubicBezTo>
                  <a:cubicBezTo>
                    <a:pt x="807" y="1231"/>
                    <a:pt x="809" y="1231"/>
                    <a:pt x="810" y="1231"/>
                  </a:cubicBezTo>
                  <a:cubicBezTo>
                    <a:pt x="811" y="1232"/>
                    <a:pt x="814" y="1234"/>
                    <a:pt x="815" y="1235"/>
                  </a:cubicBezTo>
                  <a:cubicBezTo>
                    <a:pt x="816" y="1236"/>
                    <a:pt x="815" y="1239"/>
                    <a:pt x="816" y="1240"/>
                  </a:cubicBezTo>
                  <a:cubicBezTo>
                    <a:pt x="816" y="1241"/>
                    <a:pt x="817" y="1245"/>
                    <a:pt x="818" y="1246"/>
                  </a:cubicBezTo>
                  <a:cubicBezTo>
                    <a:pt x="818" y="1247"/>
                    <a:pt x="821" y="1248"/>
                    <a:pt x="822" y="1249"/>
                  </a:cubicBezTo>
                  <a:cubicBezTo>
                    <a:pt x="823" y="1249"/>
                    <a:pt x="824" y="1250"/>
                    <a:pt x="825" y="1250"/>
                  </a:cubicBezTo>
                  <a:cubicBezTo>
                    <a:pt x="826" y="1250"/>
                    <a:pt x="827" y="1252"/>
                    <a:pt x="827" y="1252"/>
                  </a:cubicBezTo>
                  <a:cubicBezTo>
                    <a:pt x="828" y="1253"/>
                    <a:pt x="830" y="1253"/>
                    <a:pt x="830" y="1254"/>
                  </a:cubicBezTo>
                  <a:cubicBezTo>
                    <a:pt x="831" y="1254"/>
                    <a:pt x="832" y="1255"/>
                    <a:pt x="833" y="1256"/>
                  </a:cubicBezTo>
                  <a:cubicBezTo>
                    <a:pt x="834" y="1256"/>
                    <a:pt x="834" y="1258"/>
                    <a:pt x="835" y="1258"/>
                  </a:cubicBezTo>
                  <a:cubicBezTo>
                    <a:pt x="836" y="1259"/>
                    <a:pt x="839" y="1259"/>
                    <a:pt x="840" y="1260"/>
                  </a:cubicBezTo>
                  <a:cubicBezTo>
                    <a:pt x="840" y="1261"/>
                    <a:pt x="840" y="1262"/>
                    <a:pt x="840" y="1263"/>
                  </a:cubicBezTo>
                  <a:cubicBezTo>
                    <a:pt x="841" y="1264"/>
                    <a:pt x="842" y="1265"/>
                    <a:pt x="842" y="1266"/>
                  </a:cubicBezTo>
                  <a:cubicBezTo>
                    <a:pt x="843" y="1267"/>
                    <a:pt x="846" y="1267"/>
                    <a:pt x="848" y="1268"/>
                  </a:cubicBezTo>
                  <a:cubicBezTo>
                    <a:pt x="849" y="1268"/>
                    <a:pt x="852" y="1269"/>
                    <a:pt x="853" y="1270"/>
                  </a:cubicBezTo>
                  <a:cubicBezTo>
                    <a:pt x="854" y="1271"/>
                    <a:pt x="856" y="1274"/>
                    <a:pt x="856" y="1276"/>
                  </a:cubicBezTo>
                  <a:cubicBezTo>
                    <a:pt x="857" y="1276"/>
                    <a:pt x="858" y="1278"/>
                    <a:pt x="858" y="1279"/>
                  </a:cubicBezTo>
                  <a:cubicBezTo>
                    <a:pt x="858" y="1280"/>
                    <a:pt x="857" y="1282"/>
                    <a:pt x="857" y="1284"/>
                  </a:cubicBezTo>
                  <a:cubicBezTo>
                    <a:pt x="857" y="1285"/>
                    <a:pt x="858" y="1286"/>
                    <a:pt x="859" y="1287"/>
                  </a:cubicBezTo>
                  <a:cubicBezTo>
                    <a:pt x="859" y="1287"/>
                    <a:pt x="861" y="1286"/>
                    <a:pt x="861" y="1287"/>
                  </a:cubicBezTo>
                  <a:cubicBezTo>
                    <a:pt x="862" y="1287"/>
                    <a:pt x="862" y="1290"/>
                    <a:pt x="863" y="1291"/>
                  </a:cubicBezTo>
                  <a:cubicBezTo>
                    <a:pt x="864" y="1291"/>
                    <a:pt x="865" y="1292"/>
                    <a:pt x="866" y="1292"/>
                  </a:cubicBezTo>
                  <a:cubicBezTo>
                    <a:pt x="867" y="1293"/>
                    <a:pt x="870" y="1294"/>
                    <a:pt x="871" y="1294"/>
                  </a:cubicBezTo>
                  <a:cubicBezTo>
                    <a:pt x="872" y="1295"/>
                    <a:pt x="873" y="1297"/>
                    <a:pt x="873" y="1298"/>
                  </a:cubicBezTo>
                  <a:cubicBezTo>
                    <a:pt x="873" y="1299"/>
                    <a:pt x="874" y="1301"/>
                    <a:pt x="874" y="1301"/>
                  </a:cubicBezTo>
                  <a:cubicBezTo>
                    <a:pt x="874" y="1302"/>
                    <a:pt x="873" y="1304"/>
                    <a:pt x="873" y="1305"/>
                  </a:cubicBezTo>
                  <a:cubicBezTo>
                    <a:pt x="873" y="1306"/>
                    <a:pt x="874" y="1309"/>
                    <a:pt x="874" y="1310"/>
                  </a:cubicBezTo>
                  <a:cubicBezTo>
                    <a:pt x="875" y="1311"/>
                    <a:pt x="875" y="1313"/>
                    <a:pt x="876" y="1314"/>
                  </a:cubicBezTo>
                  <a:cubicBezTo>
                    <a:pt x="876" y="1315"/>
                    <a:pt x="876" y="1318"/>
                    <a:pt x="876" y="1319"/>
                  </a:cubicBezTo>
                  <a:cubicBezTo>
                    <a:pt x="876" y="1320"/>
                    <a:pt x="875" y="1322"/>
                    <a:pt x="875" y="1322"/>
                  </a:cubicBezTo>
                  <a:cubicBezTo>
                    <a:pt x="875" y="1323"/>
                    <a:pt x="876" y="1325"/>
                    <a:pt x="876" y="1325"/>
                  </a:cubicBezTo>
                  <a:cubicBezTo>
                    <a:pt x="876" y="1326"/>
                    <a:pt x="876" y="1328"/>
                    <a:pt x="876" y="1328"/>
                  </a:cubicBezTo>
                  <a:cubicBezTo>
                    <a:pt x="877" y="1329"/>
                    <a:pt x="880" y="1330"/>
                    <a:pt x="881" y="1330"/>
                  </a:cubicBezTo>
                  <a:cubicBezTo>
                    <a:pt x="881" y="1331"/>
                    <a:pt x="882" y="1332"/>
                    <a:pt x="882" y="1332"/>
                  </a:cubicBezTo>
                  <a:cubicBezTo>
                    <a:pt x="883" y="1334"/>
                    <a:pt x="883" y="1337"/>
                    <a:pt x="884" y="1338"/>
                  </a:cubicBezTo>
                  <a:cubicBezTo>
                    <a:pt x="884" y="1339"/>
                    <a:pt x="886" y="1339"/>
                    <a:pt x="887" y="1340"/>
                  </a:cubicBezTo>
                  <a:cubicBezTo>
                    <a:pt x="887" y="1341"/>
                    <a:pt x="886" y="1342"/>
                    <a:pt x="886" y="1343"/>
                  </a:cubicBezTo>
                  <a:cubicBezTo>
                    <a:pt x="887" y="1344"/>
                    <a:pt x="889" y="1344"/>
                    <a:pt x="890" y="1345"/>
                  </a:cubicBezTo>
                  <a:cubicBezTo>
                    <a:pt x="891" y="1346"/>
                    <a:pt x="893" y="1347"/>
                    <a:pt x="893" y="1348"/>
                  </a:cubicBezTo>
                  <a:cubicBezTo>
                    <a:pt x="893" y="1349"/>
                    <a:pt x="893" y="1351"/>
                    <a:pt x="893" y="1352"/>
                  </a:cubicBezTo>
                  <a:cubicBezTo>
                    <a:pt x="893" y="1353"/>
                    <a:pt x="893" y="1355"/>
                    <a:pt x="894" y="1356"/>
                  </a:cubicBezTo>
                  <a:cubicBezTo>
                    <a:pt x="894" y="1356"/>
                    <a:pt x="896" y="1357"/>
                    <a:pt x="896" y="1358"/>
                  </a:cubicBezTo>
                  <a:cubicBezTo>
                    <a:pt x="897" y="1359"/>
                    <a:pt x="897" y="1360"/>
                    <a:pt x="897" y="1361"/>
                  </a:cubicBezTo>
                  <a:cubicBezTo>
                    <a:pt x="897" y="1362"/>
                    <a:pt x="895" y="1364"/>
                    <a:pt x="895" y="1365"/>
                  </a:cubicBezTo>
                  <a:cubicBezTo>
                    <a:pt x="895" y="1367"/>
                    <a:pt x="896" y="1371"/>
                    <a:pt x="898" y="1372"/>
                  </a:cubicBezTo>
                  <a:cubicBezTo>
                    <a:pt x="898" y="1373"/>
                    <a:pt x="900" y="1374"/>
                    <a:pt x="901" y="1374"/>
                  </a:cubicBezTo>
                  <a:cubicBezTo>
                    <a:pt x="902" y="1375"/>
                    <a:pt x="905" y="1375"/>
                    <a:pt x="906" y="1376"/>
                  </a:cubicBezTo>
                  <a:cubicBezTo>
                    <a:pt x="907" y="1376"/>
                    <a:pt x="906" y="1378"/>
                    <a:pt x="906" y="1379"/>
                  </a:cubicBezTo>
                  <a:cubicBezTo>
                    <a:pt x="907" y="1380"/>
                    <a:pt x="907" y="1382"/>
                    <a:pt x="908" y="1383"/>
                  </a:cubicBezTo>
                  <a:cubicBezTo>
                    <a:pt x="908" y="1383"/>
                    <a:pt x="910" y="1384"/>
                    <a:pt x="911" y="1384"/>
                  </a:cubicBezTo>
                  <a:cubicBezTo>
                    <a:pt x="911" y="1385"/>
                    <a:pt x="913" y="1386"/>
                    <a:pt x="913" y="1386"/>
                  </a:cubicBezTo>
                  <a:cubicBezTo>
                    <a:pt x="913" y="1387"/>
                    <a:pt x="912" y="1389"/>
                    <a:pt x="912" y="1391"/>
                  </a:cubicBezTo>
                  <a:cubicBezTo>
                    <a:pt x="912" y="1391"/>
                    <a:pt x="912" y="1393"/>
                    <a:pt x="913" y="1394"/>
                  </a:cubicBezTo>
                  <a:cubicBezTo>
                    <a:pt x="913" y="1395"/>
                    <a:pt x="914" y="1397"/>
                    <a:pt x="915" y="1398"/>
                  </a:cubicBezTo>
                  <a:cubicBezTo>
                    <a:pt x="916" y="1398"/>
                    <a:pt x="918" y="1399"/>
                    <a:pt x="919" y="1399"/>
                  </a:cubicBezTo>
                  <a:cubicBezTo>
                    <a:pt x="920" y="1399"/>
                    <a:pt x="921" y="1399"/>
                    <a:pt x="922" y="1400"/>
                  </a:cubicBezTo>
                  <a:cubicBezTo>
                    <a:pt x="922" y="1400"/>
                    <a:pt x="922" y="1401"/>
                    <a:pt x="922" y="1402"/>
                  </a:cubicBezTo>
                  <a:cubicBezTo>
                    <a:pt x="922" y="1403"/>
                    <a:pt x="919" y="1404"/>
                    <a:pt x="918" y="1405"/>
                  </a:cubicBezTo>
                  <a:cubicBezTo>
                    <a:pt x="918" y="1406"/>
                    <a:pt x="919" y="1408"/>
                    <a:pt x="920" y="1409"/>
                  </a:cubicBezTo>
                  <a:cubicBezTo>
                    <a:pt x="920" y="1409"/>
                    <a:pt x="923" y="1409"/>
                    <a:pt x="924" y="1410"/>
                  </a:cubicBezTo>
                  <a:cubicBezTo>
                    <a:pt x="924" y="1410"/>
                    <a:pt x="924" y="1412"/>
                    <a:pt x="924" y="1413"/>
                  </a:cubicBezTo>
                  <a:cubicBezTo>
                    <a:pt x="923" y="1413"/>
                    <a:pt x="922" y="1414"/>
                    <a:pt x="921" y="1415"/>
                  </a:cubicBezTo>
                  <a:cubicBezTo>
                    <a:pt x="921" y="1416"/>
                    <a:pt x="921" y="1418"/>
                    <a:pt x="921" y="1419"/>
                  </a:cubicBezTo>
                  <a:cubicBezTo>
                    <a:pt x="921" y="1420"/>
                    <a:pt x="923" y="1421"/>
                    <a:pt x="924" y="1422"/>
                  </a:cubicBezTo>
                  <a:cubicBezTo>
                    <a:pt x="924" y="1423"/>
                    <a:pt x="925" y="1425"/>
                    <a:pt x="926" y="1426"/>
                  </a:cubicBezTo>
                  <a:cubicBezTo>
                    <a:pt x="926" y="1427"/>
                    <a:pt x="927" y="1428"/>
                    <a:pt x="928" y="1429"/>
                  </a:cubicBezTo>
                  <a:cubicBezTo>
                    <a:pt x="928" y="1430"/>
                    <a:pt x="929" y="1431"/>
                    <a:pt x="929" y="1432"/>
                  </a:cubicBezTo>
                  <a:cubicBezTo>
                    <a:pt x="930" y="1434"/>
                    <a:pt x="929" y="1437"/>
                    <a:pt x="929" y="1438"/>
                  </a:cubicBezTo>
                  <a:cubicBezTo>
                    <a:pt x="929" y="1440"/>
                    <a:pt x="931" y="1441"/>
                    <a:pt x="932" y="1442"/>
                  </a:cubicBezTo>
                  <a:cubicBezTo>
                    <a:pt x="933" y="1443"/>
                    <a:pt x="933" y="1445"/>
                    <a:pt x="934" y="1446"/>
                  </a:cubicBezTo>
                  <a:cubicBezTo>
                    <a:pt x="936" y="1446"/>
                    <a:pt x="939" y="1445"/>
                    <a:pt x="940" y="1445"/>
                  </a:cubicBezTo>
                  <a:cubicBezTo>
                    <a:pt x="940" y="1446"/>
                    <a:pt x="941" y="1447"/>
                    <a:pt x="942" y="1448"/>
                  </a:cubicBezTo>
                  <a:cubicBezTo>
                    <a:pt x="942" y="1449"/>
                    <a:pt x="941" y="1451"/>
                    <a:pt x="941" y="1452"/>
                  </a:cubicBezTo>
                  <a:cubicBezTo>
                    <a:pt x="941" y="1453"/>
                    <a:pt x="942" y="1454"/>
                    <a:pt x="943" y="1455"/>
                  </a:cubicBezTo>
                  <a:cubicBezTo>
                    <a:pt x="943" y="1455"/>
                    <a:pt x="944" y="1454"/>
                    <a:pt x="945" y="1454"/>
                  </a:cubicBezTo>
                  <a:cubicBezTo>
                    <a:pt x="946" y="1454"/>
                    <a:pt x="948" y="1457"/>
                    <a:pt x="949" y="1458"/>
                  </a:cubicBezTo>
                  <a:cubicBezTo>
                    <a:pt x="950" y="1458"/>
                    <a:pt x="952" y="1458"/>
                    <a:pt x="953" y="1458"/>
                  </a:cubicBezTo>
                  <a:cubicBezTo>
                    <a:pt x="954" y="1459"/>
                    <a:pt x="956" y="1460"/>
                    <a:pt x="957" y="1460"/>
                  </a:cubicBezTo>
                  <a:cubicBezTo>
                    <a:pt x="958" y="1461"/>
                    <a:pt x="960" y="1462"/>
                    <a:pt x="961" y="1462"/>
                  </a:cubicBezTo>
                  <a:cubicBezTo>
                    <a:pt x="962" y="1463"/>
                    <a:pt x="963" y="1464"/>
                    <a:pt x="963" y="1465"/>
                  </a:cubicBezTo>
                  <a:cubicBezTo>
                    <a:pt x="964" y="1466"/>
                    <a:pt x="964" y="1469"/>
                    <a:pt x="965" y="1470"/>
                  </a:cubicBezTo>
                  <a:cubicBezTo>
                    <a:pt x="965" y="1471"/>
                    <a:pt x="966" y="1473"/>
                    <a:pt x="967" y="1473"/>
                  </a:cubicBezTo>
                  <a:cubicBezTo>
                    <a:pt x="968" y="1474"/>
                    <a:pt x="970" y="1474"/>
                    <a:pt x="971" y="1474"/>
                  </a:cubicBezTo>
                  <a:cubicBezTo>
                    <a:pt x="972" y="1475"/>
                    <a:pt x="972" y="1476"/>
                    <a:pt x="973" y="1477"/>
                  </a:cubicBezTo>
                  <a:cubicBezTo>
                    <a:pt x="973" y="1478"/>
                    <a:pt x="973" y="1480"/>
                    <a:pt x="973" y="1481"/>
                  </a:cubicBezTo>
                  <a:cubicBezTo>
                    <a:pt x="974" y="1482"/>
                    <a:pt x="974" y="1485"/>
                    <a:pt x="975" y="1486"/>
                  </a:cubicBezTo>
                  <a:cubicBezTo>
                    <a:pt x="976" y="1486"/>
                    <a:pt x="977" y="1488"/>
                    <a:pt x="977" y="1489"/>
                  </a:cubicBezTo>
                  <a:cubicBezTo>
                    <a:pt x="978" y="1489"/>
                    <a:pt x="980" y="1489"/>
                    <a:pt x="981" y="1489"/>
                  </a:cubicBezTo>
                  <a:cubicBezTo>
                    <a:pt x="982" y="1489"/>
                    <a:pt x="983" y="1490"/>
                    <a:pt x="984" y="1490"/>
                  </a:cubicBezTo>
                  <a:cubicBezTo>
                    <a:pt x="985" y="1491"/>
                    <a:pt x="986" y="1494"/>
                    <a:pt x="986" y="1495"/>
                  </a:cubicBezTo>
                  <a:cubicBezTo>
                    <a:pt x="986" y="1496"/>
                    <a:pt x="985" y="1498"/>
                    <a:pt x="986" y="1499"/>
                  </a:cubicBezTo>
                  <a:cubicBezTo>
                    <a:pt x="986" y="1500"/>
                    <a:pt x="987" y="1501"/>
                    <a:pt x="988" y="1502"/>
                  </a:cubicBezTo>
                  <a:cubicBezTo>
                    <a:pt x="989" y="1502"/>
                    <a:pt x="990" y="1502"/>
                    <a:pt x="991" y="1503"/>
                  </a:cubicBezTo>
                  <a:cubicBezTo>
                    <a:pt x="991" y="1504"/>
                    <a:pt x="992" y="1506"/>
                    <a:pt x="992" y="1507"/>
                  </a:cubicBezTo>
                  <a:cubicBezTo>
                    <a:pt x="992" y="1507"/>
                    <a:pt x="991" y="1508"/>
                    <a:pt x="990" y="1508"/>
                  </a:cubicBezTo>
                  <a:cubicBezTo>
                    <a:pt x="990" y="1509"/>
                    <a:pt x="990" y="1511"/>
                    <a:pt x="991" y="1512"/>
                  </a:cubicBezTo>
                  <a:cubicBezTo>
                    <a:pt x="991" y="1512"/>
                    <a:pt x="993" y="1512"/>
                    <a:pt x="994" y="1513"/>
                  </a:cubicBezTo>
                  <a:cubicBezTo>
                    <a:pt x="994" y="1514"/>
                    <a:pt x="995" y="1516"/>
                    <a:pt x="995" y="1517"/>
                  </a:cubicBezTo>
                  <a:cubicBezTo>
                    <a:pt x="995" y="1518"/>
                    <a:pt x="993" y="1519"/>
                    <a:pt x="993" y="1520"/>
                  </a:cubicBezTo>
                  <a:cubicBezTo>
                    <a:pt x="994" y="1521"/>
                    <a:pt x="995" y="1523"/>
                    <a:pt x="996" y="1523"/>
                  </a:cubicBezTo>
                  <a:cubicBezTo>
                    <a:pt x="997" y="1524"/>
                    <a:pt x="998" y="1524"/>
                    <a:pt x="999" y="1524"/>
                  </a:cubicBezTo>
                  <a:cubicBezTo>
                    <a:pt x="999" y="1525"/>
                    <a:pt x="999" y="1527"/>
                    <a:pt x="1000" y="1528"/>
                  </a:cubicBezTo>
                  <a:cubicBezTo>
                    <a:pt x="1000" y="1528"/>
                    <a:pt x="1002" y="1529"/>
                    <a:pt x="1003" y="1528"/>
                  </a:cubicBezTo>
                  <a:cubicBezTo>
                    <a:pt x="1003" y="1528"/>
                    <a:pt x="1004" y="1527"/>
                    <a:pt x="1005" y="1527"/>
                  </a:cubicBezTo>
                  <a:cubicBezTo>
                    <a:pt x="1006" y="1528"/>
                    <a:pt x="1006" y="1530"/>
                    <a:pt x="1007" y="1531"/>
                  </a:cubicBezTo>
                  <a:cubicBezTo>
                    <a:pt x="1007" y="1532"/>
                    <a:pt x="1007" y="1534"/>
                    <a:pt x="1007" y="1534"/>
                  </a:cubicBezTo>
                  <a:cubicBezTo>
                    <a:pt x="1008" y="1535"/>
                    <a:pt x="1011" y="1534"/>
                    <a:pt x="1012" y="1535"/>
                  </a:cubicBezTo>
                  <a:cubicBezTo>
                    <a:pt x="1012" y="1536"/>
                    <a:pt x="1013" y="1538"/>
                    <a:pt x="1013" y="1539"/>
                  </a:cubicBezTo>
                  <a:cubicBezTo>
                    <a:pt x="1014" y="1540"/>
                    <a:pt x="1017" y="1542"/>
                    <a:pt x="1017" y="1543"/>
                  </a:cubicBezTo>
                  <a:cubicBezTo>
                    <a:pt x="1018" y="1544"/>
                    <a:pt x="1019" y="1546"/>
                    <a:pt x="1020" y="1547"/>
                  </a:cubicBezTo>
                  <a:cubicBezTo>
                    <a:pt x="1020" y="1547"/>
                    <a:pt x="1021" y="1547"/>
                    <a:pt x="1022" y="1547"/>
                  </a:cubicBezTo>
                  <a:cubicBezTo>
                    <a:pt x="1023" y="1546"/>
                    <a:pt x="1024" y="1545"/>
                    <a:pt x="1024" y="1545"/>
                  </a:cubicBezTo>
                  <a:cubicBezTo>
                    <a:pt x="1025" y="1545"/>
                    <a:pt x="1027" y="1547"/>
                    <a:pt x="1027" y="1547"/>
                  </a:cubicBezTo>
                  <a:cubicBezTo>
                    <a:pt x="1028" y="1548"/>
                    <a:pt x="1027" y="1550"/>
                    <a:pt x="1027" y="1550"/>
                  </a:cubicBezTo>
                  <a:cubicBezTo>
                    <a:pt x="1028" y="1551"/>
                    <a:pt x="1030" y="1553"/>
                    <a:pt x="1031" y="1553"/>
                  </a:cubicBezTo>
                  <a:cubicBezTo>
                    <a:pt x="1032" y="1553"/>
                    <a:pt x="1034" y="1551"/>
                    <a:pt x="1035" y="1550"/>
                  </a:cubicBezTo>
                  <a:cubicBezTo>
                    <a:pt x="1035" y="1550"/>
                    <a:pt x="1036" y="1549"/>
                    <a:pt x="1037" y="1550"/>
                  </a:cubicBezTo>
                  <a:cubicBezTo>
                    <a:pt x="1038" y="1550"/>
                    <a:pt x="1038" y="1551"/>
                    <a:pt x="1039" y="1552"/>
                  </a:cubicBezTo>
                  <a:cubicBezTo>
                    <a:pt x="1039" y="1553"/>
                    <a:pt x="1039" y="1555"/>
                    <a:pt x="1040" y="1556"/>
                  </a:cubicBezTo>
                  <a:cubicBezTo>
                    <a:pt x="1041" y="1556"/>
                    <a:pt x="1042" y="1554"/>
                    <a:pt x="1043" y="1554"/>
                  </a:cubicBezTo>
                  <a:cubicBezTo>
                    <a:pt x="1044" y="1554"/>
                    <a:pt x="1047" y="1556"/>
                    <a:pt x="1048" y="1557"/>
                  </a:cubicBezTo>
                  <a:cubicBezTo>
                    <a:pt x="1048" y="1557"/>
                    <a:pt x="1048" y="1560"/>
                    <a:pt x="1049" y="1561"/>
                  </a:cubicBezTo>
                  <a:cubicBezTo>
                    <a:pt x="1049" y="1561"/>
                    <a:pt x="1051" y="1562"/>
                    <a:pt x="1051" y="1562"/>
                  </a:cubicBezTo>
                  <a:cubicBezTo>
                    <a:pt x="1051" y="1563"/>
                    <a:pt x="1051" y="1565"/>
                    <a:pt x="1050" y="1565"/>
                  </a:cubicBezTo>
                  <a:cubicBezTo>
                    <a:pt x="1050" y="1566"/>
                    <a:pt x="1049" y="1567"/>
                    <a:pt x="1049" y="1568"/>
                  </a:cubicBezTo>
                  <a:cubicBezTo>
                    <a:pt x="1049" y="1569"/>
                    <a:pt x="1048" y="1571"/>
                    <a:pt x="1049" y="1571"/>
                  </a:cubicBezTo>
                  <a:cubicBezTo>
                    <a:pt x="1049" y="1572"/>
                    <a:pt x="1051" y="1573"/>
                    <a:pt x="1052" y="1574"/>
                  </a:cubicBezTo>
                  <a:cubicBezTo>
                    <a:pt x="1053" y="1574"/>
                    <a:pt x="1056" y="1573"/>
                    <a:pt x="1056" y="1574"/>
                  </a:cubicBezTo>
                  <a:cubicBezTo>
                    <a:pt x="1057" y="1575"/>
                    <a:pt x="1057" y="1576"/>
                    <a:pt x="1057" y="1577"/>
                  </a:cubicBezTo>
                  <a:cubicBezTo>
                    <a:pt x="1057" y="1578"/>
                    <a:pt x="1055" y="1579"/>
                    <a:pt x="1054" y="1580"/>
                  </a:cubicBezTo>
                  <a:cubicBezTo>
                    <a:pt x="1054" y="1581"/>
                    <a:pt x="1053" y="1582"/>
                    <a:pt x="1054" y="1583"/>
                  </a:cubicBezTo>
                  <a:cubicBezTo>
                    <a:pt x="1054" y="1584"/>
                    <a:pt x="1054" y="1585"/>
                    <a:pt x="1054" y="1586"/>
                  </a:cubicBezTo>
                  <a:cubicBezTo>
                    <a:pt x="1055" y="1587"/>
                    <a:pt x="1056" y="1590"/>
                    <a:pt x="1056" y="1591"/>
                  </a:cubicBezTo>
                  <a:cubicBezTo>
                    <a:pt x="1056" y="1592"/>
                    <a:pt x="1055" y="1594"/>
                    <a:pt x="1055" y="1595"/>
                  </a:cubicBezTo>
                  <a:cubicBezTo>
                    <a:pt x="1054" y="1595"/>
                    <a:pt x="1053" y="1596"/>
                    <a:pt x="1053" y="1597"/>
                  </a:cubicBezTo>
                  <a:cubicBezTo>
                    <a:pt x="1053" y="1598"/>
                    <a:pt x="1053" y="1600"/>
                    <a:pt x="1052" y="1601"/>
                  </a:cubicBezTo>
                  <a:cubicBezTo>
                    <a:pt x="1052" y="1602"/>
                    <a:pt x="1049" y="1603"/>
                    <a:pt x="1049" y="1604"/>
                  </a:cubicBezTo>
                  <a:cubicBezTo>
                    <a:pt x="1048" y="1604"/>
                    <a:pt x="1047" y="1606"/>
                    <a:pt x="1047" y="1607"/>
                  </a:cubicBezTo>
                  <a:cubicBezTo>
                    <a:pt x="1048" y="1608"/>
                    <a:pt x="1050" y="1608"/>
                    <a:pt x="1051" y="1608"/>
                  </a:cubicBezTo>
                  <a:cubicBezTo>
                    <a:pt x="1052" y="1609"/>
                    <a:pt x="1053" y="1608"/>
                    <a:pt x="1054" y="1609"/>
                  </a:cubicBezTo>
                  <a:cubicBezTo>
                    <a:pt x="1055" y="1609"/>
                    <a:pt x="1055" y="1610"/>
                    <a:pt x="1055" y="1611"/>
                  </a:cubicBezTo>
                  <a:cubicBezTo>
                    <a:pt x="1055" y="1612"/>
                    <a:pt x="1054" y="1613"/>
                    <a:pt x="1054" y="1614"/>
                  </a:cubicBezTo>
                  <a:cubicBezTo>
                    <a:pt x="1054" y="1615"/>
                    <a:pt x="1055" y="1617"/>
                    <a:pt x="1055" y="1617"/>
                  </a:cubicBezTo>
                  <a:cubicBezTo>
                    <a:pt x="1056" y="1617"/>
                    <a:pt x="1057" y="1614"/>
                    <a:pt x="1058" y="1614"/>
                  </a:cubicBezTo>
                  <a:cubicBezTo>
                    <a:pt x="1059" y="1614"/>
                    <a:pt x="1060" y="1616"/>
                    <a:pt x="1061" y="1616"/>
                  </a:cubicBezTo>
                  <a:cubicBezTo>
                    <a:pt x="1062" y="1617"/>
                    <a:pt x="1062" y="1619"/>
                    <a:pt x="1062" y="1619"/>
                  </a:cubicBezTo>
                  <a:cubicBezTo>
                    <a:pt x="1062" y="1621"/>
                    <a:pt x="1062" y="1623"/>
                    <a:pt x="1062" y="1624"/>
                  </a:cubicBezTo>
                  <a:cubicBezTo>
                    <a:pt x="1062" y="1625"/>
                    <a:pt x="1064" y="1626"/>
                    <a:pt x="1064" y="1627"/>
                  </a:cubicBezTo>
                  <a:cubicBezTo>
                    <a:pt x="1065" y="1628"/>
                    <a:pt x="1065" y="1632"/>
                    <a:pt x="1064" y="1633"/>
                  </a:cubicBezTo>
                  <a:cubicBezTo>
                    <a:pt x="1064" y="1634"/>
                    <a:pt x="1063" y="1634"/>
                    <a:pt x="1063" y="1635"/>
                  </a:cubicBezTo>
                  <a:cubicBezTo>
                    <a:pt x="1063" y="1636"/>
                    <a:pt x="1064" y="1637"/>
                    <a:pt x="1064" y="1638"/>
                  </a:cubicBezTo>
                  <a:cubicBezTo>
                    <a:pt x="1064" y="1639"/>
                    <a:pt x="1063" y="1640"/>
                    <a:pt x="1062" y="1641"/>
                  </a:cubicBezTo>
                  <a:cubicBezTo>
                    <a:pt x="1062" y="1642"/>
                    <a:pt x="1063" y="1643"/>
                    <a:pt x="1063" y="1644"/>
                  </a:cubicBezTo>
                  <a:cubicBezTo>
                    <a:pt x="1063" y="1645"/>
                    <a:pt x="1062" y="1646"/>
                    <a:pt x="1062" y="1647"/>
                  </a:cubicBezTo>
                  <a:cubicBezTo>
                    <a:pt x="1062" y="1647"/>
                    <a:pt x="1061" y="1649"/>
                    <a:pt x="1061" y="1649"/>
                  </a:cubicBezTo>
                  <a:cubicBezTo>
                    <a:pt x="1061" y="1650"/>
                    <a:pt x="1061" y="1652"/>
                    <a:pt x="1061" y="1653"/>
                  </a:cubicBezTo>
                  <a:cubicBezTo>
                    <a:pt x="1061" y="1654"/>
                    <a:pt x="1062" y="1657"/>
                    <a:pt x="1062" y="1658"/>
                  </a:cubicBezTo>
                  <a:cubicBezTo>
                    <a:pt x="1063" y="1658"/>
                    <a:pt x="1064" y="1658"/>
                    <a:pt x="1065" y="1658"/>
                  </a:cubicBezTo>
                  <a:cubicBezTo>
                    <a:pt x="1066" y="1659"/>
                    <a:pt x="1067" y="1659"/>
                    <a:pt x="1068" y="1660"/>
                  </a:cubicBezTo>
                  <a:cubicBezTo>
                    <a:pt x="1068" y="1661"/>
                    <a:pt x="1068" y="1663"/>
                    <a:pt x="1069" y="1664"/>
                  </a:cubicBezTo>
                  <a:cubicBezTo>
                    <a:pt x="1070" y="1664"/>
                    <a:pt x="1071" y="1663"/>
                    <a:pt x="1072" y="1664"/>
                  </a:cubicBezTo>
                  <a:cubicBezTo>
                    <a:pt x="1073" y="1665"/>
                    <a:pt x="1071" y="1667"/>
                    <a:pt x="1071" y="1668"/>
                  </a:cubicBezTo>
                  <a:cubicBezTo>
                    <a:pt x="1071" y="1669"/>
                    <a:pt x="1071" y="1671"/>
                    <a:pt x="1072" y="1672"/>
                  </a:cubicBezTo>
                  <a:cubicBezTo>
                    <a:pt x="1073" y="1673"/>
                    <a:pt x="1075" y="1673"/>
                    <a:pt x="1077" y="1673"/>
                  </a:cubicBezTo>
                  <a:cubicBezTo>
                    <a:pt x="1077" y="1673"/>
                    <a:pt x="1079" y="1672"/>
                    <a:pt x="1080" y="1673"/>
                  </a:cubicBezTo>
                  <a:cubicBezTo>
                    <a:pt x="1081" y="1673"/>
                    <a:pt x="1081" y="1674"/>
                    <a:pt x="1081" y="1675"/>
                  </a:cubicBezTo>
                  <a:cubicBezTo>
                    <a:pt x="1081" y="1676"/>
                    <a:pt x="1079" y="1678"/>
                    <a:pt x="1079" y="1679"/>
                  </a:cubicBezTo>
                  <a:cubicBezTo>
                    <a:pt x="1079" y="1680"/>
                    <a:pt x="1079" y="1682"/>
                    <a:pt x="1080" y="1682"/>
                  </a:cubicBezTo>
                  <a:cubicBezTo>
                    <a:pt x="1081" y="1683"/>
                    <a:pt x="1083" y="1683"/>
                    <a:pt x="1084" y="1684"/>
                  </a:cubicBezTo>
                  <a:cubicBezTo>
                    <a:pt x="1085" y="1684"/>
                    <a:pt x="1087" y="1684"/>
                    <a:pt x="1087" y="1684"/>
                  </a:cubicBezTo>
                  <a:cubicBezTo>
                    <a:pt x="1088" y="1685"/>
                    <a:pt x="1090" y="1687"/>
                    <a:pt x="1091" y="1688"/>
                  </a:cubicBezTo>
                  <a:cubicBezTo>
                    <a:pt x="1091" y="1689"/>
                    <a:pt x="1091" y="1691"/>
                    <a:pt x="1091" y="1692"/>
                  </a:cubicBezTo>
                  <a:cubicBezTo>
                    <a:pt x="1091" y="1693"/>
                    <a:pt x="1094" y="1695"/>
                    <a:pt x="1095" y="1696"/>
                  </a:cubicBezTo>
                  <a:cubicBezTo>
                    <a:pt x="1095" y="1697"/>
                    <a:pt x="1095" y="1698"/>
                    <a:pt x="1095" y="1699"/>
                  </a:cubicBezTo>
                  <a:cubicBezTo>
                    <a:pt x="1095" y="1700"/>
                    <a:pt x="1094" y="1702"/>
                    <a:pt x="1094" y="1703"/>
                  </a:cubicBezTo>
                  <a:cubicBezTo>
                    <a:pt x="1094" y="1704"/>
                    <a:pt x="1095" y="1705"/>
                    <a:pt x="1095" y="1705"/>
                  </a:cubicBezTo>
                  <a:cubicBezTo>
                    <a:pt x="1096" y="1706"/>
                    <a:pt x="1098" y="1706"/>
                    <a:pt x="1098" y="1707"/>
                  </a:cubicBezTo>
                  <a:cubicBezTo>
                    <a:pt x="1099" y="1707"/>
                    <a:pt x="1099" y="1710"/>
                    <a:pt x="1099" y="1711"/>
                  </a:cubicBezTo>
                  <a:cubicBezTo>
                    <a:pt x="1099" y="1712"/>
                    <a:pt x="1098" y="1713"/>
                    <a:pt x="1098" y="1714"/>
                  </a:cubicBezTo>
                  <a:cubicBezTo>
                    <a:pt x="1099" y="1715"/>
                    <a:pt x="1100" y="1717"/>
                    <a:pt x="1101" y="1718"/>
                  </a:cubicBezTo>
                  <a:cubicBezTo>
                    <a:pt x="1101" y="1719"/>
                    <a:pt x="1101" y="1721"/>
                    <a:pt x="1102" y="1722"/>
                  </a:cubicBezTo>
                  <a:cubicBezTo>
                    <a:pt x="1102" y="1723"/>
                    <a:pt x="1104" y="1724"/>
                    <a:pt x="1105" y="1725"/>
                  </a:cubicBezTo>
                  <a:cubicBezTo>
                    <a:pt x="1105" y="1726"/>
                    <a:pt x="1105" y="1728"/>
                    <a:pt x="1105" y="1729"/>
                  </a:cubicBezTo>
                  <a:cubicBezTo>
                    <a:pt x="1105" y="1730"/>
                    <a:pt x="1104" y="1732"/>
                    <a:pt x="1104" y="1733"/>
                  </a:cubicBezTo>
                  <a:cubicBezTo>
                    <a:pt x="1104" y="1735"/>
                    <a:pt x="1105" y="1738"/>
                    <a:pt x="1106" y="1739"/>
                  </a:cubicBezTo>
                  <a:cubicBezTo>
                    <a:pt x="1106" y="1740"/>
                    <a:pt x="1107" y="1741"/>
                    <a:pt x="1108" y="1741"/>
                  </a:cubicBezTo>
                  <a:cubicBezTo>
                    <a:pt x="1109" y="1742"/>
                    <a:pt x="1111" y="1742"/>
                    <a:pt x="1112" y="1742"/>
                  </a:cubicBezTo>
                  <a:cubicBezTo>
                    <a:pt x="1113" y="1743"/>
                    <a:pt x="1114" y="1744"/>
                    <a:pt x="1115" y="1745"/>
                  </a:cubicBezTo>
                  <a:cubicBezTo>
                    <a:pt x="1116" y="1746"/>
                    <a:pt x="1118" y="1748"/>
                    <a:pt x="1119" y="1750"/>
                  </a:cubicBezTo>
                  <a:cubicBezTo>
                    <a:pt x="1119" y="1751"/>
                    <a:pt x="1118" y="1753"/>
                    <a:pt x="1117" y="1754"/>
                  </a:cubicBezTo>
                  <a:cubicBezTo>
                    <a:pt x="1116" y="1755"/>
                    <a:pt x="1115" y="1756"/>
                    <a:pt x="1114" y="1757"/>
                  </a:cubicBezTo>
                  <a:cubicBezTo>
                    <a:pt x="1114" y="1758"/>
                    <a:pt x="1115" y="1760"/>
                    <a:pt x="1115" y="1761"/>
                  </a:cubicBezTo>
                  <a:cubicBezTo>
                    <a:pt x="1116" y="1761"/>
                    <a:pt x="1118" y="1761"/>
                    <a:pt x="1118" y="1762"/>
                  </a:cubicBezTo>
                  <a:cubicBezTo>
                    <a:pt x="1119" y="1763"/>
                    <a:pt x="1120" y="1765"/>
                    <a:pt x="1121" y="1765"/>
                  </a:cubicBezTo>
                  <a:cubicBezTo>
                    <a:pt x="1121" y="1765"/>
                    <a:pt x="1123" y="1765"/>
                    <a:pt x="1124" y="1764"/>
                  </a:cubicBezTo>
                  <a:cubicBezTo>
                    <a:pt x="1125" y="1764"/>
                    <a:pt x="1125" y="1762"/>
                    <a:pt x="1126" y="1761"/>
                  </a:cubicBezTo>
                  <a:cubicBezTo>
                    <a:pt x="1127" y="1761"/>
                    <a:pt x="1129" y="1762"/>
                    <a:pt x="1130" y="1762"/>
                  </a:cubicBezTo>
                  <a:cubicBezTo>
                    <a:pt x="1130" y="1762"/>
                    <a:pt x="1131" y="1764"/>
                    <a:pt x="1132" y="1764"/>
                  </a:cubicBezTo>
                  <a:cubicBezTo>
                    <a:pt x="1132" y="1765"/>
                    <a:pt x="1134" y="1765"/>
                    <a:pt x="1135" y="1765"/>
                  </a:cubicBezTo>
                  <a:cubicBezTo>
                    <a:pt x="1136" y="1765"/>
                    <a:pt x="1138" y="1764"/>
                    <a:pt x="1139" y="1764"/>
                  </a:cubicBezTo>
                  <a:cubicBezTo>
                    <a:pt x="1139" y="1764"/>
                    <a:pt x="1140" y="1765"/>
                    <a:pt x="1140" y="1765"/>
                  </a:cubicBezTo>
                  <a:cubicBezTo>
                    <a:pt x="1140" y="1766"/>
                    <a:pt x="1141" y="1768"/>
                    <a:pt x="1141" y="1768"/>
                  </a:cubicBezTo>
                  <a:cubicBezTo>
                    <a:pt x="1142" y="1768"/>
                    <a:pt x="1144" y="1766"/>
                    <a:pt x="1145" y="1767"/>
                  </a:cubicBezTo>
                  <a:cubicBezTo>
                    <a:pt x="1146" y="1767"/>
                    <a:pt x="1147" y="1768"/>
                    <a:pt x="1147" y="1769"/>
                  </a:cubicBezTo>
                  <a:cubicBezTo>
                    <a:pt x="1148" y="1769"/>
                    <a:pt x="1149" y="1770"/>
                    <a:pt x="1150" y="1770"/>
                  </a:cubicBezTo>
                  <a:cubicBezTo>
                    <a:pt x="1151" y="1770"/>
                    <a:pt x="1153" y="1769"/>
                    <a:pt x="1154" y="1769"/>
                  </a:cubicBezTo>
                  <a:cubicBezTo>
                    <a:pt x="1155" y="1769"/>
                    <a:pt x="1156" y="1770"/>
                    <a:pt x="1157" y="1770"/>
                  </a:cubicBezTo>
                  <a:cubicBezTo>
                    <a:pt x="1158" y="1770"/>
                    <a:pt x="1159" y="1768"/>
                    <a:pt x="1160" y="1768"/>
                  </a:cubicBezTo>
                  <a:cubicBezTo>
                    <a:pt x="1161" y="1768"/>
                    <a:pt x="1164" y="1768"/>
                    <a:pt x="1165" y="1769"/>
                  </a:cubicBezTo>
                  <a:cubicBezTo>
                    <a:pt x="1165" y="1769"/>
                    <a:pt x="1165" y="1771"/>
                    <a:pt x="1165" y="1772"/>
                  </a:cubicBezTo>
                  <a:cubicBezTo>
                    <a:pt x="1165" y="1773"/>
                    <a:pt x="1166" y="1775"/>
                    <a:pt x="1167" y="1775"/>
                  </a:cubicBezTo>
                  <a:cubicBezTo>
                    <a:pt x="1168" y="1776"/>
                    <a:pt x="1170" y="1775"/>
                    <a:pt x="1171" y="1776"/>
                  </a:cubicBezTo>
                  <a:cubicBezTo>
                    <a:pt x="1172" y="1776"/>
                    <a:pt x="1172" y="1777"/>
                    <a:pt x="1172" y="1778"/>
                  </a:cubicBezTo>
                  <a:cubicBezTo>
                    <a:pt x="1173" y="1778"/>
                    <a:pt x="1172" y="1780"/>
                    <a:pt x="1173" y="1781"/>
                  </a:cubicBezTo>
                  <a:cubicBezTo>
                    <a:pt x="1173" y="1781"/>
                    <a:pt x="1175" y="1780"/>
                    <a:pt x="1176" y="1780"/>
                  </a:cubicBezTo>
                  <a:cubicBezTo>
                    <a:pt x="1177" y="1781"/>
                    <a:pt x="1177" y="1782"/>
                    <a:pt x="1177" y="1782"/>
                  </a:cubicBezTo>
                  <a:cubicBezTo>
                    <a:pt x="1178" y="1783"/>
                    <a:pt x="1178" y="1785"/>
                    <a:pt x="1179" y="1785"/>
                  </a:cubicBezTo>
                  <a:cubicBezTo>
                    <a:pt x="1179" y="1786"/>
                    <a:pt x="1181" y="1785"/>
                    <a:pt x="1182" y="1785"/>
                  </a:cubicBezTo>
                  <a:cubicBezTo>
                    <a:pt x="1182" y="1786"/>
                    <a:pt x="1184" y="1786"/>
                    <a:pt x="1185" y="1787"/>
                  </a:cubicBezTo>
                  <a:cubicBezTo>
                    <a:pt x="1185" y="1788"/>
                    <a:pt x="1184" y="1790"/>
                    <a:pt x="1185" y="1791"/>
                  </a:cubicBezTo>
                  <a:cubicBezTo>
                    <a:pt x="1185" y="1792"/>
                    <a:pt x="1187" y="1791"/>
                    <a:pt x="1187" y="1791"/>
                  </a:cubicBezTo>
                  <a:cubicBezTo>
                    <a:pt x="1188" y="1791"/>
                    <a:pt x="1189" y="1790"/>
                    <a:pt x="1190" y="1790"/>
                  </a:cubicBezTo>
                  <a:cubicBezTo>
                    <a:pt x="1191" y="1789"/>
                    <a:pt x="1191" y="1788"/>
                    <a:pt x="1192" y="1788"/>
                  </a:cubicBezTo>
                  <a:cubicBezTo>
                    <a:pt x="1193" y="1787"/>
                    <a:pt x="1195" y="1787"/>
                    <a:pt x="1196" y="1788"/>
                  </a:cubicBezTo>
                  <a:cubicBezTo>
                    <a:pt x="1197" y="1788"/>
                    <a:pt x="1199" y="1789"/>
                    <a:pt x="1200" y="1789"/>
                  </a:cubicBezTo>
                  <a:cubicBezTo>
                    <a:pt x="1201" y="1790"/>
                    <a:pt x="1202" y="1792"/>
                    <a:pt x="1203" y="1792"/>
                  </a:cubicBezTo>
                  <a:cubicBezTo>
                    <a:pt x="1203" y="1793"/>
                    <a:pt x="1205" y="1792"/>
                    <a:pt x="1206" y="1792"/>
                  </a:cubicBezTo>
                  <a:cubicBezTo>
                    <a:pt x="1207" y="1792"/>
                    <a:pt x="1209" y="1793"/>
                    <a:pt x="1210" y="1794"/>
                  </a:cubicBezTo>
                  <a:cubicBezTo>
                    <a:pt x="1211" y="1794"/>
                    <a:pt x="1213" y="1794"/>
                    <a:pt x="1214" y="1794"/>
                  </a:cubicBezTo>
                  <a:cubicBezTo>
                    <a:pt x="1215" y="1794"/>
                    <a:pt x="1217" y="1793"/>
                    <a:pt x="1218" y="1793"/>
                  </a:cubicBezTo>
                  <a:cubicBezTo>
                    <a:pt x="1218" y="1793"/>
                    <a:pt x="1219" y="1793"/>
                    <a:pt x="1220" y="1793"/>
                  </a:cubicBezTo>
                  <a:cubicBezTo>
                    <a:pt x="1220" y="1793"/>
                    <a:pt x="1220" y="1795"/>
                    <a:pt x="1221" y="1796"/>
                  </a:cubicBezTo>
                  <a:cubicBezTo>
                    <a:pt x="1221" y="1797"/>
                    <a:pt x="1223" y="1798"/>
                    <a:pt x="1224" y="1799"/>
                  </a:cubicBezTo>
                  <a:cubicBezTo>
                    <a:pt x="1225" y="1799"/>
                    <a:pt x="1227" y="1800"/>
                    <a:pt x="1228" y="1801"/>
                  </a:cubicBezTo>
                  <a:cubicBezTo>
                    <a:pt x="1229" y="1802"/>
                    <a:pt x="1230" y="1804"/>
                    <a:pt x="1232" y="1805"/>
                  </a:cubicBezTo>
                  <a:cubicBezTo>
                    <a:pt x="1232" y="1805"/>
                    <a:pt x="1233" y="1805"/>
                    <a:pt x="1234" y="1805"/>
                  </a:cubicBezTo>
                  <a:cubicBezTo>
                    <a:pt x="1235" y="1805"/>
                    <a:pt x="1235" y="1803"/>
                    <a:pt x="1236" y="1803"/>
                  </a:cubicBezTo>
                  <a:cubicBezTo>
                    <a:pt x="1237" y="1803"/>
                    <a:pt x="1238" y="1804"/>
                    <a:pt x="1238" y="1804"/>
                  </a:cubicBezTo>
                  <a:cubicBezTo>
                    <a:pt x="1239" y="1805"/>
                    <a:pt x="1238" y="1807"/>
                    <a:pt x="1238" y="1808"/>
                  </a:cubicBezTo>
                  <a:cubicBezTo>
                    <a:pt x="1239" y="1809"/>
                    <a:pt x="1240" y="1810"/>
                    <a:pt x="1241" y="1811"/>
                  </a:cubicBezTo>
                  <a:cubicBezTo>
                    <a:pt x="1242" y="1811"/>
                    <a:pt x="1244" y="1812"/>
                    <a:pt x="1245" y="1812"/>
                  </a:cubicBezTo>
                  <a:cubicBezTo>
                    <a:pt x="1245" y="1812"/>
                    <a:pt x="1247" y="1810"/>
                    <a:pt x="1248" y="1811"/>
                  </a:cubicBezTo>
                  <a:cubicBezTo>
                    <a:pt x="1248" y="1811"/>
                    <a:pt x="1249" y="1811"/>
                    <a:pt x="1249" y="1812"/>
                  </a:cubicBezTo>
                  <a:cubicBezTo>
                    <a:pt x="1250" y="1812"/>
                    <a:pt x="1249" y="1814"/>
                    <a:pt x="1249" y="1815"/>
                  </a:cubicBezTo>
                  <a:cubicBezTo>
                    <a:pt x="1249" y="1816"/>
                    <a:pt x="1251" y="1818"/>
                    <a:pt x="1251" y="1818"/>
                  </a:cubicBezTo>
                  <a:cubicBezTo>
                    <a:pt x="1253" y="1819"/>
                    <a:pt x="1255" y="1817"/>
                    <a:pt x="1256" y="1817"/>
                  </a:cubicBezTo>
                  <a:cubicBezTo>
                    <a:pt x="1257" y="1817"/>
                    <a:pt x="1258" y="1818"/>
                    <a:pt x="1258" y="1819"/>
                  </a:cubicBezTo>
                  <a:cubicBezTo>
                    <a:pt x="1259" y="1819"/>
                    <a:pt x="1260" y="1821"/>
                    <a:pt x="1260" y="1821"/>
                  </a:cubicBezTo>
                  <a:cubicBezTo>
                    <a:pt x="1261" y="1821"/>
                    <a:pt x="1262" y="1819"/>
                    <a:pt x="1263" y="1819"/>
                  </a:cubicBezTo>
                  <a:cubicBezTo>
                    <a:pt x="1263" y="1819"/>
                    <a:pt x="1264" y="1818"/>
                    <a:pt x="1265" y="1818"/>
                  </a:cubicBezTo>
                  <a:cubicBezTo>
                    <a:pt x="1266" y="1818"/>
                    <a:pt x="1266" y="1821"/>
                    <a:pt x="1267" y="1821"/>
                  </a:cubicBezTo>
                  <a:cubicBezTo>
                    <a:pt x="1268" y="1821"/>
                    <a:pt x="1270" y="1821"/>
                    <a:pt x="1271" y="1820"/>
                  </a:cubicBezTo>
                  <a:cubicBezTo>
                    <a:pt x="1272" y="1820"/>
                    <a:pt x="1273" y="1818"/>
                    <a:pt x="1274" y="1818"/>
                  </a:cubicBezTo>
                  <a:cubicBezTo>
                    <a:pt x="1275" y="1818"/>
                    <a:pt x="1277" y="1818"/>
                    <a:pt x="1278" y="1819"/>
                  </a:cubicBezTo>
                  <a:cubicBezTo>
                    <a:pt x="1278" y="1819"/>
                    <a:pt x="1279" y="1820"/>
                    <a:pt x="1280" y="1820"/>
                  </a:cubicBezTo>
                  <a:cubicBezTo>
                    <a:pt x="1281" y="1821"/>
                    <a:pt x="1283" y="1822"/>
                    <a:pt x="1284" y="1822"/>
                  </a:cubicBezTo>
                  <a:cubicBezTo>
                    <a:pt x="1285" y="1822"/>
                    <a:pt x="1286" y="1819"/>
                    <a:pt x="1287" y="1819"/>
                  </a:cubicBezTo>
                  <a:cubicBezTo>
                    <a:pt x="1287" y="1819"/>
                    <a:pt x="1289" y="1819"/>
                    <a:pt x="1290" y="1819"/>
                  </a:cubicBezTo>
                  <a:cubicBezTo>
                    <a:pt x="1291" y="1819"/>
                    <a:pt x="1294" y="1820"/>
                    <a:pt x="1295" y="1820"/>
                  </a:cubicBezTo>
                  <a:cubicBezTo>
                    <a:pt x="1296" y="1820"/>
                    <a:pt x="1298" y="1821"/>
                    <a:pt x="1299" y="1821"/>
                  </a:cubicBezTo>
                  <a:cubicBezTo>
                    <a:pt x="1299" y="1820"/>
                    <a:pt x="1300" y="1818"/>
                    <a:pt x="1301" y="1818"/>
                  </a:cubicBezTo>
                  <a:cubicBezTo>
                    <a:pt x="1302" y="1818"/>
                    <a:pt x="1304" y="1821"/>
                    <a:pt x="1306" y="1820"/>
                  </a:cubicBezTo>
                  <a:cubicBezTo>
                    <a:pt x="1306" y="1820"/>
                    <a:pt x="1307" y="1819"/>
                    <a:pt x="1308" y="1818"/>
                  </a:cubicBezTo>
                  <a:cubicBezTo>
                    <a:pt x="1308" y="1818"/>
                    <a:pt x="1310" y="1818"/>
                    <a:pt x="1311" y="1819"/>
                  </a:cubicBezTo>
                  <a:cubicBezTo>
                    <a:pt x="1312" y="1819"/>
                    <a:pt x="1313" y="1821"/>
                    <a:pt x="1314" y="1821"/>
                  </a:cubicBezTo>
                  <a:cubicBezTo>
                    <a:pt x="1315" y="1822"/>
                    <a:pt x="1318" y="1821"/>
                    <a:pt x="1319" y="1820"/>
                  </a:cubicBezTo>
                  <a:cubicBezTo>
                    <a:pt x="1320" y="1820"/>
                    <a:pt x="1322" y="1818"/>
                    <a:pt x="1323" y="1818"/>
                  </a:cubicBezTo>
                  <a:cubicBezTo>
                    <a:pt x="1323" y="1819"/>
                    <a:pt x="1324" y="1819"/>
                    <a:pt x="1324" y="1820"/>
                  </a:cubicBezTo>
                  <a:cubicBezTo>
                    <a:pt x="1325" y="1820"/>
                    <a:pt x="1325" y="1822"/>
                    <a:pt x="1326" y="1823"/>
                  </a:cubicBezTo>
                  <a:cubicBezTo>
                    <a:pt x="1327" y="1824"/>
                    <a:pt x="1330" y="1824"/>
                    <a:pt x="1331" y="1824"/>
                  </a:cubicBezTo>
                  <a:cubicBezTo>
                    <a:pt x="1333" y="1824"/>
                    <a:pt x="1335" y="1824"/>
                    <a:pt x="1337" y="1824"/>
                  </a:cubicBezTo>
                  <a:cubicBezTo>
                    <a:pt x="1339" y="1824"/>
                    <a:pt x="1343" y="1824"/>
                    <a:pt x="1345" y="1824"/>
                  </a:cubicBezTo>
                  <a:cubicBezTo>
                    <a:pt x="1346" y="1825"/>
                    <a:pt x="1348" y="1826"/>
                    <a:pt x="1349" y="1827"/>
                  </a:cubicBezTo>
                  <a:cubicBezTo>
                    <a:pt x="1350" y="1828"/>
                    <a:pt x="1352" y="1830"/>
                    <a:pt x="1353" y="1832"/>
                  </a:cubicBezTo>
                  <a:cubicBezTo>
                    <a:pt x="1354" y="1833"/>
                    <a:pt x="1356" y="1837"/>
                    <a:pt x="1357" y="1839"/>
                  </a:cubicBezTo>
                  <a:cubicBezTo>
                    <a:pt x="1359" y="1840"/>
                    <a:pt x="1362" y="1840"/>
                    <a:pt x="1364" y="1840"/>
                  </a:cubicBezTo>
                  <a:cubicBezTo>
                    <a:pt x="1365" y="1841"/>
                    <a:pt x="1366" y="1842"/>
                    <a:pt x="1367" y="1843"/>
                  </a:cubicBezTo>
                  <a:cubicBezTo>
                    <a:pt x="1367" y="1844"/>
                    <a:pt x="1367" y="1846"/>
                    <a:pt x="1367" y="1846"/>
                  </a:cubicBezTo>
                  <a:cubicBezTo>
                    <a:pt x="1368" y="1847"/>
                    <a:pt x="1371" y="1849"/>
                    <a:pt x="1372" y="1849"/>
                  </a:cubicBezTo>
                  <a:cubicBezTo>
                    <a:pt x="1373" y="1849"/>
                    <a:pt x="1375" y="1849"/>
                    <a:pt x="1377" y="1849"/>
                  </a:cubicBezTo>
                  <a:cubicBezTo>
                    <a:pt x="1377" y="1849"/>
                    <a:pt x="1379" y="1849"/>
                    <a:pt x="1380" y="1850"/>
                  </a:cubicBezTo>
                  <a:cubicBezTo>
                    <a:pt x="1381" y="1850"/>
                    <a:pt x="1380" y="1852"/>
                    <a:pt x="1380" y="1853"/>
                  </a:cubicBezTo>
                  <a:cubicBezTo>
                    <a:pt x="1381" y="1854"/>
                    <a:pt x="1384" y="1856"/>
                    <a:pt x="1385" y="1857"/>
                  </a:cubicBezTo>
                  <a:cubicBezTo>
                    <a:pt x="1386" y="1857"/>
                    <a:pt x="1389" y="1857"/>
                    <a:pt x="1390" y="1856"/>
                  </a:cubicBezTo>
                  <a:cubicBezTo>
                    <a:pt x="1391" y="1856"/>
                    <a:pt x="1393" y="1854"/>
                    <a:pt x="1393" y="1853"/>
                  </a:cubicBezTo>
                  <a:cubicBezTo>
                    <a:pt x="1394" y="1852"/>
                    <a:pt x="1394" y="1849"/>
                    <a:pt x="1394" y="1848"/>
                  </a:cubicBezTo>
                  <a:cubicBezTo>
                    <a:pt x="1394" y="1847"/>
                    <a:pt x="1392" y="1846"/>
                    <a:pt x="1392" y="1845"/>
                  </a:cubicBezTo>
                  <a:cubicBezTo>
                    <a:pt x="1392" y="1844"/>
                    <a:pt x="1393" y="1842"/>
                    <a:pt x="1394" y="1841"/>
                  </a:cubicBezTo>
                  <a:cubicBezTo>
                    <a:pt x="1395" y="1841"/>
                    <a:pt x="1397" y="1841"/>
                    <a:pt x="1398" y="1841"/>
                  </a:cubicBezTo>
                  <a:cubicBezTo>
                    <a:pt x="1399" y="1840"/>
                    <a:pt x="1400" y="1839"/>
                    <a:pt x="1401" y="1838"/>
                  </a:cubicBezTo>
                  <a:cubicBezTo>
                    <a:pt x="1402" y="1838"/>
                    <a:pt x="1403" y="1838"/>
                    <a:pt x="1404" y="1838"/>
                  </a:cubicBezTo>
                  <a:cubicBezTo>
                    <a:pt x="1405" y="1837"/>
                    <a:pt x="1406" y="1835"/>
                    <a:pt x="1407" y="1835"/>
                  </a:cubicBezTo>
                  <a:cubicBezTo>
                    <a:pt x="1408" y="1835"/>
                    <a:pt x="1410" y="1835"/>
                    <a:pt x="1411" y="1835"/>
                  </a:cubicBezTo>
                  <a:cubicBezTo>
                    <a:pt x="1412" y="1835"/>
                    <a:pt x="1413" y="1836"/>
                    <a:pt x="1414" y="1836"/>
                  </a:cubicBezTo>
                  <a:cubicBezTo>
                    <a:pt x="1415" y="1836"/>
                    <a:pt x="1417" y="1834"/>
                    <a:pt x="1418" y="1834"/>
                  </a:cubicBezTo>
                  <a:cubicBezTo>
                    <a:pt x="1420" y="1834"/>
                    <a:pt x="1423" y="1835"/>
                    <a:pt x="1425" y="1835"/>
                  </a:cubicBezTo>
                  <a:cubicBezTo>
                    <a:pt x="1426" y="1835"/>
                    <a:pt x="1427" y="1835"/>
                    <a:pt x="1428" y="1835"/>
                  </a:cubicBezTo>
                  <a:cubicBezTo>
                    <a:pt x="1429" y="1834"/>
                    <a:pt x="1429" y="1832"/>
                    <a:pt x="1429" y="1831"/>
                  </a:cubicBezTo>
                  <a:cubicBezTo>
                    <a:pt x="1430" y="1830"/>
                    <a:pt x="1429" y="1828"/>
                    <a:pt x="1428" y="1827"/>
                  </a:cubicBezTo>
                  <a:cubicBezTo>
                    <a:pt x="1428" y="1826"/>
                    <a:pt x="1425" y="1826"/>
                    <a:pt x="1424" y="1826"/>
                  </a:cubicBezTo>
                  <a:cubicBezTo>
                    <a:pt x="1423" y="1826"/>
                    <a:pt x="1422" y="1828"/>
                    <a:pt x="1421" y="1828"/>
                  </a:cubicBezTo>
                  <a:cubicBezTo>
                    <a:pt x="1420" y="1829"/>
                    <a:pt x="1418" y="1829"/>
                    <a:pt x="1417" y="1829"/>
                  </a:cubicBezTo>
                  <a:cubicBezTo>
                    <a:pt x="1416" y="1828"/>
                    <a:pt x="1415" y="1826"/>
                    <a:pt x="1416" y="1825"/>
                  </a:cubicBezTo>
                  <a:cubicBezTo>
                    <a:pt x="1416" y="1824"/>
                    <a:pt x="1417" y="1823"/>
                    <a:pt x="1418" y="1822"/>
                  </a:cubicBezTo>
                  <a:cubicBezTo>
                    <a:pt x="1418" y="1822"/>
                    <a:pt x="1420" y="1820"/>
                    <a:pt x="1420" y="1820"/>
                  </a:cubicBezTo>
                  <a:cubicBezTo>
                    <a:pt x="1420" y="1818"/>
                    <a:pt x="1420" y="1815"/>
                    <a:pt x="1419" y="1814"/>
                  </a:cubicBezTo>
                  <a:cubicBezTo>
                    <a:pt x="1418" y="1813"/>
                    <a:pt x="1416" y="1813"/>
                    <a:pt x="1415" y="1813"/>
                  </a:cubicBezTo>
                  <a:cubicBezTo>
                    <a:pt x="1415" y="1813"/>
                    <a:pt x="1413" y="1814"/>
                    <a:pt x="1413" y="1814"/>
                  </a:cubicBezTo>
                  <a:cubicBezTo>
                    <a:pt x="1412" y="1814"/>
                    <a:pt x="1410" y="1814"/>
                    <a:pt x="1409" y="1813"/>
                  </a:cubicBezTo>
                  <a:cubicBezTo>
                    <a:pt x="1408" y="1813"/>
                    <a:pt x="1406" y="1812"/>
                    <a:pt x="1405" y="1811"/>
                  </a:cubicBezTo>
                  <a:cubicBezTo>
                    <a:pt x="1404" y="1810"/>
                    <a:pt x="1404" y="1807"/>
                    <a:pt x="1404" y="1806"/>
                  </a:cubicBezTo>
                  <a:cubicBezTo>
                    <a:pt x="1404" y="1805"/>
                    <a:pt x="1403" y="1804"/>
                    <a:pt x="1403" y="1803"/>
                  </a:cubicBezTo>
                  <a:cubicBezTo>
                    <a:pt x="1402" y="1802"/>
                    <a:pt x="1401" y="1801"/>
                    <a:pt x="1401" y="1800"/>
                  </a:cubicBezTo>
                  <a:cubicBezTo>
                    <a:pt x="1401" y="1800"/>
                    <a:pt x="1403" y="1798"/>
                    <a:pt x="1403" y="1798"/>
                  </a:cubicBezTo>
                  <a:cubicBezTo>
                    <a:pt x="1403" y="1797"/>
                    <a:pt x="1403" y="1795"/>
                    <a:pt x="1403" y="1794"/>
                  </a:cubicBezTo>
                  <a:cubicBezTo>
                    <a:pt x="1402" y="1793"/>
                    <a:pt x="1401" y="1792"/>
                    <a:pt x="1401" y="1792"/>
                  </a:cubicBezTo>
                  <a:cubicBezTo>
                    <a:pt x="1400" y="1791"/>
                    <a:pt x="1399" y="1789"/>
                    <a:pt x="1399" y="1788"/>
                  </a:cubicBezTo>
                  <a:cubicBezTo>
                    <a:pt x="1399" y="1787"/>
                    <a:pt x="1401" y="1786"/>
                    <a:pt x="1401" y="1785"/>
                  </a:cubicBezTo>
                  <a:cubicBezTo>
                    <a:pt x="1401" y="1784"/>
                    <a:pt x="1401" y="1781"/>
                    <a:pt x="1400" y="1781"/>
                  </a:cubicBezTo>
                  <a:cubicBezTo>
                    <a:pt x="1399" y="1780"/>
                    <a:pt x="1397" y="1782"/>
                    <a:pt x="1396" y="1782"/>
                  </a:cubicBezTo>
                  <a:cubicBezTo>
                    <a:pt x="1395" y="1782"/>
                    <a:pt x="1395" y="1779"/>
                    <a:pt x="1394" y="1778"/>
                  </a:cubicBezTo>
                  <a:cubicBezTo>
                    <a:pt x="1394" y="1777"/>
                    <a:pt x="1394" y="1774"/>
                    <a:pt x="1395" y="1773"/>
                  </a:cubicBezTo>
                  <a:cubicBezTo>
                    <a:pt x="1395" y="1772"/>
                    <a:pt x="1398" y="1771"/>
                    <a:pt x="1398" y="1769"/>
                  </a:cubicBezTo>
                  <a:cubicBezTo>
                    <a:pt x="1398" y="1768"/>
                    <a:pt x="1397" y="1767"/>
                    <a:pt x="1396" y="1766"/>
                  </a:cubicBezTo>
                  <a:cubicBezTo>
                    <a:pt x="1396" y="1766"/>
                    <a:pt x="1394" y="1766"/>
                    <a:pt x="1393" y="1767"/>
                  </a:cubicBezTo>
                  <a:cubicBezTo>
                    <a:pt x="1392" y="1768"/>
                    <a:pt x="1392" y="1769"/>
                    <a:pt x="1392" y="1770"/>
                  </a:cubicBezTo>
                  <a:cubicBezTo>
                    <a:pt x="1391" y="1771"/>
                    <a:pt x="1390" y="1772"/>
                    <a:pt x="1389" y="1772"/>
                  </a:cubicBezTo>
                  <a:cubicBezTo>
                    <a:pt x="1388" y="1772"/>
                    <a:pt x="1387" y="1770"/>
                    <a:pt x="1387" y="1769"/>
                  </a:cubicBezTo>
                  <a:cubicBezTo>
                    <a:pt x="1387" y="1768"/>
                    <a:pt x="1388" y="1766"/>
                    <a:pt x="1388" y="1765"/>
                  </a:cubicBezTo>
                  <a:cubicBezTo>
                    <a:pt x="1389" y="1764"/>
                    <a:pt x="1390" y="1761"/>
                    <a:pt x="1390" y="1760"/>
                  </a:cubicBezTo>
                  <a:cubicBezTo>
                    <a:pt x="1390" y="1759"/>
                    <a:pt x="1389" y="1757"/>
                    <a:pt x="1388" y="1757"/>
                  </a:cubicBezTo>
                  <a:cubicBezTo>
                    <a:pt x="1387" y="1756"/>
                    <a:pt x="1386" y="1759"/>
                    <a:pt x="1385" y="1758"/>
                  </a:cubicBezTo>
                  <a:cubicBezTo>
                    <a:pt x="1384" y="1758"/>
                    <a:pt x="1383" y="1757"/>
                    <a:pt x="1383" y="1756"/>
                  </a:cubicBezTo>
                  <a:cubicBezTo>
                    <a:pt x="1383" y="1755"/>
                    <a:pt x="1384" y="1753"/>
                    <a:pt x="1384" y="1752"/>
                  </a:cubicBezTo>
                  <a:cubicBezTo>
                    <a:pt x="1383" y="1751"/>
                    <a:pt x="1381" y="1751"/>
                    <a:pt x="1380" y="1750"/>
                  </a:cubicBezTo>
                  <a:cubicBezTo>
                    <a:pt x="1380" y="1749"/>
                    <a:pt x="1380" y="1747"/>
                    <a:pt x="1380" y="1746"/>
                  </a:cubicBezTo>
                  <a:cubicBezTo>
                    <a:pt x="1380" y="1745"/>
                    <a:pt x="1381" y="1743"/>
                    <a:pt x="1382" y="1742"/>
                  </a:cubicBezTo>
                  <a:cubicBezTo>
                    <a:pt x="1382" y="1741"/>
                    <a:pt x="1382" y="1738"/>
                    <a:pt x="1382" y="1737"/>
                  </a:cubicBezTo>
                  <a:cubicBezTo>
                    <a:pt x="1382" y="1735"/>
                    <a:pt x="1382" y="1733"/>
                    <a:pt x="1381" y="1732"/>
                  </a:cubicBezTo>
                  <a:cubicBezTo>
                    <a:pt x="1381" y="1730"/>
                    <a:pt x="1377" y="1727"/>
                    <a:pt x="1377" y="1725"/>
                  </a:cubicBezTo>
                  <a:cubicBezTo>
                    <a:pt x="1376" y="1723"/>
                    <a:pt x="1377" y="1719"/>
                    <a:pt x="1377" y="1717"/>
                  </a:cubicBezTo>
                  <a:cubicBezTo>
                    <a:pt x="1377" y="1715"/>
                    <a:pt x="1376" y="1713"/>
                    <a:pt x="1376" y="1711"/>
                  </a:cubicBezTo>
                  <a:cubicBezTo>
                    <a:pt x="1375" y="1710"/>
                    <a:pt x="1374" y="1706"/>
                    <a:pt x="1373" y="1704"/>
                  </a:cubicBezTo>
                  <a:cubicBezTo>
                    <a:pt x="1373" y="1703"/>
                    <a:pt x="1371" y="1699"/>
                    <a:pt x="1371" y="1697"/>
                  </a:cubicBezTo>
                  <a:cubicBezTo>
                    <a:pt x="1370" y="1696"/>
                    <a:pt x="1367" y="1692"/>
                    <a:pt x="1366" y="1690"/>
                  </a:cubicBezTo>
                  <a:cubicBezTo>
                    <a:pt x="1365" y="1690"/>
                    <a:pt x="1363" y="1688"/>
                    <a:pt x="1362" y="1687"/>
                  </a:cubicBezTo>
                  <a:cubicBezTo>
                    <a:pt x="1361" y="1687"/>
                    <a:pt x="1359" y="1686"/>
                    <a:pt x="1359" y="1685"/>
                  </a:cubicBezTo>
                  <a:cubicBezTo>
                    <a:pt x="1358" y="1684"/>
                    <a:pt x="1360" y="1681"/>
                    <a:pt x="1360" y="1680"/>
                  </a:cubicBezTo>
                  <a:cubicBezTo>
                    <a:pt x="1360" y="1678"/>
                    <a:pt x="1361" y="1674"/>
                    <a:pt x="1361" y="1672"/>
                  </a:cubicBezTo>
                  <a:cubicBezTo>
                    <a:pt x="1360" y="1670"/>
                    <a:pt x="1359" y="1667"/>
                    <a:pt x="1358" y="1666"/>
                  </a:cubicBezTo>
                  <a:cubicBezTo>
                    <a:pt x="1358" y="1665"/>
                    <a:pt x="1358" y="1663"/>
                    <a:pt x="1359" y="1662"/>
                  </a:cubicBezTo>
                  <a:cubicBezTo>
                    <a:pt x="1359" y="1661"/>
                    <a:pt x="1359" y="1658"/>
                    <a:pt x="1360" y="1657"/>
                  </a:cubicBezTo>
                  <a:cubicBezTo>
                    <a:pt x="1361" y="1656"/>
                    <a:pt x="1363" y="1655"/>
                    <a:pt x="1365" y="1655"/>
                  </a:cubicBezTo>
                  <a:cubicBezTo>
                    <a:pt x="1366" y="1655"/>
                    <a:pt x="1368" y="1657"/>
                    <a:pt x="1370" y="1656"/>
                  </a:cubicBezTo>
                  <a:cubicBezTo>
                    <a:pt x="1370" y="1656"/>
                    <a:pt x="1371" y="1654"/>
                    <a:pt x="1371" y="1654"/>
                  </a:cubicBezTo>
                  <a:cubicBezTo>
                    <a:pt x="1372" y="1653"/>
                    <a:pt x="1371" y="1651"/>
                    <a:pt x="1370" y="1650"/>
                  </a:cubicBezTo>
                  <a:cubicBezTo>
                    <a:pt x="1370" y="1650"/>
                    <a:pt x="1370" y="1649"/>
                    <a:pt x="1369" y="1649"/>
                  </a:cubicBezTo>
                  <a:cubicBezTo>
                    <a:pt x="1369" y="1648"/>
                    <a:pt x="1368" y="1647"/>
                    <a:pt x="1368" y="1647"/>
                  </a:cubicBezTo>
                  <a:cubicBezTo>
                    <a:pt x="1368" y="1646"/>
                    <a:pt x="1370" y="1646"/>
                    <a:pt x="1370" y="1645"/>
                  </a:cubicBezTo>
                  <a:cubicBezTo>
                    <a:pt x="1370" y="1644"/>
                    <a:pt x="1368" y="1643"/>
                    <a:pt x="1367" y="1642"/>
                  </a:cubicBezTo>
                  <a:cubicBezTo>
                    <a:pt x="1367" y="1642"/>
                    <a:pt x="1367" y="1640"/>
                    <a:pt x="1368" y="1639"/>
                  </a:cubicBezTo>
                  <a:cubicBezTo>
                    <a:pt x="1368" y="1639"/>
                    <a:pt x="1371" y="1639"/>
                    <a:pt x="1372" y="1639"/>
                  </a:cubicBezTo>
                  <a:cubicBezTo>
                    <a:pt x="1373" y="1638"/>
                    <a:pt x="1375" y="1636"/>
                    <a:pt x="1376" y="1635"/>
                  </a:cubicBezTo>
                  <a:cubicBezTo>
                    <a:pt x="1376" y="1633"/>
                    <a:pt x="1376" y="1630"/>
                    <a:pt x="1377" y="1628"/>
                  </a:cubicBezTo>
                  <a:cubicBezTo>
                    <a:pt x="1377" y="1626"/>
                    <a:pt x="1376" y="1622"/>
                    <a:pt x="1376" y="1621"/>
                  </a:cubicBezTo>
                  <a:cubicBezTo>
                    <a:pt x="1376" y="1619"/>
                    <a:pt x="1378" y="1616"/>
                    <a:pt x="1378" y="1614"/>
                  </a:cubicBezTo>
                  <a:cubicBezTo>
                    <a:pt x="1378" y="1613"/>
                    <a:pt x="1379" y="1611"/>
                    <a:pt x="1379" y="1610"/>
                  </a:cubicBezTo>
                  <a:cubicBezTo>
                    <a:pt x="1378" y="1609"/>
                    <a:pt x="1375" y="1610"/>
                    <a:pt x="1373" y="1610"/>
                  </a:cubicBezTo>
                  <a:cubicBezTo>
                    <a:pt x="1372" y="1611"/>
                    <a:pt x="1370" y="1612"/>
                    <a:pt x="1369" y="1613"/>
                  </a:cubicBezTo>
                  <a:cubicBezTo>
                    <a:pt x="1368" y="1614"/>
                    <a:pt x="1367" y="1615"/>
                    <a:pt x="1367" y="1616"/>
                  </a:cubicBezTo>
                  <a:cubicBezTo>
                    <a:pt x="1366" y="1617"/>
                    <a:pt x="1363" y="1617"/>
                    <a:pt x="1362" y="1617"/>
                  </a:cubicBezTo>
                  <a:cubicBezTo>
                    <a:pt x="1360" y="1617"/>
                    <a:pt x="1358" y="1615"/>
                    <a:pt x="1357" y="1615"/>
                  </a:cubicBezTo>
                  <a:cubicBezTo>
                    <a:pt x="1355" y="1615"/>
                    <a:pt x="1353" y="1616"/>
                    <a:pt x="1351" y="1616"/>
                  </a:cubicBezTo>
                  <a:cubicBezTo>
                    <a:pt x="1350" y="1616"/>
                    <a:pt x="1348" y="1616"/>
                    <a:pt x="1347" y="1615"/>
                  </a:cubicBezTo>
                  <a:cubicBezTo>
                    <a:pt x="1346" y="1614"/>
                    <a:pt x="1344" y="1612"/>
                    <a:pt x="1344" y="1611"/>
                  </a:cubicBezTo>
                  <a:cubicBezTo>
                    <a:pt x="1344" y="1610"/>
                    <a:pt x="1345" y="1607"/>
                    <a:pt x="1346" y="1606"/>
                  </a:cubicBezTo>
                  <a:cubicBezTo>
                    <a:pt x="1346" y="1606"/>
                    <a:pt x="1348" y="1606"/>
                    <a:pt x="1349" y="1606"/>
                  </a:cubicBezTo>
                  <a:cubicBezTo>
                    <a:pt x="1351" y="1605"/>
                    <a:pt x="1353" y="1603"/>
                    <a:pt x="1354" y="1602"/>
                  </a:cubicBezTo>
                  <a:cubicBezTo>
                    <a:pt x="1355" y="1602"/>
                    <a:pt x="1357" y="1600"/>
                    <a:pt x="1358" y="1599"/>
                  </a:cubicBezTo>
                  <a:cubicBezTo>
                    <a:pt x="1359" y="1598"/>
                    <a:pt x="1361" y="1597"/>
                    <a:pt x="1362" y="1597"/>
                  </a:cubicBezTo>
                  <a:cubicBezTo>
                    <a:pt x="1363" y="1596"/>
                    <a:pt x="1363" y="1594"/>
                    <a:pt x="1364" y="1593"/>
                  </a:cubicBezTo>
                  <a:cubicBezTo>
                    <a:pt x="1364" y="1593"/>
                    <a:pt x="1367" y="1593"/>
                    <a:pt x="1367" y="1593"/>
                  </a:cubicBezTo>
                  <a:cubicBezTo>
                    <a:pt x="1368" y="1594"/>
                    <a:pt x="1368" y="1596"/>
                    <a:pt x="1368" y="1596"/>
                  </a:cubicBezTo>
                  <a:cubicBezTo>
                    <a:pt x="1368" y="1597"/>
                    <a:pt x="1367" y="1599"/>
                    <a:pt x="1367" y="1599"/>
                  </a:cubicBezTo>
                  <a:cubicBezTo>
                    <a:pt x="1367" y="1600"/>
                    <a:pt x="1365" y="1600"/>
                    <a:pt x="1365" y="1601"/>
                  </a:cubicBezTo>
                  <a:cubicBezTo>
                    <a:pt x="1364" y="1602"/>
                    <a:pt x="1361" y="1603"/>
                    <a:pt x="1360" y="1604"/>
                  </a:cubicBezTo>
                  <a:cubicBezTo>
                    <a:pt x="1360" y="1605"/>
                    <a:pt x="1358" y="1605"/>
                    <a:pt x="1358" y="1606"/>
                  </a:cubicBezTo>
                  <a:cubicBezTo>
                    <a:pt x="1358" y="1607"/>
                    <a:pt x="1359" y="1607"/>
                    <a:pt x="1360" y="1607"/>
                  </a:cubicBezTo>
                  <a:cubicBezTo>
                    <a:pt x="1361" y="1608"/>
                    <a:pt x="1363" y="1608"/>
                    <a:pt x="1363" y="1608"/>
                  </a:cubicBezTo>
                  <a:cubicBezTo>
                    <a:pt x="1365" y="1607"/>
                    <a:pt x="1367" y="1607"/>
                    <a:pt x="1368" y="1607"/>
                  </a:cubicBezTo>
                  <a:cubicBezTo>
                    <a:pt x="1369" y="1606"/>
                    <a:pt x="1370" y="1603"/>
                    <a:pt x="1371" y="1603"/>
                  </a:cubicBezTo>
                  <a:cubicBezTo>
                    <a:pt x="1372" y="1602"/>
                    <a:pt x="1375" y="1602"/>
                    <a:pt x="1377" y="1602"/>
                  </a:cubicBezTo>
                  <a:cubicBezTo>
                    <a:pt x="1377" y="1601"/>
                    <a:pt x="1379" y="1600"/>
                    <a:pt x="1379" y="1599"/>
                  </a:cubicBezTo>
                  <a:cubicBezTo>
                    <a:pt x="1380" y="1598"/>
                    <a:pt x="1381" y="1595"/>
                    <a:pt x="1382" y="1594"/>
                  </a:cubicBezTo>
                  <a:cubicBezTo>
                    <a:pt x="1383" y="1592"/>
                    <a:pt x="1384" y="1588"/>
                    <a:pt x="1384" y="1585"/>
                  </a:cubicBezTo>
                  <a:cubicBezTo>
                    <a:pt x="1385" y="1582"/>
                    <a:pt x="1386" y="1577"/>
                    <a:pt x="1386" y="1574"/>
                  </a:cubicBezTo>
                  <a:cubicBezTo>
                    <a:pt x="1387" y="1571"/>
                    <a:pt x="1389" y="1567"/>
                    <a:pt x="1390" y="1565"/>
                  </a:cubicBezTo>
                  <a:cubicBezTo>
                    <a:pt x="1391" y="1561"/>
                    <a:pt x="1393" y="1555"/>
                    <a:pt x="1395" y="1551"/>
                  </a:cubicBezTo>
                  <a:cubicBezTo>
                    <a:pt x="1396" y="1549"/>
                    <a:pt x="1398" y="1545"/>
                    <a:pt x="1399" y="1542"/>
                  </a:cubicBezTo>
                  <a:cubicBezTo>
                    <a:pt x="1400" y="1541"/>
                    <a:pt x="1402" y="1538"/>
                    <a:pt x="1402" y="1536"/>
                  </a:cubicBezTo>
                  <a:cubicBezTo>
                    <a:pt x="1402" y="1535"/>
                    <a:pt x="1400" y="1534"/>
                    <a:pt x="1399" y="1533"/>
                  </a:cubicBezTo>
                  <a:cubicBezTo>
                    <a:pt x="1398" y="1533"/>
                    <a:pt x="1395" y="1534"/>
                    <a:pt x="1393" y="1533"/>
                  </a:cubicBezTo>
                  <a:cubicBezTo>
                    <a:pt x="1392" y="1533"/>
                    <a:pt x="1389" y="1530"/>
                    <a:pt x="1387" y="1529"/>
                  </a:cubicBezTo>
                  <a:cubicBezTo>
                    <a:pt x="1386" y="1528"/>
                    <a:pt x="1382" y="1525"/>
                    <a:pt x="1381" y="1523"/>
                  </a:cubicBezTo>
                  <a:cubicBezTo>
                    <a:pt x="1380" y="1522"/>
                    <a:pt x="1379" y="1519"/>
                    <a:pt x="1379" y="1517"/>
                  </a:cubicBezTo>
                  <a:cubicBezTo>
                    <a:pt x="1380" y="1515"/>
                    <a:pt x="1382" y="1511"/>
                    <a:pt x="1384" y="1510"/>
                  </a:cubicBezTo>
                  <a:cubicBezTo>
                    <a:pt x="1385" y="1508"/>
                    <a:pt x="1388" y="1505"/>
                    <a:pt x="1390" y="1505"/>
                  </a:cubicBezTo>
                  <a:cubicBezTo>
                    <a:pt x="1391" y="1504"/>
                    <a:pt x="1394" y="1504"/>
                    <a:pt x="1395" y="1504"/>
                  </a:cubicBezTo>
                  <a:cubicBezTo>
                    <a:pt x="1397" y="1504"/>
                    <a:pt x="1400" y="1502"/>
                    <a:pt x="1401" y="1503"/>
                  </a:cubicBezTo>
                  <a:cubicBezTo>
                    <a:pt x="1402" y="1503"/>
                    <a:pt x="1403" y="1505"/>
                    <a:pt x="1404" y="1506"/>
                  </a:cubicBezTo>
                  <a:cubicBezTo>
                    <a:pt x="1404" y="1507"/>
                    <a:pt x="1404" y="1510"/>
                    <a:pt x="1405" y="1511"/>
                  </a:cubicBezTo>
                  <a:cubicBezTo>
                    <a:pt x="1406" y="1512"/>
                    <a:pt x="1409" y="1514"/>
                    <a:pt x="1410" y="1514"/>
                  </a:cubicBezTo>
                  <a:cubicBezTo>
                    <a:pt x="1412" y="1513"/>
                    <a:pt x="1414" y="1510"/>
                    <a:pt x="1415" y="1508"/>
                  </a:cubicBezTo>
                  <a:cubicBezTo>
                    <a:pt x="1415" y="1507"/>
                    <a:pt x="1415" y="1504"/>
                    <a:pt x="1416" y="1503"/>
                  </a:cubicBezTo>
                  <a:cubicBezTo>
                    <a:pt x="1416" y="1502"/>
                    <a:pt x="1418" y="1500"/>
                    <a:pt x="1419" y="1499"/>
                  </a:cubicBezTo>
                  <a:cubicBezTo>
                    <a:pt x="1420" y="1497"/>
                    <a:pt x="1422" y="1493"/>
                    <a:pt x="1424" y="1491"/>
                  </a:cubicBezTo>
                  <a:cubicBezTo>
                    <a:pt x="1426" y="1488"/>
                    <a:pt x="1429" y="1483"/>
                    <a:pt x="1431" y="1480"/>
                  </a:cubicBezTo>
                  <a:cubicBezTo>
                    <a:pt x="1432" y="1479"/>
                    <a:pt x="1434" y="1477"/>
                    <a:pt x="1434" y="1476"/>
                  </a:cubicBezTo>
                  <a:cubicBezTo>
                    <a:pt x="1435" y="1475"/>
                    <a:pt x="1435" y="1473"/>
                    <a:pt x="1435" y="1471"/>
                  </a:cubicBezTo>
                  <a:cubicBezTo>
                    <a:pt x="1435" y="1471"/>
                    <a:pt x="1434" y="1469"/>
                    <a:pt x="1434" y="1468"/>
                  </a:cubicBezTo>
                  <a:cubicBezTo>
                    <a:pt x="1434" y="1467"/>
                    <a:pt x="1436" y="1465"/>
                    <a:pt x="1436" y="1464"/>
                  </a:cubicBezTo>
                  <a:cubicBezTo>
                    <a:pt x="1436" y="1463"/>
                    <a:pt x="1434" y="1461"/>
                    <a:pt x="1434" y="1460"/>
                  </a:cubicBezTo>
                  <a:cubicBezTo>
                    <a:pt x="1434" y="1459"/>
                    <a:pt x="1436" y="1457"/>
                    <a:pt x="1437" y="1457"/>
                  </a:cubicBezTo>
                  <a:cubicBezTo>
                    <a:pt x="1438" y="1457"/>
                    <a:pt x="1440" y="1457"/>
                    <a:pt x="1441" y="1458"/>
                  </a:cubicBezTo>
                  <a:cubicBezTo>
                    <a:pt x="1441" y="1458"/>
                    <a:pt x="1442" y="1460"/>
                    <a:pt x="1443" y="1460"/>
                  </a:cubicBezTo>
                  <a:cubicBezTo>
                    <a:pt x="1444" y="1460"/>
                    <a:pt x="1447" y="1460"/>
                    <a:pt x="1448" y="1459"/>
                  </a:cubicBezTo>
                  <a:cubicBezTo>
                    <a:pt x="1449" y="1459"/>
                    <a:pt x="1451" y="1458"/>
                    <a:pt x="1452" y="1457"/>
                  </a:cubicBezTo>
                  <a:cubicBezTo>
                    <a:pt x="1453" y="1456"/>
                    <a:pt x="1454" y="1452"/>
                    <a:pt x="1456" y="1451"/>
                  </a:cubicBezTo>
                  <a:cubicBezTo>
                    <a:pt x="1457" y="1450"/>
                    <a:pt x="1461" y="1448"/>
                    <a:pt x="1462" y="1447"/>
                  </a:cubicBezTo>
                  <a:cubicBezTo>
                    <a:pt x="1464" y="1446"/>
                    <a:pt x="1467" y="1445"/>
                    <a:pt x="1468" y="1444"/>
                  </a:cubicBezTo>
                  <a:cubicBezTo>
                    <a:pt x="1469" y="1443"/>
                    <a:pt x="1470" y="1441"/>
                    <a:pt x="1470" y="1440"/>
                  </a:cubicBezTo>
                  <a:cubicBezTo>
                    <a:pt x="1471" y="1439"/>
                    <a:pt x="1473" y="1437"/>
                    <a:pt x="1472" y="1435"/>
                  </a:cubicBezTo>
                  <a:cubicBezTo>
                    <a:pt x="1472" y="1434"/>
                    <a:pt x="1469" y="1433"/>
                    <a:pt x="1469" y="1432"/>
                  </a:cubicBezTo>
                  <a:cubicBezTo>
                    <a:pt x="1468" y="1431"/>
                    <a:pt x="1467" y="1430"/>
                    <a:pt x="1467" y="1429"/>
                  </a:cubicBezTo>
                  <a:cubicBezTo>
                    <a:pt x="1468" y="1428"/>
                    <a:pt x="1469" y="1427"/>
                    <a:pt x="1470" y="1426"/>
                  </a:cubicBezTo>
                  <a:cubicBezTo>
                    <a:pt x="1470" y="1425"/>
                    <a:pt x="1471" y="1422"/>
                    <a:pt x="1470" y="1421"/>
                  </a:cubicBezTo>
                  <a:cubicBezTo>
                    <a:pt x="1470" y="1420"/>
                    <a:pt x="1469" y="1419"/>
                    <a:pt x="1469" y="1418"/>
                  </a:cubicBezTo>
                  <a:cubicBezTo>
                    <a:pt x="1469" y="1416"/>
                    <a:pt x="1469" y="1414"/>
                    <a:pt x="1470" y="1412"/>
                  </a:cubicBezTo>
                  <a:cubicBezTo>
                    <a:pt x="1470" y="1411"/>
                    <a:pt x="1472" y="1410"/>
                    <a:pt x="1473" y="1410"/>
                  </a:cubicBezTo>
                  <a:cubicBezTo>
                    <a:pt x="1475" y="1409"/>
                    <a:pt x="1478" y="1409"/>
                    <a:pt x="1480" y="1409"/>
                  </a:cubicBezTo>
                  <a:cubicBezTo>
                    <a:pt x="1480" y="1409"/>
                    <a:pt x="1481" y="1409"/>
                    <a:pt x="1482" y="1409"/>
                  </a:cubicBezTo>
                  <a:cubicBezTo>
                    <a:pt x="1482" y="1409"/>
                    <a:pt x="1483" y="1411"/>
                    <a:pt x="1484" y="1411"/>
                  </a:cubicBezTo>
                  <a:cubicBezTo>
                    <a:pt x="1484" y="1412"/>
                    <a:pt x="1484" y="1414"/>
                    <a:pt x="1484" y="1415"/>
                  </a:cubicBezTo>
                  <a:cubicBezTo>
                    <a:pt x="1484" y="1416"/>
                    <a:pt x="1483" y="1418"/>
                    <a:pt x="1484" y="1419"/>
                  </a:cubicBezTo>
                  <a:cubicBezTo>
                    <a:pt x="1485" y="1420"/>
                    <a:pt x="1487" y="1421"/>
                    <a:pt x="1488" y="1421"/>
                  </a:cubicBezTo>
                  <a:cubicBezTo>
                    <a:pt x="1490" y="1421"/>
                    <a:pt x="1493" y="1419"/>
                    <a:pt x="1495" y="1418"/>
                  </a:cubicBezTo>
                  <a:cubicBezTo>
                    <a:pt x="1496" y="1418"/>
                    <a:pt x="1499" y="1418"/>
                    <a:pt x="1500" y="1418"/>
                  </a:cubicBezTo>
                  <a:cubicBezTo>
                    <a:pt x="1502" y="1417"/>
                    <a:pt x="1503" y="1415"/>
                    <a:pt x="1504" y="1414"/>
                  </a:cubicBezTo>
                  <a:cubicBezTo>
                    <a:pt x="1505" y="1413"/>
                    <a:pt x="1508" y="1412"/>
                    <a:pt x="1509" y="1411"/>
                  </a:cubicBezTo>
                  <a:cubicBezTo>
                    <a:pt x="1511" y="1410"/>
                    <a:pt x="1516" y="1408"/>
                    <a:pt x="1518" y="1407"/>
                  </a:cubicBezTo>
                  <a:cubicBezTo>
                    <a:pt x="1520" y="1406"/>
                    <a:pt x="1523" y="1405"/>
                    <a:pt x="1524" y="1404"/>
                  </a:cubicBezTo>
                  <a:cubicBezTo>
                    <a:pt x="1526" y="1403"/>
                    <a:pt x="1528" y="1402"/>
                    <a:pt x="1529" y="1401"/>
                  </a:cubicBezTo>
                  <a:cubicBezTo>
                    <a:pt x="1529" y="1401"/>
                    <a:pt x="1529" y="1399"/>
                    <a:pt x="1529" y="1399"/>
                  </a:cubicBezTo>
                  <a:cubicBezTo>
                    <a:pt x="1528" y="1397"/>
                    <a:pt x="1526" y="1395"/>
                    <a:pt x="1525" y="1394"/>
                  </a:cubicBezTo>
                  <a:cubicBezTo>
                    <a:pt x="1523" y="1393"/>
                    <a:pt x="1520" y="1391"/>
                    <a:pt x="1519" y="1390"/>
                  </a:cubicBezTo>
                  <a:cubicBezTo>
                    <a:pt x="1517" y="1389"/>
                    <a:pt x="1514" y="1387"/>
                    <a:pt x="1512" y="1386"/>
                  </a:cubicBezTo>
                  <a:cubicBezTo>
                    <a:pt x="1511" y="1385"/>
                    <a:pt x="1509" y="1383"/>
                    <a:pt x="1507" y="1382"/>
                  </a:cubicBezTo>
                  <a:cubicBezTo>
                    <a:pt x="1507" y="1381"/>
                    <a:pt x="1505" y="1379"/>
                    <a:pt x="1504" y="1378"/>
                  </a:cubicBezTo>
                  <a:cubicBezTo>
                    <a:pt x="1503" y="1378"/>
                    <a:pt x="1501" y="1378"/>
                    <a:pt x="1499" y="1378"/>
                  </a:cubicBezTo>
                  <a:cubicBezTo>
                    <a:pt x="1499" y="1377"/>
                    <a:pt x="1497" y="1376"/>
                    <a:pt x="1497" y="1375"/>
                  </a:cubicBezTo>
                  <a:cubicBezTo>
                    <a:pt x="1496" y="1375"/>
                    <a:pt x="1495" y="1373"/>
                    <a:pt x="1495" y="1372"/>
                  </a:cubicBezTo>
                  <a:cubicBezTo>
                    <a:pt x="1495" y="1371"/>
                    <a:pt x="1496" y="1369"/>
                    <a:pt x="1496" y="1368"/>
                  </a:cubicBezTo>
                  <a:cubicBezTo>
                    <a:pt x="1495" y="1366"/>
                    <a:pt x="1492" y="1365"/>
                    <a:pt x="1491" y="1364"/>
                  </a:cubicBezTo>
                  <a:cubicBezTo>
                    <a:pt x="1491" y="1363"/>
                    <a:pt x="1490" y="1360"/>
                    <a:pt x="1490" y="1359"/>
                  </a:cubicBezTo>
                  <a:cubicBezTo>
                    <a:pt x="1490" y="1358"/>
                    <a:pt x="1491" y="1357"/>
                    <a:pt x="1491" y="1356"/>
                  </a:cubicBezTo>
                  <a:cubicBezTo>
                    <a:pt x="1492" y="1355"/>
                    <a:pt x="1494" y="1355"/>
                    <a:pt x="1495" y="1355"/>
                  </a:cubicBezTo>
                  <a:cubicBezTo>
                    <a:pt x="1496" y="1354"/>
                    <a:pt x="1498" y="1353"/>
                    <a:pt x="1499" y="1353"/>
                  </a:cubicBezTo>
                  <a:cubicBezTo>
                    <a:pt x="1500" y="1353"/>
                    <a:pt x="1501" y="1355"/>
                    <a:pt x="1502" y="1356"/>
                  </a:cubicBezTo>
                  <a:cubicBezTo>
                    <a:pt x="1502" y="1357"/>
                    <a:pt x="1504" y="1357"/>
                    <a:pt x="1504" y="1357"/>
                  </a:cubicBezTo>
                  <a:cubicBezTo>
                    <a:pt x="1504" y="1358"/>
                    <a:pt x="1504" y="1359"/>
                    <a:pt x="1503" y="1360"/>
                  </a:cubicBezTo>
                  <a:cubicBezTo>
                    <a:pt x="1503" y="1360"/>
                    <a:pt x="1502" y="1361"/>
                    <a:pt x="1502" y="1361"/>
                  </a:cubicBezTo>
                  <a:cubicBezTo>
                    <a:pt x="1502" y="1362"/>
                    <a:pt x="1502" y="1364"/>
                    <a:pt x="1502" y="1365"/>
                  </a:cubicBezTo>
                  <a:cubicBezTo>
                    <a:pt x="1503" y="1366"/>
                    <a:pt x="1505" y="1366"/>
                    <a:pt x="1506" y="1367"/>
                  </a:cubicBezTo>
                  <a:cubicBezTo>
                    <a:pt x="1508" y="1367"/>
                    <a:pt x="1512" y="1365"/>
                    <a:pt x="1514" y="1366"/>
                  </a:cubicBezTo>
                  <a:cubicBezTo>
                    <a:pt x="1514" y="1367"/>
                    <a:pt x="1513" y="1369"/>
                    <a:pt x="1513" y="1369"/>
                  </a:cubicBezTo>
                  <a:cubicBezTo>
                    <a:pt x="1513" y="1370"/>
                    <a:pt x="1514" y="1371"/>
                    <a:pt x="1514" y="1372"/>
                  </a:cubicBezTo>
                  <a:cubicBezTo>
                    <a:pt x="1515" y="1372"/>
                    <a:pt x="1516" y="1373"/>
                    <a:pt x="1516" y="1373"/>
                  </a:cubicBezTo>
                  <a:cubicBezTo>
                    <a:pt x="1517" y="1374"/>
                    <a:pt x="1516" y="1376"/>
                    <a:pt x="1516" y="1377"/>
                  </a:cubicBezTo>
                  <a:cubicBezTo>
                    <a:pt x="1516" y="1377"/>
                    <a:pt x="1515" y="1379"/>
                    <a:pt x="1516" y="1380"/>
                  </a:cubicBezTo>
                  <a:cubicBezTo>
                    <a:pt x="1516" y="1380"/>
                    <a:pt x="1518" y="1379"/>
                    <a:pt x="1519" y="1378"/>
                  </a:cubicBezTo>
                  <a:cubicBezTo>
                    <a:pt x="1520" y="1378"/>
                    <a:pt x="1524" y="1376"/>
                    <a:pt x="1525" y="1375"/>
                  </a:cubicBezTo>
                  <a:cubicBezTo>
                    <a:pt x="1527" y="1374"/>
                    <a:pt x="1530" y="1370"/>
                    <a:pt x="1532" y="1368"/>
                  </a:cubicBezTo>
                  <a:cubicBezTo>
                    <a:pt x="1534" y="1368"/>
                    <a:pt x="1537" y="1368"/>
                    <a:pt x="1538" y="1367"/>
                  </a:cubicBezTo>
                  <a:cubicBezTo>
                    <a:pt x="1539" y="1367"/>
                    <a:pt x="1541" y="1365"/>
                    <a:pt x="1542" y="1364"/>
                  </a:cubicBezTo>
                  <a:cubicBezTo>
                    <a:pt x="1543" y="1364"/>
                    <a:pt x="1543" y="1361"/>
                    <a:pt x="1544" y="1360"/>
                  </a:cubicBezTo>
                  <a:cubicBezTo>
                    <a:pt x="1545" y="1359"/>
                    <a:pt x="1546" y="1358"/>
                    <a:pt x="1547" y="1357"/>
                  </a:cubicBezTo>
                  <a:cubicBezTo>
                    <a:pt x="1548" y="1357"/>
                    <a:pt x="1550" y="1357"/>
                    <a:pt x="1551" y="1356"/>
                  </a:cubicBezTo>
                  <a:cubicBezTo>
                    <a:pt x="1552" y="1356"/>
                    <a:pt x="1554" y="1356"/>
                    <a:pt x="1555" y="1355"/>
                  </a:cubicBezTo>
                  <a:cubicBezTo>
                    <a:pt x="1556" y="1355"/>
                    <a:pt x="1559" y="1355"/>
                    <a:pt x="1559" y="1356"/>
                  </a:cubicBezTo>
                  <a:cubicBezTo>
                    <a:pt x="1560" y="1356"/>
                    <a:pt x="1559" y="1359"/>
                    <a:pt x="1559" y="1360"/>
                  </a:cubicBezTo>
                  <a:cubicBezTo>
                    <a:pt x="1558" y="1360"/>
                    <a:pt x="1557" y="1361"/>
                    <a:pt x="1556" y="1362"/>
                  </a:cubicBezTo>
                  <a:cubicBezTo>
                    <a:pt x="1556" y="1363"/>
                    <a:pt x="1555" y="1364"/>
                    <a:pt x="1555" y="1365"/>
                  </a:cubicBezTo>
                  <a:cubicBezTo>
                    <a:pt x="1555" y="1365"/>
                    <a:pt x="1557" y="1366"/>
                    <a:pt x="1557" y="1367"/>
                  </a:cubicBezTo>
                  <a:cubicBezTo>
                    <a:pt x="1557" y="1368"/>
                    <a:pt x="1557" y="1369"/>
                    <a:pt x="1557" y="1370"/>
                  </a:cubicBezTo>
                  <a:cubicBezTo>
                    <a:pt x="1557" y="1370"/>
                    <a:pt x="1555" y="1370"/>
                    <a:pt x="1555" y="1370"/>
                  </a:cubicBezTo>
                  <a:cubicBezTo>
                    <a:pt x="1554" y="1371"/>
                    <a:pt x="1554" y="1373"/>
                    <a:pt x="1554" y="1373"/>
                  </a:cubicBezTo>
                  <a:cubicBezTo>
                    <a:pt x="1554" y="1374"/>
                    <a:pt x="1555" y="1376"/>
                    <a:pt x="1556" y="1376"/>
                  </a:cubicBezTo>
                  <a:cubicBezTo>
                    <a:pt x="1557" y="1377"/>
                    <a:pt x="1558" y="1376"/>
                    <a:pt x="1559" y="1376"/>
                  </a:cubicBezTo>
                  <a:cubicBezTo>
                    <a:pt x="1561" y="1375"/>
                    <a:pt x="1564" y="1371"/>
                    <a:pt x="1567" y="1370"/>
                  </a:cubicBezTo>
                  <a:cubicBezTo>
                    <a:pt x="1568" y="1369"/>
                    <a:pt x="1572" y="1368"/>
                    <a:pt x="1574" y="1368"/>
                  </a:cubicBezTo>
                  <a:cubicBezTo>
                    <a:pt x="1576" y="1367"/>
                    <a:pt x="1578" y="1366"/>
                    <a:pt x="1579" y="1365"/>
                  </a:cubicBezTo>
                  <a:cubicBezTo>
                    <a:pt x="1580" y="1364"/>
                    <a:pt x="1582" y="1363"/>
                    <a:pt x="1583" y="1362"/>
                  </a:cubicBezTo>
                  <a:cubicBezTo>
                    <a:pt x="1584" y="1362"/>
                    <a:pt x="1586" y="1361"/>
                    <a:pt x="1587" y="1361"/>
                  </a:cubicBezTo>
                  <a:cubicBezTo>
                    <a:pt x="1588" y="1361"/>
                    <a:pt x="1590" y="1361"/>
                    <a:pt x="1591" y="1362"/>
                  </a:cubicBezTo>
                  <a:cubicBezTo>
                    <a:pt x="1592" y="1362"/>
                    <a:pt x="1592" y="1364"/>
                    <a:pt x="1592" y="1365"/>
                  </a:cubicBezTo>
                  <a:cubicBezTo>
                    <a:pt x="1592" y="1366"/>
                    <a:pt x="1592" y="1368"/>
                    <a:pt x="1592" y="1369"/>
                  </a:cubicBezTo>
                  <a:cubicBezTo>
                    <a:pt x="1591" y="1370"/>
                    <a:pt x="1589" y="1370"/>
                    <a:pt x="1588" y="1370"/>
                  </a:cubicBezTo>
                  <a:cubicBezTo>
                    <a:pt x="1586" y="1371"/>
                    <a:pt x="1582" y="1373"/>
                    <a:pt x="1581" y="1374"/>
                  </a:cubicBezTo>
                  <a:cubicBezTo>
                    <a:pt x="1578" y="1375"/>
                    <a:pt x="1574" y="1377"/>
                    <a:pt x="1572" y="1378"/>
                  </a:cubicBezTo>
                  <a:cubicBezTo>
                    <a:pt x="1568" y="1381"/>
                    <a:pt x="1560" y="1385"/>
                    <a:pt x="1556" y="1388"/>
                  </a:cubicBezTo>
                  <a:cubicBezTo>
                    <a:pt x="1553" y="1389"/>
                    <a:pt x="1548" y="1393"/>
                    <a:pt x="1545" y="1395"/>
                  </a:cubicBezTo>
                  <a:cubicBezTo>
                    <a:pt x="1543" y="1397"/>
                    <a:pt x="1540" y="1401"/>
                    <a:pt x="1538" y="1403"/>
                  </a:cubicBezTo>
                  <a:cubicBezTo>
                    <a:pt x="1537" y="1403"/>
                    <a:pt x="1535" y="1405"/>
                    <a:pt x="1534" y="1406"/>
                  </a:cubicBezTo>
                  <a:cubicBezTo>
                    <a:pt x="1534" y="1407"/>
                    <a:pt x="1532" y="1408"/>
                    <a:pt x="1533" y="1409"/>
                  </a:cubicBezTo>
                  <a:cubicBezTo>
                    <a:pt x="1533" y="1409"/>
                    <a:pt x="1533" y="1410"/>
                    <a:pt x="1534" y="1410"/>
                  </a:cubicBezTo>
                  <a:cubicBezTo>
                    <a:pt x="1534" y="1410"/>
                    <a:pt x="1535" y="1410"/>
                    <a:pt x="1535" y="1410"/>
                  </a:cubicBezTo>
                  <a:cubicBezTo>
                    <a:pt x="1536" y="1410"/>
                    <a:pt x="1538" y="1409"/>
                    <a:pt x="1538" y="1409"/>
                  </a:cubicBezTo>
                  <a:cubicBezTo>
                    <a:pt x="1540" y="1408"/>
                    <a:pt x="1542" y="1406"/>
                    <a:pt x="1543" y="1405"/>
                  </a:cubicBezTo>
                  <a:cubicBezTo>
                    <a:pt x="1545" y="1403"/>
                    <a:pt x="1547" y="1401"/>
                    <a:pt x="1549" y="1399"/>
                  </a:cubicBezTo>
                  <a:cubicBezTo>
                    <a:pt x="1550" y="1399"/>
                    <a:pt x="1552" y="1397"/>
                    <a:pt x="1553" y="1397"/>
                  </a:cubicBezTo>
                  <a:cubicBezTo>
                    <a:pt x="1556" y="1395"/>
                    <a:pt x="1561" y="1391"/>
                    <a:pt x="1564" y="1389"/>
                  </a:cubicBezTo>
                  <a:cubicBezTo>
                    <a:pt x="1566" y="1388"/>
                    <a:pt x="1570" y="1385"/>
                    <a:pt x="1573" y="1384"/>
                  </a:cubicBezTo>
                  <a:cubicBezTo>
                    <a:pt x="1575" y="1383"/>
                    <a:pt x="1579" y="1381"/>
                    <a:pt x="1581" y="1380"/>
                  </a:cubicBezTo>
                  <a:cubicBezTo>
                    <a:pt x="1583" y="1379"/>
                    <a:pt x="1587" y="1377"/>
                    <a:pt x="1589" y="1376"/>
                  </a:cubicBezTo>
                  <a:cubicBezTo>
                    <a:pt x="1592" y="1374"/>
                    <a:pt x="1599" y="1370"/>
                    <a:pt x="1602" y="1369"/>
                  </a:cubicBezTo>
                  <a:cubicBezTo>
                    <a:pt x="1606" y="1367"/>
                    <a:pt x="1613" y="1364"/>
                    <a:pt x="1617" y="1362"/>
                  </a:cubicBezTo>
                  <a:cubicBezTo>
                    <a:pt x="1621" y="1359"/>
                    <a:pt x="1628" y="1354"/>
                    <a:pt x="1631" y="1351"/>
                  </a:cubicBezTo>
                  <a:cubicBezTo>
                    <a:pt x="1634" y="1350"/>
                    <a:pt x="1640" y="1347"/>
                    <a:pt x="1643" y="1345"/>
                  </a:cubicBezTo>
                  <a:cubicBezTo>
                    <a:pt x="1647" y="1343"/>
                    <a:pt x="1654" y="1337"/>
                    <a:pt x="1658" y="1335"/>
                  </a:cubicBezTo>
                  <a:cubicBezTo>
                    <a:pt x="1660" y="1333"/>
                    <a:pt x="1664" y="1331"/>
                    <a:pt x="1666" y="1329"/>
                  </a:cubicBezTo>
                  <a:cubicBezTo>
                    <a:pt x="1668" y="1328"/>
                    <a:pt x="1671" y="1325"/>
                    <a:pt x="1673" y="1324"/>
                  </a:cubicBezTo>
                  <a:cubicBezTo>
                    <a:pt x="1674" y="1324"/>
                    <a:pt x="1676" y="1324"/>
                    <a:pt x="1677" y="1323"/>
                  </a:cubicBezTo>
                  <a:cubicBezTo>
                    <a:pt x="1679" y="1323"/>
                    <a:pt x="1681" y="1323"/>
                    <a:pt x="1682" y="1322"/>
                  </a:cubicBezTo>
                  <a:cubicBezTo>
                    <a:pt x="1683" y="1321"/>
                    <a:pt x="1684" y="1320"/>
                    <a:pt x="1685" y="1319"/>
                  </a:cubicBezTo>
                  <a:cubicBezTo>
                    <a:pt x="1686" y="1318"/>
                    <a:pt x="1688" y="1316"/>
                    <a:pt x="1689" y="1314"/>
                  </a:cubicBezTo>
                  <a:cubicBezTo>
                    <a:pt x="1691" y="1313"/>
                    <a:pt x="1694" y="1310"/>
                    <a:pt x="1696" y="1308"/>
                  </a:cubicBezTo>
                  <a:cubicBezTo>
                    <a:pt x="1699" y="1306"/>
                    <a:pt x="1705" y="1300"/>
                    <a:pt x="1708" y="1297"/>
                  </a:cubicBezTo>
                  <a:cubicBezTo>
                    <a:pt x="1710" y="1295"/>
                    <a:pt x="1716" y="1291"/>
                    <a:pt x="1718" y="1289"/>
                  </a:cubicBezTo>
                  <a:cubicBezTo>
                    <a:pt x="1720" y="1286"/>
                    <a:pt x="1723" y="1282"/>
                    <a:pt x="1725" y="1280"/>
                  </a:cubicBezTo>
                  <a:cubicBezTo>
                    <a:pt x="1727" y="1278"/>
                    <a:pt x="1730" y="1274"/>
                    <a:pt x="1732" y="1272"/>
                  </a:cubicBezTo>
                  <a:cubicBezTo>
                    <a:pt x="1735" y="1270"/>
                    <a:pt x="1740" y="1267"/>
                    <a:pt x="1742" y="1265"/>
                  </a:cubicBezTo>
                  <a:cubicBezTo>
                    <a:pt x="1744" y="1263"/>
                    <a:pt x="1749" y="1260"/>
                    <a:pt x="1751" y="1258"/>
                  </a:cubicBezTo>
                  <a:cubicBezTo>
                    <a:pt x="1753" y="1256"/>
                    <a:pt x="1758" y="1253"/>
                    <a:pt x="1760" y="1251"/>
                  </a:cubicBezTo>
                  <a:cubicBezTo>
                    <a:pt x="1762" y="1250"/>
                    <a:pt x="1765" y="1247"/>
                    <a:pt x="1767" y="1246"/>
                  </a:cubicBezTo>
                  <a:cubicBezTo>
                    <a:pt x="1769" y="1245"/>
                    <a:pt x="1772" y="1242"/>
                    <a:pt x="1773" y="1241"/>
                  </a:cubicBezTo>
                  <a:cubicBezTo>
                    <a:pt x="1774" y="1240"/>
                    <a:pt x="1778" y="1239"/>
                    <a:pt x="1778" y="1238"/>
                  </a:cubicBezTo>
                  <a:cubicBezTo>
                    <a:pt x="1779" y="1237"/>
                    <a:pt x="1780" y="1235"/>
                    <a:pt x="1779" y="1234"/>
                  </a:cubicBezTo>
                  <a:cubicBezTo>
                    <a:pt x="1779" y="1233"/>
                    <a:pt x="1777" y="1233"/>
                    <a:pt x="1776" y="1233"/>
                  </a:cubicBezTo>
                  <a:cubicBezTo>
                    <a:pt x="1775" y="1233"/>
                    <a:pt x="1772" y="1234"/>
                    <a:pt x="1771" y="1234"/>
                  </a:cubicBezTo>
                  <a:cubicBezTo>
                    <a:pt x="1770" y="1234"/>
                    <a:pt x="1768" y="1233"/>
                    <a:pt x="1767" y="1232"/>
                  </a:cubicBezTo>
                  <a:cubicBezTo>
                    <a:pt x="1767" y="1231"/>
                    <a:pt x="1766" y="1230"/>
                    <a:pt x="1765" y="1230"/>
                  </a:cubicBezTo>
                  <a:cubicBezTo>
                    <a:pt x="1764" y="1230"/>
                    <a:pt x="1763" y="1232"/>
                    <a:pt x="1763" y="1233"/>
                  </a:cubicBezTo>
                  <a:cubicBezTo>
                    <a:pt x="1763" y="1234"/>
                    <a:pt x="1764" y="1236"/>
                    <a:pt x="1764" y="1237"/>
                  </a:cubicBezTo>
                  <a:cubicBezTo>
                    <a:pt x="1764" y="1238"/>
                    <a:pt x="1764" y="1240"/>
                    <a:pt x="1763" y="1241"/>
                  </a:cubicBezTo>
                  <a:cubicBezTo>
                    <a:pt x="1762" y="1241"/>
                    <a:pt x="1761" y="1241"/>
                    <a:pt x="1760" y="1241"/>
                  </a:cubicBezTo>
                  <a:cubicBezTo>
                    <a:pt x="1759" y="1241"/>
                    <a:pt x="1758" y="1242"/>
                    <a:pt x="1757" y="1242"/>
                  </a:cubicBezTo>
                  <a:cubicBezTo>
                    <a:pt x="1756" y="1242"/>
                    <a:pt x="1755" y="1241"/>
                    <a:pt x="1754" y="1241"/>
                  </a:cubicBezTo>
                  <a:cubicBezTo>
                    <a:pt x="1754" y="1240"/>
                    <a:pt x="1753" y="1237"/>
                    <a:pt x="1753" y="1236"/>
                  </a:cubicBezTo>
                  <a:cubicBezTo>
                    <a:pt x="1753" y="1235"/>
                    <a:pt x="1754" y="1233"/>
                    <a:pt x="1754" y="1232"/>
                  </a:cubicBezTo>
                  <a:cubicBezTo>
                    <a:pt x="1754" y="1230"/>
                    <a:pt x="1754" y="1228"/>
                    <a:pt x="1754" y="1226"/>
                  </a:cubicBezTo>
                  <a:cubicBezTo>
                    <a:pt x="1754" y="1225"/>
                    <a:pt x="1754" y="1221"/>
                    <a:pt x="1753" y="1219"/>
                  </a:cubicBezTo>
                  <a:cubicBezTo>
                    <a:pt x="1753" y="1219"/>
                    <a:pt x="1751" y="1218"/>
                    <a:pt x="1750" y="1217"/>
                  </a:cubicBezTo>
                  <a:cubicBezTo>
                    <a:pt x="1749" y="1217"/>
                    <a:pt x="1748" y="1215"/>
                    <a:pt x="1747" y="1214"/>
                  </a:cubicBezTo>
                  <a:cubicBezTo>
                    <a:pt x="1747" y="1214"/>
                    <a:pt x="1749" y="1212"/>
                    <a:pt x="1749" y="1211"/>
                  </a:cubicBezTo>
                  <a:cubicBezTo>
                    <a:pt x="1749" y="1210"/>
                    <a:pt x="1750" y="1208"/>
                    <a:pt x="1749" y="1207"/>
                  </a:cubicBezTo>
                  <a:cubicBezTo>
                    <a:pt x="1749" y="1206"/>
                    <a:pt x="1745" y="1206"/>
                    <a:pt x="1743" y="1206"/>
                  </a:cubicBezTo>
                  <a:cubicBezTo>
                    <a:pt x="1742" y="1206"/>
                    <a:pt x="1739" y="1206"/>
                    <a:pt x="1738" y="1205"/>
                  </a:cubicBezTo>
                  <a:cubicBezTo>
                    <a:pt x="1737" y="1205"/>
                    <a:pt x="1736" y="1203"/>
                    <a:pt x="1735" y="1202"/>
                  </a:cubicBezTo>
                  <a:cubicBezTo>
                    <a:pt x="1734" y="1201"/>
                    <a:pt x="1733" y="1200"/>
                    <a:pt x="1733" y="1199"/>
                  </a:cubicBezTo>
                  <a:cubicBezTo>
                    <a:pt x="1733" y="1198"/>
                    <a:pt x="1734" y="1196"/>
                    <a:pt x="1734" y="1195"/>
                  </a:cubicBezTo>
                  <a:cubicBezTo>
                    <a:pt x="1735" y="1194"/>
                    <a:pt x="1737" y="1193"/>
                    <a:pt x="1737" y="1192"/>
                  </a:cubicBezTo>
                  <a:cubicBezTo>
                    <a:pt x="1738" y="1191"/>
                    <a:pt x="1738" y="1188"/>
                    <a:pt x="1737" y="1187"/>
                  </a:cubicBezTo>
                  <a:cubicBezTo>
                    <a:pt x="1737" y="1186"/>
                    <a:pt x="1735" y="1186"/>
                    <a:pt x="1734" y="1185"/>
                  </a:cubicBezTo>
                  <a:cubicBezTo>
                    <a:pt x="1733" y="1185"/>
                    <a:pt x="1733" y="1183"/>
                    <a:pt x="1733" y="1183"/>
                  </a:cubicBezTo>
                  <a:cubicBezTo>
                    <a:pt x="1733" y="1182"/>
                    <a:pt x="1735" y="1180"/>
                    <a:pt x="1736" y="1179"/>
                  </a:cubicBezTo>
                  <a:cubicBezTo>
                    <a:pt x="1737" y="1178"/>
                    <a:pt x="1738" y="1174"/>
                    <a:pt x="1739" y="1173"/>
                  </a:cubicBezTo>
                  <a:cubicBezTo>
                    <a:pt x="1739" y="1172"/>
                    <a:pt x="1740" y="1171"/>
                    <a:pt x="1741" y="1171"/>
                  </a:cubicBezTo>
                  <a:cubicBezTo>
                    <a:pt x="1742" y="1170"/>
                    <a:pt x="1744" y="1171"/>
                    <a:pt x="1745" y="1171"/>
                  </a:cubicBezTo>
                  <a:cubicBezTo>
                    <a:pt x="1745" y="1172"/>
                    <a:pt x="1746" y="1173"/>
                    <a:pt x="1746" y="1173"/>
                  </a:cubicBezTo>
                  <a:cubicBezTo>
                    <a:pt x="1746" y="1174"/>
                    <a:pt x="1744" y="1175"/>
                    <a:pt x="1744" y="1176"/>
                  </a:cubicBezTo>
                  <a:cubicBezTo>
                    <a:pt x="1744" y="1176"/>
                    <a:pt x="1744" y="1178"/>
                    <a:pt x="1745" y="1179"/>
                  </a:cubicBezTo>
                  <a:cubicBezTo>
                    <a:pt x="1745" y="1180"/>
                    <a:pt x="1747" y="1181"/>
                    <a:pt x="1748" y="1181"/>
                  </a:cubicBezTo>
                  <a:cubicBezTo>
                    <a:pt x="1749" y="1181"/>
                    <a:pt x="1751" y="1179"/>
                    <a:pt x="1752" y="1179"/>
                  </a:cubicBezTo>
                  <a:cubicBezTo>
                    <a:pt x="1753" y="1178"/>
                    <a:pt x="1755" y="1176"/>
                    <a:pt x="1756" y="1175"/>
                  </a:cubicBezTo>
                  <a:cubicBezTo>
                    <a:pt x="1756" y="1174"/>
                    <a:pt x="1755" y="1170"/>
                    <a:pt x="1756" y="1169"/>
                  </a:cubicBezTo>
                  <a:cubicBezTo>
                    <a:pt x="1756" y="1168"/>
                    <a:pt x="1758" y="1166"/>
                    <a:pt x="1759" y="1165"/>
                  </a:cubicBezTo>
                  <a:cubicBezTo>
                    <a:pt x="1761" y="1163"/>
                    <a:pt x="1763" y="1160"/>
                    <a:pt x="1765" y="1159"/>
                  </a:cubicBezTo>
                  <a:cubicBezTo>
                    <a:pt x="1766" y="1159"/>
                    <a:pt x="1768" y="1158"/>
                    <a:pt x="1769" y="1158"/>
                  </a:cubicBezTo>
                  <a:cubicBezTo>
                    <a:pt x="1770" y="1157"/>
                    <a:pt x="1771" y="1155"/>
                    <a:pt x="1772" y="1155"/>
                  </a:cubicBezTo>
                  <a:cubicBezTo>
                    <a:pt x="1773" y="1155"/>
                    <a:pt x="1774" y="1157"/>
                    <a:pt x="1775" y="1158"/>
                  </a:cubicBezTo>
                  <a:cubicBezTo>
                    <a:pt x="1777" y="1160"/>
                    <a:pt x="1780" y="1164"/>
                    <a:pt x="1780" y="1167"/>
                  </a:cubicBezTo>
                  <a:cubicBezTo>
                    <a:pt x="1780" y="1168"/>
                    <a:pt x="1779" y="1171"/>
                    <a:pt x="1779" y="1173"/>
                  </a:cubicBezTo>
                  <a:cubicBezTo>
                    <a:pt x="1779" y="1175"/>
                    <a:pt x="1780" y="1179"/>
                    <a:pt x="1780" y="1181"/>
                  </a:cubicBezTo>
                  <a:cubicBezTo>
                    <a:pt x="1780" y="1182"/>
                    <a:pt x="1778" y="1184"/>
                    <a:pt x="1778" y="1186"/>
                  </a:cubicBezTo>
                  <a:cubicBezTo>
                    <a:pt x="1777" y="1187"/>
                    <a:pt x="1775" y="1189"/>
                    <a:pt x="1774" y="1191"/>
                  </a:cubicBezTo>
                  <a:cubicBezTo>
                    <a:pt x="1773" y="1192"/>
                    <a:pt x="1770" y="1193"/>
                    <a:pt x="1769" y="1195"/>
                  </a:cubicBezTo>
                  <a:cubicBezTo>
                    <a:pt x="1768" y="1195"/>
                    <a:pt x="1768" y="1198"/>
                    <a:pt x="1768" y="1199"/>
                  </a:cubicBezTo>
                  <a:cubicBezTo>
                    <a:pt x="1769" y="1200"/>
                    <a:pt x="1772" y="1201"/>
                    <a:pt x="1774" y="1201"/>
                  </a:cubicBezTo>
                  <a:cubicBezTo>
                    <a:pt x="1776" y="1201"/>
                    <a:pt x="1780" y="1199"/>
                    <a:pt x="1782" y="1198"/>
                  </a:cubicBezTo>
                  <a:cubicBezTo>
                    <a:pt x="1784" y="1198"/>
                    <a:pt x="1788" y="1198"/>
                    <a:pt x="1790" y="1197"/>
                  </a:cubicBezTo>
                  <a:cubicBezTo>
                    <a:pt x="1791" y="1197"/>
                    <a:pt x="1793" y="1195"/>
                    <a:pt x="1794" y="1195"/>
                  </a:cubicBezTo>
                  <a:cubicBezTo>
                    <a:pt x="1796" y="1194"/>
                    <a:pt x="1798" y="1192"/>
                    <a:pt x="1800" y="1191"/>
                  </a:cubicBezTo>
                  <a:cubicBezTo>
                    <a:pt x="1801" y="1191"/>
                    <a:pt x="1802" y="1191"/>
                    <a:pt x="1803" y="1191"/>
                  </a:cubicBezTo>
                  <a:cubicBezTo>
                    <a:pt x="1804" y="1191"/>
                    <a:pt x="1805" y="1192"/>
                    <a:pt x="1806" y="1192"/>
                  </a:cubicBezTo>
                  <a:cubicBezTo>
                    <a:pt x="1806" y="1193"/>
                    <a:pt x="1807" y="1194"/>
                    <a:pt x="1808" y="1194"/>
                  </a:cubicBezTo>
                  <a:cubicBezTo>
                    <a:pt x="1809" y="1194"/>
                    <a:pt x="1812" y="1194"/>
                    <a:pt x="1812" y="1195"/>
                  </a:cubicBezTo>
                  <a:cubicBezTo>
                    <a:pt x="1813" y="1196"/>
                    <a:pt x="1812" y="1198"/>
                    <a:pt x="1811" y="1198"/>
                  </a:cubicBezTo>
                  <a:cubicBezTo>
                    <a:pt x="1810" y="1199"/>
                    <a:pt x="1808" y="1199"/>
                    <a:pt x="1807" y="1199"/>
                  </a:cubicBezTo>
                  <a:cubicBezTo>
                    <a:pt x="1806" y="1199"/>
                    <a:pt x="1803" y="1198"/>
                    <a:pt x="1802" y="1198"/>
                  </a:cubicBezTo>
                  <a:cubicBezTo>
                    <a:pt x="1801" y="1198"/>
                    <a:pt x="1799" y="1199"/>
                    <a:pt x="1799" y="1200"/>
                  </a:cubicBezTo>
                  <a:cubicBezTo>
                    <a:pt x="1798" y="1200"/>
                    <a:pt x="1797" y="1203"/>
                    <a:pt x="1797" y="1203"/>
                  </a:cubicBezTo>
                  <a:cubicBezTo>
                    <a:pt x="1796" y="1204"/>
                    <a:pt x="1795" y="1206"/>
                    <a:pt x="1795" y="1207"/>
                  </a:cubicBezTo>
                  <a:cubicBezTo>
                    <a:pt x="1794" y="1207"/>
                    <a:pt x="1792" y="1208"/>
                    <a:pt x="1791" y="1208"/>
                  </a:cubicBezTo>
                  <a:cubicBezTo>
                    <a:pt x="1789" y="1208"/>
                    <a:pt x="1787" y="1208"/>
                    <a:pt x="1786" y="1209"/>
                  </a:cubicBezTo>
                  <a:cubicBezTo>
                    <a:pt x="1785" y="1209"/>
                    <a:pt x="1784" y="1211"/>
                    <a:pt x="1783" y="1212"/>
                  </a:cubicBezTo>
                  <a:cubicBezTo>
                    <a:pt x="1782" y="1213"/>
                    <a:pt x="1780" y="1216"/>
                    <a:pt x="1778" y="1217"/>
                  </a:cubicBezTo>
                  <a:cubicBezTo>
                    <a:pt x="1778" y="1218"/>
                    <a:pt x="1776" y="1219"/>
                    <a:pt x="1775" y="1220"/>
                  </a:cubicBezTo>
                  <a:cubicBezTo>
                    <a:pt x="1774" y="1221"/>
                    <a:pt x="1773" y="1222"/>
                    <a:pt x="1772" y="1223"/>
                  </a:cubicBezTo>
                  <a:cubicBezTo>
                    <a:pt x="1771" y="1224"/>
                    <a:pt x="1770" y="1225"/>
                    <a:pt x="1770" y="1226"/>
                  </a:cubicBezTo>
                  <a:cubicBezTo>
                    <a:pt x="1770" y="1226"/>
                    <a:pt x="1770" y="1228"/>
                    <a:pt x="1770" y="1228"/>
                  </a:cubicBezTo>
                  <a:cubicBezTo>
                    <a:pt x="1771" y="1229"/>
                    <a:pt x="1772" y="1229"/>
                    <a:pt x="1773" y="1229"/>
                  </a:cubicBezTo>
                  <a:cubicBezTo>
                    <a:pt x="1774" y="1230"/>
                    <a:pt x="1776" y="1230"/>
                    <a:pt x="1776" y="1229"/>
                  </a:cubicBezTo>
                  <a:cubicBezTo>
                    <a:pt x="1777" y="1229"/>
                    <a:pt x="1778" y="1228"/>
                    <a:pt x="1779" y="1227"/>
                  </a:cubicBezTo>
                  <a:cubicBezTo>
                    <a:pt x="1780" y="1226"/>
                    <a:pt x="1780" y="1224"/>
                    <a:pt x="1781" y="1223"/>
                  </a:cubicBezTo>
                  <a:cubicBezTo>
                    <a:pt x="1782" y="1222"/>
                    <a:pt x="1784" y="1221"/>
                    <a:pt x="1785" y="1220"/>
                  </a:cubicBezTo>
                  <a:cubicBezTo>
                    <a:pt x="1786" y="1219"/>
                    <a:pt x="1789" y="1217"/>
                    <a:pt x="1790" y="1216"/>
                  </a:cubicBezTo>
                  <a:cubicBezTo>
                    <a:pt x="1792" y="1214"/>
                    <a:pt x="1795" y="1212"/>
                    <a:pt x="1797" y="1210"/>
                  </a:cubicBezTo>
                  <a:cubicBezTo>
                    <a:pt x="1799" y="1209"/>
                    <a:pt x="1803" y="1207"/>
                    <a:pt x="1805" y="1206"/>
                  </a:cubicBezTo>
                  <a:cubicBezTo>
                    <a:pt x="1807" y="1204"/>
                    <a:pt x="1813" y="1202"/>
                    <a:pt x="1816" y="1200"/>
                  </a:cubicBezTo>
                  <a:cubicBezTo>
                    <a:pt x="1819" y="1199"/>
                    <a:pt x="1824" y="1196"/>
                    <a:pt x="1826" y="1195"/>
                  </a:cubicBezTo>
                  <a:cubicBezTo>
                    <a:pt x="1829" y="1193"/>
                    <a:pt x="1836" y="1191"/>
                    <a:pt x="1839" y="1189"/>
                  </a:cubicBezTo>
                  <a:cubicBezTo>
                    <a:pt x="1842" y="1188"/>
                    <a:pt x="1849" y="1184"/>
                    <a:pt x="1852" y="1182"/>
                  </a:cubicBezTo>
                  <a:cubicBezTo>
                    <a:pt x="1856" y="1180"/>
                    <a:pt x="1864" y="1176"/>
                    <a:pt x="1868" y="1174"/>
                  </a:cubicBezTo>
                  <a:cubicBezTo>
                    <a:pt x="1870" y="1173"/>
                    <a:pt x="1875" y="1170"/>
                    <a:pt x="1878" y="1169"/>
                  </a:cubicBezTo>
                  <a:cubicBezTo>
                    <a:pt x="1880" y="1168"/>
                    <a:pt x="1885" y="1167"/>
                    <a:pt x="1887" y="1167"/>
                  </a:cubicBezTo>
                  <a:cubicBezTo>
                    <a:pt x="1889" y="1166"/>
                    <a:pt x="1894" y="1167"/>
                    <a:pt x="1896" y="1167"/>
                  </a:cubicBezTo>
                  <a:cubicBezTo>
                    <a:pt x="1897" y="1167"/>
                    <a:pt x="1900" y="1168"/>
                    <a:pt x="1902" y="1167"/>
                  </a:cubicBezTo>
                  <a:cubicBezTo>
                    <a:pt x="1904" y="1167"/>
                    <a:pt x="1907" y="1165"/>
                    <a:pt x="1908" y="1165"/>
                  </a:cubicBezTo>
                  <a:cubicBezTo>
                    <a:pt x="1909" y="1164"/>
                    <a:pt x="1910" y="1164"/>
                    <a:pt x="1911" y="1163"/>
                  </a:cubicBezTo>
                  <a:cubicBezTo>
                    <a:pt x="1910" y="1161"/>
                    <a:pt x="1909" y="1160"/>
                    <a:pt x="1908" y="1159"/>
                  </a:cubicBezTo>
                  <a:cubicBezTo>
                    <a:pt x="1907" y="1157"/>
                    <a:pt x="1904" y="1155"/>
                    <a:pt x="1903" y="1154"/>
                  </a:cubicBezTo>
                  <a:cubicBezTo>
                    <a:pt x="1902" y="1153"/>
                    <a:pt x="1901" y="1151"/>
                    <a:pt x="1900" y="1150"/>
                  </a:cubicBezTo>
                  <a:cubicBezTo>
                    <a:pt x="1899" y="1150"/>
                    <a:pt x="1896" y="1150"/>
                    <a:pt x="1895" y="1149"/>
                  </a:cubicBezTo>
                  <a:cubicBezTo>
                    <a:pt x="1895" y="1147"/>
                    <a:pt x="1895" y="1144"/>
                    <a:pt x="1896" y="1143"/>
                  </a:cubicBezTo>
                  <a:cubicBezTo>
                    <a:pt x="1896" y="1142"/>
                    <a:pt x="1899" y="1141"/>
                    <a:pt x="1900" y="1140"/>
                  </a:cubicBezTo>
                  <a:cubicBezTo>
                    <a:pt x="1901" y="1139"/>
                    <a:pt x="1903" y="1137"/>
                    <a:pt x="1904" y="1136"/>
                  </a:cubicBezTo>
                  <a:cubicBezTo>
                    <a:pt x="1905" y="1134"/>
                    <a:pt x="1909" y="1132"/>
                    <a:pt x="1910" y="1130"/>
                  </a:cubicBezTo>
                  <a:cubicBezTo>
                    <a:pt x="1911" y="1129"/>
                    <a:pt x="1911" y="1125"/>
                    <a:pt x="1912" y="1124"/>
                  </a:cubicBezTo>
                  <a:cubicBezTo>
                    <a:pt x="1912" y="1122"/>
                    <a:pt x="1912" y="1118"/>
                    <a:pt x="1912" y="1117"/>
                  </a:cubicBezTo>
                  <a:cubicBezTo>
                    <a:pt x="1913" y="1115"/>
                    <a:pt x="1915" y="1112"/>
                    <a:pt x="1916" y="1110"/>
                  </a:cubicBezTo>
                  <a:cubicBezTo>
                    <a:pt x="1916" y="1109"/>
                    <a:pt x="1918" y="1108"/>
                    <a:pt x="1919" y="1107"/>
                  </a:cubicBezTo>
                  <a:cubicBezTo>
                    <a:pt x="1920" y="1106"/>
                    <a:pt x="1922" y="1103"/>
                    <a:pt x="1923" y="1102"/>
                  </a:cubicBezTo>
                  <a:cubicBezTo>
                    <a:pt x="1923" y="1101"/>
                    <a:pt x="1925" y="1100"/>
                    <a:pt x="1925" y="1099"/>
                  </a:cubicBezTo>
                  <a:cubicBezTo>
                    <a:pt x="1926" y="1099"/>
                    <a:pt x="1926" y="1097"/>
                    <a:pt x="1925" y="1097"/>
                  </a:cubicBezTo>
                  <a:cubicBezTo>
                    <a:pt x="1925" y="1096"/>
                    <a:pt x="1923" y="1095"/>
                    <a:pt x="1923" y="1095"/>
                  </a:cubicBezTo>
                  <a:cubicBezTo>
                    <a:pt x="1923" y="1094"/>
                    <a:pt x="1923" y="1092"/>
                    <a:pt x="1924" y="1091"/>
                  </a:cubicBezTo>
                  <a:cubicBezTo>
                    <a:pt x="1924" y="1091"/>
                    <a:pt x="1926" y="1090"/>
                    <a:pt x="1927" y="1089"/>
                  </a:cubicBezTo>
                  <a:cubicBezTo>
                    <a:pt x="1928" y="1088"/>
                    <a:pt x="1928" y="1084"/>
                    <a:pt x="1927" y="1083"/>
                  </a:cubicBezTo>
                  <a:cubicBezTo>
                    <a:pt x="1927" y="1081"/>
                    <a:pt x="1925" y="1079"/>
                    <a:pt x="1924" y="1078"/>
                  </a:cubicBezTo>
                  <a:cubicBezTo>
                    <a:pt x="1923" y="1077"/>
                    <a:pt x="1922" y="1075"/>
                    <a:pt x="1922" y="1074"/>
                  </a:cubicBezTo>
                  <a:cubicBezTo>
                    <a:pt x="1921" y="1073"/>
                    <a:pt x="1924" y="1070"/>
                    <a:pt x="1924" y="1068"/>
                  </a:cubicBezTo>
                  <a:cubicBezTo>
                    <a:pt x="1924" y="1067"/>
                    <a:pt x="1923" y="1064"/>
                    <a:pt x="1923" y="1063"/>
                  </a:cubicBezTo>
                  <a:cubicBezTo>
                    <a:pt x="1922" y="1062"/>
                    <a:pt x="1921" y="1060"/>
                    <a:pt x="1921" y="1059"/>
                  </a:cubicBezTo>
                  <a:cubicBezTo>
                    <a:pt x="1920" y="1058"/>
                    <a:pt x="1918" y="1056"/>
                    <a:pt x="1917" y="1055"/>
                  </a:cubicBezTo>
                  <a:cubicBezTo>
                    <a:pt x="1916" y="1054"/>
                    <a:pt x="1914" y="1053"/>
                    <a:pt x="1914" y="1052"/>
                  </a:cubicBezTo>
                  <a:cubicBezTo>
                    <a:pt x="1914" y="1051"/>
                    <a:pt x="1915" y="1049"/>
                    <a:pt x="1915" y="1047"/>
                  </a:cubicBezTo>
                  <a:cubicBezTo>
                    <a:pt x="1915" y="1046"/>
                    <a:pt x="1914" y="1044"/>
                    <a:pt x="1915" y="1043"/>
                  </a:cubicBezTo>
                  <a:cubicBezTo>
                    <a:pt x="1915" y="1041"/>
                    <a:pt x="1918" y="1038"/>
                    <a:pt x="1919" y="1037"/>
                  </a:cubicBezTo>
                  <a:cubicBezTo>
                    <a:pt x="1920" y="1036"/>
                    <a:pt x="1923" y="1035"/>
                    <a:pt x="1923" y="1035"/>
                  </a:cubicBezTo>
                  <a:cubicBezTo>
                    <a:pt x="1923" y="1034"/>
                    <a:pt x="1923" y="1032"/>
                    <a:pt x="1923" y="1032"/>
                  </a:cubicBezTo>
                  <a:cubicBezTo>
                    <a:pt x="1923" y="1031"/>
                    <a:pt x="1922" y="1030"/>
                    <a:pt x="1922" y="1029"/>
                  </a:cubicBezTo>
                  <a:cubicBezTo>
                    <a:pt x="1921" y="1028"/>
                    <a:pt x="1920" y="1026"/>
                    <a:pt x="1919" y="1025"/>
                  </a:cubicBezTo>
                  <a:cubicBezTo>
                    <a:pt x="1919" y="1024"/>
                    <a:pt x="1920" y="1021"/>
                    <a:pt x="1919" y="1019"/>
                  </a:cubicBezTo>
                  <a:cubicBezTo>
                    <a:pt x="1919" y="1018"/>
                    <a:pt x="1917" y="1018"/>
                    <a:pt x="1917" y="1017"/>
                  </a:cubicBezTo>
                  <a:cubicBezTo>
                    <a:pt x="1916" y="1016"/>
                    <a:pt x="1916" y="1014"/>
                    <a:pt x="1917" y="1013"/>
                  </a:cubicBezTo>
                  <a:cubicBezTo>
                    <a:pt x="1917" y="1012"/>
                    <a:pt x="1917" y="1009"/>
                    <a:pt x="1918" y="1008"/>
                  </a:cubicBezTo>
                  <a:cubicBezTo>
                    <a:pt x="1918" y="1007"/>
                    <a:pt x="1920" y="1007"/>
                    <a:pt x="1920" y="1006"/>
                  </a:cubicBezTo>
                  <a:cubicBezTo>
                    <a:pt x="1921" y="1006"/>
                    <a:pt x="1923" y="1005"/>
                    <a:pt x="1923" y="1004"/>
                  </a:cubicBezTo>
                  <a:cubicBezTo>
                    <a:pt x="1924" y="1003"/>
                    <a:pt x="1923" y="1001"/>
                    <a:pt x="1923" y="1000"/>
                  </a:cubicBezTo>
                  <a:cubicBezTo>
                    <a:pt x="1923" y="1000"/>
                    <a:pt x="1923" y="998"/>
                    <a:pt x="1923" y="997"/>
                  </a:cubicBezTo>
                  <a:cubicBezTo>
                    <a:pt x="1923" y="996"/>
                    <a:pt x="1924" y="994"/>
                    <a:pt x="1925" y="993"/>
                  </a:cubicBezTo>
                  <a:cubicBezTo>
                    <a:pt x="1926" y="993"/>
                    <a:pt x="1928" y="992"/>
                    <a:pt x="1929" y="992"/>
                  </a:cubicBezTo>
                  <a:cubicBezTo>
                    <a:pt x="1930" y="991"/>
                    <a:pt x="1931" y="990"/>
                    <a:pt x="1932" y="989"/>
                  </a:cubicBezTo>
                  <a:cubicBezTo>
                    <a:pt x="1932" y="988"/>
                    <a:pt x="1932" y="986"/>
                    <a:pt x="1932" y="985"/>
                  </a:cubicBezTo>
                  <a:cubicBezTo>
                    <a:pt x="1932" y="984"/>
                    <a:pt x="1932" y="983"/>
                    <a:pt x="1932" y="982"/>
                  </a:cubicBezTo>
                  <a:cubicBezTo>
                    <a:pt x="1932" y="981"/>
                    <a:pt x="1931" y="980"/>
                    <a:pt x="1931" y="979"/>
                  </a:cubicBezTo>
                  <a:cubicBezTo>
                    <a:pt x="1931" y="978"/>
                    <a:pt x="1933" y="977"/>
                    <a:pt x="1933" y="976"/>
                  </a:cubicBezTo>
                  <a:cubicBezTo>
                    <a:pt x="1934" y="976"/>
                    <a:pt x="1935" y="975"/>
                    <a:pt x="1935" y="974"/>
                  </a:cubicBezTo>
                  <a:cubicBezTo>
                    <a:pt x="1935" y="973"/>
                    <a:pt x="1935" y="971"/>
                    <a:pt x="1935" y="970"/>
                  </a:cubicBezTo>
                  <a:cubicBezTo>
                    <a:pt x="1935" y="969"/>
                    <a:pt x="1937" y="968"/>
                    <a:pt x="1938" y="968"/>
                  </a:cubicBezTo>
                  <a:cubicBezTo>
                    <a:pt x="1938" y="967"/>
                    <a:pt x="1939" y="965"/>
                    <a:pt x="1939" y="964"/>
                  </a:cubicBezTo>
                  <a:cubicBezTo>
                    <a:pt x="1939" y="963"/>
                    <a:pt x="1939" y="961"/>
                    <a:pt x="1939" y="960"/>
                  </a:cubicBezTo>
                  <a:cubicBezTo>
                    <a:pt x="1939" y="959"/>
                    <a:pt x="1938" y="957"/>
                    <a:pt x="1938" y="956"/>
                  </a:cubicBezTo>
                  <a:cubicBezTo>
                    <a:pt x="1937" y="954"/>
                    <a:pt x="1937" y="952"/>
                    <a:pt x="1938" y="951"/>
                  </a:cubicBezTo>
                  <a:cubicBezTo>
                    <a:pt x="1938" y="950"/>
                    <a:pt x="1939" y="949"/>
                    <a:pt x="1940" y="948"/>
                  </a:cubicBezTo>
                  <a:cubicBezTo>
                    <a:pt x="1941" y="948"/>
                    <a:pt x="1943" y="948"/>
                    <a:pt x="1943" y="947"/>
                  </a:cubicBezTo>
                  <a:cubicBezTo>
                    <a:pt x="1944" y="946"/>
                    <a:pt x="1944" y="944"/>
                    <a:pt x="1943" y="9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878263" y="4346575"/>
              <a:ext cx="679450" cy="577850"/>
            </a:xfrm>
            <a:custGeom>
              <a:avLst/>
              <a:gdLst>
                <a:gd name="T0" fmla="*/ 769 w 805"/>
                <a:gd name="T1" fmla="*/ 607 h 685"/>
                <a:gd name="T2" fmla="*/ 718 w 805"/>
                <a:gd name="T3" fmla="*/ 594 h 685"/>
                <a:gd name="T4" fmla="*/ 698 w 805"/>
                <a:gd name="T5" fmla="*/ 564 h 685"/>
                <a:gd name="T6" fmla="*/ 703 w 805"/>
                <a:gd name="T7" fmla="*/ 551 h 685"/>
                <a:gd name="T8" fmla="*/ 730 w 805"/>
                <a:gd name="T9" fmla="*/ 545 h 685"/>
                <a:gd name="T10" fmla="*/ 744 w 805"/>
                <a:gd name="T11" fmla="*/ 530 h 685"/>
                <a:gd name="T12" fmla="*/ 742 w 805"/>
                <a:gd name="T13" fmla="*/ 511 h 685"/>
                <a:gd name="T14" fmla="*/ 733 w 805"/>
                <a:gd name="T15" fmla="*/ 509 h 685"/>
                <a:gd name="T16" fmla="*/ 711 w 805"/>
                <a:gd name="T17" fmla="*/ 492 h 685"/>
                <a:gd name="T18" fmla="*/ 681 w 805"/>
                <a:gd name="T19" fmla="*/ 511 h 685"/>
                <a:gd name="T20" fmla="*/ 674 w 805"/>
                <a:gd name="T21" fmla="*/ 497 h 685"/>
                <a:gd name="T22" fmla="*/ 700 w 805"/>
                <a:gd name="T23" fmla="*/ 466 h 685"/>
                <a:gd name="T24" fmla="*/ 673 w 805"/>
                <a:gd name="T25" fmla="*/ 419 h 685"/>
                <a:gd name="T26" fmla="*/ 655 w 805"/>
                <a:gd name="T27" fmla="*/ 360 h 685"/>
                <a:gd name="T28" fmla="*/ 386 w 805"/>
                <a:gd name="T29" fmla="*/ 345 h 685"/>
                <a:gd name="T30" fmla="*/ 389 w 805"/>
                <a:gd name="T31" fmla="*/ 307 h 685"/>
                <a:gd name="T32" fmla="*/ 392 w 805"/>
                <a:gd name="T33" fmla="*/ 290 h 685"/>
                <a:gd name="T34" fmla="*/ 394 w 805"/>
                <a:gd name="T35" fmla="*/ 251 h 685"/>
                <a:gd name="T36" fmla="*/ 405 w 805"/>
                <a:gd name="T37" fmla="*/ 223 h 685"/>
                <a:gd name="T38" fmla="*/ 421 w 805"/>
                <a:gd name="T39" fmla="*/ 197 h 685"/>
                <a:gd name="T40" fmla="*/ 431 w 805"/>
                <a:gd name="T41" fmla="*/ 161 h 685"/>
                <a:gd name="T42" fmla="*/ 445 w 805"/>
                <a:gd name="T43" fmla="*/ 151 h 685"/>
                <a:gd name="T44" fmla="*/ 450 w 805"/>
                <a:gd name="T45" fmla="*/ 136 h 685"/>
                <a:gd name="T46" fmla="*/ 451 w 805"/>
                <a:gd name="T47" fmla="*/ 102 h 685"/>
                <a:gd name="T48" fmla="*/ 438 w 805"/>
                <a:gd name="T49" fmla="*/ 88 h 685"/>
                <a:gd name="T50" fmla="*/ 435 w 805"/>
                <a:gd name="T51" fmla="*/ 67 h 685"/>
                <a:gd name="T52" fmla="*/ 422 w 805"/>
                <a:gd name="T53" fmla="*/ 25 h 685"/>
                <a:gd name="T54" fmla="*/ 413 w 805"/>
                <a:gd name="T55" fmla="*/ 2 h 685"/>
                <a:gd name="T56" fmla="*/ 25 w 805"/>
                <a:gd name="T57" fmla="*/ 218 h 685"/>
                <a:gd name="T58" fmla="*/ 48 w 805"/>
                <a:gd name="T59" fmla="*/ 254 h 685"/>
                <a:gd name="T60" fmla="*/ 54 w 805"/>
                <a:gd name="T61" fmla="*/ 283 h 685"/>
                <a:gd name="T62" fmla="*/ 72 w 805"/>
                <a:gd name="T63" fmla="*/ 323 h 685"/>
                <a:gd name="T64" fmla="*/ 96 w 805"/>
                <a:gd name="T65" fmla="*/ 353 h 685"/>
                <a:gd name="T66" fmla="*/ 94 w 805"/>
                <a:gd name="T67" fmla="*/ 415 h 685"/>
                <a:gd name="T68" fmla="*/ 80 w 805"/>
                <a:gd name="T69" fmla="*/ 444 h 685"/>
                <a:gd name="T70" fmla="*/ 80 w 805"/>
                <a:gd name="T71" fmla="*/ 474 h 685"/>
                <a:gd name="T72" fmla="*/ 79 w 805"/>
                <a:gd name="T73" fmla="*/ 518 h 685"/>
                <a:gd name="T74" fmla="*/ 72 w 805"/>
                <a:gd name="T75" fmla="*/ 557 h 685"/>
                <a:gd name="T76" fmla="*/ 64 w 805"/>
                <a:gd name="T77" fmla="*/ 600 h 685"/>
                <a:gd name="T78" fmla="*/ 234 w 805"/>
                <a:gd name="T79" fmla="*/ 612 h 685"/>
                <a:gd name="T80" fmla="*/ 347 w 805"/>
                <a:gd name="T81" fmla="*/ 613 h 685"/>
                <a:gd name="T82" fmla="*/ 376 w 805"/>
                <a:gd name="T83" fmla="*/ 604 h 685"/>
                <a:gd name="T84" fmla="*/ 320 w 805"/>
                <a:gd name="T85" fmla="*/ 591 h 685"/>
                <a:gd name="T86" fmla="*/ 357 w 805"/>
                <a:gd name="T87" fmla="*/ 575 h 685"/>
                <a:gd name="T88" fmla="*/ 396 w 805"/>
                <a:gd name="T89" fmla="*/ 588 h 685"/>
                <a:gd name="T90" fmla="*/ 429 w 805"/>
                <a:gd name="T91" fmla="*/ 607 h 685"/>
                <a:gd name="T92" fmla="*/ 467 w 805"/>
                <a:gd name="T93" fmla="*/ 632 h 685"/>
                <a:gd name="T94" fmla="*/ 473 w 805"/>
                <a:gd name="T95" fmla="*/ 659 h 685"/>
                <a:gd name="T96" fmla="*/ 535 w 805"/>
                <a:gd name="T97" fmla="*/ 684 h 685"/>
                <a:gd name="T98" fmla="*/ 532 w 805"/>
                <a:gd name="T99" fmla="*/ 676 h 685"/>
                <a:gd name="T100" fmla="*/ 568 w 805"/>
                <a:gd name="T101" fmla="*/ 647 h 685"/>
                <a:gd name="T102" fmla="*/ 577 w 805"/>
                <a:gd name="T103" fmla="*/ 646 h 685"/>
                <a:gd name="T104" fmla="*/ 609 w 805"/>
                <a:gd name="T105" fmla="*/ 648 h 685"/>
                <a:gd name="T106" fmla="*/ 610 w 805"/>
                <a:gd name="T107" fmla="*/ 672 h 685"/>
                <a:gd name="T108" fmla="*/ 648 w 805"/>
                <a:gd name="T109" fmla="*/ 637 h 685"/>
                <a:gd name="T110" fmla="*/ 643 w 805"/>
                <a:gd name="T111" fmla="*/ 609 h 685"/>
                <a:gd name="T112" fmla="*/ 674 w 805"/>
                <a:gd name="T113" fmla="*/ 604 h 685"/>
                <a:gd name="T114" fmla="*/ 728 w 805"/>
                <a:gd name="T115" fmla="*/ 631 h 685"/>
                <a:gd name="T116" fmla="*/ 749 w 805"/>
                <a:gd name="T117" fmla="*/ 680 h 685"/>
                <a:gd name="T118" fmla="*/ 783 w 805"/>
                <a:gd name="T119" fmla="*/ 662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05" h="685">
                  <a:moveTo>
                    <a:pt x="805" y="629"/>
                  </a:moveTo>
                  <a:cubicBezTo>
                    <a:pt x="804" y="628"/>
                    <a:pt x="802" y="626"/>
                    <a:pt x="801" y="625"/>
                  </a:cubicBezTo>
                  <a:cubicBezTo>
                    <a:pt x="801" y="624"/>
                    <a:pt x="799" y="622"/>
                    <a:pt x="799" y="622"/>
                  </a:cubicBezTo>
                  <a:cubicBezTo>
                    <a:pt x="797" y="622"/>
                    <a:pt x="795" y="624"/>
                    <a:pt x="794" y="624"/>
                  </a:cubicBezTo>
                  <a:cubicBezTo>
                    <a:pt x="793" y="625"/>
                    <a:pt x="793" y="627"/>
                    <a:pt x="792" y="628"/>
                  </a:cubicBezTo>
                  <a:cubicBezTo>
                    <a:pt x="791" y="628"/>
                    <a:pt x="789" y="629"/>
                    <a:pt x="788" y="628"/>
                  </a:cubicBezTo>
                  <a:cubicBezTo>
                    <a:pt x="787" y="628"/>
                    <a:pt x="786" y="626"/>
                    <a:pt x="786" y="625"/>
                  </a:cubicBezTo>
                  <a:cubicBezTo>
                    <a:pt x="786" y="624"/>
                    <a:pt x="787" y="623"/>
                    <a:pt x="787" y="622"/>
                  </a:cubicBezTo>
                  <a:cubicBezTo>
                    <a:pt x="787" y="621"/>
                    <a:pt x="787" y="619"/>
                    <a:pt x="786" y="618"/>
                  </a:cubicBezTo>
                  <a:cubicBezTo>
                    <a:pt x="785" y="618"/>
                    <a:pt x="782" y="618"/>
                    <a:pt x="781" y="617"/>
                  </a:cubicBezTo>
                  <a:cubicBezTo>
                    <a:pt x="780" y="616"/>
                    <a:pt x="778" y="614"/>
                    <a:pt x="778" y="613"/>
                  </a:cubicBezTo>
                  <a:cubicBezTo>
                    <a:pt x="777" y="611"/>
                    <a:pt x="776" y="608"/>
                    <a:pt x="775" y="607"/>
                  </a:cubicBezTo>
                  <a:cubicBezTo>
                    <a:pt x="774" y="606"/>
                    <a:pt x="773" y="605"/>
                    <a:pt x="772" y="605"/>
                  </a:cubicBezTo>
                  <a:cubicBezTo>
                    <a:pt x="771" y="605"/>
                    <a:pt x="770" y="606"/>
                    <a:pt x="769" y="607"/>
                  </a:cubicBezTo>
                  <a:cubicBezTo>
                    <a:pt x="768" y="608"/>
                    <a:pt x="768" y="611"/>
                    <a:pt x="766" y="611"/>
                  </a:cubicBezTo>
                  <a:cubicBezTo>
                    <a:pt x="765" y="611"/>
                    <a:pt x="762" y="608"/>
                    <a:pt x="761" y="607"/>
                  </a:cubicBezTo>
                  <a:cubicBezTo>
                    <a:pt x="760" y="606"/>
                    <a:pt x="757" y="604"/>
                    <a:pt x="755" y="604"/>
                  </a:cubicBezTo>
                  <a:cubicBezTo>
                    <a:pt x="754" y="604"/>
                    <a:pt x="753" y="607"/>
                    <a:pt x="752" y="607"/>
                  </a:cubicBezTo>
                  <a:cubicBezTo>
                    <a:pt x="751" y="607"/>
                    <a:pt x="748" y="607"/>
                    <a:pt x="748" y="606"/>
                  </a:cubicBezTo>
                  <a:cubicBezTo>
                    <a:pt x="747" y="605"/>
                    <a:pt x="749" y="603"/>
                    <a:pt x="748" y="602"/>
                  </a:cubicBezTo>
                  <a:cubicBezTo>
                    <a:pt x="748" y="601"/>
                    <a:pt x="746" y="600"/>
                    <a:pt x="745" y="600"/>
                  </a:cubicBezTo>
                  <a:cubicBezTo>
                    <a:pt x="743" y="600"/>
                    <a:pt x="739" y="600"/>
                    <a:pt x="737" y="600"/>
                  </a:cubicBezTo>
                  <a:cubicBezTo>
                    <a:pt x="736" y="600"/>
                    <a:pt x="733" y="603"/>
                    <a:pt x="732" y="603"/>
                  </a:cubicBezTo>
                  <a:cubicBezTo>
                    <a:pt x="731" y="602"/>
                    <a:pt x="730" y="599"/>
                    <a:pt x="729" y="599"/>
                  </a:cubicBezTo>
                  <a:cubicBezTo>
                    <a:pt x="728" y="599"/>
                    <a:pt x="728" y="601"/>
                    <a:pt x="727" y="602"/>
                  </a:cubicBezTo>
                  <a:cubicBezTo>
                    <a:pt x="726" y="602"/>
                    <a:pt x="725" y="603"/>
                    <a:pt x="724" y="603"/>
                  </a:cubicBezTo>
                  <a:cubicBezTo>
                    <a:pt x="723" y="603"/>
                    <a:pt x="721" y="601"/>
                    <a:pt x="721" y="600"/>
                  </a:cubicBezTo>
                  <a:cubicBezTo>
                    <a:pt x="720" y="599"/>
                    <a:pt x="718" y="594"/>
                    <a:pt x="718" y="594"/>
                  </a:cubicBezTo>
                  <a:cubicBezTo>
                    <a:pt x="718" y="594"/>
                    <a:pt x="717" y="590"/>
                    <a:pt x="716" y="590"/>
                  </a:cubicBezTo>
                  <a:cubicBezTo>
                    <a:pt x="716" y="590"/>
                    <a:pt x="714" y="591"/>
                    <a:pt x="714" y="592"/>
                  </a:cubicBezTo>
                  <a:cubicBezTo>
                    <a:pt x="713" y="593"/>
                    <a:pt x="713" y="597"/>
                    <a:pt x="711" y="597"/>
                  </a:cubicBezTo>
                  <a:cubicBezTo>
                    <a:pt x="710" y="597"/>
                    <a:pt x="709" y="594"/>
                    <a:pt x="709" y="594"/>
                  </a:cubicBezTo>
                  <a:cubicBezTo>
                    <a:pt x="708" y="592"/>
                    <a:pt x="705" y="590"/>
                    <a:pt x="704" y="589"/>
                  </a:cubicBezTo>
                  <a:cubicBezTo>
                    <a:pt x="703" y="588"/>
                    <a:pt x="702" y="587"/>
                    <a:pt x="701" y="587"/>
                  </a:cubicBezTo>
                  <a:cubicBezTo>
                    <a:pt x="699" y="587"/>
                    <a:pt x="697" y="588"/>
                    <a:pt x="695" y="587"/>
                  </a:cubicBezTo>
                  <a:cubicBezTo>
                    <a:pt x="694" y="587"/>
                    <a:pt x="691" y="585"/>
                    <a:pt x="691" y="584"/>
                  </a:cubicBezTo>
                  <a:cubicBezTo>
                    <a:pt x="691" y="583"/>
                    <a:pt x="693" y="582"/>
                    <a:pt x="694" y="581"/>
                  </a:cubicBezTo>
                  <a:cubicBezTo>
                    <a:pt x="694" y="579"/>
                    <a:pt x="692" y="577"/>
                    <a:pt x="693" y="575"/>
                  </a:cubicBezTo>
                  <a:cubicBezTo>
                    <a:pt x="693" y="574"/>
                    <a:pt x="695" y="573"/>
                    <a:pt x="695" y="572"/>
                  </a:cubicBezTo>
                  <a:cubicBezTo>
                    <a:pt x="695" y="571"/>
                    <a:pt x="693" y="570"/>
                    <a:pt x="692" y="569"/>
                  </a:cubicBezTo>
                  <a:cubicBezTo>
                    <a:pt x="692" y="568"/>
                    <a:pt x="693" y="565"/>
                    <a:pt x="694" y="565"/>
                  </a:cubicBezTo>
                  <a:cubicBezTo>
                    <a:pt x="695" y="564"/>
                    <a:pt x="698" y="565"/>
                    <a:pt x="698" y="564"/>
                  </a:cubicBezTo>
                  <a:cubicBezTo>
                    <a:pt x="699" y="563"/>
                    <a:pt x="697" y="561"/>
                    <a:pt x="696" y="560"/>
                  </a:cubicBezTo>
                  <a:cubicBezTo>
                    <a:pt x="696" y="559"/>
                    <a:pt x="695" y="557"/>
                    <a:pt x="696" y="556"/>
                  </a:cubicBezTo>
                  <a:cubicBezTo>
                    <a:pt x="696" y="556"/>
                    <a:pt x="698" y="556"/>
                    <a:pt x="699" y="556"/>
                  </a:cubicBezTo>
                  <a:cubicBezTo>
                    <a:pt x="700" y="556"/>
                    <a:pt x="702" y="558"/>
                    <a:pt x="703" y="558"/>
                  </a:cubicBezTo>
                  <a:cubicBezTo>
                    <a:pt x="704" y="558"/>
                    <a:pt x="706" y="559"/>
                    <a:pt x="708" y="559"/>
                  </a:cubicBezTo>
                  <a:cubicBezTo>
                    <a:pt x="709" y="559"/>
                    <a:pt x="711" y="559"/>
                    <a:pt x="712" y="559"/>
                  </a:cubicBezTo>
                  <a:cubicBezTo>
                    <a:pt x="714" y="559"/>
                    <a:pt x="716" y="560"/>
                    <a:pt x="717" y="561"/>
                  </a:cubicBezTo>
                  <a:cubicBezTo>
                    <a:pt x="718" y="561"/>
                    <a:pt x="720" y="563"/>
                    <a:pt x="721" y="564"/>
                  </a:cubicBezTo>
                  <a:cubicBezTo>
                    <a:pt x="722" y="564"/>
                    <a:pt x="724" y="565"/>
                    <a:pt x="725" y="564"/>
                  </a:cubicBezTo>
                  <a:cubicBezTo>
                    <a:pt x="726" y="563"/>
                    <a:pt x="724" y="560"/>
                    <a:pt x="723" y="559"/>
                  </a:cubicBezTo>
                  <a:cubicBezTo>
                    <a:pt x="722" y="558"/>
                    <a:pt x="720" y="558"/>
                    <a:pt x="719" y="557"/>
                  </a:cubicBezTo>
                  <a:cubicBezTo>
                    <a:pt x="718" y="556"/>
                    <a:pt x="717" y="555"/>
                    <a:pt x="716" y="555"/>
                  </a:cubicBezTo>
                  <a:cubicBezTo>
                    <a:pt x="714" y="554"/>
                    <a:pt x="712" y="555"/>
                    <a:pt x="710" y="555"/>
                  </a:cubicBezTo>
                  <a:cubicBezTo>
                    <a:pt x="708" y="554"/>
                    <a:pt x="705" y="553"/>
                    <a:pt x="703" y="551"/>
                  </a:cubicBezTo>
                  <a:cubicBezTo>
                    <a:pt x="702" y="551"/>
                    <a:pt x="702" y="549"/>
                    <a:pt x="701" y="549"/>
                  </a:cubicBezTo>
                  <a:cubicBezTo>
                    <a:pt x="700" y="548"/>
                    <a:pt x="699" y="549"/>
                    <a:pt x="698" y="549"/>
                  </a:cubicBezTo>
                  <a:cubicBezTo>
                    <a:pt x="697" y="549"/>
                    <a:pt x="695" y="548"/>
                    <a:pt x="695" y="547"/>
                  </a:cubicBezTo>
                  <a:cubicBezTo>
                    <a:pt x="695" y="546"/>
                    <a:pt x="695" y="543"/>
                    <a:pt x="696" y="542"/>
                  </a:cubicBezTo>
                  <a:cubicBezTo>
                    <a:pt x="697" y="541"/>
                    <a:pt x="701" y="542"/>
                    <a:pt x="702" y="542"/>
                  </a:cubicBezTo>
                  <a:cubicBezTo>
                    <a:pt x="703" y="542"/>
                    <a:pt x="704" y="543"/>
                    <a:pt x="705" y="543"/>
                  </a:cubicBezTo>
                  <a:cubicBezTo>
                    <a:pt x="706" y="544"/>
                    <a:pt x="708" y="544"/>
                    <a:pt x="709" y="544"/>
                  </a:cubicBezTo>
                  <a:cubicBezTo>
                    <a:pt x="710" y="544"/>
                    <a:pt x="711" y="542"/>
                    <a:pt x="712" y="542"/>
                  </a:cubicBezTo>
                  <a:cubicBezTo>
                    <a:pt x="713" y="542"/>
                    <a:pt x="715" y="543"/>
                    <a:pt x="715" y="543"/>
                  </a:cubicBezTo>
                  <a:cubicBezTo>
                    <a:pt x="716" y="543"/>
                    <a:pt x="718" y="545"/>
                    <a:pt x="719" y="545"/>
                  </a:cubicBezTo>
                  <a:cubicBezTo>
                    <a:pt x="719" y="545"/>
                    <a:pt x="721" y="545"/>
                    <a:pt x="722" y="545"/>
                  </a:cubicBezTo>
                  <a:cubicBezTo>
                    <a:pt x="723" y="546"/>
                    <a:pt x="724" y="548"/>
                    <a:pt x="725" y="548"/>
                  </a:cubicBezTo>
                  <a:cubicBezTo>
                    <a:pt x="725" y="548"/>
                    <a:pt x="728" y="549"/>
                    <a:pt x="729" y="548"/>
                  </a:cubicBezTo>
                  <a:cubicBezTo>
                    <a:pt x="729" y="548"/>
                    <a:pt x="730" y="546"/>
                    <a:pt x="730" y="545"/>
                  </a:cubicBezTo>
                  <a:cubicBezTo>
                    <a:pt x="730" y="544"/>
                    <a:pt x="728" y="543"/>
                    <a:pt x="729" y="542"/>
                  </a:cubicBezTo>
                  <a:cubicBezTo>
                    <a:pt x="729" y="541"/>
                    <a:pt x="730" y="539"/>
                    <a:pt x="731" y="538"/>
                  </a:cubicBezTo>
                  <a:cubicBezTo>
                    <a:pt x="731" y="537"/>
                    <a:pt x="732" y="534"/>
                    <a:pt x="733" y="533"/>
                  </a:cubicBezTo>
                  <a:cubicBezTo>
                    <a:pt x="734" y="533"/>
                    <a:pt x="736" y="533"/>
                    <a:pt x="737" y="533"/>
                  </a:cubicBezTo>
                  <a:cubicBezTo>
                    <a:pt x="737" y="533"/>
                    <a:pt x="739" y="534"/>
                    <a:pt x="739" y="534"/>
                  </a:cubicBezTo>
                  <a:cubicBezTo>
                    <a:pt x="740" y="534"/>
                    <a:pt x="742" y="534"/>
                    <a:pt x="743" y="535"/>
                  </a:cubicBezTo>
                  <a:cubicBezTo>
                    <a:pt x="745" y="535"/>
                    <a:pt x="746" y="537"/>
                    <a:pt x="748" y="537"/>
                  </a:cubicBezTo>
                  <a:cubicBezTo>
                    <a:pt x="749" y="538"/>
                    <a:pt x="751" y="537"/>
                    <a:pt x="752" y="536"/>
                  </a:cubicBezTo>
                  <a:cubicBezTo>
                    <a:pt x="752" y="535"/>
                    <a:pt x="752" y="533"/>
                    <a:pt x="752" y="533"/>
                  </a:cubicBezTo>
                  <a:cubicBezTo>
                    <a:pt x="751" y="532"/>
                    <a:pt x="750" y="531"/>
                    <a:pt x="750" y="530"/>
                  </a:cubicBezTo>
                  <a:cubicBezTo>
                    <a:pt x="750" y="530"/>
                    <a:pt x="752" y="528"/>
                    <a:pt x="751" y="528"/>
                  </a:cubicBezTo>
                  <a:cubicBezTo>
                    <a:pt x="751" y="527"/>
                    <a:pt x="749" y="526"/>
                    <a:pt x="748" y="526"/>
                  </a:cubicBezTo>
                  <a:cubicBezTo>
                    <a:pt x="747" y="526"/>
                    <a:pt x="746" y="527"/>
                    <a:pt x="746" y="528"/>
                  </a:cubicBezTo>
                  <a:cubicBezTo>
                    <a:pt x="745" y="528"/>
                    <a:pt x="745" y="530"/>
                    <a:pt x="744" y="530"/>
                  </a:cubicBezTo>
                  <a:cubicBezTo>
                    <a:pt x="743" y="530"/>
                    <a:pt x="741" y="530"/>
                    <a:pt x="741" y="529"/>
                  </a:cubicBezTo>
                  <a:cubicBezTo>
                    <a:pt x="740" y="528"/>
                    <a:pt x="740" y="525"/>
                    <a:pt x="739" y="525"/>
                  </a:cubicBezTo>
                  <a:cubicBezTo>
                    <a:pt x="738" y="524"/>
                    <a:pt x="736" y="526"/>
                    <a:pt x="735" y="525"/>
                  </a:cubicBezTo>
                  <a:cubicBezTo>
                    <a:pt x="735" y="525"/>
                    <a:pt x="734" y="524"/>
                    <a:pt x="734" y="523"/>
                  </a:cubicBezTo>
                  <a:cubicBezTo>
                    <a:pt x="734" y="522"/>
                    <a:pt x="737" y="520"/>
                    <a:pt x="738" y="520"/>
                  </a:cubicBezTo>
                  <a:cubicBezTo>
                    <a:pt x="739" y="520"/>
                    <a:pt x="740" y="520"/>
                    <a:pt x="741" y="520"/>
                  </a:cubicBezTo>
                  <a:cubicBezTo>
                    <a:pt x="743" y="520"/>
                    <a:pt x="745" y="519"/>
                    <a:pt x="747" y="519"/>
                  </a:cubicBezTo>
                  <a:cubicBezTo>
                    <a:pt x="749" y="518"/>
                    <a:pt x="753" y="518"/>
                    <a:pt x="754" y="517"/>
                  </a:cubicBezTo>
                  <a:cubicBezTo>
                    <a:pt x="755" y="516"/>
                    <a:pt x="756" y="513"/>
                    <a:pt x="756" y="512"/>
                  </a:cubicBezTo>
                  <a:cubicBezTo>
                    <a:pt x="755" y="511"/>
                    <a:pt x="753" y="511"/>
                    <a:pt x="753" y="511"/>
                  </a:cubicBezTo>
                  <a:cubicBezTo>
                    <a:pt x="752" y="511"/>
                    <a:pt x="750" y="512"/>
                    <a:pt x="749" y="512"/>
                  </a:cubicBezTo>
                  <a:cubicBezTo>
                    <a:pt x="748" y="513"/>
                    <a:pt x="747" y="514"/>
                    <a:pt x="746" y="514"/>
                  </a:cubicBezTo>
                  <a:cubicBezTo>
                    <a:pt x="745" y="514"/>
                    <a:pt x="743" y="515"/>
                    <a:pt x="742" y="514"/>
                  </a:cubicBezTo>
                  <a:cubicBezTo>
                    <a:pt x="742" y="514"/>
                    <a:pt x="741" y="512"/>
                    <a:pt x="742" y="511"/>
                  </a:cubicBezTo>
                  <a:cubicBezTo>
                    <a:pt x="742" y="510"/>
                    <a:pt x="744" y="509"/>
                    <a:pt x="745" y="509"/>
                  </a:cubicBezTo>
                  <a:cubicBezTo>
                    <a:pt x="746" y="508"/>
                    <a:pt x="746" y="506"/>
                    <a:pt x="747" y="505"/>
                  </a:cubicBezTo>
                  <a:cubicBezTo>
                    <a:pt x="749" y="505"/>
                    <a:pt x="752" y="505"/>
                    <a:pt x="753" y="505"/>
                  </a:cubicBezTo>
                  <a:cubicBezTo>
                    <a:pt x="754" y="505"/>
                    <a:pt x="756" y="504"/>
                    <a:pt x="756" y="503"/>
                  </a:cubicBezTo>
                  <a:cubicBezTo>
                    <a:pt x="757" y="502"/>
                    <a:pt x="757" y="499"/>
                    <a:pt x="756" y="498"/>
                  </a:cubicBezTo>
                  <a:cubicBezTo>
                    <a:pt x="755" y="497"/>
                    <a:pt x="753" y="497"/>
                    <a:pt x="752" y="496"/>
                  </a:cubicBezTo>
                  <a:cubicBezTo>
                    <a:pt x="752" y="496"/>
                    <a:pt x="752" y="494"/>
                    <a:pt x="751" y="493"/>
                  </a:cubicBezTo>
                  <a:cubicBezTo>
                    <a:pt x="750" y="493"/>
                    <a:pt x="749" y="493"/>
                    <a:pt x="749" y="493"/>
                  </a:cubicBezTo>
                  <a:cubicBezTo>
                    <a:pt x="748" y="494"/>
                    <a:pt x="747" y="495"/>
                    <a:pt x="747" y="496"/>
                  </a:cubicBezTo>
                  <a:cubicBezTo>
                    <a:pt x="746" y="497"/>
                    <a:pt x="745" y="499"/>
                    <a:pt x="745" y="500"/>
                  </a:cubicBezTo>
                  <a:cubicBezTo>
                    <a:pt x="744" y="501"/>
                    <a:pt x="743" y="502"/>
                    <a:pt x="742" y="503"/>
                  </a:cubicBezTo>
                  <a:cubicBezTo>
                    <a:pt x="742" y="503"/>
                    <a:pt x="741" y="505"/>
                    <a:pt x="741" y="506"/>
                  </a:cubicBezTo>
                  <a:cubicBezTo>
                    <a:pt x="740" y="507"/>
                    <a:pt x="738" y="509"/>
                    <a:pt x="737" y="509"/>
                  </a:cubicBezTo>
                  <a:cubicBezTo>
                    <a:pt x="736" y="510"/>
                    <a:pt x="734" y="509"/>
                    <a:pt x="733" y="509"/>
                  </a:cubicBezTo>
                  <a:cubicBezTo>
                    <a:pt x="732" y="508"/>
                    <a:pt x="733" y="505"/>
                    <a:pt x="732" y="504"/>
                  </a:cubicBezTo>
                  <a:cubicBezTo>
                    <a:pt x="732" y="503"/>
                    <a:pt x="730" y="502"/>
                    <a:pt x="729" y="501"/>
                  </a:cubicBezTo>
                  <a:cubicBezTo>
                    <a:pt x="728" y="501"/>
                    <a:pt x="726" y="500"/>
                    <a:pt x="726" y="500"/>
                  </a:cubicBezTo>
                  <a:cubicBezTo>
                    <a:pt x="725" y="500"/>
                    <a:pt x="723" y="498"/>
                    <a:pt x="723" y="496"/>
                  </a:cubicBezTo>
                  <a:cubicBezTo>
                    <a:pt x="723" y="495"/>
                    <a:pt x="725" y="492"/>
                    <a:pt x="727" y="491"/>
                  </a:cubicBezTo>
                  <a:cubicBezTo>
                    <a:pt x="728" y="490"/>
                    <a:pt x="731" y="491"/>
                    <a:pt x="732" y="490"/>
                  </a:cubicBezTo>
                  <a:cubicBezTo>
                    <a:pt x="733" y="489"/>
                    <a:pt x="732" y="487"/>
                    <a:pt x="732" y="486"/>
                  </a:cubicBezTo>
                  <a:cubicBezTo>
                    <a:pt x="732" y="485"/>
                    <a:pt x="730" y="484"/>
                    <a:pt x="730" y="484"/>
                  </a:cubicBezTo>
                  <a:cubicBezTo>
                    <a:pt x="729" y="484"/>
                    <a:pt x="727" y="486"/>
                    <a:pt x="726" y="486"/>
                  </a:cubicBezTo>
                  <a:cubicBezTo>
                    <a:pt x="725" y="486"/>
                    <a:pt x="723" y="486"/>
                    <a:pt x="722" y="486"/>
                  </a:cubicBezTo>
                  <a:cubicBezTo>
                    <a:pt x="720" y="485"/>
                    <a:pt x="717" y="483"/>
                    <a:pt x="715" y="483"/>
                  </a:cubicBezTo>
                  <a:cubicBezTo>
                    <a:pt x="714" y="483"/>
                    <a:pt x="713" y="484"/>
                    <a:pt x="712" y="484"/>
                  </a:cubicBezTo>
                  <a:cubicBezTo>
                    <a:pt x="712" y="485"/>
                    <a:pt x="713" y="487"/>
                    <a:pt x="713" y="488"/>
                  </a:cubicBezTo>
                  <a:cubicBezTo>
                    <a:pt x="713" y="489"/>
                    <a:pt x="712" y="491"/>
                    <a:pt x="711" y="492"/>
                  </a:cubicBezTo>
                  <a:cubicBezTo>
                    <a:pt x="710" y="492"/>
                    <a:pt x="708" y="493"/>
                    <a:pt x="707" y="494"/>
                  </a:cubicBezTo>
                  <a:cubicBezTo>
                    <a:pt x="706" y="494"/>
                    <a:pt x="703" y="496"/>
                    <a:pt x="702" y="497"/>
                  </a:cubicBezTo>
                  <a:cubicBezTo>
                    <a:pt x="702" y="498"/>
                    <a:pt x="701" y="499"/>
                    <a:pt x="701" y="500"/>
                  </a:cubicBezTo>
                  <a:cubicBezTo>
                    <a:pt x="701" y="501"/>
                    <a:pt x="702" y="503"/>
                    <a:pt x="702" y="504"/>
                  </a:cubicBezTo>
                  <a:cubicBezTo>
                    <a:pt x="702" y="505"/>
                    <a:pt x="701" y="508"/>
                    <a:pt x="701" y="510"/>
                  </a:cubicBezTo>
                  <a:cubicBezTo>
                    <a:pt x="701" y="511"/>
                    <a:pt x="702" y="514"/>
                    <a:pt x="702" y="516"/>
                  </a:cubicBezTo>
                  <a:cubicBezTo>
                    <a:pt x="701" y="517"/>
                    <a:pt x="700" y="519"/>
                    <a:pt x="699" y="520"/>
                  </a:cubicBezTo>
                  <a:cubicBezTo>
                    <a:pt x="698" y="520"/>
                    <a:pt x="696" y="522"/>
                    <a:pt x="695" y="522"/>
                  </a:cubicBezTo>
                  <a:cubicBezTo>
                    <a:pt x="693" y="522"/>
                    <a:pt x="691" y="523"/>
                    <a:pt x="689" y="523"/>
                  </a:cubicBezTo>
                  <a:cubicBezTo>
                    <a:pt x="688" y="523"/>
                    <a:pt x="686" y="522"/>
                    <a:pt x="685" y="522"/>
                  </a:cubicBezTo>
                  <a:cubicBezTo>
                    <a:pt x="684" y="521"/>
                    <a:pt x="682" y="519"/>
                    <a:pt x="681" y="518"/>
                  </a:cubicBezTo>
                  <a:cubicBezTo>
                    <a:pt x="680" y="518"/>
                    <a:pt x="678" y="517"/>
                    <a:pt x="678" y="516"/>
                  </a:cubicBezTo>
                  <a:cubicBezTo>
                    <a:pt x="677" y="515"/>
                    <a:pt x="678" y="513"/>
                    <a:pt x="678" y="512"/>
                  </a:cubicBezTo>
                  <a:cubicBezTo>
                    <a:pt x="679" y="511"/>
                    <a:pt x="681" y="511"/>
                    <a:pt x="681" y="511"/>
                  </a:cubicBezTo>
                  <a:cubicBezTo>
                    <a:pt x="682" y="510"/>
                    <a:pt x="682" y="509"/>
                    <a:pt x="682" y="508"/>
                  </a:cubicBezTo>
                  <a:cubicBezTo>
                    <a:pt x="681" y="508"/>
                    <a:pt x="681" y="506"/>
                    <a:pt x="680" y="506"/>
                  </a:cubicBezTo>
                  <a:cubicBezTo>
                    <a:pt x="679" y="506"/>
                    <a:pt x="678" y="506"/>
                    <a:pt x="677" y="506"/>
                  </a:cubicBezTo>
                  <a:cubicBezTo>
                    <a:pt x="676" y="507"/>
                    <a:pt x="676" y="508"/>
                    <a:pt x="675" y="509"/>
                  </a:cubicBezTo>
                  <a:cubicBezTo>
                    <a:pt x="674" y="510"/>
                    <a:pt x="673" y="511"/>
                    <a:pt x="671" y="512"/>
                  </a:cubicBezTo>
                  <a:cubicBezTo>
                    <a:pt x="671" y="513"/>
                    <a:pt x="668" y="513"/>
                    <a:pt x="667" y="513"/>
                  </a:cubicBezTo>
                  <a:cubicBezTo>
                    <a:pt x="666" y="513"/>
                    <a:pt x="665" y="513"/>
                    <a:pt x="664" y="512"/>
                  </a:cubicBezTo>
                  <a:cubicBezTo>
                    <a:pt x="662" y="511"/>
                    <a:pt x="659" y="508"/>
                    <a:pt x="658" y="506"/>
                  </a:cubicBezTo>
                  <a:cubicBezTo>
                    <a:pt x="658" y="505"/>
                    <a:pt x="658" y="502"/>
                    <a:pt x="659" y="501"/>
                  </a:cubicBezTo>
                  <a:cubicBezTo>
                    <a:pt x="659" y="499"/>
                    <a:pt x="661" y="497"/>
                    <a:pt x="662" y="496"/>
                  </a:cubicBezTo>
                  <a:cubicBezTo>
                    <a:pt x="663" y="496"/>
                    <a:pt x="665" y="494"/>
                    <a:pt x="666" y="494"/>
                  </a:cubicBezTo>
                  <a:cubicBezTo>
                    <a:pt x="667" y="493"/>
                    <a:pt x="669" y="493"/>
                    <a:pt x="670" y="494"/>
                  </a:cubicBezTo>
                  <a:cubicBezTo>
                    <a:pt x="671" y="494"/>
                    <a:pt x="673" y="494"/>
                    <a:pt x="673" y="494"/>
                  </a:cubicBezTo>
                  <a:cubicBezTo>
                    <a:pt x="674" y="495"/>
                    <a:pt x="674" y="496"/>
                    <a:pt x="674" y="497"/>
                  </a:cubicBezTo>
                  <a:cubicBezTo>
                    <a:pt x="675" y="498"/>
                    <a:pt x="677" y="498"/>
                    <a:pt x="678" y="498"/>
                  </a:cubicBezTo>
                  <a:cubicBezTo>
                    <a:pt x="678" y="498"/>
                    <a:pt x="680" y="497"/>
                    <a:pt x="680" y="496"/>
                  </a:cubicBezTo>
                  <a:cubicBezTo>
                    <a:pt x="680" y="496"/>
                    <a:pt x="680" y="494"/>
                    <a:pt x="680" y="494"/>
                  </a:cubicBezTo>
                  <a:cubicBezTo>
                    <a:pt x="679" y="493"/>
                    <a:pt x="678" y="492"/>
                    <a:pt x="677" y="492"/>
                  </a:cubicBezTo>
                  <a:cubicBezTo>
                    <a:pt x="677" y="491"/>
                    <a:pt x="677" y="490"/>
                    <a:pt x="678" y="489"/>
                  </a:cubicBezTo>
                  <a:cubicBezTo>
                    <a:pt x="678" y="489"/>
                    <a:pt x="680" y="489"/>
                    <a:pt x="680" y="488"/>
                  </a:cubicBezTo>
                  <a:cubicBezTo>
                    <a:pt x="681" y="488"/>
                    <a:pt x="682" y="487"/>
                    <a:pt x="683" y="486"/>
                  </a:cubicBezTo>
                  <a:cubicBezTo>
                    <a:pt x="683" y="485"/>
                    <a:pt x="683" y="482"/>
                    <a:pt x="683" y="481"/>
                  </a:cubicBezTo>
                  <a:cubicBezTo>
                    <a:pt x="684" y="480"/>
                    <a:pt x="685" y="480"/>
                    <a:pt x="686" y="479"/>
                  </a:cubicBezTo>
                  <a:cubicBezTo>
                    <a:pt x="687" y="478"/>
                    <a:pt x="687" y="476"/>
                    <a:pt x="688" y="475"/>
                  </a:cubicBezTo>
                  <a:cubicBezTo>
                    <a:pt x="689" y="474"/>
                    <a:pt x="690" y="472"/>
                    <a:pt x="691" y="472"/>
                  </a:cubicBezTo>
                  <a:cubicBezTo>
                    <a:pt x="692" y="471"/>
                    <a:pt x="695" y="472"/>
                    <a:pt x="696" y="472"/>
                  </a:cubicBezTo>
                  <a:cubicBezTo>
                    <a:pt x="697" y="472"/>
                    <a:pt x="699" y="471"/>
                    <a:pt x="699" y="470"/>
                  </a:cubicBezTo>
                  <a:cubicBezTo>
                    <a:pt x="700" y="469"/>
                    <a:pt x="700" y="468"/>
                    <a:pt x="700" y="466"/>
                  </a:cubicBezTo>
                  <a:cubicBezTo>
                    <a:pt x="699" y="466"/>
                    <a:pt x="697" y="467"/>
                    <a:pt x="697" y="466"/>
                  </a:cubicBezTo>
                  <a:cubicBezTo>
                    <a:pt x="696" y="466"/>
                    <a:pt x="696" y="464"/>
                    <a:pt x="695" y="463"/>
                  </a:cubicBezTo>
                  <a:cubicBezTo>
                    <a:pt x="694" y="462"/>
                    <a:pt x="692" y="462"/>
                    <a:pt x="691" y="461"/>
                  </a:cubicBezTo>
                  <a:cubicBezTo>
                    <a:pt x="691" y="461"/>
                    <a:pt x="691" y="458"/>
                    <a:pt x="691" y="457"/>
                  </a:cubicBezTo>
                  <a:cubicBezTo>
                    <a:pt x="691" y="457"/>
                    <a:pt x="689" y="456"/>
                    <a:pt x="689" y="455"/>
                  </a:cubicBezTo>
                  <a:cubicBezTo>
                    <a:pt x="688" y="454"/>
                    <a:pt x="688" y="453"/>
                    <a:pt x="687" y="452"/>
                  </a:cubicBezTo>
                  <a:cubicBezTo>
                    <a:pt x="687" y="451"/>
                    <a:pt x="686" y="449"/>
                    <a:pt x="686" y="448"/>
                  </a:cubicBezTo>
                  <a:cubicBezTo>
                    <a:pt x="686" y="447"/>
                    <a:pt x="687" y="446"/>
                    <a:pt x="688" y="445"/>
                  </a:cubicBezTo>
                  <a:cubicBezTo>
                    <a:pt x="688" y="444"/>
                    <a:pt x="688" y="441"/>
                    <a:pt x="687" y="440"/>
                  </a:cubicBezTo>
                  <a:cubicBezTo>
                    <a:pt x="686" y="440"/>
                    <a:pt x="685" y="439"/>
                    <a:pt x="684" y="439"/>
                  </a:cubicBezTo>
                  <a:cubicBezTo>
                    <a:pt x="683" y="438"/>
                    <a:pt x="681" y="436"/>
                    <a:pt x="680" y="435"/>
                  </a:cubicBezTo>
                  <a:cubicBezTo>
                    <a:pt x="680" y="435"/>
                    <a:pt x="678" y="434"/>
                    <a:pt x="677" y="433"/>
                  </a:cubicBezTo>
                  <a:cubicBezTo>
                    <a:pt x="677" y="431"/>
                    <a:pt x="677" y="427"/>
                    <a:pt x="676" y="426"/>
                  </a:cubicBezTo>
                  <a:cubicBezTo>
                    <a:pt x="676" y="424"/>
                    <a:pt x="674" y="420"/>
                    <a:pt x="673" y="419"/>
                  </a:cubicBezTo>
                  <a:cubicBezTo>
                    <a:pt x="672" y="418"/>
                    <a:pt x="670" y="416"/>
                    <a:pt x="669" y="415"/>
                  </a:cubicBezTo>
                  <a:cubicBezTo>
                    <a:pt x="668" y="414"/>
                    <a:pt x="666" y="414"/>
                    <a:pt x="665" y="413"/>
                  </a:cubicBezTo>
                  <a:cubicBezTo>
                    <a:pt x="664" y="413"/>
                    <a:pt x="662" y="411"/>
                    <a:pt x="661" y="410"/>
                  </a:cubicBezTo>
                  <a:cubicBezTo>
                    <a:pt x="660" y="409"/>
                    <a:pt x="657" y="406"/>
                    <a:pt x="656" y="404"/>
                  </a:cubicBezTo>
                  <a:cubicBezTo>
                    <a:pt x="655" y="403"/>
                    <a:pt x="654" y="400"/>
                    <a:pt x="654" y="399"/>
                  </a:cubicBezTo>
                  <a:cubicBezTo>
                    <a:pt x="653" y="397"/>
                    <a:pt x="653" y="394"/>
                    <a:pt x="653" y="392"/>
                  </a:cubicBezTo>
                  <a:cubicBezTo>
                    <a:pt x="652" y="391"/>
                    <a:pt x="649" y="390"/>
                    <a:pt x="649" y="389"/>
                  </a:cubicBezTo>
                  <a:cubicBezTo>
                    <a:pt x="648" y="387"/>
                    <a:pt x="649" y="384"/>
                    <a:pt x="649" y="383"/>
                  </a:cubicBezTo>
                  <a:cubicBezTo>
                    <a:pt x="648" y="382"/>
                    <a:pt x="647" y="381"/>
                    <a:pt x="648" y="380"/>
                  </a:cubicBezTo>
                  <a:cubicBezTo>
                    <a:pt x="648" y="378"/>
                    <a:pt x="650" y="376"/>
                    <a:pt x="650" y="375"/>
                  </a:cubicBezTo>
                  <a:cubicBezTo>
                    <a:pt x="650" y="373"/>
                    <a:pt x="649" y="370"/>
                    <a:pt x="649" y="369"/>
                  </a:cubicBezTo>
                  <a:cubicBezTo>
                    <a:pt x="649" y="368"/>
                    <a:pt x="649" y="366"/>
                    <a:pt x="650" y="365"/>
                  </a:cubicBezTo>
                  <a:cubicBezTo>
                    <a:pt x="651" y="364"/>
                    <a:pt x="652" y="363"/>
                    <a:pt x="653" y="362"/>
                  </a:cubicBezTo>
                  <a:cubicBezTo>
                    <a:pt x="653" y="362"/>
                    <a:pt x="654" y="361"/>
                    <a:pt x="655" y="360"/>
                  </a:cubicBezTo>
                  <a:cubicBezTo>
                    <a:pt x="655" y="359"/>
                    <a:pt x="653" y="357"/>
                    <a:pt x="653" y="356"/>
                  </a:cubicBezTo>
                  <a:cubicBezTo>
                    <a:pt x="653" y="355"/>
                    <a:pt x="655" y="353"/>
                    <a:pt x="655" y="352"/>
                  </a:cubicBezTo>
                  <a:cubicBezTo>
                    <a:pt x="655" y="351"/>
                    <a:pt x="655" y="347"/>
                    <a:pt x="655" y="346"/>
                  </a:cubicBezTo>
                  <a:cubicBezTo>
                    <a:pt x="656" y="345"/>
                    <a:pt x="658" y="343"/>
                    <a:pt x="658" y="342"/>
                  </a:cubicBezTo>
                  <a:cubicBezTo>
                    <a:pt x="658" y="341"/>
                    <a:pt x="657" y="338"/>
                    <a:pt x="657" y="336"/>
                  </a:cubicBezTo>
                  <a:cubicBezTo>
                    <a:pt x="657" y="336"/>
                    <a:pt x="658" y="335"/>
                    <a:pt x="659" y="334"/>
                  </a:cubicBezTo>
                  <a:cubicBezTo>
                    <a:pt x="659" y="333"/>
                    <a:pt x="660" y="331"/>
                    <a:pt x="660" y="330"/>
                  </a:cubicBezTo>
                  <a:cubicBezTo>
                    <a:pt x="660" y="329"/>
                    <a:pt x="658" y="327"/>
                    <a:pt x="658" y="327"/>
                  </a:cubicBezTo>
                  <a:cubicBezTo>
                    <a:pt x="538" y="340"/>
                    <a:pt x="538" y="340"/>
                    <a:pt x="538" y="340"/>
                  </a:cubicBezTo>
                  <a:cubicBezTo>
                    <a:pt x="451" y="348"/>
                    <a:pt x="451" y="348"/>
                    <a:pt x="451" y="348"/>
                  </a:cubicBezTo>
                  <a:cubicBezTo>
                    <a:pt x="377" y="356"/>
                    <a:pt x="377" y="356"/>
                    <a:pt x="377" y="356"/>
                  </a:cubicBezTo>
                  <a:cubicBezTo>
                    <a:pt x="377" y="356"/>
                    <a:pt x="380" y="353"/>
                    <a:pt x="381" y="352"/>
                  </a:cubicBezTo>
                  <a:cubicBezTo>
                    <a:pt x="382" y="352"/>
                    <a:pt x="384" y="351"/>
                    <a:pt x="385" y="350"/>
                  </a:cubicBezTo>
                  <a:cubicBezTo>
                    <a:pt x="386" y="349"/>
                    <a:pt x="386" y="346"/>
                    <a:pt x="386" y="345"/>
                  </a:cubicBezTo>
                  <a:cubicBezTo>
                    <a:pt x="386" y="344"/>
                    <a:pt x="385" y="341"/>
                    <a:pt x="384" y="340"/>
                  </a:cubicBezTo>
                  <a:cubicBezTo>
                    <a:pt x="383" y="339"/>
                    <a:pt x="380" y="339"/>
                    <a:pt x="379" y="338"/>
                  </a:cubicBezTo>
                  <a:cubicBezTo>
                    <a:pt x="378" y="337"/>
                    <a:pt x="376" y="336"/>
                    <a:pt x="375" y="334"/>
                  </a:cubicBezTo>
                  <a:cubicBezTo>
                    <a:pt x="375" y="333"/>
                    <a:pt x="375" y="331"/>
                    <a:pt x="376" y="331"/>
                  </a:cubicBezTo>
                  <a:cubicBezTo>
                    <a:pt x="376" y="330"/>
                    <a:pt x="378" y="329"/>
                    <a:pt x="378" y="328"/>
                  </a:cubicBezTo>
                  <a:cubicBezTo>
                    <a:pt x="379" y="327"/>
                    <a:pt x="380" y="324"/>
                    <a:pt x="380" y="323"/>
                  </a:cubicBezTo>
                  <a:cubicBezTo>
                    <a:pt x="380" y="322"/>
                    <a:pt x="378" y="319"/>
                    <a:pt x="377" y="318"/>
                  </a:cubicBezTo>
                  <a:cubicBezTo>
                    <a:pt x="376" y="317"/>
                    <a:pt x="373" y="317"/>
                    <a:pt x="371" y="316"/>
                  </a:cubicBezTo>
                  <a:cubicBezTo>
                    <a:pt x="371" y="316"/>
                    <a:pt x="369" y="314"/>
                    <a:pt x="369" y="313"/>
                  </a:cubicBezTo>
                  <a:cubicBezTo>
                    <a:pt x="368" y="312"/>
                    <a:pt x="369" y="310"/>
                    <a:pt x="369" y="309"/>
                  </a:cubicBezTo>
                  <a:cubicBezTo>
                    <a:pt x="370" y="308"/>
                    <a:pt x="373" y="307"/>
                    <a:pt x="374" y="308"/>
                  </a:cubicBezTo>
                  <a:cubicBezTo>
                    <a:pt x="375" y="308"/>
                    <a:pt x="377" y="310"/>
                    <a:pt x="379" y="310"/>
                  </a:cubicBezTo>
                  <a:cubicBezTo>
                    <a:pt x="379" y="310"/>
                    <a:pt x="381" y="310"/>
                    <a:pt x="382" y="310"/>
                  </a:cubicBezTo>
                  <a:cubicBezTo>
                    <a:pt x="384" y="309"/>
                    <a:pt x="388" y="309"/>
                    <a:pt x="389" y="307"/>
                  </a:cubicBezTo>
                  <a:cubicBezTo>
                    <a:pt x="390" y="306"/>
                    <a:pt x="390" y="303"/>
                    <a:pt x="390" y="302"/>
                  </a:cubicBezTo>
                  <a:cubicBezTo>
                    <a:pt x="390" y="301"/>
                    <a:pt x="389" y="298"/>
                    <a:pt x="388" y="297"/>
                  </a:cubicBezTo>
                  <a:cubicBezTo>
                    <a:pt x="387" y="296"/>
                    <a:pt x="384" y="295"/>
                    <a:pt x="383" y="294"/>
                  </a:cubicBezTo>
                  <a:cubicBezTo>
                    <a:pt x="382" y="293"/>
                    <a:pt x="383" y="291"/>
                    <a:pt x="382" y="291"/>
                  </a:cubicBezTo>
                  <a:cubicBezTo>
                    <a:pt x="382" y="290"/>
                    <a:pt x="380" y="289"/>
                    <a:pt x="379" y="288"/>
                  </a:cubicBezTo>
                  <a:cubicBezTo>
                    <a:pt x="379" y="288"/>
                    <a:pt x="378" y="286"/>
                    <a:pt x="378" y="285"/>
                  </a:cubicBezTo>
                  <a:cubicBezTo>
                    <a:pt x="378" y="284"/>
                    <a:pt x="378" y="281"/>
                    <a:pt x="379" y="280"/>
                  </a:cubicBezTo>
                  <a:cubicBezTo>
                    <a:pt x="380" y="279"/>
                    <a:pt x="381" y="278"/>
                    <a:pt x="382" y="278"/>
                  </a:cubicBezTo>
                  <a:cubicBezTo>
                    <a:pt x="383" y="279"/>
                    <a:pt x="383" y="280"/>
                    <a:pt x="384" y="280"/>
                  </a:cubicBezTo>
                  <a:cubicBezTo>
                    <a:pt x="384" y="281"/>
                    <a:pt x="384" y="283"/>
                    <a:pt x="384" y="284"/>
                  </a:cubicBezTo>
                  <a:cubicBezTo>
                    <a:pt x="384" y="285"/>
                    <a:pt x="383" y="286"/>
                    <a:pt x="383" y="287"/>
                  </a:cubicBezTo>
                  <a:cubicBezTo>
                    <a:pt x="384" y="287"/>
                    <a:pt x="385" y="287"/>
                    <a:pt x="385" y="288"/>
                  </a:cubicBezTo>
                  <a:cubicBezTo>
                    <a:pt x="386" y="288"/>
                    <a:pt x="387" y="290"/>
                    <a:pt x="388" y="290"/>
                  </a:cubicBezTo>
                  <a:cubicBezTo>
                    <a:pt x="389" y="291"/>
                    <a:pt x="391" y="290"/>
                    <a:pt x="392" y="290"/>
                  </a:cubicBezTo>
                  <a:cubicBezTo>
                    <a:pt x="393" y="289"/>
                    <a:pt x="395" y="288"/>
                    <a:pt x="395" y="287"/>
                  </a:cubicBezTo>
                  <a:cubicBezTo>
                    <a:pt x="396" y="286"/>
                    <a:pt x="394" y="283"/>
                    <a:pt x="394" y="282"/>
                  </a:cubicBezTo>
                  <a:cubicBezTo>
                    <a:pt x="393" y="282"/>
                    <a:pt x="391" y="281"/>
                    <a:pt x="391" y="280"/>
                  </a:cubicBezTo>
                  <a:cubicBezTo>
                    <a:pt x="390" y="279"/>
                    <a:pt x="387" y="277"/>
                    <a:pt x="387" y="277"/>
                  </a:cubicBezTo>
                  <a:cubicBezTo>
                    <a:pt x="387" y="276"/>
                    <a:pt x="386" y="274"/>
                    <a:pt x="385" y="272"/>
                  </a:cubicBezTo>
                  <a:cubicBezTo>
                    <a:pt x="385" y="271"/>
                    <a:pt x="385" y="268"/>
                    <a:pt x="385" y="266"/>
                  </a:cubicBezTo>
                  <a:cubicBezTo>
                    <a:pt x="385" y="265"/>
                    <a:pt x="384" y="262"/>
                    <a:pt x="385" y="261"/>
                  </a:cubicBezTo>
                  <a:cubicBezTo>
                    <a:pt x="386" y="261"/>
                    <a:pt x="389" y="262"/>
                    <a:pt x="390" y="262"/>
                  </a:cubicBezTo>
                  <a:cubicBezTo>
                    <a:pt x="391" y="262"/>
                    <a:pt x="392" y="261"/>
                    <a:pt x="393" y="261"/>
                  </a:cubicBezTo>
                  <a:cubicBezTo>
                    <a:pt x="394" y="260"/>
                    <a:pt x="396" y="258"/>
                    <a:pt x="397" y="258"/>
                  </a:cubicBezTo>
                  <a:cubicBezTo>
                    <a:pt x="398" y="256"/>
                    <a:pt x="401" y="254"/>
                    <a:pt x="401" y="252"/>
                  </a:cubicBezTo>
                  <a:cubicBezTo>
                    <a:pt x="402" y="251"/>
                    <a:pt x="401" y="249"/>
                    <a:pt x="400" y="248"/>
                  </a:cubicBezTo>
                  <a:cubicBezTo>
                    <a:pt x="399" y="248"/>
                    <a:pt x="398" y="248"/>
                    <a:pt x="397" y="248"/>
                  </a:cubicBezTo>
                  <a:cubicBezTo>
                    <a:pt x="396" y="249"/>
                    <a:pt x="395" y="250"/>
                    <a:pt x="394" y="251"/>
                  </a:cubicBezTo>
                  <a:cubicBezTo>
                    <a:pt x="393" y="251"/>
                    <a:pt x="391" y="252"/>
                    <a:pt x="390" y="252"/>
                  </a:cubicBezTo>
                  <a:cubicBezTo>
                    <a:pt x="389" y="252"/>
                    <a:pt x="387" y="251"/>
                    <a:pt x="386" y="250"/>
                  </a:cubicBezTo>
                  <a:cubicBezTo>
                    <a:pt x="385" y="249"/>
                    <a:pt x="383" y="248"/>
                    <a:pt x="383" y="247"/>
                  </a:cubicBezTo>
                  <a:cubicBezTo>
                    <a:pt x="383" y="246"/>
                    <a:pt x="383" y="243"/>
                    <a:pt x="384" y="242"/>
                  </a:cubicBezTo>
                  <a:cubicBezTo>
                    <a:pt x="384" y="242"/>
                    <a:pt x="385" y="241"/>
                    <a:pt x="386" y="241"/>
                  </a:cubicBezTo>
                  <a:cubicBezTo>
                    <a:pt x="387" y="241"/>
                    <a:pt x="388" y="242"/>
                    <a:pt x="389" y="242"/>
                  </a:cubicBezTo>
                  <a:cubicBezTo>
                    <a:pt x="390" y="243"/>
                    <a:pt x="392" y="245"/>
                    <a:pt x="393" y="246"/>
                  </a:cubicBezTo>
                  <a:cubicBezTo>
                    <a:pt x="393" y="246"/>
                    <a:pt x="395" y="246"/>
                    <a:pt x="395" y="246"/>
                  </a:cubicBezTo>
                  <a:cubicBezTo>
                    <a:pt x="396" y="246"/>
                    <a:pt x="398" y="245"/>
                    <a:pt x="399" y="245"/>
                  </a:cubicBezTo>
                  <a:cubicBezTo>
                    <a:pt x="400" y="244"/>
                    <a:pt x="401" y="242"/>
                    <a:pt x="401" y="241"/>
                  </a:cubicBezTo>
                  <a:cubicBezTo>
                    <a:pt x="402" y="239"/>
                    <a:pt x="401" y="235"/>
                    <a:pt x="400" y="233"/>
                  </a:cubicBezTo>
                  <a:cubicBezTo>
                    <a:pt x="400" y="232"/>
                    <a:pt x="399" y="230"/>
                    <a:pt x="399" y="229"/>
                  </a:cubicBezTo>
                  <a:cubicBezTo>
                    <a:pt x="399" y="228"/>
                    <a:pt x="401" y="226"/>
                    <a:pt x="402" y="225"/>
                  </a:cubicBezTo>
                  <a:cubicBezTo>
                    <a:pt x="402" y="224"/>
                    <a:pt x="404" y="224"/>
                    <a:pt x="405" y="223"/>
                  </a:cubicBezTo>
                  <a:cubicBezTo>
                    <a:pt x="406" y="223"/>
                    <a:pt x="407" y="221"/>
                    <a:pt x="407" y="220"/>
                  </a:cubicBezTo>
                  <a:cubicBezTo>
                    <a:pt x="406" y="219"/>
                    <a:pt x="404" y="218"/>
                    <a:pt x="404" y="217"/>
                  </a:cubicBezTo>
                  <a:cubicBezTo>
                    <a:pt x="404" y="216"/>
                    <a:pt x="404" y="213"/>
                    <a:pt x="404" y="212"/>
                  </a:cubicBezTo>
                  <a:cubicBezTo>
                    <a:pt x="405" y="210"/>
                    <a:pt x="404" y="206"/>
                    <a:pt x="405" y="205"/>
                  </a:cubicBezTo>
                  <a:cubicBezTo>
                    <a:pt x="406" y="204"/>
                    <a:pt x="408" y="203"/>
                    <a:pt x="409" y="203"/>
                  </a:cubicBezTo>
                  <a:cubicBezTo>
                    <a:pt x="410" y="202"/>
                    <a:pt x="411" y="202"/>
                    <a:pt x="412" y="203"/>
                  </a:cubicBezTo>
                  <a:cubicBezTo>
                    <a:pt x="412" y="203"/>
                    <a:pt x="413" y="205"/>
                    <a:pt x="413" y="206"/>
                  </a:cubicBezTo>
                  <a:cubicBezTo>
                    <a:pt x="414" y="207"/>
                    <a:pt x="416" y="210"/>
                    <a:pt x="417" y="210"/>
                  </a:cubicBezTo>
                  <a:cubicBezTo>
                    <a:pt x="418" y="210"/>
                    <a:pt x="419" y="210"/>
                    <a:pt x="420" y="209"/>
                  </a:cubicBezTo>
                  <a:cubicBezTo>
                    <a:pt x="420" y="208"/>
                    <a:pt x="421" y="206"/>
                    <a:pt x="420" y="205"/>
                  </a:cubicBezTo>
                  <a:cubicBezTo>
                    <a:pt x="420" y="204"/>
                    <a:pt x="418" y="204"/>
                    <a:pt x="417" y="203"/>
                  </a:cubicBezTo>
                  <a:cubicBezTo>
                    <a:pt x="417" y="202"/>
                    <a:pt x="416" y="201"/>
                    <a:pt x="416" y="200"/>
                  </a:cubicBezTo>
                  <a:cubicBezTo>
                    <a:pt x="416" y="200"/>
                    <a:pt x="418" y="199"/>
                    <a:pt x="418" y="199"/>
                  </a:cubicBezTo>
                  <a:cubicBezTo>
                    <a:pt x="419" y="199"/>
                    <a:pt x="420" y="198"/>
                    <a:pt x="421" y="197"/>
                  </a:cubicBezTo>
                  <a:cubicBezTo>
                    <a:pt x="421" y="197"/>
                    <a:pt x="423" y="195"/>
                    <a:pt x="423" y="194"/>
                  </a:cubicBezTo>
                  <a:cubicBezTo>
                    <a:pt x="424" y="193"/>
                    <a:pt x="425" y="193"/>
                    <a:pt x="426" y="192"/>
                  </a:cubicBezTo>
                  <a:cubicBezTo>
                    <a:pt x="426" y="192"/>
                    <a:pt x="428" y="191"/>
                    <a:pt x="428" y="190"/>
                  </a:cubicBezTo>
                  <a:cubicBezTo>
                    <a:pt x="429" y="189"/>
                    <a:pt x="427" y="186"/>
                    <a:pt x="426" y="185"/>
                  </a:cubicBezTo>
                  <a:cubicBezTo>
                    <a:pt x="426" y="184"/>
                    <a:pt x="427" y="181"/>
                    <a:pt x="427" y="180"/>
                  </a:cubicBezTo>
                  <a:cubicBezTo>
                    <a:pt x="428" y="179"/>
                    <a:pt x="430" y="178"/>
                    <a:pt x="431" y="177"/>
                  </a:cubicBezTo>
                  <a:cubicBezTo>
                    <a:pt x="432" y="177"/>
                    <a:pt x="435" y="178"/>
                    <a:pt x="436" y="178"/>
                  </a:cubicBezTo>
                  <a:cubicBezTo>
                    <a:pt x="437" y="177"/>
                    <a:pt x="439" y="175"/>
                    <a:pt x="440" y="174"/>
                  </a:cubicBezTo>
                  <a:cubicBezTo>
                    <a:pt x="441" y="173"/>
                    <a:pt x="441" y="172"/>
                    <a:pt x="441" y="171"/>
                  </a:cubicBezTo>
                  <a:cubicBezTo>
                    <a:pt x="441" y="170"/>
                    <a:pt x="440" y="169"/>
                    <a:pt x="439" y="168"/>
                  </a:cubicBezTo>
                  <a:cubicBezTo>
                    <a:pt x="438" y="168"/>
                    <a:pt x="435" y="169"/>
                    <a:pt x="434" y="169"/>
                  </a:cubicBezTo>
                  <a:cubicBezTo>
                    <a:pt x="433" y="168"/>
                    <a:pt x="430" y="168"/>
                    <a:pt x="429" y="167"/>
                  </a:cubicBezTo>
                  <a:cubicBezTo>
                    <a:pt x="429" y="166"/>
                    <a:pt x="428" y="164"/>
                    <a:pt x="428" y="163"/>
                  </a:cubicBezTo>
                  <a:cubicBezTo>
                    <a:pt x="428" y="162"/>
                    <a:pt x="430" y="161"/>
                    <a:pt x="431" y="161"/>
                  </a:cubicBezTo>
                  <a:cubicBezTo>
                    <a:pt x="432" y="160"/>
                    <a:pt x="434" y="160"/>
                    <a:pt x="434" y="161"/>
                  </a:cubicBezTo>
                  <a:cubicBezTo>
                    <a:pt x="435" y="161"/>
                    <a:pt x="436" y="163"/>
                    <a:pt x="436" y="163"/>
                  </a:cubicBezTo>
                  <a:cubicBezTo>
                    <a:pt x="437" y="164"/>
                    <a:pt x="437" y="165"/>
                    <a:pt x="438" y="165"/>
                  </a:cubicBezTo>
                  <a:cubicBezTo>
                    <a:pt x="439" y="165"/>
                    <a:pt x="440" y="164"/>
                    <a:pt x="441" y="163"/>
                  </a:cubicBezTo>
                  <a:cubicBezTo>
                    <a:pt x="441" y="162"/>
                    <a:pt x="441" y="160"/>
                    <a:pt x="441" y="159"/>
                  </a:cubicBezTo>
                  <a:cubicBezTo>
                    <a:pt x="442" y="159"/>
                    <a:pt x="443" y="158"/>
                    <a:pt x="444" y="158"/>
                  </a:cubicBezTo>
                  <a:cubicBezTo>
                    <a:pt x="445" y="157"/>
                    <a:pt x="447" y="155"/>
                    <a:pt x="448" y="154"/>
                  </a:cubicBezTo>
                  <a:cubicBezTo>
                    <a:pt x="449" y="153"/>
                    <a:pt x="450" y="152"/>
                    <a:pt x="450" y="151"/>
                  </a:cubicBezTo>
                  <a:cubicBezTo>
                    <a:pt x="451" y="150"/>
                    <a:pt x="451" y="147"/>
                    <a:pt x="450" y="146"/>
                  </a:cubicBezTo>
                  <a:cubicBezTo>
                    <a:pt x="450" y="145"/>
                    <a:pt x="448" y="144"/>
                    <a:pt x="448" y="144"/>
                  </a:cubicBezTo>
                  <a:cubicBezTo>
                    <a:pt x="447" y="143"/>
                    <a:pt x="445" y="142"/>
                    <a:pt x="444" y="142"/>
                  </a:cubicBezTo>
                  <a:cubicBezTo>
                    <a:pt x="443" y="143"/>
                    <a:pt x="444" y="144"/>
                    <a:pt x="444" y="145"/>
                  </a:cubicBezTo>
                  <a:cubicBezTo>
                    <a:pt x="444" y="146"/>
                    <a:pt x="444" y="147"/>
                    <a:pt x="444" y="148"/>
                  </a:cubicBezTo>
                  <a:cubicBezTo>
                    <a:pt x="444" y="149"/>
                    <a:pt x="445" y="151"/>
                    <a:pt x="445" y="151"/>
                  </a:cubicBezTo>
                  <a:cubicBezTo>
                    <a:pt x="444" y="152"/>
                    <a:pt x="443" y="152"/>
                    <a:pt x="442" y="152"/>
                  </a:cubicBezTo>
                  <a:cubicBezTo>
                    <a:pt x="441" y="152"/>
                    <a:pt x="439" y="150"/>
                    <a:pt x="438" y="151"/>
                  </a:cubicBezTo>
                  <a:cubicBezTo>
                    <a:pt x="437" y="151"/>
                    <a:pt x="435" y="152"/>
                    <a:pt x="434" y="152"/>
                  </a:cubicBezTo>
                  <a:cubicBezTo>
                    <a:pt x="433" y="153"/>
                    <a:pt x="431" y="153"/>
                    <a:pt x="430" y="153"/>
                  </a:cubicBezTo>
                  <a:cubicBezTo>
                    <a:pt x="429" y="153"/>
                    <a:pt x="426" y="152"/>
                    <a:pt x="426" y="151"/>
                  </a:cubicBezTo>
                  <a:cubicBezTo>
                    <a:pt x="425" y="150"/>
                    <a:pt x="424" y="147"/>
                    <a:pt x="425" y="146"/>
                  </a:cubicBezTo>
                  <a:cubicBezTo>
                    <a:pt x="425" y="144"/>
                    <a:pt x="426" y="140"/>
                    <a:pt x="428" y="139"/>
                  </a:cubicBezTo>
                  <a:cubicBezTo>
                    <a:pt x="429" y="139"/>
                    <a:pt x="431" y="139"/>
                    <a:pt x="432" y="139"/>
                  </a:cubicBezTo>
                  <a:cubicBezTo>
                    <a:pt x="434" y="138"/>
                    <a:pt x="435" y="136"/>
                    <a:pt x="436" y="136"/>
                  </a:cubicBezTo>
                  <a:cubicBezTo>
                    <a:pt x="437" y="135"/>
                    <a:pt x="439" y="136"/>
                    <a:pt x="440" y="136"/>
                  </a:cubicBezTo>
                  <a:cubicBezTo>
                    <a:pt x="441" y="135"/>
                    <a:pt x="441" y="132"/>
                    <a:pt x="442" y="132"/>
                  </a:cubicBezTo>
                  <a:cubicBezTo>
                    <a:pt x="443" y="131"/>
                    <a:pt x="445" y="131"/>
                    <a:pt x="446" y="131"/>
                  </a:cubicBezTo>
                  <a:cubicBezTo>
                    <a:pt x="446" y="132"/>
                    <a:pt x="446" y="134"/>
                    <a:pt x="446" y="134"/>
                  </a:cubicBezTo>
                  <a:cubicBezTo>
                    <a:pt x="447" y="135"/>
                    <a:pt x="449" y="136"/>
                    <a:pt x="450" y="136"/>
                  </a:cubicBezTo>
                  <a:cubicBezTo>
                    <a:pt x="451" y="135"/>
                    <a:pt x="452" y="133"/>
                    <a:pt x="453" y="132"/>
                  </a:cubicBezTo>
                  <a:cubicBezTo>
                    <a:pt x="453" y="131"/>
                    <a:pt x="454" y="129"/>
                    <a:pt x="453" y="128"/>
                  </a:cubicBezTo>
                  <a:cubicBezTo>
                    <a:pt x="453" y="127"/>
                    <a:pt x="452" y="126"/>
                    <a:pt x="451" y="125"/>
                  </a:cubicBezTo>
                  <a:cubicBezTo>
                    <a:pt x="451" y="124"/>
                    <a:pt x="451" y="122"/>
                    <a:pt x="452" y="121"/>
                  </a:cubicBezTo>
                  <a:cubicBezTo>
                    <a:pt x="453" y="121"/>
                    <a:pt x="455" y="123"/>
                    <a:pt x="456" y="123"/>
                  </a:cubicBezTo>
                  <a:cubicBezTo>
                    <a:pt x="457" y="123"/>
                    <a:pt x="459" y="122"/>
                    <a:pt x="459" y="121"/>
                  </a:cubicBezTo>
                  <a:cubicBezTo>
                    <a:pt x="460" y="120"/>
                    <a:pt x="462" y="118"/>
                    <a:pt x="463" y="117"/>
                  </a:cubicBezTo>
                  <a:cubicBezTo>
                    <a:pt x="463" y="116"/>
                    <a:pt x="463" y="113"/>
                    <a:pt x="462" y="112"/>
                  </a:cubicBezTo>
                  <a:cubicBezTo>
                    <a:pt x="461" y="111"/>
                    <a:pt x="458" y="111"/>
                    <a:pt x="457" y="111"/>
                  </a:cubicBezTo>
                  <a:cubicBezTo>
                    <a:pt x="456" y="111"/>
                    <a:pt x="453" y="113"/>
                    <a:pt x="452" y="113"/>
                  </a:cubicBezTo>
                  <a:cubicBezTo>
                    <a:pt x="451" y="113"/>
                    <a:pt x="448" y="113"/>
                    <a:pt x="447" y="112"/>
                  </a:cubicBezTo>
                  <a:cubicBezTo>
                    <a:pt x="447" y="111"/>
                    <a:pt x="446" y="109"/>
                    <a:pt x="446" y="108"/>
                  </a:cubicBezTo>
                  <a:cubicBezTo>
                    <a:pt x="446" y="107"/>
                    <a:pt x="446" y="104"/>
                    <a:pt x="447" y="103"/>
                  </a:cubicBezTo>
                  <a:cubicBezTo>
                    <a:pt x="448" y="102"/>
                    <a:pt x="451" y="103"/>
                    <a:pt x="451" y="102"/>
                  </a:cubicBezTo>
                  <a:cubicBezTo>
                    <a:pt x="452" y="101"/>
                    <a:pt x="452" y="98"/>
                    <a:pt x="451" y="97"/>
                  </a:cubicBezTo>
                  <a:cubicBezTo>
                    <a:pt x="451" y="96"/>
                    <a:pt x="450" y="94"/>
                    <a:pt x="449" y="94"/>
                  </a:cubicBezTo>
                  <a:cubicBezTo>
                    <a:pt x="448" y="94"/>
                    <a:pt x="447" y="94"/>
                    <a:pt x="446" y="94"/>
                  </a:cubicBezTo>
                  <a:cubicBezTo>
                    <a:pt x="445" y="95"/>
                    <a:pt x="444" y="98"/>
                    <a:pt x="443" y="99"/>
                  </a:cubicBezTo>
                  <a:cubicBezTo>
                    <a:pt x="442" y="99"/>
                    <a:pt x="440" y="99"/>
                    <a:pt x="439" y="98"/>
                  </a:cubicBezTo>
                  <a:cubicBezTo>
                    <a:pt x="438" y="98"/>
                    <a:pt x="437" y="96"/>
                    <a:pt x="436" y="95"/>
                  </a:cubicBezTo>
                  <a:cubicBezTo>
                    <a:pt x="435" y="95"/>
                    <a:pt x="432" y="95"/>
                    <a:pt x="432" y="94"/>
                  </a:cubicBezTo>
                  <a:cubicBezTo>
                    <a:pt x="431" y="94"/>
                    <a:pt x="430" y="92"/>
                    <a:pt x="429" y="91"/>
                  </a:cubicBezTo>
                  <a:cubicBezTo>
                    <a:pt x="429" y="90"/>
                    <a:pt x="428" y="87"/>
                    <a:pt x="428" y="86"/>
                  </a:cubicBezTo>
                  <a:cubicBezTo>
                    <a:pt x="428" y="86"/>
                    <a:pt x="429" y="84"/>
                    <a:pt x="429" y="83"/>
                  </a:cubicBezTo>
                  <a:cubicBezTo>
                    <a:pt x="430" y="82"/>
                    <a:pt x="430" y="80"/>
                    <a:pt x="430" y="80"/>
                  </a:cubicBezTo>
                  <a:cubicBezTo>
                    <a:pt x="431" y="79"/>
                    <a:pt x="433" y="81"/>
                    <a:pt x="433" y="81"/>
                  </a:cubicBezTo>
                  <a:cubicBezTo>
                    <a:pt x="434" y="82"/>
                    <a:pt x="435" y="84"/>
                    <a:pt x="436" y="85"/>
                  </a:cubicBezTo>
                  <a:cubicBezTo>
                    <a:pt x="437" y="86"/>
                    <a:pt x="438" y="88"/>
                    <a:pt x="438" y="88"/>
                  </a:cubicBezTo>
                  <a:cubicBezTo>
                    <a:pt x="439" y="89"/>
                    <a:pt x="442" y="89"/>
                    <a:pt x="443" y="89"/>
                  </a:cubicBezTo>
                  <a:cubicBezTo>
                    <a:pt x="444" y="89"/>
                    <a:pt x="445" y="89"/>
                    <a:pt x="446" y="89"/>
                  </a:cubicBezTo>
                  <a:cubicBezTo>
                    <a:pt x="446" y="88"/>
                    <a:pt x="447" y="86"/>
                    <a:pt x="446" y="85"/>
                  </a:cubicBezTo>
                  <a:cubicBezTo>
                    <a:pt x="446" y="85"/>
                    <a:pt x="445" y="83"/>
                    <a:pt x="445" y="83"/>
                  </a:cubicBezTo>
                  <a:cubicBezTo>
                    <a:pt x="443" y="82"/>
                    <a:pt x="440" y="82"/>
                    <a:pt x="439" y="82"/>
                  </a:cubicBezTo>
                  <a:cubicBezTo>
                    <a:pt x="438" y="81"/>
                    <a:pt x="436" y="80"/>
                    <a:pt x="435" y="80"/>
                  </a:cubicBezTo>
                  <a:cubicBezTo>
                    <a:pt x="435" y="79"/>
                    <a:pt x="433" y="78"/>
                    <a:pt x="433" y="77"/>
                  </a:cubicBezTo>
                  <a:cubicBezTo>
                    <a:pt x="433" y="76"/>
                    <a:pt x="434" y="75"/>
                    <a:pt x="434" y="75"/>
                  </a:cubicBezTo>
                  <a:cubicBezTo>
                    <a:pt x="435" y="74"/>
                    <a:pt x="438" y="74"/>
                    <a:pt x="439" y="73"/>
                  </a:cubicBezTo>
                  <a:cubicBezTo>
                    <a:pt x="441" y="72"/>
                    <a:pt x="443" y="70"/>
                    <a:pt x="444" y="68"/>
                  </a:cubicBezTo>
                  <a:cubicBezTo>
                    <a:pt x="444" y="67"/>
                    <a:pt x="444" y="64"/>
                    <a:pt x="443" y="62"/>
                  </a:cubicBezTo>
                  <a:cubicBezTo>
                    <a:pt x="442" y="62"/>
                    <a:pt x="440" y="60"/>
                    <a:pt x="439" y="60"/>
                  </a:cubicBezTo>
                  <a:cubicBezTo>
                    <a:pt x="438" y="60"/>
                    <a:pt x="437" y="62"/>
                    <a:pt x="437" y="63"/>
                  </a:cubicBezTo>
                  <a:cubicBezTo>
                    <a:pt x="436" y="64"/>
                    <a:pt x="436" y="66"/>
                    <a:pt x="435" y="67"/>
                  </a:cubicBezTo>
                  <a:cubicBezTo>
                    <a:pt x="434" y="68"/>
                    <a:pt x="433" y="69"/>
                    <a:pt x="432" y="70"/>
                  </a:cubicBezTo>
                  <a:cubicBezTo>
                    <a:pt x="430" y="71"/>
                    <a:pt x="428" y="72"/>
                    <a:pt x="426" y="72"/>
                  </a:cubicBezTo>
                  <a:cubicBezTo>
                    <a:pt x="425" y="72"/>
                    <a:pt x="423" y="71"/>
                    <a:pt x="423" y="70"/>
                  </a:cubicBezTo>
                  <a:cubicBezTo>
                    <a:pt x="422" y="69"/>
                    <a:pt x="421" y="66"/>
                    <a:pt x="421" y="65"/>
                  </a:cubicBezTo>
                  <a:cubicBezTo>
                    <a:pt x="421" y="63"/>
                    <a:pt x="423" y="60"/>
                    <a:pt x="424" y="59"/>
                  </a:cubicBezTo>
                  <a:cubicBezTo>
                    <a:pt x="426" y="57"/>
                    <a:pt x="429" y="56"/>
                    <a:pt x="430" y="55"/>
                  </a:cubicBezTo>
                  <a:cubicBezTo>
                    <a:pt x="431" y="54"/>
                    <a:pt x="434" y="51"/>
                    <a:pt x="434" y="50"/>
                  </a:cubicBezTo>
                  <a:cubicBezTo>
                    <a:pt x="434" y="49"/>
                    <a:pt x="433" y="46"/>
                    <a:pt x="432" y="46"/>
                  </a:cubicBezTo>
                  <a:cubicBezTo>
                    <a:pt x="431" y="45"/>
                    <a:pt x="427" y="45"/>
                    <a:pt x="425" y="45"/>
                  </a:cubicBezTo>
                  <a:cubicBezTo>
                    <a:pt x="424" y="45"/>
                    <a:pt x="422" y="46"/>
                    <a:pt x="421" y="45"/>
                  </a:cubicBezTo>
                  <a:cubicBezTo>
                    <a:pt x="420" y="45"/>
                    <a:pt x="418" y="43"/>
                    <a:pt x="418" y="42"/>
                  </a:cubicBezTo>
                  <a:cubicBezTo>
                    <a:pt x="417" y="40"/>
                    <a:pt x="417" y="37"/>
                    <a:pt x="417" y="36"/>
                  </a:cubicBezTo>
                  <a:cubicBezTo>
                    <a:pt x="417" y="34"/>
                    <a:pt x="417" y="30"/>
                    <a:pt x="418" y="28"/>
                  </a:cubicBezTo>
                  <a:cubicBezTo>
                    <a:pt x="419" y="27"/>
                    <a:pt x="421" y="26"/>
                    <a:pt x="422" y="25"/>
                  </a:cubicBezTo>
                  <a:cubicBezTo>
                    <a:pt x="423" y="24"/>
                    <a:pt x="426" y="23"/>
                    <a:pt x="427" y="22"/>
                  </a:cubicBezTo>
                  <a:cubicBezTo>
                    <a:pt x="428" y="21"/>
                    <a:pt x="430" y="17"/>
                    <a:pt x="430" y="16"/>
                  </a:cubicBezTo>
                  <a:cubicBezTo>
                    <a:pt x="430" y="14"/>
                    <a:pt x="427" y="10"/>
                    <a:pt x="426" y="9"/>
                  </a:cubicBezTo>
                  <a:cubicBezTo>
                    <a:pt x="426" y="7"/>
                    <a:pt x="426" y="5"/>
                    <a:pt x="425" y="4"/>
                  </a:cubicBezTo>
                  <a:cubicBezTo>
                    <a:pt x="424" y="3"/>
                    <a:pt x="422" y="2"/>
                    <a:pt x="421" y="2"/>
                  </a:cubicBezTo>
                  <a:cubicBezTo>
                    <a:pt x="420" y="2"/>
                    <a:pt x="419" y="3"/>
                    <a:pt x="419" y="4"/>
                  </a:cubicBezTo>
                  <a:cubicBezTo>
                    <a:pt x="418" y="4"/>
                    <a:pt x="418" y="6"/>
                    <a:pt x="418" y="7"/>
                  </a:cubicBezTo>
                  <a:cubicBezTo>
                    <a:pt x="418" y="8"/>
                    <a:pt x="420" y="10"/>
                    <a:pt x="420" y="12"/>
                  </a:cubicBezTo>
                  <a:cubicBezTo>
                    <a:pt x="420" y="13"/>
                    <a:pt x="419" y="16"/>
                    <a:pt x="418" y="17"/>
                  </a:cubicBezTo>
                  <a:cubicBezTo>
                    <a:pt x="418" y="18"/>
                    <a:pt x="415" y="19"/>
                    <a:pt x="414" y="19"/>
                  </a:cubicBezTo>
                  <a:cubicBezTo>
                    <a:pt x="413" y="19"/>
                    <a:pt x="410" y="18"/>
                    <a:pt x="409" y="17"/>
                  </a:cubicBezTo>
                  <a:cubicBezTo>
                    <a:pt x="409" y="16"/>
                    <a:pt x="408" y="13"/>
                    <a:pt x="408" y="12"/>
                  </a:cubicBezTo>
                  <a:cubicBezTo>
                    <a:pt x="407" y="11"/>
                    <a:pt x="408" y="8"/>
                    <a:pt x="409" y="7"/>
                  </a:cubicBezTo>
                  <a:cubicBezTo>
                    <a:pt x="410" y="5"/>
                    <a:pt x="413" y="4"/>
                    <a:pt x="413" y="2"/>
                  </a:cubicBezTo>
                  <a:cubicBezTo>
                    <a:pt x="414" y="2"/>
                    <a:pt x="414" y="1"/>
                    <a:pt x="414" y="0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2" y="205"/>
                    <a:pt x="13" y="205"/>
                    <a:pt x="14" y="206"/>
                  </a:cubicBezTo>
                  <a:cubicBezTo>
                    <a:pt x="15" y="207"/>
                    <a:pt x="16" y="209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8" y="211"/>
                    <a:pt x="18" y="212"/>
                    <a:pt x="19" y="213"/>
                  </a:cubicBezTo>
                  <a:cubicBezTo>
                    <a:pt x="19" y="214"/>
                    <a:pt x="20" y="215"/>
                    <a:pt x="20" y="216"/>
                  </a:cubicBezTo>
                  <a:cubicBezTo>
                    <a:pt x="20" y="216"/>
                    <a:pt x="20" y="216"/>
                    <a:pt x="21" y="217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2" y="218"/>
                    <a:pt x="24" y="218"/>
                    <a:pt x="25" y="218"/>
                  </a:cubicBezTo>
                  <a:cubicBezTo>
                    <a:pt x="27" y="219"/>
                    <a:pt x="27" y="220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9" y="222"/>
                    <a:pt x="31" y="222"/>
                    <a:pt x="32" y="223"/>
                  </a:cubicBezTo>
                  <a:cubicBezTo>
                    <a:pt x="33" y="225"/>
                    <a:pt x="34" y="226"/>
                    <a:pt x="34" y="228"/>
                  </a:cubicBezTo>
                  <a:cubicBezTo>
                    <a:pt x="34" y="228"/>
                    <a:pt x="34" y="228"/>
                    <a:pt x="35" y="22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6" y="229"/>
                    <a:pt x="37" y="230"/>
                    <a:pt x="37" y="232"/>
                  </a:cubicBezTo>
                  <a:cubicBezTo>
                    <a:pt x="38" y="233"/>
                    <a:pt x="38" y="234"/>
                    <a:pt x="37" y="235"/>
                  </a:cubicBezTo>
                  <a:cubicBezTo>
                    <a:pt x="38" y="235"/>
                    <a:pt x="39" y="235"/>
                    <a:pt x="39" y="236"/>
                  </a:cubicBezTo>
                  <a:cubicBezTo>
                    <a:pt x="41" y="237"/>
                    <a:pt x="43" y="239"/>
                    <a:pt x="44" y="240"/>
                  </a:cubicBezTo>
                  <a:cubicBezTo>
                    <a:pt x="45" y="242"/>
                    <a:pt x="45" y="245"/>
                    <a:pt x="45" y="246"/>
                  </a:cubicBezTo>
                  <a:cubicBezTo>
                    <a:pt x="46" y="247"/>
                    <a:pt x="46" y="247"/>
                    <a:pt x="46" y="248"/>
                  </a:cubicBezTo>
                  <a:cubicBezTo>
                    <a:pt x="46" y="248"/>
                    <a:pt x="46" y="249"/>
                    <a:pt x="47" y="249"/>
                  </a:cubicBezTo>
                  <a:cubicBezTo>
                    <a:pt x="48" y="251"/>
                    <a:pt x="48" y="252"/>
                    <a:pt x="48" y="254"/>
                  </a:cubicBezTo>
                  <a:cubicBezTo>
                    <a:pt x="49" y="254"/>
                    <a:pt x="49" y="254"/>
                    <a:pt x="49" y="254"/>
                  </a:cubicBezTo>
                  <a:cubicBezTo>
                    <a:pt x="49" y="255"/>
                    <a:pt x="51" y="256"/>
                    <a:pt x="51" y="258"/>
                  </a:cubicBezTo>
                  <a:cubicBezTo>
                    <a:pt x="51" y="261"/>
                    <a:pt x="50" y="264"/>
                    <a:pt x="49" y="266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49" y="267"/>
                    <a:pt x="50" y="271"/>
                    <a:pt x="49" y="274"/>
                  </a:cubicBezTo>
                  <a:cubicBezTo>
                    <a:pt x="49" y="275"/>
                    <a:pt x="48" y="276"/>
                    <a:pt x="47" y="276"/>
                  </a:cubicBezTo>
                  <a:cubicBezTo>
                    <a:pt x="47" y="277"/>
                    <a:pt x="47" y="277"/>
                    <a:pt x="47" y="277"/>
                  </a:cubicBezTo>
                  <a:cubicBezTo>
                    <a:pt x="48" y="278"/>
                    <a:pt x="48" y="279"/>
                    <a:pt x="48" y="280"/>
                  </a:cubicBezTo>
                  <a:cubicBezTo>
                    <a:pt x="48" y="280"/>
                    <a:pt x="48" y="280"/>
                    <a:pt x="48" y="280"/>
                  </a:cubicBezTo>
                  <a:cubicBezTo>
                    <a:pt x="49" y="281"/>
                    <a:pt x="49" y="281"/>
                    <a:pt x="50" y="282"/>
                  </a:cubicBezTo>
                  <a:cubicBezTo>
                    <a:pt x="50" y="282"/>
                    <a:pt x="51" y="283"/>
                    <a:pt x="51" y="283"/>
                  </a:cubicBezTo>
                  <a:cubicBezTo>
                    <a:pt x="51" y="283"/>
                    <a:pt x="52" y="283"/>
                    <a:pt x="52" y="283"/>
                  </a:cubicBezTo>
                  <a:cubicBezTo>
                    <a:pt x="53" y="283"/>
                    <a:pt x="53" y="283"/>
                    <a:pt x="53" y="283"/>
                  </a:cubicBezTo>
                  <a:cubicBezTo>
                    <a:pt x="53" y="283"/>
                    <a:pt x="54" y="283"/>
                    <a:pt x="54" y="283"/>
                  </a:cubicBezTo>
                  <a:cubicBezTo>
                    <a:pt x="55" y="283"/>
                    <a:pt x="56" y="283"/>
                    <a:pt x="57" y="284"/>
                  </a:cubicBezTo>
                  <a:cubicBezTo>
                    <a:pt x="60" y="285"/>
                    <a:pt x="62" y="288"/>
                    <a:pt x="63" y="289"/>
                  </a:cubicBezTo>
                  <a:cubicBezTo>
                    <a:pt x="63" y="289"/>
                    <a:pt x="63" y="289"/>
                    <a:pt x="63" y="289"/>
                  </a:cubicBezTo>
                  <a:cubicBezTo>
                    <a:pt x="63" y="289"/>
                    <a:pt x="63" y="289"/>
                    <a:pt x="63" y="289"/>
                  </a:cubicBezTo>
                  <a:cubicBezTo>
                    <a:pt x="64" y="291"/>
                    <a:pt x="63" y="294"/>
                    <a:pt x="63" y="296"/>
                  </a:cubicBezTo>
                  <a:cubicBezTo>
                    <a:pt x="63" y="296"/>
                    <a:pt x="63" y="297"/>
                    <a:pt x="64" y="297"/>
                  </a:cubicBezTo>
                  <a:cubicBezTo>
                    <a:pt x="65" y="298"/>
                    <a:pt x="67" y="300"/>
                    <a:pt x="67" y="302"/>
                  </a:cubicBezTo>
                  <a:cubicBezTo>
                    <a:pt x="68" y="302"/>
                    <a:pt x="68" y="303"/>
                    <a:pt x="68" y="303"/>
                  </a:cubicBezTo>
                  <a:cubicBezTo>
                    <a:pt x="68" y="303"/>
                    <a:pt x="68" y="303"/>
                    <a:pt x="68" y="303"/>
                  </a:cubicBezTo>
                  <a:cubicBezTo>
                    <a:pt x="69" y="304"/>
                    <a:pt x="72" y="306"/>
                    <a:pt x="73" y="309"/>
                  </a:cubicBezTo>
                  <a:cubicBezTo>
                    <a:pt x="73" y="310"/>
                    <a:pt x="73" y="311"/>
                    <a:pt x="73" y="311"/>
                  </a:cubicBezTo>
                  <a:cubicBezTo>
                    <a:pt x="74" y="312"/>
                    <a:pt x="74" y="313"/>
                    <a:pt x="75" y="315"/>
                  </a:cubicBezTo>
                  <a:cubicBezTo>
                    <a:pt x="75" y="317"/>
                    <a:pt x="74" y="321"/>
                    <a:pt x="73" y="322"/>
                  </a:cubicBezTo>
                  <a:cubicBezTo>
                    <a:pt x="73" y="322"/>
                    <a:pt x="73" y="323"/>
                    <a:pt x="72" y="323"/>
                  </a:cubicBezTo>
                  <a:cubicBezTo>
                    <a:pt x="73" y="324"/>
                    <a:pt x="74" y="324"/>
                    <a:pt x="74" y="325"/>
                  </a:cubicBezTo>
                  <a:cubicBezTo>
                    <a:pt x="75" y="325"/>
                    <a:pt x="75" y="325"/>
                    <a:pt x="75" y="326"/>
                  </a:cubicBezTo>
                  <a:cubicBezTo>
                    <a:pt x="75" y="326"/>
                    <a:pt x="75" y="326"/>
                    <a:pt x="75" y="326"/>
                  </a:cubicBezTo>
                  <a:cubicBezTo>
                    <a:pt x="76" y="326"/>
                    <a:pt x="76" y="326"/>
                    <a:pt x="77" y="326"/>
                  </a:cubicBezTo>
                  <a:cubicBezTo>
                    <a:pt x="79" y="326"/>
                    <a:pt x="80" y="326"/>
                    <a:pt x="81" y="327"/>
                  </a:cubicBezTo>
                  <a:cubicBezTo>
                    <a:pt x="83" y="329"/>
                    <a:pt x="83" y="332"/>
                    <a:pt x="83" y="334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4" y="335"/>
                    <a:pt x="85" y="336"/>
                    <a:pt x="85" y="338"/>
                  </a:cubicBezTo>
                  <a:cubicBezTo>
                    <a:pt x="85" y="338"/>
                    <a:pt x="85" y="339"/>
                    <a:pt x="86" y="340"/>
                  </a:cubicBezTo>
                  <a:cubicBezTo>
                    <a:pt x="87" y="339"/>
                    <a:pt x="88" y="338"/>
                    <a:pt x="90" y="338"/>
                  </a:cubicBezTo>
                  <a:cubicBezTo>
                    <a:pt x="91" y="338"/>
                    <a:pt x="92" y="339"/>
                    <a:pt x="93" y="339"/>
                  </a:cubicBezTo>
                  <a:cubicBezTo>
                    <a:pt x="98" y="343"/>
                    <a:pt x="97" y="350"/>
                    <a:pt x="97" y="350"/>
                  </a:cubicBezTo>
                  <a:cubicBezTo>
                    <a:pt x="97" y="351"/>
                    <a:pt x="96" y="352"/>
                    <a:pt x="96" y="353"/>
                  </a:cubicBezTo>
                  <a:cubicBezTo>
                    <a:pt x="96" y="354"/>
                    <a:pt x="97" y="355"/>
                    <a:pt x="97" y="356"/>
                  </a:cubicBezTo>
                  <a:cubicBezTo>
                    <a:pt x="97" y="358"/>
                    <a:pt x="96" y="360"/>
                    <a:pt x="95" y="361"/>
                  </a:cubicBezTo>
                  <a:cubicBezTo>
                    <a:pt x="95" y="361"/>
                    <a:pt x="96" y="362"/>
                    <a:pt x="96" y="362"/>
                  </a:cubicBezTo>
                  <a:cubicBezTo>
                    <a:pt x="96" y="362"/>
                    <a:pt x="99" y="365"/>
                    <a:pt x="99" y="368"/>
                  </a:cubicBezTo>
                  <a:cubicBezTo>
                    <a:pt x="100" y="369"/>
                    <a:pt x="101" y="372"/>
                    <a:pt x="99" y="375"/>
                  </a:cubicBezTo>
                  <a:cubicBezTo>
                    <a:pt x="98" y="377"/>
                    <a:pt x="97" y="379"/>
                    <a:pt x="95" y="380"/>
                  </a:cubicBezTo>
                  <a:cubicBezTo>
                    <a:pt x="97" y="381"/>
                    <a:pt x="99" y="383"/>
                    <a:pt x="100" y="385"/>
                  </a:cubicBezTo>
                  <a:cubicBezTo>
                    <a:pt x="101" y="387"/>
                    <a:pt x="102" y="391"/>
                    <a:pt x="99" y="394"/>
                  </a:cubicBezTo>
                  <a:cubicBezTo>
                    <a:pt x="98" y="396"/>
                    <a:pt x="96" y="397"/>
                    <a:pt x="94" y="397"/>
                  </a:cubicBezTo>
                  <a:cubicBezTo>
                    <a:pt x="94" y="397"/>
                    <a:pt x="95" y="398"/>
                    <a:pt x="95" y="399"/>
                  </a:cubicBezTo>
                  <a:cubicBezTo>
                    <a:pt x="95" y="399"/>
                    <a:pt x="95" y="400"/>
                    <a:pt x="95" y="400"/>
                  </a:cubicBezTo>
                  <a:cubicBezTo>
                    <a:pt x="96" y="401"/>
                    <a:pt x="96" y="402"/>
                    <a:pt x="96" y="403"/>
                  </a:cubicBezTo>
                  <a:cubicBezTo>
                    <a:pt x="96" y="405"/>
                    <a:pt x="96" y="407"/>
                    <a:pt x="96" y="409"/>
                  </a:cubicBezTo>
                  <a:cubicBezTo>
                    <a:pt x="96" y="411"/>
                    <a:pt x="95" y="413"/>
                    <a:pt x="94" y="415"/>
                  </a:cubicBezTo>
                  <a:cubicBezTo>
                    <a:pt x="93" y="415"/>
                    <a:pt x="93" y="416"/>
                    <a:pt x="92" y="416"/>
                  </a:cubicBezTo>
                  <a:cubicBezTo>
                    <a:pt x="92" y="417"/>
                    <a:pt x="92" y="419"/>
                    <a:pt x="92" y="420"/>
                  </a:cubicBezTo>
                  <a:cubicBezTo>
                    <a:pt x="91" y="421"/>
                    <a:pt x="90" y="422"/>
                    <a:pt x="89" y="423"/>
                  </a:cubicBezTo>
                  <a:cubicBezTo>
                    <a:pt x="89" y="423"/>
                    <a:pt x="89" y="423"/>
                    <a:pt x="89" y="423"/>
                  </a:cubicBezTo>
                  <a:cubicBezTo>
                    <a:pt x="89" y="424"/>
                    <a:pt x="89" y="424"/>
                    <a:pt x="89" y="424"/>
                  </a:cubicBezTo>
                  <a:cubicBezTo>
                    <a:pt x="89" y="424"/>
                    <a:pt x="89" y="424"/>
                    <a:pt x="89" y="425"/>
                  </a:cubicBezTo>
                  <a:cubicBezTo>
                    <a:pt x="89" y="426"/>
                    <a:pt x="90" y="428"/>
                    <a:pt x="90" y="429"/>
                  </a:cubicBezTo>
                  <a:cubicBezTo>
                    <a:pt x="90" y="430"/>
                    <a:pt x="89" y="433"/>
                    <a:pt x="88" y="435"/>
                  </a:cubicBezTo>
                  <a:cubicBezTo>
                    <a:pt x="87" y="437"/>
                    <a:pt x="85" y="439"/>
                    <a:pt x="84" y="440"/>
                  </a:cubicBezTo>
                  <a:cubicBezTo>
                    <a:pt x="83" y="441"/>
                    <a:pt x="82" y="441"/>
                    <a:pt x="81" y="441"/>
                  </a:cubicBezTo>
                  <a:cubicBezTo>
                    <a:pt x="81" y="442"/>
                    <a:pt x="81" y="442"/>
                    <a:pt x="80" y="442"/>
                  </a:cubicBezTo>
                  <a:cubicBezTo>
                    <a:pt x="80" y="442"/>
                    <a:pt x="80" y="442"/>
                    <a:pt x="80" y="442"/>
                  </a:cubicBezTo>
                  <a:cubicBezTo>
                    <a:pt x="80" y="442"/>
                    <a:pt x="80" y="443"/>
                    <a:pt x="80" y="443"/>
                  </a:cubicBezTo>
                  <a:cubicBezTo>
                    <a:pt x="80" y="443"/>
                    <a:pt x="80" y="444"/>
                    <a:pt x="80" y="444"/>
                  </a:cubicBezTo>
                  <a:cubicBezTo>
                    <a:pt x="80" y="444"/>
                    <a:pt x="80" y="444"/>
                    <a:pt x="80" y="445"/>
                  </a:cubicBezTo>
                  <a:cubicBezTo>
                    <a:pt x="81" y="446"/>
                    <a:pt x="81" y="448"/>
                    <a:pt x="80" y="451"/>
                  </a:cubicBezTo>
                  <a:cubicBezTo>
                    <a:pt x="79" y="453"/>
                    <a:pt x="77" y="454"/>
                    <a:pt x="75" y="455"/>
                  </a:cubicBezTo>
                  <a:cubicBezTo>
                    <a:pt x="75" y="455"/>
                    <a:pt x="75" y="455"/>
                    <a:pt x="75" y="455"/>
                  </a:cubicBezTo>
                  <a:cubicBezTo>
                    <a:pt x="75" y="455"/>
                    <a:pt x="74" y="455"/>
                    <a:pt x="74" y="455"/>
                  </a:cubicBezTo>
                  <a:cubicBezTo>
                    <a:pt x="74" y="456"/>
                    <a:pt x="74" y="456"/>
                    <a:pt x="74" y="457"/>
                  </a:cubicBezTo>
                  <a:cubicBezTo>
                    <a:pt x="74" y="458"/>
                    <a:pt x="74" y="458"/>
                    <a:pt x="74" y="458"/>
                  </a:cubicBezTo>
                  <a:cubicBezTo>
                    <a:pt x="74" y="459"/>
                    <a:pt x="75" y="460"/>
                    <a:pt x="76" y="461"/>
                  </a:cubicBezTo>
                  <a:cubicBezTo>
                    <a:pt x="77" y="463"/>
                    <a:pt x="77" y="465"/>
                    <a:pt x="77" y="467"/>
                  </a:cubicBezTo>
                  <a:cubicBezTo>
                    <a:pt x="77" y="467"/>
                    <a:pt x="77" y="468"/>
                    <a:pt x="76" y="468"/>
                  </a:cubicBezTo>
                  <a:cubicBezTo>
                    <a:pt x="77" y="468"/>
                    <a:pt x="77" y="469"/>
                    <a:pt x="77" y="469"/>
                  </a:cubicBezTo>
                  <a:cubicBezTo>
                    <a:pt x="78" y="470"/>
                    <a:pt x="78" y="470"/>
                    <a:pt x="78" y="470"/>
                  </a:cubicBezTo>
                  <a:cubicBezTo>
                    <a:pt x="78" y="471"/>
                    <a:pt x="78" y="471"/>
                    <a:pt x="78" y="471"/>
                  </a:cubicBezTo>
                  <a:cubicBezTo>
                    <a:pt x="79" y="472"/>
                    <a:pt x="80" y="473"/>
                    <a:pt x="80" y="474"/>
                  </a:cubicBezTo>
                  <a:cubicBezTo>
                    <a:pt x="80" y="476"/>
                    <a:pt x="81" y="479"/>
                    <a:pt x="80" y="481"/>
                  </a:cubicBezTo>
                  <a:cubicBezTo>
                    <a:pt x="78" y="483"/>
                    <a:pt x="77" y="484"/>
                    <a:pt x="75" y="485"/>
                  </a:cubicBezTo>
                  <a:cubicBezTo>
                    <a:pt x="75" y="485"/>
                    <a:pt x="75" y="485"/>
                    <a:pt x="75" y="485"/>
                  </a:cubicBezTo>
                  <a:cubicBezTo>
                    <a:pt x="74" y="486"/>
                    <a:pt x="72" y="487"/>
                    <a:pt x="72" y="488"/>
                  </a:cubicBezTo>
                  <a:cubicBezTo>
                    <a:pt x="72" y="489"/>
                    <a:pt x="72" y="489"/>
                    <a:pt x="72" y="489"/>
                  </a:cubicBezTo>
                  <a:cubicBezTo>
                    <a:pt x="72" y="490"/>
                    <a:pt x="72" y="491"/>
                    <a:pt x="72" y="492"/>
                  </a:cubicBezTo>
                  <a:cubicBezTo>
                    <a:pt x="72" y="493"/>
                    <a:pt x="72" y="494"/>
                    <a:pt x="72" y="494"/>
                  </a:cubicBezTo>
                  <a:cubicBezTo>
                    <a:pt x="72" y="495"/>
                    <a:pt x="72" y="495"/>
                    <a:pt x="73" y="495"/>
                  </a:cubicBezTo>
                  <a:cubicBezTo>
                    <a:pt x="73" y="496"/>
                    <a:pt x="73" y="496"/>
                    <a:pt x="73" y="496"/>
                  </a:cubicBezTo>
                  <a:cubicBezTo>
                    <a:pt x="75" y="497"/>
                    <a:pt x="76" y="498"/>
                    <a:pt x="77" y="500"/>
                  </a:cubicBezTo>
                  <a:cubicBezTo>
                    <a:pt x="78" y="501"/>
                    <a:pt x="79" y="503"/>
                    <a:pt x="79" y="505"/>
                  </a:cubicBezTo>
                  <a:cubicBezTo>
                    <a:pt x="79" y="505"/>
                    <a:pt x="80" y="505"/>
                    <a:pt x="80" y="506"/>
                  </a:cubicBezTo>
                  <a:cubicBezTo>
                    <a:pt x="81" y="508"/>
                    <a:pt x="82" y="510"/>
                    <a:pt x="81" y="512"/>
                  </a:cubicBezTo>
                  <a:cubicBezTo>
                    <a:pt x="81" y="514"/>
                    <a:pt x="80" y="516"/>
                    <a:pt x="79" y="518"/>
                  </a:cubicBezTo>
                  <a:cubicBezTo>
                    <a:pt x="79" y="518"/>
                    <a:pt x="79" y="518"/>
                    <a:pt x="79" y="518"/>
                  </a:cubicBezTo>
                  <a:cubicBezTo>
                    <a:pt x="80" y="518"/>
                    <a:pt x="80" y="519"/>
                    <a:pt x="80" y="519"/>
                  </a:cubicBezTo>
                  <a:cubicBezTo>
                    <a:pt x="80" y="519"/>
                    <a:pt x="81" y="519"/>
                    <a:pt x="81" y="520"/>
                  </a:cubicBezTo>
                  <a:cubicBezTo>
                    <a:pt x="82" y="521"/>
                    <a:pt x="84" y="523"/>
                    <a:pt x="84" y="525"/>
                  </a:cubicBezTo>
                  <a:cubicBezTo>
                    <a:pt x="85" y="528"/>
                    <a:pt x="85" y="533"/>
                    <a:pt x="83" y="536"/>
                  </a:cubicBezTo>
                  <a:cubicBezTo>
                    <a:pt x="83" y="537"/>
                    <a:pt x="82" y="537"/>
                    <a:pt x="82" y="538"/>
                  </a:cubicBezTo>
                  <a:cubicBezTo>
                    <a:pt x="82" y="538"/>
                    <a:pt x="82" y="538"/>
                    <a:pt x="82" y="539"/>
                  </a:cubicBezTo>
                  <a:cubicBezTo>
                    <a:pt x="83" y="541"/>
                    <a:pt x="83" y="544"/>
                    <a:pt x="82" y="545"/>
                  </a:cubicBezTo>
                  <a:cubicBezTo>
                    <a:pt x="81" y="547"/>
                    <a:pt x="80" y="548"/>
                    <a:pt x="79" y="549"/>
                  </a:cubicBezTo>
                  <a:cubicBezTo>
                    <a:pt x="79" y="549"/>
                    <a:pt x="78" y="549"/>
                    <a:pt x="78" y="550"/>
                  </a:cubicBezTo>
                  <a:cubicBezTo>
                    <a:pt x="78" y="550"/>
                    <a:pt x="77" y="551"/>
                    <a:pt x="77" y="552"/>
                  </a:cubicBezTo>
                  <a:cubicBezTo>
                    <a:pt x="76" y="552"/>
                    <a:pt x="76" y="553"/>
                    <a:pt x="75" y="554"/>
                  </a:cubicBezTo>
                  <a:cubicBezTo>
                    <a:pt x="75" y="554"/>
                    <a:pt x="74" y="555"/>
                    <a:pt x="73" y="556"/>
                  </a:cubicBezTo>
                  <a:cubicBezTo>
                    <a:pt x="73" y="556"/>
                    <a:pt x="72" y="557"/>
                    <a:pt x="72" y="557"/>
                  </a:cubicBezTo>
                  <a:cubicBezTo>
                    <a:pt x="71" y="559"/>
                    <a:pt x="69" y="561"/>
                    <a:pt x="69" y="562"/>
                  </a:cubicBezTo>
                  <a:cubicBezTo>
                    <a:pt x="69" y="563"/>
                    <a:pt x="69" y="564"/>
                    <a:pt x="69" y="565"/>
                  </a:cubicBezTo>
                  <a:cubicBezTo>
                    <a:pt x="69" y="566"/>
                    <a:pt x="69" y="567"/>
                    <a:pt x="69" y="569"/>
                  </a:cubicBezTo>
                  <a:cubicBezTo>
                    <a:pt x="68" y="574"/>
                    <a:pt x="67" y="576"/>
                    <a:pt x="66" y="577"/>
                  </a:cubicBezTo>
                  <a:cubicBezTo>
                    <a:pt x="65" y="579"/>
                    <a:pt x="63" y="580"/>
                    <a:pt x="61" y="582"/>
                  </a:cubicBezTo>
                  <a:cubicBezTo>
                    <a:pt x="60" y="582"/>
                    <a:pt x="60" y="583"/>
                    <a:pt x="59" y="583"/>
                  </a:cubicBezTo>
                  <a:cubicBezTo>
                    <a:pt x="59" y="584"/>
                    <a:pt x="59" y="584"/>
                    <a:pt x="58" y="585"/>
                  </a:cubicBezTo>
                  <a:cubicBezTo>
                    <a:pt x="57" y="586"/>
                    <a:pt x="56" y="587"/>
                    <a:pt x="56" y="588"/>
                  </a:cubicBezTo>
                  <a:cubicBezTo>
                    <a:pt x="55" y="588"/>
                    <a:pt x="54" y="589"/>
                    <a:pt x="53" y="589"/>
                  </a:cubicBezTo>
                  <a:cubicBezTo>
                    <a:pt x="54" y="589"/>
                    <a:pt x="54" y="590"/>
                    <a:pt x="55" y="590"/>
                  </a:cubicBezTo>
                  <a:cubicBezTo>
                    <a:pt x="56" y="591"/>
                    <a:pt x="57" y="592"/>
                    <a:pt x="58" y="593"/>
                  </a:cubicBezTo>
                  <a:cubicBezTo>
                    <a:pt x="58" y="594"/>
                    <a:pt x="58" y="594"/>
                    <a:pt x="58" y="594"/>
                  </a:cubicBezTo>
                  <a:cubicBezTo>
                    <a:pt x="59" y="594"/>
                    <a:pt x="59" y="595"/>
                    <a:pt x="60" y="596"/>
                  </a:cubicBezTo>
                  <a:cubicBezTo>
                    <a:pt x="62" y="597"/>
                    <a:pt x="63" y="598"/>
                    <a:pt x="64" y="600"/>
                  </a:cubicBezTo>
                  <a:cubicBezTo>
                    <a:pt x="65" y="600"/>
                    <a:pt x="65" y="601"/>
                    <a:pt x="67" y="603"/>
                  </a:cubicBezTo>
                  <a:cubicBezTo>
                    <a:pt x="69" y="602"/>
                    <a:pt x="71" y="600"/>
                    <a:pt x="73" y="599"/>
                  </a:cubicBezTo>
                  <a:cubicBezTo>
                    <a:pt x="77" y="597"/>
                    <a:pt x="86" y="596"/>
                    <a:pt x="91" y="595"/>
                  </a:cubicBezTo>
                  <a:cubicBezTo>
                    <a:pt x="95" y="594"/>
                    <a:pt x="103" y="592"/>
                    <a:pt x="107" y="592"/>
                  </a:cubicBezTo>
                  <a:cubicBezTo>
                    <a:pt x="111" y="591"/>
                    <a:pt x="119" y="591"/>
                    <a:pt x="123" y="590"/>
                  </a:cubicBezTo>
                  <a:cubicBezTo>
                    <a:pt x="126" y="590"/>
                    <a:pt x="133" y="591"/>
                    <a:pt x="136" y="590"/>
                  </a:cubicBezTo>
                  <a:cubicBezTo>
                    <a:pt x="138" y="590"/>
                    <a:pt x="142" y="588"/>
                    <a:pt x="143" y="588"/>
                  </a:cubicBezTo>
                  <a:cubicBezTo>
                    <a:pt x="147" y="587"/>
                    <a:pt x="154" y="587"/>
                    <a:pt x="157" y="587"/>
                  </a:cubicBezTo>
                  <a:cubicBezTo>
                    <a:pt x="160" y="587"/>
                    <a:pt x="165" y="587"/>
                    <a:pt x="167" y="587"/>
                  </a:cubicBezTo>
                  <a:cubicBezTo>
                    <a:pt x="169" y="588"/>
                    <a:pt x="173" y="589"/>
                    <a:pt x="175" y="589"/>
                  </a:cubicBezTo>
                  <a:cubicBezTo>
                    <a:pt x="177" y="590"/>
                    <a:pt x="182" y="592"/>
                    <a:pt x="185" y="593"/>
                  </a:cubicBezTo>
                  <a:cubicBezTo>
                    <a:pt x="191" y="594"/>
                    <a:pt x="202" y="598"/>
                    <a:pt x="207" y="600"/>
                  </a:cubicBezTo>
                  <a:cubicBezTo>
                    <a:pt x="211" y="602"/>
                    <a:pt x="219" y="606"/>
                    <a:pt x="223" y="607"/>
                  </a:cubicBezTo>
                  <a:cubicBezTo>
                    <a:pt x="226" y="608"/>
                    <a:pt x="231" y="611"/>
                    <a:pt x="234" y="612"/>
                  </a:cubicBezTo>
                  <a:cubicBezTo>
                    <a:pt x="238" y="613"/>
                    <a:pt x="246" y="615"/>
                    <a:pt x="250" y="615"/>
                  </a:cubicBezTo>
                  <a:cubicBezTo>
                    <a:pt x="253" y="616"/>
                    <a:pt x="259" y="615"/>
                    <a:pt x="262" y="615"/>
                  </a:cubicBezTo>
                  <a:cubicBezTo>
                    <a:pt x="265" y="616"/>
                    <a:pt x="272" y="616"/>
                    <a:pt x="275" y="616"/>
                  </a:cubicBezTo>
                  <a:cubicBezTo>
                    <a:pt x="278" y="616"/>
                    <a:pt x="283" y="616"/>
                    <a:pt x="286" y="617"/>
                  </a:cubicBezTo>
                  <a:cubicBezTo>
                    <a:pt x="288" y="617"/>
                    <a:pt x="293" y="619"/>
                    <a:pt x="295" y="619"/>
                  </a:cubicBezTo>
                  <a:cubicBezTo>
                    <a:pt x="297" y="619"/>
                    <a:pt x="301" y="618"/>
                    <a:pt x="303" y="617"/>
                  </a:cubicBezTo>
                  <a:cubicBezTo>
                    <a:pt x="305" y="617"/>
                    <a:pt x="307" y="615"/>
                    <a:pt x="308" y="614"/>
                  </a:cubicBezTo>
                  <a:cubicBezTo>
                    <a:pt x="310" y="613"/>
                    <a:pt x="313" y="611"/>
                    <a:pt x="314" y="610"/>
                  </a:cubicBezTo>
                  <a:cubicBezTo>
                    <a:pt x="316" y="609"/>
                    <a:pt x="318" y="608"/>
                    <a:pt x="320" y="607"/>
                  </a:cubicBezTo>
                  <a:cubicBezTo>
                    <a:pt x="321" y="607"/>
                    <a:pt x="324" y="606"/>
                    <a:pt x="326" y="606"/>
                  </a:cubicBezTo>
                  <a:cubicBezTo>
                    <a:pt x="327" y="606"/>
                    <a:pt x="331" y="607"/>
                    <a:pt x="333" y="607"/>
                  </a:cubicBezTo>
                  <a:cubicBezTo>
                    <a:pt x="334" y="607"/>
                    <a:pt x="337" y="607"/>
                    <a:pt x="338" y="607"/>
                  </a:cubicBezTo>
                  <a:cubicBezTo>
                    <a:pt x="340" y="608"/>
                    <a:pt x="342" y="610"/>
                    <a:pt x="343" y="611"/>
                  </a:cubicBezTo>
                  <a:cubicBezTo>
                    <a:pt x="344" y="611"/>
                    <a:pt x="346" y="613"/>
                    <a:pt x="347" y="613"/>
                  </a:cubicBezTo>
                  <a:cubicBezTo>
                    <a:pt x="348" y="613"/>
                    <a:pt x="350" y="613"/>
                    <a:pt x="351" y="614"/>
                  </a:cubicBezTo>
                  <a:cubicBezTo>
                    <a:pt x="353" y="615"/>
                    <a:pt x="357" y="617"/>
                    <a:pt x="359" y="618"/>
                  </a:cubicBezTo>
                  <a:cubicBezTo>
                    <a:pt x="360" y="618"/>
                    <a:pt x="362" y="618"/>
                    <a:pt x="363" y="618"/>
                  </a:cubicBezTo>
                  <a:cubicBezTo>
                    <a:pt x="364" y="619"/>
                    <a:pt x="365" y="620"/>
                    <a:pt x="366" y="621"/>
                  </a:cubicBezTo>
                  <a:cubicBezTo>
                    <a:pt x="367" y="622"/>
                    <a:pt x="369" y="623"/>
                    <a:pt x="370" y="623"/>
                  </a:cubicBezTo>
                  <a:cubicBezTo>
                    <a:pt x="371" y="623"/>
                    <a:pt x="372" y="621"/>
                    <a:pt x="373" y="621"/>
                  </a:cubicBezTo>
                  <a:cubicBezTo>
                    <a:pt x="374" y="620"/>
                    <a:pt x="376" y="620"/>
                    <a:pt x="377" y="619"/>
                  </a:cubicBezTo>
                  <a:cubicBezTo>
                    <a:pt x="378" y="619"/>
                    <a:pt x="377" y="616"/>
                    <a:pt x="378" y="615"/>
                  </a:cubicBezTo>
                  <a:cubicBezTo>
                    <a:pt x="378" y="614"/>
                    <a:pt x="380" y="613"/>
                    <a:pt x="380" y="612"/>
                  </a:cubicBezTo>
                  <a:cubicBezTo>
                    <a:pt x="381" y="612"/>
                    <a:pt x="384" y="611"/>
                    <a:pt x="385" y="610"/>
                  </a:cubicBezTo>
                  <a:cubicBezTo>
                    <a:pt x="385" y="610"/>
                    <a:pt x="386" y="608"/>
                    <a:pt x="386" y="608"/>
                  </a:cubicBezTo>
                  <a:cubicBezTo>
                    <a:pt x="386" y="607"/>
                    <a:pt x="386" y="606"/>
                    <a:pt x="386" y="605"/>
                  </a:cubicBezTo>
                  <a:cubicBezTo>
                    <a:pt x="385" y="604"/>
                    <a:pt x="382" y="604"/>
                    <a:pt x="381" y="604"/>
                  </a:cubicBezTo>
                  <a:cubicBezTo>
                    <a:pt x="380" y="604"/>
                    <a:pt x="377" y="605"/>
                    <a:pt x="376" y="604"/>
                  </a:cubicBezTo>
                  <a:cubicBezTo>
                    <a:pt x="375" y="604"/>
                    <a:pt x="374" y="602"/>
                    <a:pt x="373" y="601"/>
                  </a:cubicBezTo>
                  <a:cubicBezTo>
                    <a:pt x="372" y="601"/>
                    <a:pt x="369" y="600"/>
                    <a:pt x="368" y="600"/>
                  </a:cubicBezTo>
                  <a:cubicBezTo>
                    <a:pt x="367" y="599"/>
                    <a:pt x="366" y="597"/>
                    <a:pt x="366" y="596"/>
                  </a:cubicBezTo>
                  <a:cubicBezTo>
                    <a:pt x="364" y="596"/>
                    <a:pt x="361" y="596"/>
                    <a:pt x="359" y="596"/>
                  </a:cubicBezTo>
                  <a:cubicBezTo>
                    <a:pt x="358" y="596"/>
                    <a:pt x="355" y="596"/>
                    <a:pt x="354" y="596"/>
                  </a:cubicBezTo>
                  <a:cubicBezTo>
                    <a:pt x="353" y="597"/>
                    <a:pt x="352" y="599"/>
                    <a:pt x="351" y="600"/>
                  </a:cubicBezTo>
                  <a:cubicBezTo>
                    <a:pt x="351" y="601"/>
                    <a:pt x="348" y="601"/>
                    <a:pt x="347" y="601"/>
                  </a:cubicBezTo>
                  <a:cubicBezTo>
                    <a:pt x="346" y="602"/>
                    <a:pt x="343" y="602"/>
                    <a:pt x="342" y="601"/>
                  </a:cubicBezTo>
                  <a:cubicBezTo>
                    <a:pt x="341" y="601"/>
                    <a:pt x="339" y="599"/>
                    <a:pt x="338" y="599"/>
                  </a:cubicBezTo>
                  <a:cubicBezTo>
                    <a:pt x="337" y="599"/>
                    <a:pt x="335" y="599"/>
                    <a:pt x="334" y="599"/>
                  </a:cubicBezTo>
                  <a:cubicBezTo>
                    <a:pt x="333" y="599"/>
                    <a:pt x="331" y="600"/>
                    <a:pt x="330" y="600"/>
                  </a:cubicBezTo>
                  <a:cubicBezTo>
                    <a:pt x="329" y="600"/>
                    <a:pt x="326" y="601"/>
                    <a:pt x="325" y="601"/>
                  </a:cubicBezTo>
                  <a:cubicBezTo>
                    <a:pt x="323" y="600"/>
                    <a:pt x="322" y="597"/>
                    <a:pt x="321" y="595"/>
                  </a:cubicBezTo>
                  <a:cubicBezTo>
                    <a:pt x="321" y="594"/>
                    <a:pt x="321" y="592"/>
                    <a:pt x="320" y="591"/>
                  </a:cubicBezTo>
                  <a:cubicBezTo>
                    <a:pt x="320" y="590"/>
                    <a:pt x="318" y="588"/>
                    <a:pt x="318" y="587"/>
                  </a:cubicBezTo>
                  <a:cubicBezTo>
                    <a:pt x="317" y="586"/>
                    <a:pt x="319" y="583"/>
                    <a:pt x="320" y="582"/>
                  </a:cubicBezTo>
                  <a:cubicBezTo>
                    <a:pt x="320" y="581"/>
                    <a:pt x="322" y="580"/>
                    <a:pt x="323" y="579"/>
                  </a:cubicBezTo>
                  <a:cubicBezTo>
                    <a:pt x="325" y="578"/>
                    <a:pt x="327" y="576"/>
                    <a:pt x="328" y="575"/>
                  </a:cubicBezTo>
                  <a:cubicBezTo>
                    <a:pt x="330" y="574"/>
                    <a:pt x="333" y="572"/>
                    <a:pt x="334" y="572"/>
                  </a:cubicBezTo>
                  <a:cubicBezTo>
                    <a:pt x="336" y="571"/>
                    <a:pt x="340" y="570"/>
                    <a:pt x="341" y="569"/>
                  </a:cubicBezTo>
                  <a:cubicBezTo>
                    <a:pt x="342" y="568"/>
                    <a:pt x="344" y="566"/>
                    <a:pt x="345" y="565"/>
                  </a:cubicBezTo>
                  <a:cubicBezTo>
                    <a:pt x="346" y="565"/>
                    <a:pt x="350" y="566"/>
                    <a:pt x="351" y="565"/>
                  </a:cubicBezTo>
                  <a:cubicBezTo>
                    <a:pt x="352" y="565"/>
                    <a:pt x="352" y="562"/>
                    <a:pt x="353" y="562"/>
                  </a:cubicBezTo>
                  <a:cubicBezTo>
                    <a:pt x="354" y="561"/>
                    <a:pt x="356" y="562"/>
                    <a:pt x="357" y="562"/>
                  </a:cubicBezTo>
                  <a:cubicBezTo>
                    <a:pt x="358" y="562"/>
                    <a:pt x="360" y="564"/>
                    <a:pt x="360" y="565"/>
                  </a:cubicBezTo>
                  <a:cubicBezTo>
                    <a:pt x="361" y="566"/>
                    <a:pt x="361" y="568"/>
                    <a:pt x="360" y="569"/>
                  </a:cubicBezTo>
                  <a:cubicBezTo>
                    <a:pt x="360" y="570"/>
                    <a:pt x="359" y="571"/>
                    <a:pt x="358" y="571"/>
                  </a:cubicBezTo>
                  <a:cubicBezTo>
                    <a:pt x="358" y="572"/>
                    <a:pt x="357" y="574"/>
                    <a:pt x="357" y="575"/>
                  </a:cubicBezTo>
                  <a:cubicBezTo>
                    <a:pt x="357" y="576"/>
                    <a:pt x="357" y="579"/>
                    <a:pt x="358" y="580"/>
                  </a:cubicBezTo>
                  <a:cubicBezTo>
                    <a:pt x="358" y="581"/>
                    <a:pt x="359" y="583"/>
                    <a:pt x="360" y="583"/>
                  </a:cubicBezTo>
                  <a:cubicBezTo>
                    <a:pt x="361" y="584"/>
                    <a:pt x="363" y="583"/>
                    <a:pt x="364" y="582"/>
                  </a:cubicBezTo>
                  <a:cubicBezTo>
                    <a:pt x="365" y="582"/>
                    <a:pt x="366" y="579"/>
                    <a:pt x="368" y="578"/>
                  </a:cubicBezTo>
                  <a:cubicBezTo>
                    <a:pt x="369" y="577"/>
                    <a:pt x="371" y="577"/>
                    <a:pt x="372" y="576"/>
                  </a:cubicBezTo>
                  <a:cubicBezTo>
                    <a:pt x="372" y="576"/>
                    <a:pt x="373" y="574"/>
                    <a:pt x="374" y="574"/>
                  </a:cubicBezTo>
                  <a:cubicBezTo>
                    <a:pt x="375" y="574"/>
                    <a:pt x="376" y="574"/>
                    <a:pt x="377" y="574"/>
                  </a:cubicBezTo>
                  <a:cubicBezTo>
                    <a:pt x="378" y="574"/>
                    <a:pt x="381" y="574"/>
                    <a:pt x="382" y="574"/>
                  </a:cubicBezTo>
                  <a:cubicBezTo>
                    <a:pt x="382" y="574"/>
                    <a:pt x="384" y="574"/>
                    <a:pt x="385" y="574"/>
                  </a:cubicBezTo>
                  <a:cubicBezTo>
                    <a:pt x="387" y="573"/>
                    <a:pt x="390" y="573"/>
                    <a:pt x="392" y="573"/>
                  </a:cubicBezTo>
                  <a:cubicBezTo>
                    <a:pt x="393" y="573"/>
                    <a:pt x="396" y="573"/>
                    <a:pt x="397" y="574"/>
                  </a:cubicBezTo>
                  <a:cubicBezTo>
                    <a:pt x="398" y="575"/>
                    <a:pt x="398" y="577"/>
                    <a:pt x="398" y="578"/>
                  </a:cubicBezTo>
                  <a:cubicBezTo>
                    <a:pt x="399" y="580"/>
                    <a:pt x="398" y="583"/>
                    <a:pt x="397" y="584"/>
                  </a:cubicBezTo>
                  <a:cubicBezTo>
                    <a:pt x="397" y="585"/>
                    <a:pt x="397" y="588"/>
                    <a:pt x="396" y="588"/>
                  </a:cubicBezTo>
                  <a:cubicBezTo>
                    <a:pt x="396" y="589"/>
                    <a:pt x="394" y="589"/>
                    <a:pt x="393" y="590"/>
                  </a:cubicBezTo>
                  <a:cubicBezTo>
                    <a:pt x="393" y="591"/>
                    <a:pt x="393" y="593"/>
                    <a:pt x="394" y="594"/>
                  </a:cubicBezTo>
                  <a:cubicBezTo>
                    <a:pt x="395" y="595"/>
                    <a:pt x="398" y="595"/>
                    <a:pt x="399" y="594"/>
                  </a:cubicBezTo>
                  <a:cubicBezTo>
                    <a:pt x="400" y="594"/>
                    <a:pt x="402" y="592"/>
                    <a:pt x="403" y="592"/>
                  </a:cubicBezTo>
                  <a:cubicBezTo>
                    <a:pt x="404" y="591"/>
                    <a:pt x="406" y="591"/>
                    <a:pt x="407" y="591"/>
                  </a:cubicBezTo>
                  <a:cubicBezTo>
                    <a:pt x="407" y="591"/>
                    <a:pt x="409" y="592"/>
                    <a:pt x="409" y="592"/>
                  </a:cubicBezTo>
                  <a:cubicBezTo>
                    <a:pt x="410" y="594"/>
                    <a:pt x="411" y="597"/>
                    <a:pt x="411" y="598"/>
                  </a:cubicBezTo>
                  <a:cubicBezTo>
                    <a:pt x="412" y="600"/>
                    <a:pt x="412" y="603"/>
                    <a:pt x="412" y="605"/>
                  </a:cubicBezTo>
                  <a:cubicBezTo>
                    <a:pt x="413" y="606"/>
                    <a:pt x="414" y="608"/>
                    <a:pt x="415" y="608"/>
                  </a:cubicBezTo>
                  <a:cubicBezTo>
                    <a:pt x="415" y="609"/>
                    <a:pt x="418" y="609"/>
                    <a:pt x="419" y="608"/>
                  </a:cubicBezTo>
                  <a:cubicBezTo>
                    <a:pt x="419" y="608"/>
                    <a:pt x="420" y="607"/>
                    <a:pt x="421" y="606"/>
                  </a:cubicBezTo>
                  <a:cubicBezTo>
                    <a:pt x="422" y="606"/>
                    <a:pt x="423" y="605"/>
                    <a:pt x="423" y="605"/>
                  </a:cubicBezTo>
                  <a:cubicBezTo>
                    <a:pt x="424" y="604"/>
                    <a:pt x="425" y="605"/>
                    <a:pt x="426" y="605"/>
                  </a:cubicBezTo>
                  <a:cubicBezTo>
                    <a:pt x="427" y="605"/>
                    <a:pt x="428" y="607"/>
                    <a:pt x="429" y="607"/>
                  </a:cubicBezTo>
                  <a:cubicBezTo>
                    <a:pt x="430" y="608"/>
                    <a:pt x="431" y="611"/>
                    <a:pt x="433" y="611"/>
                  </a:cubicBezTo>
                  <a:cubicBezTo>
                    <a:pt x="434" y="612"/>
                    <a:pt x="436" y="611"/>
                    <a:pt x="437" y="611"/>
                  </a:cubicBezTo>
                  <a:cubicBezTo>
                    <a:pt x="437" y="610"/>
                    <a:pt x="438" y="609"/>
                    <a:pt x="438" y="609"/>
                  </a:cubicBezTo>
                  <a:cubicBezTo>
                    <a:pt x="439" y="609"/>
                    <a:pt x="441" y="609"/>
                    <a:pt x="442" y="609"/>
                  </a:cubicBezTo>
                  <a:cubicBezTo>
                    <a:pt x="442" y="610"/>
                    <a:pt x="443" y="612"/>
                    <a:pt x="443" y="613"/>
                  </a:cubicBezTo>
                  <a:cubicBezTo>
                    <a:pt x="444" y="613"/>
                    <a:pt x="445" y="614"/>
                    <a:pt x="446" y="614"/>
                  </a:cubicBezTo>
                  <a:cubicBezTo>
                    <a:pt x="447" y="614"/>
                    <a:pt x="450" y="614"/>
                    <a:pt x="451" y="614"/>
                  </a:cubicBezTo>
                  <a:cubicBezTo>
                    <a:pt x="451" y="614"/>
                    <a:pt x="453" y="615"/>
                    <a:pt x="453" y="615"/>
                  </a:cubicBezTo>
                  <a:cubicBezTo>
                    <a:pt x="454" y="615"/>
                    <a:pt x="454" y="617"/>
                    <a:pt x="455" y="618"/>
                  </a:cubicBezTo>
                  <a:cubicBezTo>
                    <a:pt x="455" y="619"/>
                    <a:pt x="456" y="620"/>
                    <a:pt x="457" y="620"/>
                  </a:cubicBezTo>
                  <a:cubicBezTo>
                    <a:pt x="458" y="621"/>
                    <a:pt x="460" y="620"/>
                    <a:pt x="461" y="620"/>
                  </a:cubicBezTo>
                  <a:cubicBezTo>
                    <a:pt x="462" y="621"/>
                    <a:pt x="462" y="623"/>
                    <a:pt x="463" y="624"/>
                  </a:cubicBezTo>
                  <a:cubicBezTo>
                    <a:pt x="463" y="625"/>
                    <a:pt x="466" y="626"/>
                    <a:pt x="466" y="628"/>
                  </a:cubicBezTo>
                  <a:cubicBezTo>
                    <a:pt x="467" y="629"/>
                    <a:pt x="467" y="631"/>
                    <a:pt x="467" y="632"/>
                  </a:cubicBezTo>
                  <a:cubicBezTo>
                    <a:pt x="467" y="632"/>
                    <a:pt x="467" y="634"/>
                    <a:pt x="466" y="634"/>
                  </a:cubicBezTo>
                  <a:cubicBezTo>
                    <a:pt x="466" y="634"/>
                    <a:pt x="464" y="635"/>
                    <a:pt x="463" y="635"/>
                  </a:cubicBezTo>
                  <a:cubicBezTo>
                    <a:pt x="462" y="634"/>
                    <a:pt x="461" y="632"/>
                    <a:pt x="460" y="632"/>
                  </a:cubicBezTo>
                  <a:cubicBezTo>
                    <a:pt x="459" y="632"/>
                    <a:pt x="457" y="633"/>
                    <a:pt x="457" y="633"/>
                  </a:cubicBezTo>
                  <a:cubicBezTo>
                    <a:pt x="456" y="634"/>
                    <a:pt x="455" y="635"/>
                    <a:pt x="455" y="636"/>
                  </a:cubicBezTo>
                  <a:cubicBezTo>
                    <a:pt x="455" y="637"/>
                    <a:pt x="456" y="641"/>
                    <a:pt x="455" y="642"/>
                  </a:cubicBezTo>
                  <a:cubicBezTo>
                    <a:pt x="454" y="643"/>
                    <a:pt x="453" y="643"/>
                    <a:pt x="452" y="643"/>
                  </a:cubicBezTo>
                  <a:cubicBezTo>
                    <a:pt x="451" y="644"/>
                    <a:pt x="448" y="643"/>
                    <a:pt x="447" y="644"/>
                  </a:cubicBezTo>
                  <a:cubicBezTo>
                    <a:pt x="446" y="645"/>
                    <a:pt x="447" y="647"/>
                    <a:pt x="447" y="648"/>
                  </a:cubicBezTo>
                  <a:cubicBezTo>
                    <a:pt x="448" y="649"/>
                    <a:pt x="452" y="652"/>
                    <a:pt x="453" y="652"/>
                  </a:cubicBezTo>
                  <a:cubicBezTo>
                    <a:pt x="454" y="653"/>
                    <a:pt x="456" y="654"/>
                    <a:pt x="457" y="654"/>
                  </a:cubicBezTo>
                  <a:cubicBezTo>
                    <a:pt x="459" y="654"/>
                    <a:pt x="461" y="655"/>
                    <a:pt x="463" y="656"/>
                  </a:cubicBezTo>
                  <a:cubicBezTo>
                    <a:pt x="464" y="656"/>
                    <a:pt x="466" y="658"/>
                    <a:pt x="467" y="659"/>
                  </a:cubicBezTo>
                  <a:cubicBezTo>
                    <a:pt x="468" y="659"/>
                    <a:pt x="471" y="659"/>
                    <a:pt x="473" y="659"/>
                  </a:cubicBezTo>
                  <a:cubicBezTo>
                    <a:pt x="475" y="659"/>
                    <a:pt x="479" y="659"/>
                    <a:pt x="480" y="660"/>
                  </a:cubicBezTo>
                  <a:cubicBezTo>
                    <a:pt x="482" y="660"/>
                    <a:pt x="483" y="662"/>
                    <a:pt x="485" y="663"/>
                  </a:cubicBezTo>
                  <a:cubicBezTo>
                    <a:pt x="486" y="663"/>
                    <a:pt x="490" y="663"/>
                    <a:pt x="491" y="663"/>
                  </a:cubicBezTo>
                  <a:cubicBezTo>
                    <a:pt x="492" y="663"/>
                    <a:pt x="494" y="663"/>
                    <a:pt x="495" y="663"/>
                  </a:cubicBezTo>
                  <a:cubicBezTo>
                    <a:pt x="496" y="663"/>
                    <a:pt x="498" y="664"/>
                    <a:pt x="499" y="664"/>
                  </a:cubicBezTo>
                  <a:cubicBezTo>
                    <a:pt x="500" y="664"/>
                    <a:pt x="502" y="664"/>
                    <a:pt x="503" y="663"/>
                  </a:cubicBezTo>
                  <a:cubicBezTo>
                    <a:pt x="504" y="663"/>
                    <a:pt x="505" y="662"/>
                    <a:pt x="506" y="662"/>
                  </a:cubicBezTo>
                  <a:cubicBezTo>
                    <a:pt x="507" y="662"/>
                    <a:pt x="508" y="663"/>
                    <a:pt x="509" y="663"/>
                  </a:cubicBezTo>
                  <a:cubicBezTo>
                    <a:pt x="510" y="665"/>
                    <a:pt x="513" y="667"/>
                    <a:pt x="514" y="668"/>
                  </a:cubicBezTo>
                  <a:cubicBezTo>
                    <a:pt x="516" y="669"/>
                    <a:pt x="519" y="671"/>
                    <a:pt x="520" y="673"/>
                  </a:cubicBezTo>
                  <a:cubicBezTo>
                    <a:pt x="521" y="674"/>
                    <a:pt x="524" y="676"/>
                    <a:pt x="525" y="677"/>
                  </a:cubicBezTo>
                  <a:cubicBezTo>
                    <a:pt x="525" y="679"/>
                    <a:pt x="525" y="682"/>
                    <a:pt x="525" y="683"/>
                  </a:cubicBezTo>
                  <a:cubicBezTo>
                    <a:pt x="526" y="683"/>
                    <a:pt x="528" y="684"/>
                    <a:pt x="529" y="684"/>
                  </a:cubicBezTo>
                  <a:cubicBezTo>
                    <a:pt x="531" y="685"/>
                    <a:pt x="533" y="684"/>
                    <a:pt x="535" y="684"/>
                  </a:cubicBezTo>
                  <a:cubicBezTo>
                    <a:pt x="536" y="684"/>
                    <a:pt x="540" y="684"/>
                    <a:pt x="541" y="684"/>
                  </a:cubicBezTo>
                  <a:cubicBezTo>
                    <a:pt x="543" y="683"/>
                    <a:pt x="545" y="682"/>
                    <a:pt x="547" y="681"/>
                  </a:cubicBezTo>
                  <a:cubicBezTo>
                    <a:pt x="548" y="681"/>
                    <a:pt x="551" y="680"/>
                    <a:pt x="552" y="679"/>
                  </a:cubicBezTo>
                  <a:cubicBezTo>
                    <a:pt x="553" y="679"/>
                    <a:pt x="556" y="679"/>
                    <a:pt x="557" y="678"/>
                  </a:cubicBezTo>
                  <a:cubicBezTo>
                    <a:pt x="557" y="678"/>
                    <a:pt x="559" y="677"/>
                    <a:pt x="559" y="677"/>
                  </a:cubicBezTo>
                  <a:cubicBezTo>
                    <a:pt x="559" y="676"/>
                    <a:pt x="558" y="675"/>
                    <a:pt x="557" y="674"/>
                  </a:cubicBezTo>
                  <a:cubicBezTo>
                    <a:pt x="556" y="674"/>
                    <a:pt x="554" y="674"/>
                    <a:pt x="553" y="675"/>
                  </a:cubicBezTo>
                  <a:cubicBezTo>
                    <a:pt x="552" y="675"/>
                    <a:pt x="551" y="676"/>
                    <a:pt x="551" y="676"/>
                  </a:cubicBezTo>
                  <a:cubicBezTo>
                    <a:pt x="550" y="677"/>
                    <a:pt x="548" y="677"/>
                    <a:pt x="547" y="677"/>
                  </a:cubicBezTo>
                  <a:cubicBezTo>
                    <a:pt x="546" y="677"/>
                    <a:pt x="544" y="676"/>
                    <a:pt x="543" y="677"/>
                  </a:cubicBezTo>
                  <a:cubicBezTo>
                    <a:pt x="543" y="677"/>
                    <a:pt x="542" y="678"/>
                    <a:pt x="541" y="679"/>
                  </a:cubicBezTo>
                  <a:cubicBezTo>
                    <a:pt x="540" y="679"/>
                    <a:pt x="539" y="680"/>
                    <a:pt x="538" y="681"/>
                  </a:cubicBezTo>
                  <a:cubicBezTo>
                    <a:pt x="537" y="681"/>
                    <a:pt x="534" y="680"/>
                    <a:pt x="533" y="680"/>
                  </a:cubicBezTo>
                  <a:cubicBezTo>
                    <a:pt x="533" y="679"/>
                    <a:pt x="532" y="677"/>
                    <a:pt x="532" y="676"/>
                  </a:cubicBezTo>
                  <a:cubicBezTo>
                    <a:pt x="533" y="675"/>
                    <a:pt x="535" y="674"/>
                    <a:pt x="536" y="674"/>
                  </a:cubicBezTo>
                  <a:cubicBezTo>
                    <a:pt x="537" y="673"/>
                    <a:pt x="538" y="671"/>
                    <a:pt x="539" y="670"/>
                  </a:cubicBezTo>
                  <a:cubicBezTo>
                    <a:pt x="539" y="669"/>
                    <a:pt x="541" y="669"/>
                    <a:pt x="541" y="669"/>
                  </a:cubicBezTo>
                  <a:cubicBezTo>
                    <a:pt x="542" y="668"/>
                    <a:pt x="545" y="669"/>
                    <a:pt x="546" y="669"/>
                  </a:cubicBezTo>
                  <a:cubicBezTo>
                    <a:pt x="547" y="669"/>
                    <a:pt x="550" y="668"/>
                    <a:pt x="551" y="668"/>
                  </a:cubicBezTo>
                  <a:cubicBezTo>
                    <a:pt x="552" y="667"/>
                    <a:pt x="555" y="666"/>
                    <a:pt x="556" y="664"/>
                  </a:cubicBezTo>
                  <a:cubicBezTo>
                    <a:pt x="556" y="663"/>
                    <a:pt x="556" y="660"/>
                    <a:pt x="555" y="658"/>
                  </a:cubicBezTo>
                  <a:cubicBezTo>
                    <a:pt x="555" y="658"/>
                    <a:pt x="554" y="656"/>
                    <a:pt x="554" y="656"/>
                  </a:cubicBezTo>
                  <a:cubicBezTo>
                    <a:pt x="554" y="655"/>
                    <a:pt x="555" y="653"/>
                    <a:pt x="556" y="652"/>
                  </a:cubicBezTo>
                  <a:cubicBezTo>
                    <a:pt x="556" y="652"/>
                    <a:pt x="557" y="652"/>
                    <a:pt x="558" y="652"/>
                  </a:cubicBezTo>
                  <a:cubicBezTo>
                    <a:pt x="559" y="652"/>
                    <a:pt x="560" y="651"/>
                    <a:pt x="561" y="651"/>
                  </a:cubicBezTo>
                  <a:cubicBezTo>
                    <a:pt x="562" y="651"/>
                    <a:pt x="564" y="652"/>
                    <a:pt x="565" y="652"/>
                  </a:cubicBezTo>
                  <a:cubicBezTo>
                    <a:pt x="566" y="651"/>
                    <a:pt x="566" y="649"/>
                    <a:pt x="566" y="649"/>
                  </a:cubicBezTo>
                  <a:cubicBezTo>
                    <a:pt x="566" y="648"/>
                    <a:pt x="568" y="648"/>
                    <a:pt x="568" y="647"/>
                  </a:cubicBezTo>
                  <a:cubicBezTo>
                    <a:pt x="568" y="646"/>
                    <a:pt x="567" y="645"/>
                    <a:pt x="567" y="645"/>
                  </a:cubicBezTo>
                  <a:cubicBezTo>
                    <a:pt x="566" y="644"/>
                    <a:pt x="564" y="644"/>
                    <a:pt x="563" y="644"/>
                  </a:cubicBezTo>
                  <a:cubicBezTo>
                    <a:pt x="563" y="644"/>
                    <a:pt x="562" y="644"/>
                    <a:pt x="561" y="644"/>
                  </a:cubicBezTo>
                  <a:cubicBezTo>
                    <a:pt x="561" y="644"/>
                    <a:pt x="560" y="643"/>
                    <a:pt x="560" y="642"/>
                  </a:cubicBezTo>
                  <a:cubicBezTo>
                    <a:pt x="560" y="641"/>
                    <a:pt x="561" y="640"/>
                    <a:pt x="561" y="639"/>
                  </a:cubicBezTo>
                  <a:cubicBezTo>
                    <a:pt x="562" y="638"/>
                    <a:pt x="564" y="638"/>
                    <a:pt x="565" y="638"/>
                  </a:cubicBezTo>
                  <a:cubicBezTo>
                    <a:pt x="566" y="638"/>
                    <a:pt x="568" y="639"/>
                    <a:pt x="568" y="639"/>
                  </a:cubicBezTo>
                  <a:cubicBezTo>
                    <a:pt x="569" y="639"/>
                    <a:pt x="569" y="637"/>
                    <a:pt x="570" y="637"/>
                  </a:cubicBezTo>
                  <a:cubicBezTo>
                    <a:pt x="571" y="636"/>
                    <a:pt x="573" y="636"/>
                    <a:pt x="574" y="636"/>
                  </a:cubicBezTo>
                  <a:cubicBezTo>
                    <a:pt x="574" y="636"/>
                    <a:pt x="576" y="637"/>
                    <a:pt x="577" y="637"/>
                  </a:cubicBezTo>
                  <a:cubicBezTo>
                    <a:pt x="578" y="637"/>
                    <a:pt x="580" y="637"/>
                    <a:pt x="581" y="638"/>
                  </a:cubicBezTo>
                  <a:cubicBezTo>
                    <a:pt x="581" y="638"/>
                    <a:pt x="581" y="640"/>
                    <a:pt x="581" y="641"/>
                  </a:cubicBezTo>
                  <a:cubicBezTo>
                    <a:pt x="581" y="641"/>
                    <a:pt x="580" y="643"/>
                    <a:pt x="580" y="644"/>
                  </a:cubicBezTo>
                  <a:cubicBezTo>
                    <a:pt x="579" y="645"/>
                    <a:pt x="577" y="645"/>
                    <a:pt x="577" y="646"/>
                  </a:cubicBezTo>
                  <a:cubicBezTo>
                    <a:pt x="577" y="647"/>
                    <a:pt x="577" y="650"/>
                    <a:pt x="578" y="650"/>
                  </a:cubicBezTo>
                  <a:cubicBezTo>
                    <a:pt x="578" y="651"/>
                    <a:pt x="580" y="653"/>
                    <a:pt x="581" y="653"/>
                  </a:cubicBezTo>
                  <a:cubicBezTo>
                    <a:pt x="582" y="653"/>
                    <a:pt x="585" y="653"/>
                    <a:pt x="586" y="653"/>
                  </a:cubicBezTo>
                  <a:cubicBezTo>
                    <a:pt x="587" y="653"/>
                    <a:pt x="589" y="652"/>
                    <a:pt x="590" y="651"/>
                  </a:cubicBezTo>
                  <a:cubicBezTo>
                    <a:pt x="591" y="650"/>
                    <a:pt x="592" y="648"/>
                    <a:pt x="592" y="647"/>
                  </a:cubicBezTo>
                  <a:cubicBezTo>
                    <a:pt x="593" y="645"/>
                    <a:pt x="591" y="642"/>
                    <a:pt x="592" y="640"/>
                  </a:cubicBezTo>
                  <a:cubicBezTo>
                    <a:pt x="593" y="639"/>
                    <a:pt x="594" y="638"/>
                    <a:pt x="595" y="638"/>
                  </a:cubicBezTo>
                  <a:cubicBezTo>
                    <a:pt x="596" y="637"/>
                    <a:pt x="598" y="635"/>
                    <a:pt x="599" y="635"/>
                  </a:cubicBezTo>
                  <a:cubicBezTo>
                    <a:pt x="600" y="635"/>
                    <a:pt x="602" y="635"/>
                    <a:pt x="602" y="636"/>
                  </a:cubicBezTo>
                  <a:cubicBezTo>
                    <a:pt x="603" y="636"/>
                    <a:pt x="603" y="639"/>
                    <a:pt x="603" y="640"/>
                  </a:cubicBezTo>
                  <a:cubicBezTo>
                    <a:pt x="603" y="640"/>
                    <a:pt x="604" y="642"/>
                    <a:pt x="605" y="642"/>
                  </a:cubicBezTo>
                  <a:cubicBezTo>
                    <a:pt x="606" y="643"/>
                    <a:pt x="608" y="642"/>
                    <a:pt x="609" y="643"/>
                  </a:cubicBezTo>
                  <a:cubicBezTo>
                    <a:pt x="609" y="643"/>
                    <a:pt x="609" y="645"/>
                    <a:pt x="610" y="645"/>
                  </a:cubicBezTo>
                  <a:cubicBezTo>
                    <a:pt x="610" y="646"/>
                    <a:pt x="609" y="648"/>
                    <a:pt x="609" y="648"/>
                  </a:cubicBezTo>
                  <a:cubicBezTo>
                    <a:pt x="609" y="649"/>
                    <a:pt x="607" y="649"/>
                    <a:pt x="607" y="649"/>
                  </a:cubicBezTo>
                  <a:cubicBezTo>
                    <a:pt x="607" y="650"/>
                    <a:pt x="607" y="652"/>
                    <a:pt x="607" y="653"/>
                  </a:cubicBezTo>
                  <a:cubicBezTo>
                    <a:pt x="607" y="654"/>
                    <a:pt x="608" y="655"/>
                    <a:pt x="608" y="656"/>
                  </a:cubicBezTo>
                  <a:cubicBezTo>
                    <a:pt x="609" y="657"/>
                    <a:pt x="610" y="658"/>
                    <a:pt x="611" y="658"/>
                  </a:cubicBezTo>
                  <a:cubicBezTo>
                    <a:pt x="612" y="659"/>
                    <a:pt x="614" y="657"/>
                    <a:pt x="615" y="657"/>
                  </a:cubicBezTo>
                  <a:cubicBezTo>
                    <a:pt x="616" y="658"/>
                    <a:pt x="617" y="659"/>
                    <a:pt x="617" y="660"/>
                  </a:cubicBezTo>
                  <a:cubicBezTo>
                    <a:pt x="618" y="661"/>
                    <a:pt x="616" y="663"/>
                    <a:pt x="616" y="663"/>
                  </a:cubicBezTo>
                  <a:cubicBezTo>
                    <a:pt x="615" y="664"/>
                    <a:pt x="613" y="666"/>
                    <a:pt x="612" y="666"/>
                  </a:cubicBezTo>
                  <a:cubicBezTo>
                    <a:pt x="610" y="667"/>
                    <a:pt x="608" y="667"/>
                    <a:pt x="606" y="668"/>
                  </a:cubicBezTo>
                  <a:cubicBezTo>
                    <a:pt x="605" y="668"/>
                    <a:pt x="603" y="669"/>
                    <a:pt x="603" y="669"/>
                  </a:cubicBezTo>
                  <a:cubicBezTo>
                    <a:pt x="602" y="670"/>
                    <a:pt x="601" y="671"/>
                    <a:pt x="600" y="672"/>
                  </a:cubicBezTo>
                  <a:cubicBezTo>
                    <a:pt x="600" y="672"/>
                    <a:pt x="600" y="674"/>
                    <a:pt x="601" y="675"/>
                  </a:cubicBezTo>
                  <a:cubicBezTo>
                    <a:pt x="601" y="676"/>
                    <a:pt x="603" y="675"/>
                    <a:pt x="604" y="675"/>
                  </a:cubicBezTo>
                  <a:cubicBezTo>
                    <a:pt x="605" y="675"/>
                    <a:pt x="608" y="673"/>
                    <a:pt x="610" y="672"/>
                  </a:cubicBezTo>
                  <a:cubicBezTo>
                    <a:pt x="611" y="671"/>
                    <a:pt x="614" y="669"/>
                    <a:pt x="615" y="668"/>
                  </a:cubicBezTo>
                  <a:cubicBezTo>
                    <a:pt x="616" y="668"/>
                    <a:pt x="619" y="667"/>
                    <a:pt x="621" y="666"/>
                  </a:cubicBezTo>
                  <a:cubicBezTo>
                    <a:pt x="623" y="666"/>
                    <a:pt x="626" y="664"/>
                    <a:pt x="628" y="662"/>
                  </a:cubicBezTo>
                  <a:cubicBezTo>
                    <a:pt x="629" y="661"/>
                    <a:pt x="632" y="660"/>
                    <a:pt x="633" y="659"/>
                  </a:cubicBezTo>
                  <a:cubicBezTo>
                    <a:pt x="634" y="657"/>
                    <a:pt x="637" y="654"/>
                    <a:pt x="638" y="653"/>
                  </a:cubicBezTo>
                  <a:cubicBezTo>
                    <a:pt x="640" y="652"/>
                    <a:pt x="642" y="649"/>
                    <a:pt x="643" y="648"/>
                  </a:cubicBezTo>
                  <a:cubicBezTo>
                    <a:pt x="644" y="647"/>
                    <a:pt x="647" y="644"/>
                    <a:pt x="649" y="642"/>
                  </a:cubicBezTo>
                  <a:cubicBezTo>
                    <a:pt x="650" y="641"/>
                    <a:pt x="652" y="640"/>
                    <a:pt x="653" y="639"/>
                  </a:cubicBezTo>
                  <a:cubicBezTo>
                    <a:pt x="654" y="638"/>
                    <a:pt x="656" y="636"/>
                    <a:pt x="657" y="635"/>
                  </a:cubicBezTo>
                  <a:cubicBezTo>
                    <a:pt x="658" y="635"/>
                    <a:pt x="659" y="633"/>
                    <a:pt x="659" y="632"/>
                  </a:cubicBezTo>
                  <a:cubicBezTo>
                    <a:pt x="659" y="632"/>
                    <a:pt x="658" y="631"/>
                    <a:pt x="657" y="631"/>
                  </a:cubicBezTo>
                  <a:cubicBezTo>
                    <a:pt x="656" y="630"/>
                    <a:pt x="655" y="631"/>
                    <a:pt x="654" y="632"/>
                  </a:cubicBezTo>
                  <a:cubicBezTo>
                    <a:pt x="654" y="632"/>
                    <a:pt x="652" y="634"/>
                    <a:pt x="651" y="634"/>
                  </a:cubicBezTo>
                  <a:cubicBezTo>
                    <a:pt x="650" y="635"/>
                    <a:pt x="648" y="636"/>
                    <a:pt x="648" y="637"/>
                  </a:cubicBezTo>
                  <a:cubicBezTo>
                    <a:pt x="647" y="637"/>
                    <a:pt x="646" y="640"/>
                    <a:pt x="645" y="640"/>
                  </a:cubicBezTo>
                  <a:cubicBezTo>
                    <a:pt x="644" y="641"/>
                    <a:pt x="643" y="642"/>
                    <a:pt x="642" y="642"/>
                  </a:cubicBezTo>
                  <a:cubicBezTo>
                    <a:pt x="641" y="642"/>
                    <a:pt x="640" y="640"/>
                    <a:pt x="640" y="639"/>
                  </a:cubicBezTo>
                  <a:cubicBezTo>
                    <a:pt x="639" y="639"/>
                    <a:pt x="637" y="638"/>
                    <a:pt x="637" y="638"/>
                  </a:cubicBezTo>
                  <a:cubicBezTo>
                    <a:pt x="637" y="637"/>
                    <a:pt x="636" y="635"/>
                    <a:pt x="637" y="634"/>
                  </a:cubicBezTo>
                  <a:cubicBezTo>
                    <a:pt x="637" y="634"/>
                    <a:pt x="639" y="634"/>
                    <a:pt x="640" y="634"/>
                  </a:cubicBezTo>
                  <a:cubicBezTo>
                    <a:pt x="641" y="633"/>
                    <a:pt x="641" y="631"/>
                    <a:pt x="641" y="631"/>
                  </a:cubicBezTo>
                  <a:cubicBezTo>
                    <a:pt x="642" y="630"/>
                    <a:pt x="644" y="630"/>
                    <a:pt x="644" y="630"/>
                  </a:cubicBezTo>
                  <a:cubicBezTo>
                    <a:pt x="645" y="629"/>
                    <a:pt x="646" y="629"/>
                    <a:pt x="647" y="629"/>
                  </a:cubicBezTo>
                  <a:cubicBezTo>
                    <a:pt x="647" y="628"/>
                    <a:pt x="649" y="626"/>
                    <a:pt x="648" y="626"/>
                  </a:cubicBezTo>
                  <a:cubicBezTo>
                    <a:pt x="648" y="625"/>
                    <a:pt x="645" y="625"/>
                    <a:pt x="645" y="624"/>
                  </a:cubicBezTo>
                  <a:cubicBezTo>
                    <a:pt x="644" y="623"/>
                    <a:pt x="643" y="621"/>
                    <a:pt x="643" y="619"/>
                  </a:cubicBezTo>
                  <a:cubicBezTo>
                    <a:pt x="643" y="618"/>
                    <a:pt x="644" y="616"/>
                    <a:pt x="644" y="615"/>
                  </a:cubicBezTo>
                  <a:cubicBezTo>
                    <a:pt x="644" y="614"/>
                    <a:pt x="644" y="611"/>
                    <a:pt x="643" y="609"/>
                  </a:cubicBezTo>
                  <a:cubicBezTo>
                    <a:pt x="643" y="608"/>
                    <a:pt x="642" y="606"/>
                    <a:pt x="642" y="604"/>
                  </a:cubicBezTo>
                  <a:cubicBezTo>
                    <a:pt x="642" y="603"/>
                    <a:pt x="642" y="600"/>
                    <a:pt x="643" y="599"/>
                  </a:cubicBezTo>
                  <a:cubicBezTo>
                    <a:pt x="644" y="599"/>
                    <a:pt x="647" y="599"/>
                    <a:pt x="648" y="599"/>
                  </a:cubicBezTo>
                  <a:cubicBezTo>
                    <a:pt x="649" y="599"/>
                    <a:pt x="651" y="599"/>
                    <a:pt x="652" y="600"/>
                  </a:cubicBezTo>
                  <a:cubicBezTo>
                    <a:pt x="652" y="601"/>
                    <a:pt x="653" y="603"/>
                    <a:pt x="653" y="603"/>
                  </a:cubicBezTo>
                  <a:cubicBezTo>
                    <a:pt x="654" y="603"/>
                    <a:pt x="656" y="604"/>
                    <a:pt x="657" y="603"/>
                  </a:cubicBezTo>
                  <a:cubicBezTo>
                    <a:pt x="658" y="603"/>
                    <a:pt x="660" y="600"/>
                    <a:pt x="661" y="599"/>
                  </a:cubicBezTo>
                  <a:cubicBezTo>
                    <a:pt x="662" y="598"/>
                    <a:pt x="663" y="596"/>
                    <a:pt x="663" y="596"/>
                  </a:cubicBezTo>
                  <a:cubicBezTo>
                    <a:pt x="664" y="595"/>
                    <a:pt x="666" y="594"/>
                    <a:pt x="667" y="594"/>
                  </a:cubicBezTo>
                  <a:cubicBezTo>
                    <a:pt x="667" y="593"/>
                    <a:pt x="669" y="593"/>
                    <a:pt x="670" y="593"/>
                  </a:cubicBezTo>
                  <a:cubicBezTo>
                    <a:pt x="671" y="594"/>
                    <a:pt x="672" y="595"/>
                    <a:pt x="672" y="596"/>
                  </a:cubicBezTo>
                  <a:cubicBezTo>
                    <a:pt x="672" y="596"/>
                    <a:pt x="671" y="597"/>
                    <a:pt x="671" y="598"/>
                  </a:cubicBezTo>
                  <a:cubicBezTo>
                    <a:pt x="670" y="599"/>
                    <a:pt x="670" y="601"/>
                    <a:pt x="671" y="602"/>
                  </a:cubicBezTo>
                  <a:cubicBezTo>
                    <a:pt x="671" y="602"/>
                    <a:pt x="673" y="603"/>
                    <a:pt x="674" y="604"/>
                  </a:cubicBezTo>
                  <a:cubicBezTo>
                    <a:pt x="675" y="604"/>
                    <a:pt x="675" y="606"/>
                    <a:pt x="675" y="606"/>
                  </a:cubicBezTo>
                  <a:cubicBezTo>
                    <a:pt x="675" y="607"/>
                    <a:pt x="674" y="610"/>
                    <a:pt x="673" y="611"/>
                  </a:cubicBezTo>
                  <a:cubicBezTo>
                    <a:pt x="673" y="612"/>
                    <a:pt x="672" y="613"/>
                    <a:pt x="671" y="614"/>
                  </a:cubicBezTo>
                  <a:cubicBezTo>
                    <a:pt x="671" y="615"/>
                    <a:pt x="671" y="617"/>
                    <a:pt x="671" y="618"/>
                  </a:cubicBezTo>
                  <a:cubicBezTo>
                    <a:pt x="672" y="618"/>
                    <a:pt x="672" y="620"/>
                    <a:pt x="673" y="621"/>
                  </a:cubicBezTo>
                  <a:cubicBezTo>
                    <a:pt x="674" y="622"/>
                    <a:pt x="676" y="622"/>
                    <a:pt x="678" y="622"/>
                  </a:cubicBezTo>
                  <a:cubicBezTo>
                    <a:pt x="679" y="622"/>
                    <a:pt x="682" y="621"/>
                    <a:pt x="683" y="621"/>
                  </a:cubicBezTo>
                  <a:cubicBezTo>
                    <a:pt x="684" y="621"/>
                    <a:pt x="685" y="622"/>
                    <a:pt x="686" y="622"/>
                  </a:cubicBezTo>
                  <a:cubicBezTo>
                    <a:pt x="688" y="622"/>
                    <a:pt x="692" y="621"/>
                    <a:pt x="694" y="621"/>
                  </a:cubicBezTo>
                  <a:cubicBezTo>
                    <a:pt x="696" y="622"/>
                    <a:pt x="700" y="622"/>
                    <a:pt x="702" y="623"/>
                  </a:cubicBezTo>
                  <a:cubicBezTo>
                    <a:pt x="703" y="623"/>
                    <a:pt x="706" y="626"/>
                    <a:pt x="708" y="627"/>
                  </a:cubicBezTo>
                  <a:cubicBezTo>
                    <a:pt x="709" y="628"/>
                    <a:pt x="712" y="629"/>
                    <a:pt x="713" y="630"/>
                  </a:cubicBezTo>
                  <a:cubicBezTo>
                    <a:pt x="715" y="630"/>
                    <a:pt x="718" y="630"/>
                    <a:pt x="720" y="630"/>
                  </a:cubicBezTo>
                  <a:cubicBezTo>
                    <a:pt x="722" y="630"/>
                    <a:pt x="726" y="630"/>
                    <a:pt x="728" y="631"/>
                  </a:cubicBezTo>
                  <a:cubicBezTo>
                    <a:pt x="730" y="631"/>
                    <a:pt x="734" y="635"/>
                    <a:pt x="736" y="636"/>
                  </a:cubicBezTo>
                  <a:cubicBezTo>
                    <a:pt x="737" y="638"/>
                    <a:pt x="741" y="641"/>
                    <a:pt x="742" y="644"/>
                  </a:cubicBezTo>
                  <a:cubicBezTo>
                    <a:pt x="743" y="645"/>
                    <a:pt x="743" y="648"/>
                    <a:pt x="744" y="649"/>
                  </a:cubicBezTo>
                  <a:cubicBezTo>
                    <a:pt x="744" y="650"/>
                    <a:pt x="745" y="652"/>
                    <a:pt x="746" y="653"/>
                  </a:cubicBezTo>
                  <a:cubicBezTo>
                    <a:pt x="746" y="653"/>
                    <a:pt x="748" y="654"/>
                    <a:pt x="749" y="654"/>
                  </a:cubicBezTo>
                  <a:cubicBezTo>
                    <a:pt x="750" y="655"/>
                    <a:pt x="754" y="656"/>
                    <a:pt x="755" y="657"/>
                  </a:cubicBezTo>
                  <a:cubicBezTo>
                    <a:pt x="755" y="658"/>
                    <a:pt x="756" y="660"/>
                    <a:pt x="755" y="661"/>
                  </a:cubicBezTo>
                  <a:cubicBezTo>
                    <a:pt x="755" y="662"/>
                    <a:pt x="753" y="664"/>
                    <a:pt x="753" y="664"/>
                  </a:cubicBezTo>
                  <a:cubicBezTo>
                    <a:pt x="752" y="666"/>
                    <a:pt x="750" y="669"/>
                    <a:pt x="749" y="670"/>
                  </a:cubicBezTo>
                  <a:cubicBezTo>
                    <a:pt x="748" y="671"/>
                    <a:pt x="747" y="672"/>
                    <a:pt x="746" y="672"/>
                  </a:cubicBezTo>
                  <a:cubicBezTo>
                    <a:pt x="746" y="673"/>
                    <a:pt x="745" y="674"/>
                    <a:pt x="745" y="674"/>
                  </a:cubicBezTo>
                  <a:cubicBezTo>
                    <a:pt x="745" y="676"/>
                    <a:pt x="744" y="678"/>
                    <a:pt x="745" y="679"/>
                  </a:cubicBezTo>
                  <a:cubicBezTo>
                    <a:pt x="745" y="680"/>
                    <a:pt x="746" y="683"/>
                    <a:pt x="747" y="683"/>
                  </a:cubicBezTo>
                  <a:cubicBezTo>
                    <a:pt x="748" y="683"/>
                    <a:pt x="749" y="680"/>
                    <a:pt x="749" y="680"/>
                  </a:cubicBezTo>
                  <a:cubicBezTo>
                    <a:pt x="750" y="678"/>
                    <a:pt x="752" y="676"/>
                    <a:pt x="753" y="675"/>
                  </a:cubicBezTo>
                  <a:cubicBezTo>
                    <a:pt x="753" y="674"/>
                    <a:pt x="755" y="672"/>
                    <a:pt x="755" y="670"/>
                  </a:cubicBezTo>
                  <a:cubicBezTo>
                    <a:pt x="756" y="669"/>
                    <a:pt x="757" y="666"/>
                    <a:pt x="758" y="665"/>
                  </a:cubicBezTo>
                  <a:cubicBezTo>
                    <a:pt x="758" y="665"/>
                    <a:pt x="760" y="664"/>
                    <a:pt x="760" y="663"/>
                  </a:cubicBezTo>
                  <a:cubicBezTo>
                    <a:pt x="761" y="662"/>
                    <a:pt x="761" y="659"/>
                    <a:pt x="762" y="659"/>
                  </a:cubicBezTo>
                  <a:cubicBezTo>
                    <a:pt x="763" y="658"/>
                    <a:pt x="765" y="658"/>
                    <a:pt x="766" y="657"/>
                  </a:cubicBezTo>
                  <a:cubicBezTo>
                    <a:pt x="766" y="656"/>
                    <a:pt x="766" y="654"/>
                    <a:pt x="766" y="653"/>
                  </a:cubicBezTo>
                  <a:cubicBezTo>
                    <a:pt x="767" y="652"/>
                    <a:pt x="768" y="651"/>
                    <a:pt x="769" y="650"/>
                  </a:cubicBezTo>
                  <a:cubicBezTo>
                    <a:pt x="770" y="650"/>
                    <a:pt x="771" y="651"/>
                    <a:pt x="771" y="651"/>
                  </a:cubicBezTo>
                  <a:cubicBezTo>
                    <a:pt x="772" y="652"/>
                    <a:pt x="772" y="654"/>
                    <a:pt x="772" y="655"/>
                  </a:cubicBezTo>
                  <a:cubicBezTo>
                    <a:pt x="773" y="656"/>
                    <a:pt x="774" y="658"/>
                    <a:pt x="775" y="659"/>
                  </a:cubicBezTo>
                  <a:cubicBezTo>
                    <a:pt x="776" y="659"/>
                    <a:pt x="778" y="661"/>
                    <a:pt x="779" y="662"/>
                  </a:cubicBezTo>
                  <a:cubicBezTo>
                    <a:pt x="780" y="663"/>
                    <a:pt x="779" y="666"/>
                    <a:pt x="781" y="666"/>
                  </a:cubicBezTo>
                  <a:cubicBezTo>
                    <a:pt x="782" y="666"/>
                    <a:pt x="783" y="663"/>
                    <a:pt x="783" y="662"/>
                  </a:cubicBezTo>
                  <a:cubicBezTo>
                    <a:pt x="784" y="661"/>
                    <a:pt x="785" y="658"/>
                    <a:pt x="786" y="657"/>
                  </a:cubicBezTo>
                  <a:cubicBezTo>
                    <a:pt x="786" y="655"/>
                    <a:pt x="786" y="652"/>
                    <a:pt x="787" y="651"/>
                  </a:cubicBezTo>
                  <a:cubicBezTo>
                    <a:pt x="788" y="651"/>
                    <a:pt x="792" y="653"/>
                    <a:pt x="793" y="652"/>
                  </a:cubicBezTo>
                  <a:cubicBezTo>
                    <a:pt x="795" y="652"/>
                    <a:pt x="798" y="650"/>
                    <a:pt x="798" y="649"/>
                  </a:cubicBezTo>
                  <a:cubicBezTo>
                    <a:pt x="799" y="648"/>
                    <a:pt x="798" y="646"/>
                    <a:pt x="799" y="645"/>
                  </a:cubicBezTo>
                  <a:cubicBezTo>
                    <a:pt x="799" y="644"/>
                    <a:pt x="800" y="643"/>
                    <a:pt x="800" y="642"/>
                  </a:cubicBezTo>
                  <a:cubicBezTo>
                    <a:pt x="801" y="641"/>
                    <a:pt x="801" y="639"/>
                    <a:pt x="800" y="638"/>
                  </a:cubicBezTo>
                  <a:cubicBezTo>
                    <a:pt x="800" y="637"/>
                    <a:pt x="798" y="637"/>
                    <a:pt x="798" y="636"/>
                  </a:cubicBezTo>
                  <a:cubicBezTo>
                    <a:pt x="797" y="635"/>
                    <a:pt x="798" y="633"/>
                    <a:pt x="798" y="633"/>
                  </a:cubicBezTo>
                  <a:cubicBezTo>
                    <a:pt x="799" y="632"/>
                    <a:pt x="803" y="634"/>
                    <a:pt x="804" y="633"/>
                  </a:cubicBezTo>
                  <a:cubicBezTo>
                    <a:pt x="805" y="632"/>
                    <a:pt x="805" y="630"/>
                    <a:pt x="805" y="6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237038" y="4397375"/>
              <a:ext cx="6350" cy="6350"/>
            </a:xfrm>
            <a:custGeom>
              <a:avLst/>
              <a:gdLst>
                <a:gd name="T0" fmla="*/ 7 w 7"/>
                <a:gd name="T1" fmla="*/ 0 h 8"/>
                <a:gd name="T2" fmla="*/ 4 w 7"/>
                <a:gd name="T3" fmla="*/ 2 h 8"/>
                <a:gd name="T4" fmla="*/ 2 w 7"/>
                <a:gd name="T5" fmla="*/ 3 h 8"/>
                <a:gd name="T6" fmla="*/ 0 w 7"/>
                <a:gd name="T7" fmla="*/ 6 h 8"/>
                <a:gd name="T8" fmla="*/ 1 w 7"/>
                <a:gd name="T9" fmla="*/ 8 h 8"/>
                <a:gd name="T10" fmla="*/ 1 w 7"/>
                <a:gd name="T11" fmla="*/ 8 h 8"/>
                <a:gd name="T12" fmla="*/ 3 w 7"/>
                <a:gd name="T13" fmla="*/ 6 h 8"/>
                <a:gd name="T14" fmla="*/ 5 w 7"/>
                <a:gd name="T15" fmla="*/ 5 h 8"/>
                <a:gd name="T16" fmla="*/ 5 w 7"/>
                <a:gd name="T17" fmla="*/ 4 h 8"/>
                <a:gd name="T18" fmla="*/ 6 w 7"/>
                <a:gd name="T19" fmla="*/ 1 h 8"/>
                <a:gd name="T20" fmla="*/ 7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7" y="1"/>
                    <a:pt x="7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225925" y="4356100"/>
              <a:ext cx="1587" cy="31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3 h 4"/>
                <a:gd name="T12" fmla="*/ 2 w 2"/>
                <a:gd name="T13" fmla="*/ 2 h 4"/>
                <a:gd name="T14" fmla="*/ 0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625850" y="3228975"/>
              <a:ext cx="788987" cy="663575"/>
            </a:xfrm>
            <a:custGeom>
              <a:avLst/>
              <a:gdLst>
                <a:gd name="T0" fmla="*/ 932 w 936"/>
                <a:gd name="T1" fmla="*/ 619 h 785"/>
                <a:gd name="T2" fmla="*/ 921 w 936"/>
                <a:gd name="T3" fmla="*/ 605 h 785"/>
                <a:gd name="T4" fmla="*/ 906 w 936"/>
                <a:gd name="T5" fmla="*/ 588 h 785"/>
                <a:gd name="T6" fmla="*/ 905 w 936"/>
                <a:gd name="T7" fmla="*/ 602 h 785"/>
                <a:gd name="T8" fmla="*/ 887 w 936"/>
                <a:gd name="T9" fmla="*/ 581 h 785"/>
                <a:gd name="T10" fmla="*/ 871 w 936"/>
                <a:gd name="T11" fmla="*/ 556 h 785"/>
                <a:gd name="T12" fmla="*/ 879 w 936"/>
                <a:gd name="T13" fmla="*/ 527 h 785"/>
                <a:gd name="T14" fmla="*/ 869 w 936"/>
                <a:gd name="T15" fmla="*/ 498 h 785"/>
                <a:gd name="T16" fmla="*/ 851 w 936"/>
                <a:gd name="T17" fmla="*/ 476 h 785"/>
                <a:gd name="T18" fmla="*/ 830 w 936"/>
                <a:gd name="T19" fmla="*/ 460 h 785"/>
                <a:gd name="T20" fmla="*/ 810 w 936"/>
                <a:gd name="T21" fmla="*/ 452 h 785"/>
                <a:gd name="T22" fmla="*/ 802 w 936"/>
                <a:gd name="T23" fmla="*/ 444 h 785"/>
                <a:gd name="T24" fmla="*/ 778 w 936"/>
                <a:gd name="T25" fmla="*/ 434 h 785"/>
                <a:gd name="T26" fmla="*/ 752 w 936"/>
                <a:gd name="T27" fmla="*/ 413 h 785"/>
                <a:gd name="T28" fmla="*/ 734 w 936"/>
                <a:gd name="T29" fmla="*/ 379 h 785"/>
                <a:gd name="T30" fmla="*/ 750 w 936"/>
                <a:gd name="T31" fmla="*/ 336 h 785"/>
                <a:gd name="T32" fmla="*/ 753 w 936"/>
                <a:gd name="T33" fmla="*/ 303 h 785"/>
                <a:gd name="T34" fmla="*/ 737 w 936"/>
                <a:gd name="T35" fmla="*/ 277 h 785"/>
                <a:gd name="T36" fmla="*/ 704 w 936"/>
                <a:gd name="T37" fmla="*/ 287 h 785"/>
                <a:gd name="T38" fmla="*/ 679 w 936"/>
                <a:gd name="T39" fmla="*/ 268 h 785"/>
                <a:gd name="T40" fmla="*/ 671 w 936"/>
                <a:gd name="T41" fmla="*/ 239 h 785"/>
                <a:gd name="T42" fmla="*/ 630 w 936"/>
                <a:gd name="T43" fmla="*/ 200 h 785"/>
                <a:gd name="T44" fmla="*/ 604 w 936"/>
                <a:gd name="T45" fmla="*/ 173 h 785"/>
                <a:gd name="T46" fmla="*/ 576 w 936"/>
                <a:gd name="T47" fmla="*/ 145 h 785"/>
                <a:gd name="T48" fmla="*/ 566 w 936"/>
                <a:gd name="T49" fmla="*/ 119 h 785"/>
                <a:gd name="T50" fmla="*/ 550 w 936"/>
                <a:gd name="T51" fmla="*/ 79 h 785"/>
                <a:gd name="T52" fmla="*/ 548 w 936"/>
                <a:gd name="T53" fmla="*/ 35 h 785"/>
                <a:gd name="T54" fmla="*/ 532 w 936"/>
                <a:gd name="T55" fmla="*/ 19 h 785"/>
                <a:gd name="T56" fmla="*/ 457 w 936"/>
                <a:gd name="T57" fmla="*/ 7 h 785"/>
                <a:gd name="T58" fmla="*/ 3 w 936"/>
                <a:gd name="T59" fmla="*/ 42 h 785"/>
                <a:gd name="T60" fmla="*/ 6 w 936"/>
                <a:gd name="T61" fmla="*/ 70 h 785"/>
                <a:gd name="T62" fmla="*/ 11 w 936"/>
                <a:gd name="T63" fmla="*/ 80 h 785"/>
                <a:gd name="T64" fmla="*/ 23 w 936"/>
                <a:gd name="T65" fmla="*/ 92 h 785"/>
                <a:gd name="T66" fmla="*/ 37 w 936"/>
                <a:gd name="T67" fmla="*/ 113 h 785"/>
                <a:gd name="T68" fmla="*/ 51 w 936"/>
                <a:gd name="T69" fmla="*/ 133 h 785"/>
                <a:gd name="T70" fmla="*/ 61 w 936"/>
                <a:gd name="T71" fmla="*/ 144 h 785"/>
                <a:gd name="T72" fmla="*/ 79 w 936"/>
                <a:gd name="T73" fmla="*/ 157 h 785"/>
                <a:gd name="T74" fmla="*/ 91 w 936"/>
                <a:gd name="T75" fmla="*/ 151 h 785"/>
                <a:gd name="T76" fmla="*/ 112 w 936"/>
                <a:gd name="T77" fmla="*/ 163 h 785"/>
                <a:gd name="T78" fmla="*/ 103 w 936"/>
                <a:gd name="T79" fmla="*/ 192 h 785"/>
                <a:gd name="T80" fmla="*/ 92 w 936"/>
                <a:gd name="T81" fmla="*/ 203 h 785"/>
                <a:gd name="T82" fmla="*/ 88 w 936"/>
                <a:gd name="T83" fmla="*/ 219 h 785"/>
                <a:gd name="T84" fmla="*/ 100 w 936"/>
                <a:gd name="T85" fmla="*/ 230 h 785"/>
                <a:gd name="T86" fmla="*/ 117 w 936"/>
                <a:gd name="T87" fmla="*/ 241 h 785"/>
                <a:gd name="T88" fmla="*/ 125 w 936"/>
                <a:gd name="T89" fmla="*/ 263 h 785"/>
                <a:gd name="T90" fmla="*/ 135 w 936"/>
                <a:gd name="T91" fmla="*/ 278 h 785"/>
                <a:gd name="T92" fmla="*/ 149 w 936"/>
                <a:gd name="T93" fmla="*/ 278 h 785"/>
                <a:gd name="T94" fmla="*/ 182 w 936"/>
                <a:gd name="T95" fmla="*/ 745 h 785"/>
                <a:gd name="T96" fmla="*/ 794 w 936"/>
                <a:gd name="T97" fmla="*/ 695 h 785"/>
                <a:gd name="T98" fmla="*/ 817 w 936"/>
                <a:gd name="T99" fmla="*/ 723 h 785"/>
                <a:gd name="T100" fmla="*/ 811 w 936"/>
                <a:gd name="T101" fmla="*/ 745 h 785"/>
                <a:gd name="T102" fmla="*/ 797 w 936"/>
                <a:gd name="T103" fmla="*/ 759 h 785"/>
                <a:gd name="T104" fmla="*/ 785 w 936"/>
                <a:gd name="T105" fmla="*/ 778 h 785"/>
                <a:gd name="T106" fmla="*/ 873 w 936"/>
                <a:gd name="T107" fmla="*/ 764 h 785"/>
                <a:gd name="T108" fmla="*/ 863 w 936"/>
                <a:gd name="T109" fmla="*/ 738 h 785"/>
                <a:gd name="T110" fmla="*/ 882 w 936"/>
                <a:gd name="T111" fmla="*/ 728 h 785"/>
                <a:gd name="T112" fmla="*/ 888 w 936"/>
                <a:gd name="T113" fmla="*/ 712 h 785"/>
                <a:gd name="T114" fmla="*/ 876 w 936"/>
                <a:gd name="T115" fmla="*/ 686 h 785"/>
                <a:gd name="T116" fmla="*/ 891 w 936"/>
                <a:gd name="T117" fmla="*/ 686 h 785"/>
                <a:gd name="T118" fmla="*/ 899 w 936"/>
                <a:gd name="T119" fmla="*/ 691 h 785"/>
                <a:gd name="T120" fmla="*/ 912 w 936"/>
                <a:gd name="T121" fmla="*/ 667 h 785"/>
                <a:gd name="T122" fmla="*/ 928 w 936"/>
                <a:gd name="T123" fmla="*/ 65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6" h="785">
                  <a:moveTo>
                    <a:pt x="936" y="638"/>
                  </a:moveTo>
                  <a:cubicBezTo>
                    <a:pt x="935" y="637"/>
                    <a:pt x="932" y="634"/>
                    <a:pt x="930" y="633"/>
                  </a:cubicBezTo>
                  <a:cubicBezTo>
                    <a:pt x="930" y="633"/>
                    <a:pt x="927" y="634"/>
                    <a:pt x="926" y="634"/>
                  </a:cubicBezTo>
                  <a:cubicBezTo>
                    <a:pt x="925" y="633"/>
                    <a:pt x="924" y="630"/>
                    <a:pt x="924" y="629"/>
                  </a:cubicBezTo>
                  <a:cubicBezTo>
                    <a:pt x="924" y="628"/>
                    <a:pt x="926" y="625"/>
                    <a:pt x="926" y="624"/>
                  </a:cubicBezTo>
                  <a:cubicBezTo>
                    <a:pt x="927" y="624"/>
                    <a:pt x="929" y="623"/>
                    <a:pt x="929" y="623"/>
                  </a:cubicBezTo>
                  <a:cubicBezTo>
                    <a:pt x="930" y="622"/>
                    <a:pt x="931" y="620"/>
                    <a:pt x="932" y="619"/>
                  </a:cubicBezTo>
                  <a:cubicBezTo>
                    <a:pt x="932" y="618"/>
                    <a:pt x="933" y="615"/>
                    <a:pt x="933" y="614"/>
                  </a:cubicBezTo>
                  <a:cubicBezTo>
                    <a:pt x="933" y="612"/>
                    <a:pt x="934" y="608"/>
                    <a:pt x="934" y="607"/>
                  </a:cubicBezTo>
                  <a:cubicBezTo>
                    <a:pt x="933" y="605"/>
                    <a:pt x="932" y="603"/>
                    <a:pt x="931" y="602"/>
                  </a:cubicBezTo>
                  <a:cubicBezTo>
                    <a:pt x="931" y="601"/>
                    <a:pt x="929" y="600"/>
                    <a:pt x="928" y="600"/>
                  </a:cubicBezTo>
                  <a:cubicBezTo>
                    <a:pt x="927" y="600"/>
                    <a:pt x="926" y="601"/>
                    <a:pt x="925" y="601"/>
                  </a:cubicBezTo>
                  <a:cubicBezTo>
                    <a:pt x="925" y="602"/>
                    <a:pt x="925" y="603"/>
                    <a:pt x="925" y="604"/>
                  </a:cubicBezTo>
                  <a:cubicBezTo>
                    <a:pt x="924" y="604"/>
                    <a:pt x="922" y="605"/>
                    <a:pt x="921" y="605"/>
                  </a:cubicBezTo>
                  <a:cubicBezTo>
                    <a:pt x="920" y="605"/>
                    <a:pt x="920" y="602"/>
                    <a:pt x="919" y="602"/>
                  </a:cubicBezTo>
                  <a:cubicBezTo>
                    <a:pt x="919" y="601"/>
                    <a:pt x="919" y="599"/>
                    <a:pt x="919" y="598"/>
                  </a:cubicBezTo>
                  <a:cubicBezTo>
                    <a:pt x="919" y="597"/>
                    <a:pt x="918" y="597"/>
                    <a:pt x="918" y="596"/>
                  </a:cubicBezTo>
                  <a:cubicBezTo>
                    <a:pt x="917" y="595"/>
                    <a:pt x="917" y="594"/>
                    <a:pt x="916" y="594"/>
                  </a:cubicBezTo>
                  <a:cubicBezTo>
                    <a:pt x="915" y="593"/>
                    <a:pt x="914" y="592"/>
                    <a:pt x="913" y="592"/>
                  </a:cubicBezTo>
                  <a:cubicBezTo>
                    <a:pt x="913" y="591"/>
                    <a:pt x="912" y="589"/>
                    <a:pt x="911" y="589"/>
                  </a:cubicBezTo>
                  <a:cubicBezTo>
                    <a:pt x="910" y="588"/>
                    <a:pt x="908" y="588"/>
                    <a:pt x="906" y="588"/>
                  </a:cubicBezTo>
                  <a:cubicBezTo>
                    <a:pt x="906" y="588"/>
                    <a:pt x="904" y="588"/>
                    <a:pt x="903" y="588"/>
                  </a:cubicBezTo>
                  <a:cubicBezTo>
                    <a:pt x="903" y="589"/>
                    <a:pt x="902" y="591"/>
                    <a:pt x="902" y="591"/>
                  </a:cubicBezTo>
                  <a:cubicBezTo>
                    <a:pt x="903" y="592"/>
                    <a:pt x="905" y="592"/>
                    <a:pt x="906" y="592"/>
                  </a:cubicBezTo>
                  <a:cubicBezTo>
                    <a:pt x="907" y="593"/>
                    <a:pt x="909" y="593"/>
                    <a:pt x="909" y="593"/>
                  </a:cubicBezTo>
                  <a:cubicBezTo>
                    <a:pt x="910" y="594"/>
                    <a:pt x="910" y="596"/>
                    <a:pt x="910" y="597"/>
                  </a:cubicBezTo>
                  <a:cubicBezTo>
                    <a:pt x="910" y="598"/>
                    <a:pt x="910" y="600"/>
                    <a:pt x="909" y="601"/>
                  </a:cubicBezTo>
                  <a:cubicBezTo>
                    <a:pt x="908" y="601"/>
                    <a:pt x="906" y="602"/>
                    <a:pt x="905" y="602"/>
                  </a:cubicBezTo>
                  <a:cubicBezTo>
                    <a:pt x="904" y="601"/>
                    <a:pt x="903" y="598"/>
                    <a:pt x="902" y="598"/>
                  </a:cubicBezTo>
                  <a:cubicBezTo>
                    <a:pt x="901" y="597"/>
                    <a:pt x="899" y="596"/>
                    <a:pt x="898" y="596"/>
                  </a:cubicBezTo>
                  <a:cubicBezTo>
                    <a:pt x="897" y="596"/>
                    <a:pt x="894" y="596"/>
                    <a:pt x="893" y="595"/>
                  </a:cubicBezTo>
                  <a:cubicBezTo>
                    <a:pt x="892" y="595"/>
                    <a:pt x="891" y="592"/>
                    <a:pt x="891" y="591"/>
                  </a:cubicBezTo>
                  <a:cubicBezTo>
                    <a:pt x="891" y="590"/>
                    <a:pt x="892" y="588"/>
                    <a:pt x="892" y="587"/>
                  </a:cubicBezTo>
                  <a:cubicBezTo>
                    <a:pt x="892" y="586"/>
                    <a:pt x="891" y="584"/>
                    <a:pt x="890" y="583"/>
                  </a:cubicBezTo>
                  <a:cubicBezTo>
                    <a:pt x="889" y="583"/>
                    <a:pt x="887" y="582"/>
                    <a:pt x="887" y="581"/>
                  </a:cubicBezTo>
                  <a:cubicBezTo>
                    <a:pt x="885" y="580"/>
                    <a:pt x="884" y="576"/>
                    <a:pt x="882" y="574"/>
                  </a:cubicBezTo>
                  <a:cubicBezTo>
                    <a:pt x="882" y="573"/>
                    <a:pt x="880" y="571"/>
                    <a:pt x="879" y="569"/>
                  </a:cubicBezTo>
                  <a:cubicBezTo>
                    <a:pt x="878" y="568"/>
                    <a:pt x="878" y="566"/>
                    <a:pt x="878" y="565"/>
                  </a:cubicBezTo>
                  <a:cubicBezTo>
                    <a:pt x="878" y="564"/>
                    <a:pt x="878" y="561"/>
                    <a:pt x="878" y="560"/>
                  </a:cubicBezTo>
                  <a:cubicBezTo>
                    <a:pt x="878" y="560"/>
                    <a:pt x="876" y="559"/>
                    <a:pt x="876" y="558"/>
                  </a:cubicBezTo>
                  <a:cubicBezTo>
                    <a:pt x="875" y="558"/>
                    <a:pt x="873" y="559"/>
                    <a:pt x="873" y="559"/>
                  </a:cubicBezTo>
                  <a:cubicBezTo>
                    <a:pt x="872" y="558"/>
                    <a:pt x="872" y="557"/>
                    <a:pt x="871" y="556"/>
                  </a:cubicBezTo>
                  <a:cubicBezTo>
                    <a:pt x="871" y="556"/>
                    <a:pt x="870" y="554"/>
                    <a:pt x="869" y="553"/>
                  </a:cubicBezTo>
                  <a:cubicBezTo>
                    <a:pt x="869" y="552"/>
                    <a:pt x="869" y="549"/>
                    <a:pt x="870" y="548"/>
                  </a:cubicBezTo>
                  <a:cubicBezTo>
                    <a:pt x="870" y="547"/>
                    <a:pt x="872" y="544"/>
                    <a:pt x="873" y="544"/>
                  </a:cubicBezTo>
                  <a:cubicBezTo>
                    <a:pt x="874" y="543"/>
                    <a:pt x="877" y="544"/>
                    <a:pt x="878" y="543"/>
                  </a:cubicBezTo>
                  <a:cubicBezTo>
                    <a:pt x="879" y="543"/>
                    <a:pt x="879" y="541"/>
                    <a:pt x="880" y="541"/>
                  </a:cubicBezTo>
                  <a:cubicBezTo>
                    <a:pt x="880" y="540"/>
                    <a:pt x="881" y="538"/>
                    <a:pt x="882" y="537"/>
                  </a:cubicBezTo>
                  <a:cubicBezTo>
                    <a:pt x="882" y="534"/>
                    <a:pt x="880" y="530"/>
                    <a:pt x="879" y="527"/>
                  </a:cubicBezTo>
                  <a:cubicBezTo>
                    <a:pt x="878" y="526"/>
                    <a:pt x="874" y="523"/>
                    <a:pt x="873" y="522"/>
                  </a:cubicBezTo>
                  <a:cubicBezTo>
                    <a:pt x="872" y="520"/>
                    <a:pt x="869" y="517"/>
                    <a:pt x="868" y="516"/>
                  </a:cubicBezTo>
                  <a:cubicBezTo>
                    <a:pt x="867" y="514"/>
                    <a:pt x="864" y="510"/>
                    <a:pt x="863" y="508"/>
                  </a:cubicBezTo>
                  <a:cubicBezTo>
                    <a:pt x="863" y="507"/>
                    <a:pt x="862" y="504"/>
                    <a:pt x="862" y="503"/>
                  </a:cubicBezTo>
                  <a:cubicBezTo>
                    <a:pt x="863" y="502"/>
                    <a:pt x="864" y="501"/>
                    <a:pt x="864" y="501"/>
                  </a:cubicBezTo>
                  <a:cubicBezTo>
                    <a:pt x="865" y="501"/>
                    <a:pt x="867" y="502"/>
                    <a:pt x="868" y="502"/>
                  </a:cubicBezTo>
                  <a:cubicBezTo>
                    <a:pt x="869" y="502"/>
                    <a:pt x="869" y="499"/>
                    <a:pt x="869" y="498"/>
                  </a:cubicBezTo>
                  <a:cubicBezTo>
                    <a:pt x="869" y="497"/>
                    <a:pt x="867" y="495"/>
                    <a:pt x="867" y="494"/>
                  </a:cubicBezTo>
                  <a:cubicBezTo>
                    <a:pt x="866" y="493"/>
                    <a:pt x="864" y="493"/>
                    <a:pt x="864" y="492"/>
                  </a:cubicBezTo>
                  <a:cubicBezTo>
                    <a:pt x="863" y="491"/>
                    <a:pt x="862" y="488"/>
                    <a:pt x="862" y="488"/>
                  </a:cubicBezTo>
                  <a:cubicBezTo>
                    <a:pt x="862" y="488"/>
                    <a:pt x="862" y="485"/>
                    <a:pt x="862" y="484"/>
                  </a:cubicBezTo>
                  <a:cubicBezTo>
                    <a:pt x="861" y="482"/>
                    <a:pt x="859" y="481"/>
                    <a:pt x="857" y="480"/>
                  </a:cubicBezTo>
                  <a:cubicBezTo>
                    <a:pt x="857" y="480"/>
                    <a:pt x="854" y="480"/>
                    <a:pt x="854" y="480"/>
                  </a:cubicBezTo>
                  <a:cubicBezTo>
                    <a:pt x="853" y="479"/>
                    <a:pt x="852" y="477"/>
                    <a:pt x="851" y="476"/>
                  </a:cubicBezTo>
                  <a:cubicBezTo>
                    <a:pt x="850" y="476"/>
                    <a:pt x="848" y="475"/>
                    <a:pt x="847" y="475"/>
                  </a:cubicBezTo>
                  <a:cubicBezTo>
                    <a:pt x="846" y="475"/>
                    <a:pt x="843" y="476"/>
                    <a:pt x="842" y="475"/>
                  </a:cubicBezTo>
                  <a:cubicBezTo>
                    <a:pt x="841" y="475"/>
                    <a:pt x="841" y="473"/>
                    <a:pt x="840" y="472"/>
                  </a:cubicBezTo>
                  <a:cubicBezTo>
                    <a:pt x="840" y="471"/>
                    <a:pt x="840" y="468"/>
                    <a:pt x="839" y="467"/>
                  </a:cubicBezTo>
                  <a:cubicBezTo>
                    <a:pt x="839" y="466"/>
                    <a:pt x="838" y="465"/>
                    <a:pt x="837" y="465"/>
                  </a:cubicBezTo>
                  <a:cubicBezTo>
                    <a:pt x="836" y="464"/>
                    <a:pt x="833" y="464"/>
                    <a:pt x="832" y="463"/>
                  </a:cubicBezTo>
                  <a:cubicBezTo>
                    <a:pt x="832" y="463"/>
                    <a:pt x="831" y="460"/>
                    <a:pt x="830" y="460"/>
                  </a:cubicBezTo>
                  <a:cubicBezTo>
                    <a:pt x="829" y="459"/>
                    <a:pt x="827" y="458"/>
                    <a:pt x="826" y="458"/>
                  </a:cubicBezTo>
                  <a:cubicBezTo>
                    <a:pt x="825" y="458"/>
                    <a:pt x="824" y="459"/>
                    <a:pt x="823" y="459"/>
                  </a:cubicBezTo>
                  <a:cubicBezTo>
                    <a:pt x="822" y="459"/>
                    <a:pt x="821" y="458"/>
                    <a:pt x="821" y="458"/>
                  </a:cubicBezTo>
                  <a:cubicBezTo>
                    <a:pt x="820" y="457"/>
                    <a:pt x="821" y="454"/>
                    <a:pt x="820" y="453"/>
                  </a:cubicBezTo>
                  <a:cubicBezTo>
                    <a:pt x="820" y="452"/>
                    <a:pt x="818" y="452"/>
                    <a:pt x="817" y="451"/>
                  </a:cubicBezTo>
                  <a:cubicBezTo>
                    <a:pt x="816" y="451"/>
                    <a:pt x="813" y="449"/>
                    <a:pt x="812" y="449"/>
                  </a:cubicBezTo>
                  <a:cubicBezTo>
                    <a:pt x="811" y="449"/>
                    <a:pt x="811" y="451"/>
                    <a:pt x="810" y="452"/>
                  </a:cubicBezTo>
                  <a:cubicBezTo>
                    <a:pt x="810" y="453"/>
                    <a:pt x="810" y="455"/>
                    <a:pt x="809" y="455"/>
                  </a:cubicBezTo>
                  <a:cubicBezTo>
                    <a:pt x="808" y="456"/>
                    <a:pt x="806" y="458"/>
                    <a:pt x="804" y="458"/>
                  </a:cubicBezTo>
                  <a:cubicBezTo>
                    <a:pt x="803" y="459"/>
                    <a:pt x="800" y="457"/>
                    <a:pt x="799" y="456"/>
                  </a:cubicBezTo>
                  <a:cubicBezTo>
                    <a:pt x="798" y="455"/>
                    <a:pt x="796" y="453"/>
                    <a:pt x="796" y="452"/>
                  </a:cubicBezTo>
                  <a:cubicBezTo>
                    <a:pt x="796" y="451"/>
                    <a:pt x="795" y="448"/>
                    <a:pt x="796" y="448"/>
                  </a:cubicBezTo>
                  <a:cubicBezTo>
                    <a:pt x="796" y="447"/>
                    <a:pt x="799" y="447"/>
                    <a:pt x="799" y="447"/>
                  </a:cubicBezTo>
                  <a:cubicBezTo>
                    <a:pt x="799" y="446"/>
                    <a:pt x="802" y="445"/>
                    <a:pt x="802" y="444"/>
                  </a:cubicBezTo>
                  <a:cubicBezTo>
                    <a:pt x="802" y="443"/>
                    <a:pt x="800" y="441"/>
                    <a:pt x="799" y="440"/>
                  </a:cubicBezTo>
                  <a:cubicBezTo>
                    <a:pt x="798" y="440"/>
                    <a:pt x="796" y="440"/>
                    <a:pt x="795" y="440"/>
                  </a:cubicBezTo>
                  <a:cubicBezTo>
                    <a:pt x="794" y="441"/>
                    <a:pt x="793" y="443"/>
                    <a:pt x="793" y="443"/>
                  </a:cubicBezTo>
                  <a:cubicBezTo>
                    <a:pt x="792" y="443"/>
                    <a:pt x="790" y="441"/>
                    <a:pt x="789" y="441"/>
                  </a:cubicBezTo>
                  <a:cubicBezTo>
                    <a:pt x="788" y="440"/>
                    <a:pt x="786" y="438"/>
                    <a:pt x="785" y="437"/>
                  </a:cubicBezTo>
                  <a:cubicBezTo>
                    <a:pt x="784" y="436"/>
                    <a:pt x="782" y="433"/>
                    <a:pt x="781" y="433"/>
                  </a:cubicBezTo>
                  <a:cubicBezTo>
                    <a:pt x="780" y="433"/>
                    <a:pt x="779" y="434"/>
                    <a:pt x="778" y="434"/>
                  </a:cubicBezTo>
                  <a:cubicBezTo>
                    <a:pt x="777" y="434"/>
                    <a:pt x="774" y="434"/>
                    <a:pt x="774" y="433"/>
                  </a:cubicBezTo>
                  <a:cubicBezTo>
                    <a:pt x="773" y="432"/>
                    <a:pt x="774" y="429"/>
                    <a:pt x="773" y="428"/>
                  </a:cubicBezTo>
                  <a:cubicBezTo>
                    <a:pt x="773" y="428"/>
                    <a:pt x="771" y="426"/>
                    <a:pt x="770" y="426"/>
                  </a:cubicBezTo>
                  <a:cubicBezTo>
                    <a:pt x="769" y="426"/>
                    <a:pt x="766" y="427"/>
                    <a:pt x="765" y="427"/>
                  </a:cubicBezTo>
                  <a:cubicBezTo>
                    <a:pt x="764" y="427"/>
                    <a:pt x="760" y="426"/>
                    <a:pt x="759" y="424"/>
                  </a:cubicBezTo>
                  <a:cubicBezTo>
                    <a:pt x="758" y="424"/>
                    <a:pt x="757" y="421"/>
                    <a:pt x="756" y="419"/>
                  </a:cubicBezTo>
                  <a:cubicBezTo>
                    <a:pt x="755" y="418"/>
                    <a:pt x="754" y="415"/>
                    <a:pt x="752" y="413"/>
                  </a:cubicBezTo>
                  <a:cubicBezTo>
                    <a:pt x="751" y="412"/>
                    <a:pt x="749" y="410"/>
                    <a:pt x="748" y="409"/>
                  </a:cubicBezTo>
                  <a:cubicBezTo>
                    <a:pt x="747" y="408"/>
                    <a:pt x="745" y="409"/>
                    <a:pt x="744" y="408"/>
                  </a:cubicBezTo>
                  <a:cubicBezTo>
                    <a:pt x="743" y="408"/>
                    <a:pt x="741" y="406"/>
                    <a:pt x="740" y="406"/>
                  </a:cubicBezTo>
                  <a:cubicBezTo>
                    <a:pt x="739" y="404"/>
                    <a:pt x="737" y="401"/>
                    <a:pt x="736" y="399"/>
                  </a:cubicBezTo>
                  <a:cubicBezTo>
                    <a:pt x="735" y="398"/>
                    <a:pt x="735" y="395"/>
                    <a:pt x="735" y="393"/>
                  </a:cubicBezTo>
                  <a:cubicBezTo>
                    <a:pt x="735" y="392"/>
                    <a:pt x="733" y="389"/>
                    <a:pt x="733" y="388"/>
                  </a:cubicBezTo>
                  <a:cubicBezTo>
                    <a:pt x="733" y="386"/>
                    <a:pt x="733" y="381"/>
                    <a:pt x="734" y="379"/>
                  </a:cubicBezTo>
                  <a:cubicBezTo>
                    <a:pt x="734" y="377"/>
                    <a:pt x="736" y="374"/>
                    <a:pt x="737" y="373"/>
                  </a:cubicBezTo>
                  <a:cubicBezTo>
                    <a:pt x="738" y="371"/>
                    <a:pt x="740" y="368"/>
                    <a:pt x="741" y="367"/>
                  </a:cubicBezTo>
                  <a:cubicBezTo>
                    <a:pt x="742" y="365"/>
                    <a:pt x="744" y="363"/>
                    <a:pt x="744" y="361"/>
                  </a:cubicBezTo>
                  <a:cubicBezTo>
                    <a:pt x="744" y="360"/>
                    <a:pt x="744" y="356"/>
                    <a:pt x="744" y="355"/>
                  </a:cubicBezTo>
                  <a:cubicBezTo>
                    <a:pt x="744" y="353"/>
                    <a:pt x="744" y="348"/>
                    <a:pt x="744" y="346"/>
                  </a:cubicBezTo>
                  <a:cubicBezTo>
                    <a:pt x="745" y="345"/>
                    <a:pt x="746" y="341"/>
                    <a:pt x="747" y="340"/>
                  </a:cubicBezTo>
                  <a:cubicBezTo>
                    <a:pt x="747" y="339"/>
                    <a:pt x="749" y="337"/>
                    <a:pt x="750" y="336"/>
                  </a:cubicBezTo>
                  <a:cubicBezTo>
                    <a:pt x="751" y="335"/>
                    <a:pt x="752" y="333"/>
                    <a:pt x="753" y="332"/>
                  </a:cubicBezTo>
                  <a:cubicBezTo>
                    <a:pt x="754" y="331"/>
                    <a:pt x="755" y="328"/>
                    <a:pt x="755" y="326"/>
                  </a:cubicBezTo>
                  <a:cubicBezTo>
                    <a:pt x="755" y="325"/>
                    <a:pt x="754" y="322"/>
                    <a:pt x="753" y="321"/>
                  </a:cubicBezTo>
                  <a:cubicBezTo>
                    <a:pt x="753" y="320"/>
                    <a:pt x="751" y="318"/>
                    <a:pt x="751" y="317"/>
                  </a:cubicBezTo>
                  <a:cubicBezTo>
                    <a:pt x="750" y="316"/>
                    <a:pt x="749" y="314"/>
                    <a:pt x="749" y="314"/>
                  </a:cubicBezTo>
                  <a:cubicBezTo>
                    <a:pt x="749" y="312"/>
                    <a:pt x="750" y="310"/>
                    <a:pt x="750" y="309"/>
                  </a:cubicBezTo>
                  <a:cubicBezTo>
                    <a:pt x="751" y="307"/>
                    <a:pt x="752" y="304"/>
                    <a:pt x="753" y="303"/>
                  </a:cubicBezTo>
                  <a:cubicBezTo>
                    <a:pt x="754" y="302"/>
                    <a:pt x="756" y="300"/>
                    <a:pt x="757" y="299"/>
                  </a:cubicBezTo>
                  <a:cubicBezTo>
                    <a:pt x="758" y="298"/>
                    <a:pt x="760" y="296"/>
                    <a:pt x="761" y="295"/>
                  </a:cubicBezTo>
                  <a:cubicBezTo>
                    <a:pt x="761" y="293"/>
                    <a:pt x="760" y="289"/>
                    <a:pt x="759" y="288"/>
                  </a:cubicBezTo>
                  <a:cubicBezTo>
                    <a:pt x="758" y="287"/>
                    <a:pt x="755" y="286"/>
                    <a:pt x="754" y="285"/>
                  </a:cubicBezTo>
                  <a:cubicBezTo>
                    <a:pt x="753" y="285"/>
                    <a:pt x="749" y="284"/>
                    <a:pt x="748" y="284"/>
                  </a:cubicBezTo>
                  <a:cubicBezTo>
                    <a:pt x="746" y="283"/>
                    <a:pt x="744" y="280"/>
                    <a:pt x="742" y="279"/>
                  </a:cubicBezTo>
                  <a:cubicBezTo>
                    <a:pt x="741" y="278"/>
                    <a:pt x="738" y="277"/>
                    <a:pt x="737" y="277"/>
                  </a:cubicBezTo>
                  <a:cubicBezTo>
                    <a:pt x="736" y="277"/>
                    <a:pt x="733" y="278"/>
                    <a:pt x="732" y="278"/>
                  </a:cubicBezTo>
                  <a:cubicBezTo>
                    <a:pt x="731" y="278"/>
                    <a:pt x="728" y="277"/>
                    <a:pt x="727" y="277"/>
                  </a:cubicBezTo>
                  <a:cubicBezTo>
                    <a:pt x="725" y="276"/>
                    <a:pt x="722" y="274"/>
                    <a:pt x="720" y="273"/>
                  </a:cubicBezTo>
                  <a:cubicBezTo>
                    <a:pt x="718" y="273"/>
                    <a:pt x="714" y="272"/>
                    <a:pt x="712" y="273"/>
                  </a:cubicBezTo>
                  <a:cubicBezTo>
                    <a:pt x="711" y="273"/>
                    <a:pt x="709" y="274"/>
                    <a:pt x="708" y="275"/>
                  </a:cubicBezTo>
                  <a:cubicBezTo>
                    <a:pt x="707" y="276"/>
                    <a:pt x="707" y="280"/>
                    <a:pt x="707" y="281"/>
                  </a:cubicBezTo>
                  <a:cubicBezTo>
                    <a:pt x="706" y="283"/>
                    <a:pt x="705" y="286"/>
                    <a:pt x="704" y="287"/>
                  </a:cubicBezTo>
                  <a:cubicBezTo>
                    <a:pt x="703" y="288"/>
                    <a:pt x="702" y="290"/>
                    <a:pt x="701" y="291"/>
                  </a:cubicBezTo>
                  <a:cubicBezTo>
                    <a:pt x="700" y="291"/>
                    <a:pt x="697" y="292"/>
                    <a:pt x="695" y="292"/>
                  </a:cubicBezTo>
                  <a:cubicBezTo>
                    <a:pt x="694" y="291"/>
                    <a:pt x="691" y="291"/>
                    <a:pt x="690" y="290"/>
                  </a:cubicBezTo>
                  <a:cubicBezTo>
                    <a:pt x="689" y="289"/>
                    <a:pt x="687" y="286"/>
                    <a:pt x="686" y="285"/>
                  </a:cubicBezTo>
                  <a:cubicBezTo>
                    <a:pt x="685" y="283"/>
                    <a:pt x="683" y="280"/>
                    <a:pt x="683" y="279"/>
                  </a:cubicBezTo>
                  <a:cubicBezTo>
                    <a:pt x="682" y="278"/>
                    <a:pt x="682" y="275"/>
                    <a:pt x="681" y="273"/>
                  </a:cubicBezTo>
                  <a:cubicBezTo>
                    <a:pt x="681" y="272"/>
                    <a:pt x="679" y="270"/>
                    <a:pt x="679" y="268"/>
                  </a:cubicBezTo>
                  <a:cubicBezTo>
                    <a:pt x="678" y="267"/>
                    <a:pt x="676" y="265"/>
                    <a:pt x="676" y="264"/>
                  </a:cubicBezTo>
                  <a:cubicBezTo>
                    <a:pt x="675" y="263"/>
                    <a:pt x="675" y="262"/>
                    <a:pt x="675" y="261"/>
                  </a:cubicBezTo>
                  <a:cubicBezTo>
                    <a:pt x="675" y="260"/>
                    <a:pt x="676" y="257"/>
                    <a:pt x="677" y="256"/>
                  </a:cubicBezTo>
                  <a:cubicBezTo>
                    <a:pt x="677" y="256"/>
                    <a:pt x="679" y="254"/>
                    <a:pt x="679" y="253"/>
                  </a:cubicBezTo>
                  <a:cubicBezTo>
                    <a:pt x="679" y="252"/>
                    <a:pt x="679" y="250"/>
                    <a:pt x="679" y="250"/>
                  </a:cubicBezTo>
                  <a:cubicBezTo>
                    <a:pt x="678" y="248"/>
                    <a:pt x="676" y="247"/>
                    <a:pt x="675" y="246"/>
                  </a:cubicBezTo>
                  <a:cubicBezTo>
                    <a:pt x="674" y="244"/>
                    <a:pt x="672" y="241"/>
                    <a:pt x="671" y="239"/>
                  </a:cubicBezTo>
                  <a:cubicBezTo>
                    <a:pt x="671" y="237"/>
                    <a:pt x="670" y="234"/>
                    <a:pt x="669" y="232"/>
                  </a:cubicBezTo>
                  <a:cubicBezTo>
                    <a:pt x="669" y="231"/>
                    <a:pt x="669" y="227"/>
                    <a:pt x="668" y="226"/>
                  </a:cubicBezTo>
                  <a:cubicBezTo>
                    <a:pt x="667" y="224"/>
                    <a:pt x="665" y="223"/>
                    <a:pt x="664" y="222"/>
                  </a:cubicBezTo>
                  <a:cubicBezTo>
                    <a:pt x="661" y="220"/>
                    <a:pt x="657" y="216"/>
                    <a:pt x="655" y="214"/>
                  </a:cubicBezTo>
                  <a:cubicBezTo>
                    <a:pt x="653" y="212"/>
                    <a:pt x="649" y="209"/>
                    <a:pt x="647" y="208"/>
                  </a:cubicBezTo>
                  <a:cubicBezTo>
                    <a:pt x="645" y="207"/>
                    <a:pt x="641" y="204"/>
                    <a:pt x="639" y="203"/>
                  </a:cubicBezTo>
                  <a:cubicBezTo>
                    <a:pt x="636" y="202"/>
                    <a:pt x="632" y="201"/>
                    <a:pt x="630" y="200"/>
                  </a:cubicBezTo>
                  <a:cubicBezTo>
                    <a:pt x="628" y="199"/>
                    <a:pt x="625" y="197"/>
                    <a:pt x="624" y="196"/>
                  </a:cubicBezTo>
                  <a:cubicBezTo>
                    <a:pt x="622" y="195"/>
                    <a:pt x="621" y="191"/>
                    <a:pt x="620" y="190"/>
                  </a:cubicBezTo>
                  <a:cubicBezTo>
                    <a:pt x="619" y="188"/>
                    <a:pt x="618" y="185"/>
                    <a:pt x="617" y="183"/>
                  </a:cubicBezTo>
                  <a:cubicBezTo>
                    <a:pt x="616" y="182"/>
                    <a:pt x="615" y="181"/>
                    <a:pt x="614" y="181"/>
                  </a:cubicBezTo>
                  <a:cubicBezTo>
                    <a:pt x="612" y="181"/>
                    <a:pt x="609" y="182"/>
                    <a:pt x="608" y="181"/>
                  </a:cubicBezTo>
                  <a:cubicBezTo>
                    <a:pt x="607" y="181"/>
                    <a:pt x="606" y="179"/>
                    <a:pt x="605" y="178"/>
                  </a:cubicBezTo>
                  <a:cubicBezTo>
                    <a:pt x="605" y="177"/>
                    <a:pt x="605" y="174"/>
                    <a:pt x="604" y="173"/>
                  </a:cubicBezTo>
                  <a:cubicBezTo>
                    <a:pt x="603" y="172"/>
                    <a:pt x="602" y="170"/>
                    <a:pt x="601" y="170"/>
                  </a:cubicBezTo>
                  <a:cubicBezTo>
                    <a:pt x="599" y="169"/>
                    <a:pt x="597" y="167"/>
                    <a:pt x="595" y="166"/>
                  </a:cubicBezTo>
                  <a:cubicBezTo>
                    <a:pt x="594" y="165"/>
                    <a:pt x="592" y="162"/>
                    <a:pt x="590" y="161"/>
                  </a:cubicBezTo>
                  <a:cubicBezTo>
                    <a:pt x="589" y="160"/>
                    <a:pt x="586" y="158"/>
                    <a:pt x="585" y="157"/>
                  </a:cubicBezTo>
                  <a:cubicBezTo>
                    <a:pt x="584" y="157"/>
                    <a:pt x="581" y="155"/>
                    <a:pt x="579" y="154"/>
                  </a:cubicBezTo>
                  <a:cubicBezTo>
                    <a:pt x="578" y="154"/>
                    <a:pt x="576" y="152"/>
                    <a:pt x="576" y="151"/>
                  </a:cubicBezTo>
                  <a:cubicBezTo>
                    <a:pt x="575" y="149"/>
                    <a:pt x="575" y="147"/>
                    <a:pt x="576" y="145"/>
                  </a:cubicBezTo>
                  <a:cubicBezTo>
                    <a:pt x="576" y="144"/>
                    <a:pt x="577" y="141"/>
                    <a:pt x="576" y="140"/>
                  </a:cubicBezTo>
                  <a:cubicBezTo>
                    <a:pt x="576" y="139"/>
                    <a:pt x="574" y="137"/>
                    <a:pt x="574" y="137"/>
                  </a:cubicBezTo>
                  <a:cubicBezTo>
                    <a:pt x="572" y="136"/>
                    <a:pt x="570" y="135"/>
                    <a:pt x="568" y="135"/>
                  </a:cubicBezTo>
                  <a:cubicBezTo>
                    <a:pt x="567" y="134"/>
                    <a:pt x="564" y="131"/>
                    <a:pt x="563" y="129"/>
                  </a:cubicBezTo>
                  <a:cubicBezTo>
                    <a:pt x="563" y="128"/>
                    <a:pt x="562" y="126"/>
                    <a:pt x="562" y="124"/>
                  </a:cubicBezTo>
                  <a:cubicBezTo>
                    <a:pt x="562" y="123"/>
                    <a:pt x="564" y="122"/>
                    <a:pt x="565" y="121"/>
                  </a:cubicBezTo>
                  <a:cubicBezTo>
                    <a:pt x="565" y="121"/>
                    <a:pt x="566" y="119"/>
                    <a:pt x="566" y="119"/>
                  </a:cubicBezTo>
                  <a:cubicBezTo>
                    <a:pt x="567" y="117"/>
                    <a:pt x="567" y="115"/>
                    <a:pt x="566" y="113"/>
                  </a:cubicBezTo>
                  <a:cubicBezTo>
                    <a:pt x="566" y="112"/>
                    <a:pt x="563" y="111"/>
                    <a:pt x="562" y="110"/>
                  </a:cubicBezTo>
                  <a:cubicBezTo>
                    <a:pt x="561" y="109"/>
                    <a:pt x="559" y="106"/>
                    <a:pt x="558" y="105"/>
                  </a:cubicBezTo>
                  <a:cubicBezTo>
                    <a:pt x="557" y="104"/>
                    <a:pt x="556" y="102"/>
                    <a:pt x="556" y="100"/>
                  </a:cubicBezTo>
                  <a:cubicBezTo>
                    <a:pt x="555" y="99"/>
                    <a:pt x="556" y="97"/>
                    <a:pt x="556" y="96"/>
                  </a:cubicBezTo>
                  <a:cubicBezTo>
                    <a:pt x="555" y="94"/>
                    <a:pt x="554" y="91"/>
                    <a:pt x="553" y="89"/>
                  </a:cubicBezTo>
                  <a:cubicBezTo>
                    <a:pt x="552" y="87"/>
                    <a:pt x="550" y="81"/>
                    <a:pt x="550" y="79"/>
                  </a:cubicBezTo>
                  <a:cubicBezTo>
                    <a:pt x="550" y="76"/>
                    <a:pt x="550" y="69"/>
                    <a:pt x="550" y="66"/>
                  </a:cubicBezTo>
                  <a:cubicBezTo>
                    <a:pt x="550" y="63"/>
                    <a:pt x="551" y="57"/>
                    <a:pt x="551" y="55"/>
                  </a:cubicBezTo>
                  <a:cubicBezTo>
                    <a:pt x="552" y="52"/>
                    <a:pt x="553" y="48"/>
                    <a:pt x="554" y="45"/>
                  </a:cubicBezTo>
                  <a:cubicBezTo>
                    <a:pt x="555" y="44"/>
                    <a:pt x="556" y="41"/>
                    <a:pt x="558" y="40"/>
                  </a:cubicBezTo>
                  <a:cubicBezTo>
                    <a:pt x="556" y="39"/>
                    <a:pt x="554" y="38"/>
                    <a:pt x="553" y="38"/>
                  </a:cubicBezTo>
                  <a:cubicBezTo>
                    <a:pt x="552" y="38"/>
                    <a:pt x="551" y="38"/>
                    <a:pt x="550" y="38"/>
                  </a:cubicBezTo>
                  <a:cubicBezTo>
                    <a:pt x="549" y="37"/>
                    <a:pt x="549" y="35"/>
                    <a:pt x="548" y="35"/>
                  </a:cubicBezTo>
                  <a:cubicBezTo>
                    <a:pt x="548" y="34"/>
                    <a:pt x="545" y="34"/>
                    <a:pt x="544" y="33"/>
                  </a:cubicBezTo>
                  <a:cubicBezTo>
                    <a:pt x="543" y="32"/>
                    <a:pt x="545" y="30"/>
                    <a:pt x="544" y="29"/>
                  </a:cubicBezTo>
                  <a:cubicBezTo>
                    <a:pt x="544" y="28"/>
                    <a:pt x="543" y="26"/>
                    <a:pt x="543" y="25"/>
                  </a:cubicBezTo>
                  <a:cubicBezTo>
                    <a:pt x="542" y="25"/>
                    <a:pt x="540" y="25"/>
                    <a:pt x="539" y="25"/>
                  </a:cubicBezTo>
                  <a:cubicBezTo>
                    <a:pt x="538" y="25"/>
                    <a:pt x="536" y="25"/>
                    <a:pt x="536" y="24"/>
                  </a:cubicBezTo>
                  <a:cubicBezTo>
                    <a:pt x="535" y="23"/>
                    <a:pt x="536" y="20"/>
                    <a:pt x="535" y="19"/>
                  </a:cubicBezTo>
                  <a:cubicBezTo>
                    <a:pt x="535" y="18"/>
                    <a:pt x="532" y="19"/>
                    <a:pt x="532" y="19"/>
                  </a:cubicBezTo>
                  <a:cubicBezTo>
                    <a:pt x="531" y="18"/>
                    <a:pt x="530" y="15"/>
                    <a:pt x="530" y="14"/>
                  </a:cubicBezTo>
                  <a:cubicBezTo>
                    <a:pt x="530" y="13"/>
                    <a:pt x="529" y="11"/>
                    <a:pt x="528" y="11"/>
                  </a:cubicBezTo>
                  <a:cubicBezTo>
                    <a:pt x="527" y="10"/>
                    <a:pt x="525" y="11"/>
                    <a:pt x="523" y="10"/>
                  </a:cubicBezTo>
                  <a:cubicBezTo>
                    <a:pt x="522" y="10"/>
                    <a:pt x="521" y="9"/>
                    <a:pt x="520" y="8"/>
                  </a:cubicBezTo>
                  <a:cubicBezTo>
                    <a:pt x="519" y="7"/>
                    <a:pt x="520" y="3"/>
                    <a:pt x="519" y="2"/>
                  </a:cubicBezTo>
                  <a:cubicBezTo>
                    <a:pt x="518" y="1"/>
                    <a:pt x="515" y="0"/>
                    <a:pt x="515" y="0"/>
                  </a:cubicBezTo>
                  <a:cubicBezTo>
                    <a:pt x="515" y="0"/>
                    <a:pt x="471" y="6"/>
                    <a:pt x="457" y="7"/>
                  </a:cubicBezTo>
                  <a:cubicBezTo>
                    <a:pt x="426" y="11"/>
                    <a:pt x="366" y="17"/>
                    <a:pt x="336" y="20"/>
                  </a:cubicBezTo>
                  <a:cubicBezTo>
                    <a:pt x="306" y="23"/>
                    <a:pt x="245" y="27"/>
                    <a:pt x="214" y="30"/>
                  </a:cubicBezTo>
                  <a:cubicBezTo>
                    <a:pt x="200" y="31"/>
                    <a:pt x="171" y="34"/>
                    <a:pt x="156" y="35"/>
                  </a:cubicBezTo>
                  <a:cubicBezTo>
                    <a:pt x="141" y="35"/>
                    <a:pt x="112" y="36"/>
                    <a:pt x="97" y="37"/>
                  </a:cubicBezTo>
                  <a:cubicBezTo>
                    <a:pt x="77" y="37"/>
                    <a:pt x="27" y="39"/>
                    <a:pt x="0" y="39"/>
                  </a:cubicBezTo>
                  <a:cubicBezTo>
                    <a:pt x="1" y="40"/>
                    <a:pt x="2" y="41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5" y="43"/>
                    <a:pt x="6" y="45"/>
                    <a:pt x="7" y="47"/>
                  </a:cubicBezTo>
                  <a:cubicBezTo>
                    <a:pt x="7" y="50"/>
                    <a:pt x="6" y="54"/>
                    <a:pt x="5" y="55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58"/>
                    <a:pt x="4" y="59"/>
                    <a:pt x="5" y="60"/>
                  </a:cubicBezTo>
                  <a:cubicBezTo>
                    <a:pt x="7" y="62"/>
                    <a:pt x="7" y="65"/>
                    <a:pt x="7" y="67"/>
                  </a:cubicBezTo>
                  <a:cubicBezTo>
                    <a:pt x="7" y="68"/>
                    <a:pt x="6" y="69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7" y="72"/>
                  </a:cubicBezTo>
                  <a:cubicBezTo>
                    <a:pt x="7" y="73"/>
                    <a:pt x="7" y="73"/>
                    <a:pt x="7" y="74"/>
                  </a:cubicBezTo>
                  <a:cubicBezTo>
                    <a:pt x="7" y="74"/>
                    <a:pt x="7" y="74"/>
                    <a:pt x="7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6"/>
                    <a:pt x="11" y="77"/>
                    <a:pt x="11" y="80"/>
                  </a:cubicBezTo>
                  <a:cubicBezTo>
                    <a:pt x="11" y="81"/>
                    <a:pt x="11" y="82"/>
                    <a:pt x="11" y="82"/>
                  </a:cubicBezTo>
                  <a:cubicBezTo>
                    <a:pt x="12" y="83"/>
                    <a:pt x="13" y="84"/>
                    <a:pt x="14" y="84"/>
                  </a:cubicBezTo>
                  <a:cubicBezTo>
                    <a:pt x="16" y="84"/>
                    <a:pt x="18" y="85"/>
                    <a:pt x="19" y="87"/>
                  </a:cubicBezTo>
                  <a:cubicBezTo>
                    <a:pt x="21" y="89"/>
                    <a:pt x="20" y="91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2" y="92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7" y="93"/>
                    <a:pt x="29" y="95"/>
                    <a:pt x="30" y="97"/>
                  </a:cubicBezTo>
                  <a:cubicBezTo>
                    <a:pt x="32" y="99"/>
                    <a:pt x="32" y="103"/>
                    <a:pt x="32" y="104"/>
                  </a:cubicBezTo>
                  <a:cubicBezTo>
                    <a:pt x="32" y="105"/>
                    <a:pt x="31" y="106"/>
                    <a:pt x="31" y="106"/>
                  </a:cubicBezTo>
                  <a:cubicBezTo>
                    <a:pt x="31" y="107"/>
                    <a:pt x="32" y="107"/>
                    <a:pt x="33" y="108"/>
                  </a:cubicBezTo>
                  <a:cubicBezTo>
                    <a:pt x="34" y="109"/>
                    <a:pt x="35" y="110"/>
                    <a:pt x="36" y="111"/>
                  </a:cubicBezTo>
                  <a:cubicBezTo>
                    <a:pt x="36" y="112"/>
                    <a:pt x="37" y="113"/>
                    <a:pt x="37" y="113"/>
                  </a:cubicBezTo>
                  <a:cubicBezTo>
                    <a:pt x="38" y="114"/>
                    <a:pt x="39" y="114"/>
                    <a:pt x="41" y="115"/>
                  </a:cubicBezTo>
                  <a:cubicBezTo>
                    <a:pt x="42" y="117"/>
                    <a:pt x="44" y="121"/>
                    <a:pt x="44" y="123"/>
                  </a:cubicBezTo>
                  <a:cubicBezTo>
                    <a:pt x="45" y="126"/>
                    <a:pt x="44" y="128"/>
                    <a:pt x="43" y="130"/>
                  </a:cubicBezTo>
                  <a:cubicBezTo>
                    <a:pt x="43" y="130"/>
                    <a:pt x="44" y="130"/>
                    <a:pt x="45" y="130"/>
                  </a:cubicBezTo>
                  <a:cubicBezTo>
                    <a:pt x="45" y="130"/>
                    <a:pt x="45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8" y="131"/>
                    <a:pt x="50" y="133"/>
                    <a:pt x="51" y="133"/>
                  </a:cubicBezTo>
                  <a:cubicBezTo>
                    <a:pt x="52" y="134"/>
                    <a:pt x="52" y="136"/>
                    <a:pt x="53" y="137"/>
                  </a:cubicBezTo>
                  <a:cubicBezTo>
                    <a:pt x="53" y="137"/>
                    <a:pt x="53" y="137"/>
                    <a:pt x="53" y="138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8" y="141"/>
                    <a:pt x="59" y="142"/>
                    <a:pt x="60" y="142"/>
                  </a:cubicBezTo>
                  <a:cubicBezTo>
                    <a:pt x="60" y="143"/>
                    <a:pt x="61" y="143"/>
                    <a:pt x="61" y="144"/>
                  </a:cubicBezTo>
                  <a:cubicBezTo>
                    <a:pt x="62" y="144"/>
                    <a:pt x="64" y="144"/>
                    <a:pt x="65" y="145"/>
                  </a:cubicBezTo>
                  <a:cubicBezTo>
                    <a:pt x="67" y="147"/>
                    <a:pt x="69" y="150"/>
                    <a:pt x="69" y="151"/>
                  </a:cubicBezTo>
                  <a:cubicBezTo>
                    <a:pt x="69" y="151"/>
                    <a:pt x="69" y="151"/>
                    <a:pt x="70" y="152"/>
                  </a:cubicBezTo>
                  <a:cubicBezTo>
                    <a:pt x="70" y="152"/>
                    <a:pt x="71" y="151"/>
                    <a:pt x="72" y="151"/>
                  </a:cubicBezTo>
                  <a:cubicBezTo>
                    <a:pt x="73" y="151"/>
                    <a:pt x="73" y="151"/>
                    <a:pt x="74" y="152"/>
                  </a:cubicBezTo>
                  <a:cubicBezTo>
                    <a:pt x="77" y="153"/>
                    <a:pt x="78" y="155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9" y="158"/>
                    <a:pt x="81" y="158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2" y="158"/>
                    <a:pt x="83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7"/>
                    <a:pt x="84" y="154"/>
                    <a:pt x="86" y="153"/>
                  </a:cubicBezTo>
                  <a:cubicBezTo>
                    <a:pt x="87" y="152"/>
                    <a:pt x="88" y="151"/>
                    <a:pt x="91" y="151"/>
                  </a:cubicBezTo>
                  <a:cubicBezTo>
                    <a:pt x="91" y="151"/>
                    <a:pt x="92" y="151"/>
                    <a:pt x="92" y="151"/>
                  </a:cubicBezTo>
                  <a:cubicBezTo>
                    <a:pt x="93" y="151"/>
                    <a:pt x="94" y="150"/>
                    <a:pt x="94" y="150"/>
                  </a:cubicBezTo>
                  <a:cubicBezTo>
                    <a:pt x="96" y="150"/>
                    <a:pt x="97" y="150"/>
                    <a:pt x="98" y="150"/>
                  </a:cubicBezTo>
                  <a:cubicBezTo>
                    <a:pt x="99" y="150"/>
                    <a:pt x="100" y="150"/>
                    <a:pt x="101" y="150"/>
                  </a:cubicBezTo>
                  <a:cubicBezTo>
                    <a:pt x="103" y="151"/>
                    <a:pt x="107" y="154"/>
                    <a:pt x="107" y="157"/>
                  </a:cubicBezTo>
                  <a:cubicBezTo>
                    <a:pt x="107" y="158"/>
                    <a:pt x="107" y="159"/>
                    <a:pt x="107" y="160"/>
                  </a:cubicBezTo>
                  <a:cubicBezTo>
                    <a:pt x="108" y="160"/>
                    <a:pt x="111" y="161"/>
                    <a:pt x="112" y="163"/>
                  </a:cubicBezTo>
                  <a:cubicBezTo>
                    <a:pt x="114" y="164"/>
                    <a:pt x="115" y="167"/>
                    <a:pt x="115" y="169"/>
                  </a:cubicBezTo>
                  <a:cubicBezTo>
                    <a:pt x="115" y="171"/>
                    <a:pt x="114" y="172"/>
                    <a:pt x="114" y="174"/>
                  </a:cubicBezTo>
                  <a:cubicBezTo>
                    <a:pt x="117" y="175"/>
                    <a:pt x="118" y="180"/>
                    <a:pt x="118" y="180"/>
                  </a:cubicBezTo>
                  <a:cubicBezTo>
                    <a:pt x="118" y="182"/>
                    <a:pt x="118" y="185"/>
                    <a:pt x="117" y="186"/>
                  </a:cubicBezTo>
                  <a:cubicBezTo>
                    <a:pt x="116" y="188"/>
                    <a:pt x="114" y="191"/>
                    <a:pt x="111" y="192"/>
                  </a:cubicBezTo>
                  <a:cubicBezTo>
                    <a:pt x="110" y="192"/>
                    <a:pt x="109" y="192"/>
                    <a:pt x="107" y="192"/>
                  </a:cubicBezTo>
                  <a:cubicBezTo>
                    <a:pt x="106" y="192"/>
                    <a:pt x="105" y="192"/>
                    <a:pt x="103" y="192"/>
                  </a:cubicBezTo>
                  <a:cubicBezTo>
                    <a:pt x="103" y="192"/>
                    <a:pt x="103" y="193"/>
                    <a:pt x="103" y="193"/>
                  </a:cubicBezTo>
                  <a:cubicBezTo>
                    <a:pt x="103" y="194"/>
                    <a:pt x="102" y="198"/>
                    <a:pt x="100" y="199"/>
                  </a:cubicBezTo>
                  <a:cubicBezTo>
                    <a:pt x="99" y="200"/>
                    <a:pt x="98" y="200"/>
                    <a:pt x="96" y="200"/>
                  </a:cubicBezTo>
                  <a:cubicBezTo>
                    <a:pt x="95" y="200"/>
                    <a:pt x="94" y="200"/>
                    <a:pt x="94" y="200"/>
                  </a:cubicBezTo>
                  <a:cubicBezTo>
                    <a:pt x="94" y="200"/>
                    <a:pt x="94" y="200"/>
                    <a:pt x="94" y="200"/>
                  </a:cubicBezTo>
                  <a:cubicBezTo>
                    <a:pt x="94" y="200"/>
                    <a:pt x="93" y="200"/>
                    <a:pt x="93" y="201"/>
                  </a:cubicBezTo>
                  <a:cubicBezTo>
                    <a:pt x="93" y="201"/>
                    <a:pt x="93" y="202"/>
                    <a:pt x="92" y="203"/>
                  </a:cubicBezTo>
                  <a:cubicBezTo>
                    <a:pt x="92" y="203"/>
                    <a:pt x="92" y="203"/>
                    <a:pt x="92" y="204"/>
                  </a:cubicBezTo>
                  <a:cubicBezTo>
                    <a:pt x="93" y="205"/>
                    <a:pt x="95" y="206"/>
                    <a:pt x="95" y="208"/>
                  </a:cubicBezTo>
                  <a:cubicBezTo>
                    <a:pt x="96" y="211"/>
                    <a:pt x="93" y="216"/>
                    <a:pt x="90" y="217"/>
                  </a:cubicBezTo>
                  <a:cubicBezTo>
                    <a:pt x="90" y="218"/>
                    <a:pt x="89" y="218"/>
                    <a:pt x="88" y="218"/>
                  </a:cubicBezTo>
                  <a:cubicBezTo>
                    <a:pt x="87" y="218"/>
                    <a:pt x="87" y="218"/>
                    <a:pt x="86" y="218"/>
                  </a:cubicBezTo>
                  <a:cubicBezTo>
                    <a:pt x="86" y="218"/>
                    <a:pt x="87" y="219"/>
                    <a:pt x="87" y="219"/>
                  </a:cubicBezTo>
                  <a:cubicBezTo>
                    <a:pt x="87" y="219"/>
                    <a:pt x="87" y="219"/>
                    <a:pt x="88" y="219"/>
                  </a:cubicBezTo>
                  <a:cubicBezTo>
                    <a:pt x="88" y="220"/>
                    <a:pt x="89" y="220"/>
                    <a:pt x="90" y="221"/>
                  </a:cubicBezTo>
                  <a:cubicBezTo>
                    <a:pt x="91" y="221"/>
                    <a:pt x="92" y="223"/>
                    <a:pt x="93" y="224"/>
                  </a:cubicBezTo>
                  <a:cubicBezTo>
                    <a:pt x="94" y="225"/>
                    <a:pt x="94" y="226"/>
                    <a:pt x="95" y="227"/>
                  </a:cubicBezTo>
                  <a:cubicBezTo>
                    <a:pt x="95" y="228"/>
                    <a:pt x="95" y="228"/>
                    <a:pt x="95" y="229"/>
                  </a:cubicBezTo>
                  <a:cubicBezTo>
                    <a:pt x="95" y="229"/>
                    <a:pt x="95" y="229"/>
                    <a:pt x="95" y="229"/>
                  </a:cubicBezTo>
                  <a:cubicBezTo>
                    <a:pt x="95" y="229"/>
                    <a:pt x="95" y="229"/>
                    <a:pt x="96" y="229"/>
                  </a:cubicBezTo>
                  <a:cubicBezTo>
                    <a:pt x="97" y="229"/>
                    <a:pt x="98" y="229"/>
                    <a:pt x="100" y="230"/>
                  </a:cubicBezTo>
                  <a:cubicBezTo>
                    <a:pt x="102" y="231"/>
                    <a:pt x="103" y="233"/>
                    <a:pt x="103" y="235"/>
                  </a:cubicBezTo>
                  <a:cubicBezTo>
                    <a:pt x="103" y="235"/>
                    <a:pt x="103" y="235"/>
                    <a:pt x="103" y="236"/>
                  </a:cubicBezTo>
                  <a:cubicBezTo>
                    <a:pt x="104" y="236"/>
                    <a:pt x="106" y="236"/>
                    <a:pt x="107" y="238"/>
                  </a:cubicBezTo>
                  <a:cubicBezTo>
                    <a:pt x="107" y="238"/>
                    <a:pt x="108" y="239"/>
                    <a:pt x="108" y="239"/>
                  </a:cubicBezTo>
                  <a:cubicBezTo>
                    <a:pt x="109" y="239"/>
                    <a:pt x="109" y="239"/>
                    <a:pt x="110" y="239"/>
                  </a:cubicBezTo>
                  <a:cubicBezTo>
                    <a:pt x="110" y="239"/>
                    <a:pt x="110" y="239"/>
                    <a:pt x="111" y="239"/>
                  </a:cubicBezTo>
                  <a:cubicBezTo>
                    <a:pt x="113" y="239"/>
                    <a:pt x="115" y="240"/>
                    <a:pt x="117" y="241"/>
                  </a:cubicBezTo>
                  <a:cubicBezTo>
                    <a:pt x="118" y="243"/>
                    <a:pt x="121" y="247"/>
                    <a:pt x="119" y="251"/>
                  </a:cubicBezTo>
                  <a:cubicBezTo>
                    <a:pt x="118" y="253"/>
                    <a:pt x="117" y="254"/>
                    <a:pt x="115" y="255"/>
                  </a:cubicBezTo>
                  <a:cubicBezTo>
                    <a:pt x="115" y="256"/>
                    <a:pt x="115" y="257"/>
                    <a:pt x="116" y="258"/>
                  </a:cubicBezTo>
                  <a:cubicBezTo>
                    <a:pt x="116" y="258"/>
                    <a:pt x="116" y="259"/>
                    <a:pt x="116" y="259"/>
                  </a:cubicBezTo>
                  <a:cubicBezTo>
                    <a:pt x="116" y="259"/>
                    <a:pt x="116" y="259"/>
                    <a:pt x="117" y="259"/>
                  </a:cubicBezTo>
                  <a:cubicBezTo>
                    <a:pt x="117" y="259"/>
                    <a:pt x="118" y="259"/>
                    <a:pt x="120" y="260"/>
                  </a:cubicBezTo>
                  <a:cubicBezTo>
                    <a:pt x="121" y="260"/>
                    <a:pt x="123" y="262"/>
                    <a:pt x="125" y="263"/>
                  </a:cubicBezTo>
                  <a:cubicBezTo>
                    <a:pt x="126" y="265"/>
                    <a:pt x="127" y="268"/>
                    <a:pt x="128" y="270"/>
                  </a:cubicBezTo>
                  <a:cubicBezTo>
                    <a:pt x="128" y="270"/>
                    <a:pt x="128" y="271"/>
                    <a:pt x="128" y="271"/>
                  </a:cubicBezTo>
                  <a:cubicBezTo>
                    <a:pt x="128" y="271"/>
                    <a:pt x="129" y="271"/>
                    <a:pt x="129" y="272"/>
                  </a:cubicBezTo>
                  <a:cubicBezTo>
                    <a:pt x="131" y="273"/>
                    <a:pt x="133" y="275"/>
                    <a:pt x="133" y="276"/>
                  </a:cubicBezTo>
                  <a:cubicBezTo>
                    <a:pt x="133" y="276"/>
                    <a:pt x="133" y="276"/>
                    <a:pt x="134" y="277"/>
                  </a:cubicBezTo>
                  <a:cubicBezTo>
                    <a:pt x="134" y="277"/>
                    <a:pt x="134" y="277"/>
                    <a:pt x="135" y="278"/>
                  </a:cubicBezTo>
                  <a:cubicBezTo>
                    <a:pt x="135" y="278"/>
                    <a:pt x="135" y="278"/>
                    <a:pt x="135" y="278"/>
                  </a:cubicBezTo>
                  <a:cubicBezTo>
                    <a:pt x="135" y="277"/>
                    <a:pt x="136" y="276"/>
                    <a:pt x="136" y="276"/>
                  </a:cubicBezTo>
                  <a:cubicBezTo>
                    <a:pt x="137" y="276"/>
                    <a:pt x="139" y="274"/>
                    <a:pt x="142" y="274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5" y="275"/>
                    <a:pt x="147" y="276"/>
                    <a:pt x="148" y="278"/>
                  </a:cubicBezTo>
                  <a:cubicBezTo>
                    <a:pt x="148" y="278"/>
                    <a:pt x="148" y="278"/>
                    <a:pt x="149" y="278"/>
                  </a:cubicBezTo>
                  <a:cubicBezTo>
                    <a:pt x="149" y="278"/>
                    <a:pt x="149" y="278"/>
                    <a:pt x="149" y="278"/>
                  </a:cubicBezTo>
                  <a:cubicBezTo>
                    <a:pt x="150" y="277"/>
                    <a:pt x="151" y="277"/>
                    <a:pt x="152" y="277"/>
                  </a:cubicBezTo>
                  <a:cubicBezTo>
                    <a:pt x="153" y="277"/>
                    <a:pt x="154" y="278"/>
                    <a:pt x="155" y="278"/>
                  </a:cubicBezTo>
                  <a:cubicBezTo>
                    <a:pt x="157" y="279"/>
                    <a:pt x="159" y="282"/>
                    <a:pt x="159" y="284"/>
                  </a:cubicBezTo>
                  <a:cubicBezTo>
                    <a:pt x="160" y="286"/>
                    <a:pt x="159" y="288"/>
                    <a:pt x="159" y="290"/>
                  </a:cubicBezTo>
                  <a:cubicBezTo>
                    <a:pt x="158" y="290"/>
                    <a:pt x="158" y="291"/>
                    <a:pt x="157" y="292"/>
                  </a:cubicBezTo>
                  <a:cubicBezTo>
                    <a:pt x="177" y="664"/>
                    <a:pt x="177" y="664"/>
                    <a:pt x="177" y="664"/>
                  </a:cubicBezTo>
                  <a:cubicBezTo>
                    <a:pt x="182" y="745"/>
                    <a:pt x="182" y="745"/>
                    <a:pt x="182" y="745"/>
                  </a:cubicBezTo>
                  <a:cubicBezTo>
                    <a:pt x="357" y="733"/>
                    <a:pt x="357" y="733"/>
                    <a:pt x="357" y="733"/>
                  </a:cubicBezTo>
                  <a:cubicBezTo>
                    <a:pt x="433" y="727"/>
                    <a:pt x="433" y="727"/>
                    <a:pt x="433" y="727"/>
                  </a:cubicBezTo>
                  <a:cubicBezTo>
                    <a:pt x="523" y="720"/>
                    <a:pt x="523" y="720"/>
                    <a:pt x="523" y="720"/>
                  </a:cubicBezTo>
                  <a:cubicBezTo>
                    <a:pt x="585" y="716"/>
                    <a:pt x="585" y="716"/>
                    <a:pt x="585" y="716"/>
                  </a:cubicBezTo>
                  <a:cubicBezTo>
                    <a:pt x="785" y="696"/>
                    <a:pt x="785" y="696"/>
                    <a:pt x="785" y="696"/>
                  </a:cubicBezTo>
                  <a:cubicBezTo>
                    <a:pt x="786" y="695"/>
                    <a:pt x="790" y="695"/>
                    <a:pt x="792" y="695"/>
                  </a:cubicBezTo>
                  <a:cubicBezTo>
                    <a:pt x="793" y="695"/>
                    <a:pt x="794" y="695"/>
                    <a:pt x="794" y="695"/>
                  </a:cubicBezTo>
                  <a:cubicBezTo>
                    <a:pt x="797" y="696"/>
                    <a:pt x="801" y="698"/>
                    <a:pt x="802" y="701"/>
                  </a:cubicBezTo>
                  <a:cubicBezTo>
                    <a:pt x="803" y="703"/>
                    <a:pt x="803" y="705"/>
                    <a:pt x="803" y="707"/>
                  </a:cubicBezTo>
                  <a:cubicBezTo>
                    <a:pt x="803" y="707"/>
                    <a:pt x="803" y="707"/>
                    <a:pt x="803" y="707"/>
                  </a:cubicBezTo>
                  <a:cubicBezTo>
                    <a:pt x="804" y="708"/>
                    <a:pt x="804" y="709"/>
                    <a:pt x="805" y="709"/>
                  </a:cubicBezTo>
                  <a:cubicBezTo>
                    <a:pt x="806" y="710"/>
                    <a:pt x="808" y="711"/>
                    <a:pt x="808" y="712"/>
                  </a:cubicBezTo>
                  <a:cubicBezTo>
                    <a:pt x="810" y="712"/>
                    <a:pt x="812" y="712"/>
                    <a:pt x="814" y="713"/>
                  </a:cubicBezTo>
                  <a:cubicBezTo>
                    <a:pt x="816" y="716"/>
                    <a:pt x="817" y="720"/>
                    <a:pt x="817" y="723"/>
                  </a:cubicBezTo>
                  <a:cubicBezTo>
                    <a:pt x="816" y="724"/>
                    <a:pt x="815" y="726"/>
                    <a:pt x="814" y="727"/>
                  </a:cubicBezTo>
                  <a:cubicBezTo>
                    <a:pt x="815" y="727"/>
                    <a:pt x="816" y="729"/>
                    <a:pt x="817" y="730"/>
                  </a:cubicBezTo>
                  <a:cubicBezTo>
                    <a:pt x="817" y="730"/>
                    <a:pt x="819" y="736"/>
                    <a:pt x="817" y="740"/>
                  </a:cubicBezTo>
                  <a:cubicBezTo>
                    <a:pt x="816" y="742"/>
                    <a:pt x="814" y="743"/>
                    <a:pt x="813" y="743"/>
                  </a:cubicBezTo>
                  <a:cubicBezTo>
                    <a:pt x="812" y="743"/>
                    <a:pt x="812" y="743"/>
                    <a:pt x="812" y="743"/>
                  </a:cubicBezTo>
                  <a:cubicBezTo>
                    <a:pt x="812" y="744"/>
                    <a:pt x="811" y="744"/>
                    <a:pt x="811" y="744"/>
                  </a:cubicBezTo>
                  <a:cubicBezTo>
                    <a:pt x="811" y="744"/>
                    <a:pt x="811" y="745"/>
                    <a:pt x="811" y="745"/>
                  </a:cubicBezTo>
                  <a:cubicBezTo>
                    <a:pt x="810" y="745"/>
                    <a:pt x="810" y="746"/>
                    <a:pt x="810" y="746"/>
                  </a:cubicBezTo>
                  <a:cubicBezTo>
                    <a:pt x="810" y="748"/>
                    <a:pt x="809" y="750"/>
                    <a:pt x="808" y="751"/>
                  </a:cubicBezTo>
                  <a:cubicBezTo>
                    <a:pt x="806" y="753"/>
                    <a:pt x="804" y="754"/>
                    <a:pt x="802" y="755"/>
                  </a:cubicBezTo>
                  <a:cubicBezTo>
                    <a:pt x="802" y="755"/>
                    <a:pt x="801" y="755"/>
                    <a:pt x="800" y="756"/>
                  </a:cubicBezTo>
                  <a:cubicBezTo>
                    <a:pt x="800" y="756"/>
                    <a:pt x="799" y="757"/>
                    <a:pt x="799" y="757"/>
                  </a:cubicBezTo>
                  <a:cubicBezTo>
                    <a:pt x="799" y="758"/>
                    <a:pt x="798" y="758"/>
                    <a:pt x="798" y="758"/>
                  </a:cubicBezTo>
                  <a:cubicBezTo>
                    <a:pt x="798" y="758"/>
                    <a:pt x="798" y="759"/>
                    <a:pt x="797" y="759"/>
                  </a:cubicBezTo>
                  <a:cubicBezTo>
                    <a:pt x="797" y="760"/>
                    <a:pt x="797" y="761"/>
                    <a:pt x="797" y="762"/>
                  </a:cubicBezTo>
                  <a:cubicBezTo>
                    <a:pt x="797" y="764"/>
                    <a:pt x="795" y="767"/>
                    <a:pt x="795" y="767"/>
                  </a:cubicBezTo>
                  <a:cubicBezTo>
                    <a:pt x="794" y="769"/>
                    <a:pt x="792" y="770"/>
                    <a:pt x="791" y="771"/>
                  </a:cubicBezTo>
                  <a:cubicBezTo>
                    <a:pt x="790" y="772"/>
                    <a:pt x="790" y="772"/>
                    <a:pt x="790" y="772"/>
                  </a:cubicBezTo>
                  <a:cubicBezTo>
                    <a:pt x="789" y="773"/>
                    <a:pt x="789" y="773"/>
                    <a:pt x="788" y="774"/>
                  </a:cubicBezTo>
                  <a:cubicBezTo>
                    <a:pt x="787" y="774"/>
                    <a:pt x="786" y="775"/>
                    <a:pt x="786" y="775"/>
                  </a:cubicBezTo>
                  <a:cubicBezTo>
                    <a:pt x="786" y="775"/>
                    <a:pt x="785" y="776"/>
                    <a:pt x="785" y="778"/>
                  </a:cubicBezTo>
                  <a:cubicBezTo>
                    <a:pt x="785" y="779"/>
                    <a:pt x="785" y="779"/>
                    <a:pt x="785" y="780"/>
                  </a:cubicBezTo>
                  <a:cubicBezTo>
                    <a:pt x="784" y="781"/>
                    <a:pt x="784" y="783"/>
                    <a:pt x="784" y="784"/>
                  </a:cubicBezTo>
                  <a:cubicBezTo>
                    <a:pt x="784" y="784"/>
                    <a:pt x="784" y="785"/>
                    <a:pt x="783" y="785"/>
                  </a:cubicBezTo>
                  <a:cubicBezTo>
                    <a:pt x="871" y="775"/>
                    <a:pt x="871" y="775"/>
                    <a:pt x="871" y="775"/>
                  </a:cubicBezTo>
                  <a:cubicBezTo>
                    <a:pt x="871" y="774"/>
                    <a:pt x="871" y="772"/>
                    <a:pt x="871" y="771"/>
                  </a:cubicBezTo>
                  <a:cubicBezTo>
                    <a:pt x="871" y="770"/>
                    <a:pt x="870" y="767"/>
                    <a:pt x="871" y="766"/>
                  </a:cubicBezTo>
                  <a:cubicBezTo>
                    <a:pt x="871" y="765"/>
                    <a:pt x="872" y="764"/>
                    <a:pt x="873" y="764"/>
                  </a:cubicBezTo>
                  <a:cubicBezTo>
                    <a:pt x="875" y="762"/>
                    <a:pt x="879" y="761"/>
                    <a:pt x="880" y="760"/>
                  </a:cubicBezTo>
                  <a:cubicBezTo>
                    <a:pt x="881" y="758"/>
                    <a:pt x="882" y="756"/>
                    <a:pt x="882" y="754"/>
                  </a:cubicBezTo>
                  <a:cubicBezTo>
                    <a:pt x="882" y="753"/>
                    <a:pt x="880" y="750"/>
                    <a:pt x="878" y="749"/>
                  </a:cubicBezTo>
                  <a:cubicBezTo>
                    <a:pt x="877" y="748"/>
                    <a:pt x="875" y="747"/>
                    <a:pt x="874" y="747"/>
                  </a:cubicBezTo>
                  <a:cubicBezTo>
                    <a:pt x="872" y="746"/>
                    <a:pt x="868" y="746"/>
                    <a:pt x="867" y="745"/>
                  </a:cubicBezTo>
                  <a:cubicBezTo>
                    <a:pt x="866" y="744"/>
                    <a:pt x="863" y="743"/>
                    <a:pt x="862" y="741"/>
                  </a:cubicBezTo>
                  <a:cubicBezTo>
                    <a:pt x="862" y="740"/>
                    <a:pt x="862" y="738"/>
                    <a:pt x="863" y="738"/>
                  </a:cubicBezTo>
                  <a:cubicBezTo>
                    <a:pt x="863" y="737"/>
                    <a:pt x="866" y="736"/>
                    <a:pt x="867" y="736"/>
                  </a:cubicBezTo>
                  <a:cubicBezTo>
                    <a:pt x="868" y="736"/>
                    <a:pt x="871" y="736"/>
                    <a:pt x="872" y="736"/>
                  </a:cubicBezTo>
                  <a:cubicBezTo>
                    <a:pt x="873" y="737"/>
                    <a:pt x="875" y="738"/>
                    <a:pt x="876" y="739"/>
                  </a:cubicBezTo>
                  <a:cubicBezTo>
                    <a:pt x="877" y="739"/>
                    <a:pt x="879" y="739"/>
                    <a:pt x="881" y="738"/>
                  </a:cubicBezTo>
                  <a:cubicBezTo>
                    <a:pt x="882" y="738"/>
                    <a:pt x="884" y="736"/>
                    <a:pt x="885" y="735"/>
                  </a:cubicBezTo>
                  <a:cubicBezTo>
                    <a:pt x="885" y="734"/>
                    <a:pt x="887" y="732"/>
                    <a:pt x="887" y="731"/>
                  </a:cubicBezTo>
                  <a:cubicBezTo>
                    <a:pt x="886" y="729"/>
                    <a:pt x="884" y="728"/>
                    <a:pt x="882" y="728"/>
                  </a:cubicBezTo>
                  <a:cubicBezTo>
                    <a:pt x="881" y="727"/>
                    <a:pt x="878" y="728"/>
                    <a:pt x="877" y="728"/>
                  </a:cubicBezTo>
                  <a:cubicBezTo>
                    <a:pt x="876" y="727"/>
                    <a:pt x="874" y="727"/>
                    <a:pt x="874" y="726"/>
                  </a:cubicBezTo>
                  <a:cubicBezTo>
                    <a:pt x="873" y="725"/>
                    <a:pt x="873" y="723"/>
                    <a:pt x="873" y="722"/>
                  </a:cubicBezTo>
                  <a:cubicBezTo>
                    <a:pt x="873" y="721"/>
                    <a:pt x="875" y="720"/>
                    <a:pt x="876" y="719"/>
                  </a:cubicBezTo>
                  <a:cubicBezTo>
                    <a:pt x="878" y="719"/>
                    <a:pt x="882" y="721"/>
                    <a:pt x="884" y="721"/>
                  </a:cubicBezTo>
                  <a:cubicBezTo>
                    <a:pt x="884" y="720"/>
                    <a:pt x="886" y="719"/>
                    <a:pt x="886" y="718"/>
                  </a:cubicBezTo>
                  <a:cubicBezTo>
                    <a:pt x="887" y="717"/>
                    <a:pt x="888" y="714"/>
                    <a:pt x="888" y="712"/>
                  </a:cubicBezTo>
                  <a:cubicBezTo>
                    <a:pt x="888" y="711"/>
                    <a:pt x="885" y="709"/>
                    <a:pt x="884" y="708"/>
                  </a:cubicBezTo>
                  <a:cubicBezTo>
                    <a:pt x="884" y="707"/>
                    <a:pt x="883" y="705"/>
                    <a:pt x="883" y="704"/>
                  </a:cubicBezTo>
                  <a:cubicBezTo>
                    <a:pt x="883" y="703"/>
                    <a:pt x="883" y="702"/>
                    <a:pt x="884" y="701"/>
                  </a:cubicBezTo>
                  <a:cubicBezTo>
                    <a:pt x="884" y="700"/>
                    <a:pt x="884" y="698"/>
                    <a:pt x="884" y="697"/>
                  </a:cubicBezTo>
                  <a:cubicBezTo>
                    <a:pt x="884" y="696"/>
                    <a:pt x="883" y="694"/>
                    <a:pt x="883" y="693"/>
                  </a:cubicBezTo>
                  <a:cubicBezTo>
                    <a:pt x="882" y="692"/>
                    <a:pt x="881" y="690"/>
                    <a:pt x="880" y="689"/>
                  </a:cubicBezTo>
                  <a:cubicBezTo>
                    <a:pt x="879" y="688"/>
                    <a:pt x="877" y="687"/>
                    <a:pt x="876" y="686"/>
                  </a:cubicBezTo>
                  <a:cubicBezTo>
                    <a:pt x="876" y="685"/>
                    <a:pt x="875" y="682"/>
                    <a:pt x="875" y="681"/>
                  </a:cubicBezTo>
                  <a:cubicBezTo>
                    <a:pt x="876" y="680"/>
                    <a:pt x="877" y="678"/>
                    <a:pt x="878" y="677"/>
                  </a:cubicBezTo>
                  <a:cubicBezTo>
                    <a:pt x="879" y="677"/>
                    <a:pt x="881" y="676"/>
                    <a:pt x="881" y="676"/>
                  </a:cubicBezTo>
                  <a:cubicBezTo>
                    <a:pt x="882" y="676"/>
                    <a:pt x="885" y="676"/>
                    <a:pt x="886" y="676"/>
                  </a:cubicBezTo>
                  <a:cubicBezTo>
                    <a:pt x="887" y="677"/>
                    <a:pt x="889" y="678"/>
                    <a:pt x="890" y="679"/>
                  </a:cubicBezTo>
                  <a:cubicBezTo>
                    <a:pt x="890" y="679"/>
                    <a:pt x="891" y="681"/>
                    <a:pt x="891" y="682"/>
                  </a:cubicBezTo>
                  <a:cubicBezTo>
                    <a:pt x="891" y="683"/>
                    <a:pt x="891" y="685"/>
                    <a:pt x="891" y="686"/>
                  </a:cubicBezTo>
                  <a:cubicBezTo>
                    <a:pt x="891" y="687"/>
                    <a:pt x="890" y="689"/>
                    <a:pt x="889" y="690"/>
                  </a:cubicBezTo>
                  <a:cubicBezTo>
                    <a:pt x="889" y="690"/>
                    <a:pt x="888" y="691"/>
                    <a:pt x="888" y="692"/>
                  </a:cubicBezTo>
                  <a:cubicBezTo>
                    <a:pt x="888" y="693"/>
                    <a:pt x="888" y="694"/>
                    <a:pt x="889" y="695"/>
                  </a:cubicBezTo>
                  <a:cubicBezTo>
                    <a:pt x="889" y="696"/>
                    <a:pt x="890" y="698"/>
                    <a:pt x="892" y="699"/>
                  </a:cubicBezTo>
                  <a:cubicBezTo>
                    <a:pt x="892" y="699"/>
                    <a:pt x="894" y="698"/>
                    <a:pt x="894" y="698"/>
                  </a:cubicBezTo>
                  <a:cubicBezTo>
                    <a:pt x="895" y="697"/>
                    <a:pt x="897" y="695"/>
                    <a:pt x="898" y="694"/>
                  </a:cubicBezTo>
                  <a:cubicBezTo>
                    <a:pt x="899" y="694"/>
                    <a:pt x="899" y="692"/>
                    <a:pt x="899" y="691"/>
                  </a:cubicBezTo>
                  <a:cubicBezTo>
                    <a:pt x="899" y="690"/>
                    <a:pt x="899" y="690"/>
                    <a:pt x="899" y="689"/>
                  </a:cubicBezTo>
                  <a:cubicBezTo>
                    <a:pt x="899" y="688"/>
                    <a:pt x="899" y="685"/>
                    <a:pt x="900" y="684"/>
                  </a:cubicBezTo>
                  <a:cubicBezTo>
                    <a:pt x="900" y="682"/>
                    <a:pt x="901" y="678"/>
                    <a:pt x="901" y="676"/>
                  </a:cubicBezTo>
                  <a:cubicBezTo>
                    <a:pt x="901" y="674"/>
                    <a:pt x="900" y="670"/>
                    <a:pt x="901" y="668"/>
                  </a:cubicBezTo>
                  <a:cubicBezTo>
                    <a:pt x="901" y="667"/>
                    <a:pt x="903" y="665"/>
                    <a:pt x="904" y="665"/>
                  </a:cubicBezTo>
                  <a:cubicBezTo>
                    <a:pt x="905" y="664"/>
                    <a:pt x="907" y="664"/>
                    <a:pt x="908" y="664"/>
                  </a:cubicBezTo>
                  <a:cubicBezTo>
                    <a:pt x="909" y="664"/>
                    <a:pt x="912" y="666"/>
                    <a:pt x="912" y="667"/>
                  </a:cubicBezTo>
                  <a:cubicBezTo>
                    <a:pt x="912" y="667"/>
                    <a:pt x="913" y="670"/>
                    <a:pt x="913" y="671"/>
                  </a:cubicBezTo>
                  <a:cubicBezTo>
                    <a:pt x="915" y="672"/>
                    <a:pt x="918" y="675"/>
                    <a:pt x="920" y="675"/>
                  </a:cubicBezTo>
                  <a:cubicBezTo>
                    <a:pt x="921" y="675"/>
                    <a:pt x="923" y="674"/>
                    <a:pt x="924" y="673"/>
                  </a:cubicBezTo>
                  <a:cubicBezTo>
                    <a:pt x="925" y="672"/>
                    <a:pt x="926" y="669"/>
                    <a:pt x="926" y="667"/>
                  </a:cubicBezTo>
                  <a:cubicBezTo>
                    <a:pt x="927" y="666"/>
                    <a:pt x="927" y="663"/>
                    <a:pt x="927" y="661"/>
                  </a:cubicBezTo>
                  <a:cubicBezTo>
                    <a:pt x="928" y="660"/>
                    <a:pt x="929" y="658"/>
                    <a:pt x="929" y="657"/>
                  </a:cubicBezTo>
                  <a:cubicBezTo>
                    <a:pt x="929" y="656"/>
                    <a:pt x="929" y="653"/>
                    <a:pt x="928" y="652"/>
                  </a:cubicBezTo>
                  <a:cubicBezTo>
                    <a:pt x="927" y="651"/>
                    <a:pt x="925" y="651"/>
                    <a:pt x="924" y="650"/>
                  </a:cubicBezTo>
                  <a:cubicBezTo>
                    <a:pt x="924" y="649"/>
                    <a:pt x="923" y="647"/>
                    <a:pt x="923" y="646"/>
                  </a:cubicBezTo>
                  <a:cubicBezTo>
                    <a:pt x="923" y="645"/>
                    <a:pt x="924" y="642"/>
                    <a:pt x="926" y="641"/>
                  </a:cubicBezTo>
                  <a:cubicBezTo>
                    <a:pt x="927" y="641"/>
                    <a:pt x="930" y="640"/>
                    <a:pt x="931" y="640"/>
                  </a:cubicBezTo>
                  <a:cubicBezTo>
                    <a:pt x="932" y="640"/>
                    <a:pt x="933" y="642"/>
                    <a:pt x="934" y="641"/>
                  </a:cubicBezTo>
                  <a:cubicBezTo>
                    <a:pt x="935" y="641"/>
                    <a:pt x="936" y="639"/>
                    <a:pt x="936" y="63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778250" y="3819525"/>
              <a:ext cx="587375" cy="549275"/>
            </a:xfrm>
            <a:custGeom>
              <a:avLst/>
              <a:gdLst>
                <a:gd name="T0" fmla="*/ 523 w 696"/>
                <a:gd name="T1" fmla="*/ 607 h 650"/>
                <a:gd name="T2" fmla="*/ 540 w 696"/>
                <a:gd name="T3" fmla="*/ 590 h 650"/>
                <a:gd name="T4" fmla="*/ 538 w 696"/>
                <a:gd name="T5" fmla="*/ 577 h 650"/>
                <a:gd name="T6" fmla="*/ 535 w 696"/>
                <a:gd name="T7" fmla="*/ 557 h 650"/>
                <a:gd name="T8" fmla="*/ 532 w 696"/>
                <a:gd name="T9" fmla="*/ 553 h 650"/>
                <a:gd name="T10" fmla="*/ 526 w 696"/>
                <a:gd name="T11" fmla="*/ 552 h 650"/>
                <a:gd name="T12" fmla="*/ 522 w 696"/>
                <a:gd name="T13" fmla="*/ 548 h 650"/>
                <a:gd name="T14" fmla="*/ 515 w 696"/>
                <a:gd name="T15" fmla="*/ 534 h 650"/>
                <a:gd name="T16" fmla="*/ 521 w 696"/>
                <a:gd name="T17" fmla="*/ 512 h 650"/>
                <a:gd name="T18" fmla="*/ 522 w 696"/>
                <a:gd name="T19" fmla="*/ 506 h 650"/>
                <a:gd name="T20" fmla="*/ 534 w 696"/>
                <a:gd name="T21" fmla="*/ 499 h 650"/>
                <a:gd name="T22" fmla="*/ 525 w 696"/>
                <a:gd name="T23" fmla="*/ 488 h 650"/>
                <a:gd name="T24" fmla="*/ 542 w 696"/>
                <a:gd name="T25" fmla="*/ 483 h 650"/>
                <a:gd name="T26" fmla="*/ 537 w 696"/>
                <a:gd name="T27" fmla="*/ 460 h 650"/>
                <a:gd name="T28" fmla="*/ 537 w 696"/>
                <a:gd name="T29" fmla="*/ 451 h 650"/>
                <a:gd name="T30" fmla="*/ 544 w 696"/>
                <a:gd name="T31" fmla="*/ 444 h 650"/>
                <a:gd name="T32" fmla="*/ 553 w 696"/>
                <a:gd name="T33" fmla="*/ 430 h 650"/>
                <a:gd name="T34" fmla="*/ 556 w 696"/>
                <a:gd name="T35" fmla="*/ 423 h 650"/>
                <a:gd name="T36" fmla="*/ 549 w 696"/>
                <a:gd name="T37" fmla="*/ 414 h 650"/>
                <a:gd name="T38" fmla="*/ 555 w 696"/>
                <a:gd name="T39" fmla="*/ 410 h 650"/>
                <a:gd name="T40" fmla="*/ 569 w 696"/>
                <a:gd name="T41" fmla="*/ 389 h 650"/>
                <a:gd name="T42" fmla="*/ 577 w 696"/>
                <a:gd name="T43" fmla="*/ 384 h 650"/>
                <a:gd name="T44" fmla="*/ 586 w 696"/>
                <a:gd name="T45" fmla="*/ 376 h 650"/>
                <a:gd name="T46" fmla="*/ 594 w 696"/>
                <a:gd name="T47" fmla="*/ 350 h 650"/>
                <a:gd name="T48" fmla="*/ 590 w 696"/>
                <a:gd name="T49" fmla="*/ 322 h 650"/>
                <a:gd name="T50" fmla="*/ 605 w 696"/>
                <a:gd name="T51" fmla="*/ 323 h 650"/>
                <a:gd name="T52" fmla="*/ 591 w 696"/>
                <a:gd name="T53" fmla="*/ 312 h 650"/>
                <a:gd name="T54" fmla="*/ 595 w 696"/>
                <a:gd name="T55" fmla="*/ 312 h 650"/>
                <a:gd name="T56" fmla="*/ 601 w 696"/>
                <a:gd name="T57" fmla="*/ 300 h 650"/>
                <a:gd name="T58" fmla="*/ 609 w 696"/>
                <a:gd name="T59" fmla="*/ 294 h 650"/>
                <a:gd name="T60" fmla="*/ 629 w 696"/>
                <a:gd name="T61" fmla="*/ 282 h 650"/>
                <a:gd name="T62" fmla="*/ 623 w 696"/>
                <a:gd name="T63" fmla="*/ 258 h 650"/>
                <a:gd name="T64" fmla="*/ 639 w 696"/>
                <a:gd name="T65" fmla="*/ 239 h 650"/>
                <a:gd name="T66" fmla="*/ 643 w 696"/>
                <a:gd name="T67" fmla="*/ 230 h 650"/>
                <a:gd name="T68" fmla="*/ 634 w 696"/>
                <a:gd name="T69" fmla="*/ 213 h 650"/>
                <a:gd name="T70" fmla="*/ 642 w 696"/>
                <a:gd name="T71" fmla="*/ 193 h 650"/>
                <a:gd name="T72" fmla="*/ 631 w 696"/>
                <a:gd name="T73" fmla="*/ 195 h 650"/>
                <a:gd name="T74" fmla="*/ 645 w 696"/>
                <a:gd name="T75" fmla="*/ 180 h 650"/>
                <a:gd name="T76" fmla="*/ 648 w 696"/>
                <a:gd name="T77" fmla="*/ 176 h 650"/>
                <a:gd name="T78" fmla="*/ 662 w 696"/>
                <a:gd name="T79" fmla="*/ 171 h 650"/>
                <a:gd name="T80" fmla="*/ 662 w 696"/>
                <a:gd name="T81" fmla="*/ 153 h 650"/>
                <a:gd name="T82" fmla="*/ 662 w 696"/>
                <a:gd name="T83" fmla="*/ 146 h 650"/>
                <a:gd name="T84" fmla="*/ 670 w 696"/>
                <a:gd name="T85" fmla="*/ 127 h 650"/>
                <a:gd name="T86" fmla="*/ 689 w 696"/>
                <a:gd name="T87" fmla="*/ 113 h 650"/>
                <a:gd name="T88" fmla="*/ 686 w 696"/>
                <a:gd name="T89" fmla="*/ 98 h 650"/>
                <a:gd name="T90" fmla="*/ 685 w 696"/>
                <a:gd name="T91" fmla="*/ 87 h 650"/>
                <a:gd name="T92" fmla="*/ 600 w 696"/>
                <a:gd name="T93" fmla="*/ 72 h 650"/>
                <a:gd name="T94" fmla="*/ 622 w 696"/>
                <a:gd name="T95" fmla="*/ 48 h 650"/>
                <a:gd name="T96" fmla="*/ 627 w 696"/>
                <a:gd name="T97" fmla="*/ 25 h 650"/>
                <a:gd name="T98" fmla="*/ 611 w 696"/>
                <a:gd name="T99" fmla="*/ 0 h 650"/>
                <a:gd name="T100" fmla="*/ 0 w 696"/>
                <a:gd name="T101" fmla="*/ 50 h 650"/>
                <a:gd name="T102" fmla="*/ 54 w 696"/>
                <a:gd name="T103" fmla="*/ 554 h 650"/>
                <a:gd name="T104" fmla="*/ 65 w 696"/>
                <a:gd name="T105" fmla="*/ 557 h 650"/>
                <a:gd name="T106" fmla="*/ 86 w 696"/>
                <a:gd name="T107" fmla="*/ 551 h 650"/>
                <a:gd name="T108" fmla="*/ 107 w 696"/>
                <a:gd name="T109" fmla="*/ 55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6" h="650">
                  <a:moveTo>
                    <a:pt x="265" y="639"/>
                  </a:moveTo>
                  <a:cubicBezTo>
                    <a:pt x="487" y="623"/>
                    <a:pt x="487" y="623"/>
                    <a:pt x="487" y="623"/>
                  </a:cubicBezTo>
                  <a:cubicBezTo>
                    <a:pt x="536" y="620"/>
                    <a:pt x="536" y="620"/>
                    <a:pt x="536" y="620"/>
                  </a:cubicBezTo>
                  <a:cubicBezTo>
                    <a:pt x="537" y="618"/>
                    <a:pt x="538" y="616"/>
                    <a:pt x="537" y="615"/>
                  </a:cubicBezTo>
                  <a:cubicBezTo>
                    <a:pt x="537" y="614"/>
                    <a:pt x="533" y="612"/>
                    <a:pt x="532" y="611"/>
                  </a:cubicBezTo>
                  <a:cubicBezTo>
                    <a:pt x="531" y="611"/>
                    <a:pt x="528" y="610"/>
                    <a:pt x="527" y="610"/>
                  </a:cubicBezTo>
                  <a:cubicBezTo>
                    <a:pt x="526" y="609"/>
                    <a:pt x="524" y="608"/>
                    <a:pt x="523" y="607"/>
                  </a:cubicBezTo>
                  <a:cubicBezTo>
                    <a:pt x="523" y="606"/>
                    <a:pt x="523" y="603"/>
                    <a:pt x="524" y="602"/>
                  </a:cubicBezTo>
                  <a:cubicBezTo>
                    <a:pt x="524" y="601"/>
                    <a:pt x="526" y="600"/>
                    <a:pt x="528" y="600"/>
                  </a:cubicBezTo>
                  <a:cubicBezTo>
                    <a:pt x="529" y="600"/>
                    <a:pt x="530" y="601"/>
                    <a:pt x="531" y="601"/>
                  </a:cubicBezTo>
                  <a:cubicBezTo>
                    <a:pt x="533" y="601"/>
                    <a:pt x="536" y="602"/>
                    <a:pt x="537" y="602"/>
                  </a:cubicBezTo>
                  <a:cubicBezTo>
                    <a:pt x="538" y="602"/>
                    <a:pt x="539" y="600"/>
                    <a:pt x="539" y="600"/>
                  </a:cubicBezTo>
                  <a:cubicBezTo>
                    <a:pt x="540" y="598"/>
                    <a:pt x="540" y="596"/>
                    <a:pt x="540" y="594"/>
                  </a:cubicBezTo>
                  <a:cubicBezTo>
                    <a:pt x="540" y="593"/>
                    <a:pt x="540" y="591"/>
                    <a:pt x="540" y="590"/>
                  </a:cubicBezTo>
                  <a:cubicBezTo>
                    <a:pt x="539" y="589"/>
                    <a:pt x="538" y="587"/>
                    <a:pt x="539" y="586"/>
                  </a:cubicBezTo>
                  <a:cubicBezTo>
                    <a:pt x="539" y="585"/>
                    <a:pt x="542" y="585"/>
                    <a:pt x="542" y="584"/>
                  </a:cubicBezTo>
                  <a:cubicBezTo>
                    <a:pt x="543" y="583"/>
                    <a:pt x="544" y="582"/>
                    <a:pt x="544" y="581"/>
                  </a:cubicBezTo>
                  <a:cubicBezTo>
                    <a:pt x="545" y="580"/>
                    <a:pt x="546" y="578"/>
                    <a:pt x="545" y="577"/>
                  </a:cubicBezTo>
                  <a:cubicBezTo>
                    <a:pt x="545" y="576"/>
                    <a:pt x="544" y="574"/>
                    <a:pt x="544" y="574"/>
                  </a:cubicBezTo>
                  <a:cubicBezTo>
                    <a:pt x="543" y="573"/>
                    <a:pt x="541" y="573"/>
                    <a:pt x="540" y="574"/>
                  </a:cubicBezTo>
                  <a:cubicBezTo>
                    <a:pt x="539" y="574"/>
                    <a:pt x="538" y="576"/>
                    <a:pt x="538" y="577"/>
                  </a:cubicBezTo>
                  <a:cubicBezTo>
                    <a:pt x="537" y="578"/>
                    <a:pt x="537" y="581"/>
                    <a:pt x="536" y="582"/>
                  </a:cubicBezTo>
                  <a:cubicBezTo>
                    <a:pt x="535" y="582"/>
                    <a:pt x="534" y="580"/>
                    <a:pt x="533" y="579"/>
                  </a:cubicBezTo>
                  <a:cubicBezTo>
                    <a:pt x="532" y="578"/>
                    <a:pt x="532" y="576"/>
                    <a:pt x="532" y="575"/>
                  </a:cubicBezTo>
                  <a:cubicBezTo>
                    <a:pt x="531" y="574"/>
                    <a:pt x="529" y="571"/>
                    <a:pt x="529" y="569"/>
                  </a:cubicBezTo>
                  <a:cubicBezTo>
                    <a:pt x="529" y="568"/>
                    <a:pt x="529" y="565"/>
                    <a:pt x="530" y="564"/>
                  </a:cubicBezTo>
                  <a:cubicBezTo>
                    <a:pt x="530" y="563"/>
                    <a:pt x="532" y="562"/>
                    <a:pt x="533" y="561"/>
                  </a:cubicBezTo>
                  <a:cubicBezTo>
                    <a:pt x="533" y="560"/>
                    <a:pt x="534" y="558"/>
                    <a:pt x="535" y="557"/>
                  </a:cubicBezTo>
                  <a:cubicBezTo>
                    <a:pt x="536" y="556"/>
                    <a:pt x="538" y="556"/>
                    <a:pt x="538" y="555"/>
                  </a:cubicBezTo>
                  <a:cubicBezTo>
                    <a:pt x="539" y="554"/>
                    <a:pt x="540" y="552"/>
                    <a:pt x="541" y="551"/>
                  </a:cubicBezTo>
                  <a:cubicBezTo>
                    <a:pt x="541" y="550"/>
                    <a:pt x="541" y="548"/>
                    <a:pt x="540" y="547"/>
                  </a:cubicBezTo>
                  <a:cubicBezTo>
                    <a:pt x="540" y="546"/>
                    <a:pt x="538" y="545"/>
                    <a:pt x="538" y="545"/>
                  </a:cubicBezTo>
                  <a:cubicBezTo>
                    <a:pt x="537" y="545"/>
                    <a:pt x="536" y="545"/>
                    <a:pt x="535" y="546"/>
                  </a:cubicBezTo>
                  <a:cubicBezTo>
                    <a:pt x="535" y="546"/>
                    <a:pt x="534" y="549"/>
                    <a:pt x="534" y="550"/>
                  </a:cubicBezTo>
                  <a:cubicBezTo>
                    <a:pt x="534" y="551"/>
                    <a:pt x="533" y="552"/>
                    <a:pt x="532" y="553"/>
                  </a:cubicBezTo>
                  <a:cubicBezTo>
                    <a:pt x="532" y="554"/>
                    <a:pt x="530" y="556"/>
                    <a:pt x="529" y="557"/>
                  </a:cubicBezTo>
                  <a:cubicBezTo>
                    <a:pt x="528" y="558"/>
                    <a:pt x="527" y="559"/>
                    <a:pt x="526" y="560"/>
                  </a:cubicBezTo>
                  <a:cubicBezTo>
                    <a:pt x="525" y="560"/>
                    <a:pt x="523" y="560"/>
                    <a:pt x="522" y="560"/>
                  </a:cubicBezTo>
                  <a:cubicBezTo>
                    <a:pt x="521" y="560"/>
                    <a:pt x="520" y="558"/>
                    <a:pt x="519" y="557"/>
                  </a:cubicBezTo>
                  <a:cubicBezTo>
                    <a:pt x="519" y="556"/>
                    <a:pt x="519" y="554"/>
                    <a:pt x="519" y="553"/>
                  </a:cubicBezTo>
                  <a:cubicBezTo>
                    <a:pt x="520" y="552"/>
                    <a:pt x="521" y="552"/>
                    <a:pt x="522" y="552"/>
                  </a:cubicBezTo>
                  <a:cubicBezTo>
                    <a:pt x="523" y="551"/>
                    <a:pt x="525" y="552"/>
                    <a:pt x="526" y="552"/>
                  </a:cubicBezTo>
                  <a:cubicBezTo>
                    <a:pt x="526" y="551"/>
                    <a:pt x="528" y="551"/>
                    <a:pt x="528" y="550"/>
                  </a:cubicBezTo>
                  <a:cubicBezTo>
                    <a:pt x="529" y="549"/>
                    <a:pt x="529" y="548"/>
                    <a:pt x="529" y="547"/>
                  </a:cubicBezTo>
                  <a:cubicBezTo>
                    <a:pt x="529" y="546"/>
                    <a:pt x="529" y="543"/>
                    <a:pt x="529" y="542"/>
                  </a:cubicBezTo>
                  <a:cubicBezTo>
                    <a:pt x="528" y="541"/>
                    <a:pt x="527" y="540"/>
                    <a:pt x="526" y="540"/>
                  </a:cubicBezTo>
                  <a:cubicBezTo>
                    <a:pt x="525" y="540"/>
                    <a:pt x="524" y="540"/>
                    <a:pt x="523" y="540"/>
                  </a:cubicBezTo>
                  <a:cubicBezTo>
                    <a:pt x="523" y="540"/>
                    <a:pt x="523" y="542"/>
                    <a:pt x="523" y="543"/>
                  </a:cubicBezTo>
                  <a:cubicBezTo>
                    <a:pt x="523" y="544"/>
                    <a:pt x="523" y="547"/>
                    <a:pt x="522" y="548"/>
                  </a:cubicBezTo>
                  <a:cubicBezTo>
                    <a:pt x="522" y="549"/>
                    <a:pt x="520" y="549"/>
                    <a:pt x="519" y="549"/>
                  </a:cubicBezTo>
                  <a:cubicBezTo>
                    <a:pt x="518" y="550"/>
                    <a:pt x="516" y="550"/>
                    <a:pt x="515" y="550"/>
                  </a:cubicBezTo>
                  <a:cubicBezTo>
                    <a:pt x="514" y="549"/>
                    <a:pt x="515" y="547"/>
                    <a:pt x="515" y="546"/>
                  </a:cubicBezTo>
                  <a:cubicBezTo>
                    <a:pt x="515" y="545"/>
                    <a:pt x="517" y="544"/>
                    <a:pt x="518" y="543"/>
                  </a:cubicBezTo>
                  <a:cubicBezTo>
                    <a:pt x="518" y="542"/>
                    <a:pt x="519" y="541"/>
                    <a:pt x="520" y="540"/>
                  </a:cubicBezTo>
                  <a:cubicBezTo>
                    <a:pt x="520" y="539"/>
                    <a:pt x="520" y="537"/>
                    <a:pt x="519" y="537"/>
                  </a:cubicBezTo>
                  <a:cubicBezTo>
                    <a:pt x="518" y="536"/>
                    <a:pt x="516" y="534"/>
                    <a:pt x="515" y="534"/>
                  </a:cubicBezTo>
                  <a:cubicBezTo>
                    <a:pt x="514" y="533"/>
                    <a:pt x="513" y="532"/>
                    <a:pt x="512" y="531"/>
                  </a:cubicBezTo>
                  <a:cubicBezTo>
                    <a:pt x="512" y="530"/>
                    <a:pt x="513" y="527"/>
                    <a:pt x="514" y="526"/>
                  </a:cubicBezTo>
                  <a:cubicBezTo>
                    <a:pt x="515" y="525"/>
                    <a:pt x="517" y="523"/>
                    <a:pt x="519" y="523"/>
                  </a:cubicBezTo>
                  <a:cubicBezTo>
                    <a:pt x="520" y="523"/>
                    <a:pt x="523" y="524"/>
                    <a:pt x="524" y="524"/>
                  </a:cubicBezTo>
                  <a:cubicBezTo>
                    <a:pt x="525" y="523"/>
                    <a:pt x="526" y="522"/>
                    <a:pt x="526" y="521"/>
                  </a:cubicBezTo>
                  <a:cubicBezTo>
                    <a:pt x="527" y="519"/>
                    <a:pt x="525" y="516"/>
                    <a:pt x="525" y="515"/>
                  </a:cubicBezTo>
                  <a:cubicBezTo>
                    <a:pt x="524" y="514"/>
                    <a:pt x="522" y="512"/>
                    <a:pt x="521" y="512"/>
                  </a:cubicBezTo>
                  <a:cubicBezTo>
                    <a:pt x="520" y="511"/>
                    <a:pt x="517" y="513"/>
                    <a:pt x="516" y="513"/>
                  </a:cubicBezTo>
                  <a:cubicBezTo>
                    <a:pt x="515" y="513"/>
                    <a:pt x="513" y="512"/>
                    <a:pt x="512" y="511"/>
                  </a:cubicBezTo>
                  <a:cubicBezTo>
                    <a:pt x="511" y="511"/>
                    <a:pt x="510" y="509"/>
                    <a:pt x="510" y="508"/>
                  </a:cubicBezTo>
                  <a:cubicBezTo>
                    <a:pt x="510" y="506"/>
                    <a:pt x="512" y="504"/>
                    <a:pt x="513" y="503"/>
                  </a:cubicBezTo>
                  <a:cubicBezTo>
                    <a:pt x="514" y="503"/>
                    <a:pt x="516" y="502"/>
                    <a:pt x="517" y="502"/>
                  </a:cubicBezTo>
                  <a:cubicBezTo>
                    <a:pt x="518" y="502"/>
                    <a:pt x="520" y="502"/>
                    <a:pt x="521" y="503"/>
                  </a:cubicBezTo>
                  <a:cubicBezTo>
                    <a:pt x="521" y="503"/>
                    <a:pt x="522" y="505"/>
                    <a:pt x="522" y="506"/>
                  </a:cubicBezTo>
                  <a:cubicBezTo>
                    <a:pt x="523" y="507"/>
                    <a:pt x="525" y="507"/>
                    <a:pt x="526" y="508"/>
                  </a:cubicBezTo>
                  <a:cubicBezTo>
                    <a:pt x="528" y="509"/>
                    <a:pt x="530" y="511"/>
                    <a:pt x="532" y="511"/>
                  </a:cubicBezTo>
                  <a:cubicBezTo>
                    <a:pt x="533" y="510"/>
                    <a:pt x="535" y="508"/>
                    <a:pt x="536" y="508"/>
                  </a:cubicBezTo>
                  <a:cubicBezTo>
                    <a:pt x="536" y="507"/>
                    <a:pt x="538" y="507"/>
                    <a:pt x="538" y="507"/>
                  </a:cubicBezTo>
                  <a:cubicBezTo>
                    <a:pt x="539" y="506"/>
                    <a:pt x="540" y="504"/>
                    <a:pt x="540" y="503"/>
                  </a:cubicBezTo>
                  <a:cubicBezTo>
                    <a:pt x="540" y="502"/>
                    <a:pt x="538" y="501"/>
                    <a:pt x="537" y="500"/>
                  </a:cubicBezTo>
                  <a:cubicBezTo>
                    <a:pt x="536" y="500"/>
                    <a:pt x="535" y="499"/>
                    <a:pt x="534" y="499"/>
                  </a:cubicBezTo>
                  <a:cubicBezTo>
                    <a:pt x="533" y="499"/>
                    <a:pt x="532" y="501"/>
                    <a:pt x="531" y="501"/>
                  </a:cubicBezTo>
                  <a:cubicBezTo>
                    <a:pt x="530" y="502"/>
                    <a:pt x="527" y="502"/>
                    <a:pt x="526" y="502"/>
                  </a:cubicBezTo>
                  <a:cubicBezTo>
                    <a:pt x="524" y="502"/>
                    <a:pt x="522" y="500"/>
                    <a:pt x="522" y="499"/>
                  </a:cubicBezTo>
                  <a:cubicBezTo>
                    <a:pt x="521" y="498"/>
                    <a:pt x="521" y="496"/>
                    <a:pt x="520" y="495"/>
                  </a:cubicBezTo>
                  <a:cubicBezTo>
                    <a:pt x="520" y="494"/>
                    <a:pt x="520" y="491"/>
                    <a:pt x="520" y="490"/>
                  </a:cubicBezTo>
                  <a:cubicBezTo>
                    <a:pt x="520" y="489"/>
                    <a:pt x="522" y="488"/>
                    <a:pt x="522" y="488"/>
                  </a:cubicBezTo>
                  <a:cubicBezTo>
                    <a:pt x="523" y="488"/>
                    <a:pt x="525" y="488"/>
                    <a:pt x="525" y="488"/>
                  </a:cubicBezTo>
                  <a:cubicBezTo>
                    <a:pt x="526" y="488"/>
                    <a:pt x="527" y="489"/>
                    <a:pt x="527" y="490"/>
                  </a:cubicBezTo>
                  <a:cubicBezTo>
                    <a:pt x="528" y="490"/>
                    <a:pt x="530" y="489"/>
                    <a:pt x="531" y="489"/>
                  </a:cubicBezTo>
                  <a:cubicBezTo>
                    <a:pt x="532" y="489"/>
                    <a:pt x="535" y="489"/>
                    <a:pt x="536" y="489"/>
                  </a:cubicBezTo>
                  <a:cubicBezTo>
                    <a:pt x="537" y="489"/>
                    <a:pt x="539" y="490"/>
                    <a:pt x="540" y="490"/>
                  </a:cubicBezTo>
                  <a:cubicBezTo>
                    <a:pt x="541" y="490"/>
                    <a:pt x="543" y="490"/>
                    <a:pt x="543" y="489"/>
                  </a:cubicBezTo>
                  <a:cubicBezTo>
                    <a:pt x="544" y="489"/>
                    <a:pt x="544" y="487"/>
                    <a:pt x="544" y="486"/>
                  </a:cubicBezTo>
                  <a:cubicBezTo>
                    <a:pt x="544" y="485"/>
                    <a:pt x="543" y="483"/>
                    <a:pt x="542" y="483"/>
                  </a:cubicBezTo>
                  <a:cubicBezTo>
                    <a:pt x="540" y="482"/>
                    <a:pt x="537" y="483"/>
                    <a:pt x="536" y="483"/>
                  </a:cubicBezTo>
                  <a:cubicBezTo>
                    <a:pt x="535" y="482"/>
                    <a:pt x="533" y="481"/>
                    <a:pt x="532" y="480"/>
                  </a:cubicBezTo>
                  <a:cubicBezTo>
                    <a:pt x="531" y="478"/>
                    <a:pt x="530" y="475"/>
                    <a:pt x="530" y="474"/>
                  </a:cubicBezTo>
                  <a:cubicBezTo>
                    <a:pt x="530" y="472"/>
                    <a:pt x="532" y="470"/>
                    <a:pt x="533" y="469"/>
                  </a:cubicBezTo>
                  <a:cubicBezTo>
                    <a:pt x="534" y="468"/>
                    <a:pt x="537" y="468"/>
                    <a:pt x="538" y="466"/>
                  </a:cubicBezTo>
                  <a:cubicBezTo>
                    <a:pt x="539" y="466"/>
                    <a:pt x="539" y="463"/>
                    <a:pt x="538" y="462"/>
                  </a:cubicBezTo>
                  <a:cubicBezTo>
                    <a:pt x="538" y="462"/>
                    <a:pt x="537" y="460"/>
                    <a:pt x="537" y="460"/>
                  </a:cubicBezTo>
                  <a:cubicBezTo>
                    <a:pt x="536" y="459"/>
                    <a:pt x="533" y="458"/>
                    <a:pt x="532" y="458"/>
                  </a:cubicBezTo>
                  <a:cubicBezTo>
                    <a:pt x="531" y="458"/>
                    <a:pt x="528" y="459"/>
                    <a:pt x="527" y="458"/>
                  </a:cubicBezTo>
                  <a:cubicBezTo>
                    <a:pt x="527" y="458"/>
                    <a:pt x="526" y="457"/>
                    <a:pt x="526" y="456"/>
                  </a:cubicBezTo>
                  <a:cubicBezTo>
                    <a:pt x="526" y="455"/>
                    <a:pt x="526" y="453"/>
                    <a:pt x="527" y="453"/>
                  </a:cubicBezTo>
                  <a:cubicBezTo>
                    <a:pt x="528" y="452"/>
                    <a:pt x="531" y="453"/>
                    <a:pt x="532" y="452"/>
                  </a:cubicBezTo>
                  <a:cubicBezTo>
                    <a:pt x="533" y="452"/>
                    <a:pt x="533" y="450"/>
                    <a:pt x="534" y="450"/>
                  </a:cubicBezTo>
                  <a:cubicBezTo>
                    <a:pt x="535" y="450"/>
                    <a:pt x="537" y="450"/>
                    <a:pt x="537" y="451"/>
                  </a:cubicBezTo>
                  <a:cubicBezTo>
                    <a:pt x="538" y="452"/>
                    <a:pt x="538" y="454"/>
                    <a:pt x="539" y="455"/>
                  </a:cubicBezTo>
                  <a:cubicBezTo>
                    <a:pt x="540" y="456"/>
                    <a:pt x="542" y="456"/>
                    <a:pt x="543" y="456"/>
                  </a:cubicBezTo>
                  <a:cubicBezTo>
                    <a:pt x="544" y="456"/>
                    <a:pt x="544" y="454"/>
                    <a:pt x="544" y="453"/>
                  </a:cubicBezTo>
                  <a:cubicBezTo>
                    <a:pt x="545" y="452"/>
                    <a:pt x="544" y="450"/>
                    <a:pt x="544" y="450"/>
                  </a:cubicBezTo>
                  <a:cubicBezTo>
                    <a:pt x="543" y="449"/>
                    <a:pt x="542" y="449"/>
                    <a:pt x="541" y="448"/>
                  </a:cubicBezTo>
                  <a:cubicBezTo>
                    <a:pt x="541" y="447"/>
                    <a:pt x="541" y="446"/>
                    <a:pt x="541" y="445"/>
                  </a:cubicBezTo>
                  <a:cubicBezTo>
                    <a:pt x="541" y="445"/>
                    <a:pt x="544" y="444"/>
                    <a:pt x="544" y="444"/>
                  </a:cubicBezTo>
                  <a:cubicBezTo>
                    <a:pt x="545" y="444"/>
                    <a:pt x="547" y="444"/>
                    <a:pt x="548" y="444"/>
                  </a:cubicBezTo>
                  <a:cubicBezTo>
                    <a:pt x="549" y="444"/>
                    <a:pt x="551" y="445"/>
                    <a:pt x="552" y="444"/>
                  </a:cubicBezTo>
                  <a:cubicBezTo>
                    <a:pt x="553" y="444"/>
                    <a:pt x="555" y="443"/>
                    <a:pt x="555" y="442"/>
                  </a:cubicBezTo>
                  <a:cubicBezTo>
                    <a:pt x="555" y="441"/>
                    <a:pt x="555" y="439"/>
                    <a:pt x="555" y="438"/>
                  </a:cubicBezTo>
                  <a:cubicBezTo>
                    <a:pt x="555" y="437"/>
                    <a:pt x="556" y="436"/>
                    <a:pt x="556" y="435"/>
                  </a:cubicBezTo>
                  <a:cubicBezTo>
                    <a:pt x="556" y="434"/>
                    <a:pt x="556" y="432"/>
                    <a:pt x="555" y="431"/>
                  </a:cubicBezTo>
                  <a:cubicBezTo>
                    <a:pt x="555" y="431"/>
                    <a:pt x="553" y="430"/>
                    <a:pt x="553" y="430"/>
                  </a:cubicBezTo>
                  <a:cubicBezTo>
                    <a:pt x="552" y="431"/>
                    <a:pt x="550" y="432"/>
                    <a:pt x="549" y="432"/>
                  </a:cubicBezTo>
                  <a:cubicBezTo>
                    <a:pt x="547" y="432"/>
                    <a:pt x="544" y="431"/>
                    <a:pt x="543" y="430"/>
                  </a:cubicBezTo>
                  <a:cubicBezTo>
                    <a:pt x="542" y="429"/>
                    <a:pt x="542" y="427"/>
                    <a:pt x="543" y="426"/>
                  </a:cubicBezTo>
                  <a:cubicBezTo>
                    <a:pt x="543" y="425"/>
                    <a:pt x="544" y="423"/>
                    <a:pt x="544" y="422"/>
                  </a:cubicBezTo>
                  <a:cubicBezTo>
                    <a:pt x="545" y="421"/>
                    <a:pt x="547" y="419"/>
                    <a:pt x="548" y="419"/>
                  </a:cubicBezTo>
                  <a:cubicBezTo>
                    <a:pt x="549" y="419"/>
                    <a:pt x="551" y="419"/>
                    <a:pt x="552" y="419"/>
                  </a:cubicBezTo>
                  <a:cubicBezTo>
                    <a:pt x="553" y="420"/>
                    <a:pt x="555" y="423"/>
                    <a:pt x="556" y="423"/>
                  </a:cubicBezTo>
                  <a:cubicBezTo>
                    <a:pt x="557" y="424"/>
                    <a:pt x="560" y="424"/>
                    <a:pt x="561" y="423"/>
                  </a:cubicBezTo>
                  <a:cubicBezTo>
                    <a:pt x="562" y="423"/>
                    <a:pt x="564" y="422"/>
                    <a:pt x="564" y="421"/>
                  </a:cubicBezTo>
                  <a:cubicBezTo>
                    <a:pt x="564" y="420"/>
                    <a:pt x="564" y="417"/>
                    <a:pt x="564" y="416"/>
                  </a:cubicBezTo>
                  <a:cubicBezTo>
                    <a:pt x="564" y="415"/>
                    <a:pt x="562" y="414"/>
                    <a:pt x="561" y="414"/>
                  </a:cubicBezTo>
                  <a:cubicBezTo>
                    <a:pt x="560" y="414"/>
                    <a:pt x="558" y="414"/>
                    <a:pt x="557" y="414"/>
                  </a:cubicBezTo>
                  <a:cubicBezTo>
                    <a:pt x="556" y="414"/>
                    <a:pt x="555" y="415"/>
                    <a:pt x="554" y="415"/>
                  </a:cubicBezTo>
                  <a:cubicBezTo>
                    <a:pt x="552" y="415"/>
                    <a:pt x="550" y="414"/>
                    <a:pt x="549" y="414"/>
                  </a:cubicBezTo>
                  <a:cubicBezTo>
                    <a:pt x="548" y="414"/>
                    <a:pt x="546" y="413"/>
                    <a:pt x="545" y="412"/>
                  </a:cubicBezTo>
                  <a:cubicBezTo>
                    <a:pt x="544" y="411"/>
                    <a:pt x="544" y="409"/>
                    <a:pt x="543" y="408"/>
                  </a:cubicBezTo>
                  <a:cubicBezTo>
                    <a:pt x="543" y="407"/>
                    <a:pt x="543" y="405"/>
                    <a:pt x="544" y="404"/>
                  </a:cubicBezTo>
                  <a:cubicBezTo>
                    <a:pt x="544" y="404"/>
                    <a:pt x="546" y="404"/>
                    <a:pt x="546" y="404"/>
                  </a:cubicBezTo>
                  <a:cubicBezTo>
                    <a:pt x="547" y="405"/>
                    <a:pt x="548" y="405"/>
                    <a:pt x="549" y="406"/>
                  </a:cubicBezTo>
                  <a:cubicBezTo>
                    <a:pt x="549" y="406"/>
                    <a:pt x="551" y="408"/>
                    <a:pt x="551" y="409"/>
                  </a:cubicBezTo>
                  <a:cubicBezTo>
                    <a:pt x="552" y="409"/>
                    <a:pt x="554" y="410"/>
                    <a:pt x="555" y="410"/>
                  </a:cubicBezTo>
                  <a:cubicBezTo>
                    <a:pt x="556" y="410"/>
                    <a:pt x="557" y="409"/>
                    <a:pt x="557" y="409"/>
                  </a:cubicBezTo>
                  <a:cubicBezTo>
                    <a:pt x="558" y="408"/>
                    <a:pt x="558" y="405"/>
                    <a:pt x="558" y="404"/>
                  </a:cubicBezTo>
                  <a:cubicBezTo>
                    <a:pt x="558" y="403"/>
                    <a:pt x="557" y="400"/>
                    <a:pt x="558" y="399"/>
                  </a:cubicBezTo>
                  <a:cubicBezTo>
                    <a:pt x="559" y="398"/>
                    <a:pt x="562" y="397"/>
                    <a:pt x="564" y="396"/>
                  </a:cubicBezTo>
                  <a:cubicBezTo>
                    <a:pt x="565" y="396"/>
                    <a:pt x="567" y="397"/>
                    <a:pt x="567" y="396"/>
                  </a:cubicBezTo>
                  <a:cubicBezTo>
                    <a:pt x="568" y="396"/>
                    <a:pt x="570" y="394"/>
                    <a:pt x="570" y="393"/>
                  </a:cubicBezTo>
                  <a:cubicBezTo>
                    <a:pt x="570" y="392"/>
                    <a:pt x="569" y="390"/>
                    <a:pt x="569" y="389"/>
                  </a:cubicBezTo>
                  <a:cubicBezTo>
                    <a:pt x="568" y="388"/>
                    <a:pt x="566" y="387"/>
                    <a:pt x="566" y="386"/>
                  </a:cubicBezTo>
                  <a:cubicBezTo>
                    <a:pt x="565" y="385"/>
                    <a:pt x="565" y="383"/>
                    <a:pt x="565" y="383"/>
                  </a:cubicBezTo>
                  <a:cubicBezTo>
                    <a:pt x="566" y="382"/>
                    <a:pt x="567" y="381"/>
                    <a:pt x="568" y="381"/>
                  </a:cubicBezTo>
                  <a:cubicBezTo>
                    <a:pt x="569" y="381"/>
                    <a:pt x="572" y="381"/>
                    <a:pt x="573" y="381"/>
                  </a:cubicBezTo>
                  <a:cubicBezTo>
                    <a:pt x="575" y="381"/>
                    <a:pt x="577" y="380"/>
                    <a:pt x="578" y="380"/>
                  </a:cubicBezTo>
                  <a:cubicBezTo>
                    <a:pt x="579" y="381"/>
                    <a:pt x="579" y="382"/>
                    <a:pt x="579" y="383"/>
                  </a:cubicBezTo>
                  <a:cubicBezTo>
                    <a:pt x="579" y="383"/>
                    <a:pt x="577" y="383"/>
                    <a:pt x="577" y="384"/>
                  </a:cubicBezTo>
                  <a:cubicBezTo>
                    <a:pt x="576" y="385"/>
                    <a:pt x="576" y="387"/>
                    <a:pt x="576" y="388"/>
                  </a:cubicBezTo>
                  <a:cubicBezTo>
                    <a:pt x="576" y="389"/>
                    <a:pt x="578" y="391"/>
                    <a:pt x="579" y="391"/>
                  </a:cubicBezTo>
                  <a:cubicBezTo>
                    <a:pt x="580" y="391"/>
                    <a:pt x="582" y="390"/>
                    <a:pt x="582" y="389"/>
                  </a:cubicBezTo>
                  <a:cubicBezTo>
                    <a:pt x="583" y="389"/>
                    <a:pt x="584" y="386"/>
                    <a:pt x="584" y="385"/>
                  </a:cubicBezTo>
                  <a:cubicBezTo>
                    <a:pt x="583" y="384"/>
                    <a:pt x="582" y="383"/>
                    <a:pt x="582" y="382"/>
                  </a:cubicBezTo>
                  <a:cubicBezTo>
                    <a:pt x="582" y="381"/>
                    <a:pt x="582" y="379"/>
                    <a:pt x="582" y="378"/>
                  </a:cubicBezTo>
                  <a:cubicBezTo>
                    <a:pt x="583" y="378"/>
                    <a:pt x="585" y="377"/>
                    <a:pt x="586" y="376"/>
                  </a:cubicBezTo>
                  <a:cubicBezTo>
                    <a:pt x="587" y="376"/>
                    <a:pt x="589" y="374"/>
                    <a:pt x="590" y="374"/>
                  </a:cubicBezTo>
                  <a:cubicBezTo>
                    <a:pt x="591" y="373"/>
                    <a:pt x="592" y="371"/>
                    <a:pt x="593" y="369"/>
                  </a:cubicBezTo>
                  <a:cubicBezTo>
                    <a:pt x="593" y="369"/>
                    <a:pt x="594" y="366"/>
                    <a:pt x="593" y="365"/>
                  </a:cubicBezTo>
                  <a:cubicBezTo>
                    <a:pt x="593" y="364"/>
                    <a:pt x="590" y="364"/>
                    <a:pt x="589" y="363"/>
                  </a:cubicBezTo>
                  <a:cubicBezTo>
                    <a:pt x="588" y="362"/>
                    <a:pt x="588" y="360"/>
                    <a:pt x="588" y="360"/>
                  </a:cubicBezTo>
                  <a:cubicBezTo>
                    <a:pt x="588" y="358"/>
                    <a:pt x="589" y="354"/>
                    <a:pt x="590" y="353"/>
                  </a:cubicBezTo>
                  <a:cubicBezTo>
                    <a:pt x="591" y="352"/>
                    <a:pt x="593" y="351"/>
                    <a:pt x="594" y="350"/>
                  </a:cubicBezTo>
                  <a:cubicBezTo>
                    <a:pt x="594" y="349"/>
                    <a:pt x="595" y="346"/>
                    <a:pt x="594" y="345"/>
                  </a:cubicBezTo>
                  <a:cubicBezTo>
                    <a:pt x="594" y="344"/>
                    <a:pt x="593" y="342"/>
                    <a:pt x="592" y="342"/>
                  </a:cubicBezTo>
                  <a:cubicBezTo>
                    <a:pt x="591" y="341"/>
                    <a:pt x="589" y="340"/>
                    <a:pt x="588" y="339"/>
                  </a:cubicBezTo>
                  <a:cubicBezTo>
                    <a:pt x="588" y="338"/>
                    <a:pt x="586" y="336"/>
                    <a:pt x="586" y="335"/>
                  </a:cubicBezTo>
                  <a:cubicBezTo>
                    <a:pt x="586" y="333"/>
                    <a:pt x="586" y="329"/>
                    <a:pt x="586" y="328"/>
                  </a:cubicBezTo>
                  <a:cubicBezTo>
                    <a:pt x="586" y="327"/>
                    <a:pt x="587" y="324"/>
                    <a:pt x="587" y="323"/>
                  </a:cubicBezTo>
                  <a:cubicBezTo>
                    <a:pt x="588" y="323"/>
                    <a:pt x="589" y="322"/>
                    <a:pt x="590" y="322"/>
                  </a:cubicBezTo>
                  <a:cubicBezTo>
                    <a:pt x="591" y="322"/>
                    <a:pt x="592" y="323"/>
                    <a:pt x="592" y="324"/>
                  </a:cubicBezTo>
                  <a:cubicBezTo>
                    <a:pt x="593" y="324"/>
                    <a:pt x="593" y="325"/>
                    <a:pt x="593" y="326"/>
                  </a:cubicBezTo>
                  <a:cubicBezTo>
                    <a:pt x="592" y="327"/>
                    <a:pt x="591" y="329"/>
                    <a:pt x="591" y="330"/>
                  </a:cubicBezTo>
                  <a:cubicBezTo>
                    <a:pt x="592" y="331"/>
                    <a:pt x="594" y="332"/>
                    <a:pt x="595" y="332"/>
                  </a:cubicBezTo>
                  <a:cubicBezTo>
                    <a:pt x="595" y="332"/>
                    <a:pt x="597" y="331"/>
                    <a:pt x="597" y="331"/>
                  </a:cubicBezTo>
                  <a:cubicBezTo>
                    <a:pt x="599" y="330"/>
                    <a:pt x="600" y="327"/>
                    <a:pt x="602" y="326"/>
                  </a:cubicBezTo>
                  <a:cubicBezTo>
                    <a:pt x="602" y="325"/>
                    <a:pt x="605" y="324"/>
                    <a:pt x="605" y="323"/>
                  </a:cubicBezTo>
                  <a:cubicBezTo>
                    <a:pt x="605" y="322"/>
                    <a:pt x="603" y="319"/>
                    <a:pt x="602" y="319"/>
                  </a:cubicBezTo>
                  <a:cubicBezTo>
                    <a:pt x="601" y="319"/>
                    <a:pt x="599" y="319"/>
                    <a:pt x="599" y="319"/>
                  </a:cubicBezTo>
                  <a:cubicBezTo>
                    <a:pt x="598" y="319"/>
                    <a:pt x="597" y="320"/>
                    <a:pt x="596" y="320"/>
                  </a:cubicBezTo>
                  <a:cubicBezTo>
                    <a:pt x="595" y="320"/>
                    <a:pt x="593" y="320"/>
                    <a:pt x="592" y="319"/>
                  </a:cubicBezTo>
                  <a:cubicBezTo>
                    <a:pt x="591" y="319"/>
                    <a:pt x="589" y="318"/>
                    <a:pt x="589" y="317"/>
                  </a:cubicBezTo>
                  <a:cubicBezTo>
                    <a:pt x="588" y="317"/>
                    <a:pt x="587" y="315"/>
                    <a:pt x="587" y="314"/>
                  </a:cubicBezTo>
                  <a:cubicBezTo>
                    <a:pt x="587" y="313"/>
                    <a:pt x="590" y="313"/>
                    <a:pt x="591" y="312"/>
                  </a:cubicBezTo>
                  <a:cubicBezTo>
                    <a:pt x="591" y="311"/>
                    <a:pt x="590" y="309"/>
                    <a:pt x="590" y="308"/>
                  </a:cubicBezTo>
                  <a:cubicBezTo>
                    <a:pt x="590" y="307"/>
                    <a:pt x="590" y="305"/>
                    <a:pt x="590" y="305"/>
                  </a:cubicBezTo>
                  <a:cubicBezTo>
                    <a:pt x="590" y="304"/>
                    <a:pt x="590" y="303"/>
                    <a:pt x="591" y="302"/>
                  </a:cubicBezTo>
                  <a:cubicBezTo>
                    <a:pt x="592" y="302"/>
                    <a:pt x="594" y="302"/>
                    <a:pt x="595" y="302"/>
                  </a:cubicBezTo>
                  <a:cubicBezTo>
                    <a:pt x="596" y="303"/>
                    <a:pt x="595" y="305"/>
                    <a:pt x="595" y="306"/>
                  </a:cubicBezTo>
                  <a:cubicBezTo>
                    <a:pt x="595" y="306"/>
                    <a:pt x="595" y="308"/>
                    <a:pt x="595" y="309"/>
                  </a:cubicBezTo>
                  <a:cubicBezTo>
                    <a:pt x="595" y="310"/>
                    <a:pt x="594" y="312"/>
                    <a:pt x="595" y="312"/>
                  </a:cubicBezTo>
                  <a:cubicBezTo>
                    <a:pt x="595" y="313"/>
                    <a:pt x="597" y="315"/>
                    <a:pt x="598" y="315"/>
                  </a:cubicBezTo>
                  <a:cubicBezTo>
                    <a:pt x="599" y="316"/>
                    <a:pt x="601" y="316"/>
                    <a:pt x="602" y="315"/>
                  </a:cubicBezTo>
                  <a:cubicBezTo>
                    <a:pt x="602" y="315"/>
                    <a:pt x="603" y="313"/>
                    <a:pt x="603" y="312"/>
                  </a:cubicBezTo>
                  <a:cubicBezTo>
                    <a:pt x="604" y="311"/>
                    <a:pt x="604" y="310"/>
                    <a:pt x="604" y="309"/>
                  </a:cubicBezTo>
                  <a:cubicBezTo>
                    <a:pt x="604" y="308"/>
                    <a:pt x="602" y="307"/>
                    <a:pt x="602" y="306"/>
                  </a:cubicBezTo>
                  <a:cubicBezTo>
                    <a:pt x="601" y="305"/>
                    <a:pt x="600" y="304"/>
                    <a:pt x="600" y="303"/>
                  </a:cubicBezTo>
                  <a:cubicBezTo>
                    <a:pt x="600" y="302"/>
                    <a:pt x="601" y="301"/>
                    <a:pt x="601" y="300"/>
                  </a:cubicBezTo>
                  <a:cubicBezTo>
                    <a:pt x="601" y="299"/>
                    <a:pt x="600" y="296"/>
                    <a:pt x="599" y="295"/>
                  </a:cubicBezTo>
                  <a:cubicBezTo>
                    <a:pt x="599" y="294"/>
                    <a:pt x="597" y="293"/>
                    <a:pt x="597" y="291"/>
                  </a:cubicBezTo>
                  <a:cubicBezTo>
                    <a:pt x="597" y="290"/>
                    <a:pt x="597" y="288"/>
                    <a:pt x="597" y="287"/>
                  </a:cubicBezTo>
                  <a:cubicBezTo>
                    <a:pt x="598" y="286"/>
                    <a:pt x="600" y="286"/>
                    <a:pt x="602" y="286"/>
                  </a:cubicBezTo>
                  <a:cubicBezTo>
                    <a:pt x="603" y="286"/>
                    <a:pt x="605" y="286"/>
                    <a:pt x="606" y="287"/>
                  </a:cubicBezTo>
                  <a:cubicBezTo>
                    <a:pt x="606" y="288"/>
                    <a:pt x="605" y="291"/>
                    <a:pt x="606" y="292"/>
                  </a:cubicBezTo>
                  <a:cubicBezTo>
                    <a:pt x="607" y="293"/>
                    <a:pt x="608" y="294"/>
                    <a:pt x="609" y="294"/>
                  </a:cubicBezTo>
                  <a:cubicBezTo>
                    <a:pt x="610" y="294"/>
                    <a:pt x="613" y="292"/>
                    <a:pt x="614" y="292"/>
                  </a:cubicBezTo>
                  <a:cubicBezTo>
                    <a:pt x="615" y="291"/>
                    <a:pt x="617" y="291"/>
                    <a:pt x="618" y="291"/>
                  </a:cubicBezTo>
                  <a:cubicBezTo>
                    <a:pt x="619" y="291"/>
                    <a:pt x="620" y="293"/>
                    <a:pt x="621" y="293"/>
                  </a:cubicBezTo>
                  <a:cubicBezTo>
                    <a:pt x="622" y="292"/>
                    <a:pt x="624" y="291"/>
                    <a:pt x="624" y="290"/>
                  </a:cubicBezTo>
                  <a:cubicBezTo>
                    <a:pt x="624" y="289"/>
                    <a:pt x="622" y="288"/>
                    <a:pt x="622" y="287"/>
                  </a:cubicBezTo>
                  <a:cubicBezTo>
                    <a:pt x="623" y="286"/>
                    <a:pt x="624" y="285"/>
                    <a:pt x="625" y="284"/>
                  </a:cubicBezTo>
                  <a:cubicBezTo>
                    <a:pt x="626" y="284"/>
                    <a:pt x="628" y="282"/>
                    <a:pt x="629" y="282"/>
                  </a:cubicBezTo>
                  <a:cubicBezTo>
                    <a:pt x="630" y="281"/>
                    <a:pt x="631" y="279"/>
                    <a:pt x="631" y="278"/>
                  </a:cubicBezTo>
                  <a:cubicBezTo>
                    <a:pt x="631" y="277"/>
                    <a:pt x="630" y="274"/>
                    <a:pt x="629" y="273"/>
                  </a:cubicBezTo>
                  <a:cubicBezTo>
                    <a:pt x="628" y="272"/>
                    <a:pt x="625" y="272"/>
                    <a:pt x="624" y="271"/>
                  </a:cubicBezTo>
                  <a:cubicBezTo>
                    <a:pt x="623" y="271"/>
                    <a:pt x="621" y="268"/>
                    <a:pt x="621" y="267"/>
                  </a:cubicBezTo>
                  <a:cubicBezTo>
                    <a:pt x="620" y="267"/>
                    <a:pt x="619" y="266"/>
                    <a:pt x="619" y="265"/>
                  </a:cubicBezTo>
                  <a:cubicBezTo>
                    <a:pt x="619" y="264"/>
                    <a:pt x="620" y="261"/>
                    <a:pt x="621" y="260"/>
                  </a:cubicBezTo>
                  <a:cubicBezTo>
                    <a:pt x="621" y="259"/>
                    <a:pt x="622" y="258"/>
                    <a:pt x="623" y="258"/>
                  </a:cubicBezTo>
                  <a:cubicBezTo>
                    <a:pt x="624" y="257"/>
                    <a:pt x="626" y="259"/>
                    <a:pt x="627" y="259"/>
                  </a:cubicBezTo>
                  <a:cubicBezTo>
                    <a:pt x="628" y="260"/>
                    <a:pt x="630" y="259"/>
                    <a:pt x="631" y="259"/>
                  </a:cubicBezTo>
                  <a:cubicBezTo>
                    <a:pt x="632" y="259"/>
                    <a:pt x="634" y="257"/>
                    <a:pt x="635" y="256"/>
                  </a:cubicBezTo>
                  <a:cubicBezTo>
                    <a:pt x="635" y="256"/>
                    <a:pt x="636" y="254"/>
                    <a:pt x="636" y="253"/>
                  </a:cubicBezTo>
                  <a:cubicBezTo>
                    <a:pt x="637" y="252"/>
                    <a:pt x="637" y="251"/>
                    <a:pt x="637" y="251"/>
                  </a:cubicBezTo>
                  <a:cubicBezTo>
                    <a:pt x="637" y="249"/>
                    <a:pt x="636" y="245"/>
                    <a:pt x="636" y="244"/>
                  </a:cubicBezTo>
                  <a:cubicBezTo>
                    <a:pt x="637" y="242"/>
                    <a:pt x="638" y="240"/>
                    <a:pt x="639" y="239"/>
                  </a:cubicBezTo>
                  <a:cubicBezTo>
                    <a:pt x="640" y="239"/>
                    <a:pt x="642" y="239"/>
                    <a:pt x="643" y="239"/>
                  </a:cubicBezTo>
                  <a:cubicBezTo>
                    <a:pt x="644" y="239"/>
                    <a:pt x="646" y="241"/>
                    <a:pt x="647" y="241"/>
                  </a:cubicBezTo>
                  <a:cubicBezTo>
                    <a:pt x="648" y="241"/>
                    <a:pt x="650" y="241"/>
                    <a:pt x="651" y="240"/>
                  </a:cubicBezTo>
                  <a:cubicBezTo>
                    <a:pt x="652" y="239"/>
                    <a:pt x="653" y="237"/>
                    <a:pt x="652" y="236"/>
                  </a:cubicBezTo>
                  <a:cubicBezTo>
                    <a:pt x="652" y="235"/>
                    <a:pt x="650" y="234"/>
                    <a:pt x="649" y="234"/>
                  </a:cubicBezTo>
                  <a:cubicBezTo>
                    <a:pt x="648" y="234"/>
                    <a:pt x="646" y="234"/>
                    <a:pt x="645" y="234"/>
                  </a:cubicBezTo>
                  <a:cubicBezTo>
                    <a:pt x="644" y="233"/>
                    <a:pt x="643" y="231"/>
                    <a:pt x="643" y="230"/>
                  </a:cubicBezTo>
                  <a:cubicBezTo>
                    <a:pt x="643" y="229"/>
                    <a:pt x="645" y="228"/>
                    <a:pt x="645" y="227"/>
                  </a:cubicBezTo>
                  <a:cubicBezTo>
                    <a:pt x="646" y="226"/>
                    <a:pt x="648" y="225"/>
                    <a:pt x="648" y="224"/>
                  </a:cubicBezTo>
                  <a:cubicBezTo>
                    <a:pt x="648" y="223"/>
                    <a:pt x="647" y="220"/>
                    <a:pt x="646" y="219"/>
                  </a:cubicBezTo>
                  <a:cubicBezTo>
                    <a:pt x="646" y="219"/>
                    <a:pt x="644" y="218"/>
                    <a:pt x="644" y="218"/>
                  </a:cubicBezTo>
                  <a:cubicBezTo>
                    <a:pt x="643" y="217"/>
                    <a:pt x="641" y="219"/>
                    <a:pt x="640" y="219"/>
                  </a:cubicBezTo>
                  <a:cubicBezTo>
                    <a:pt x="639" y="219"/>
                    <a:pt x="637" y="218"/>
                    <a:pt x="636" y="217"/>
                  </a:cubicBezTo>
                  <a:cubicBezTo>
                    <a:pt x="635" y="217"/>
                    <a:pt x="634" y="215"/>
                    <a:pt x="634" y="213"/>
                  </a:cubicBezTo>
                  <a:cubicBezTo>
                    <a:pt x="634" y="213"/>
                    <a:pt x="634" y="211"/>
                    <a:pt x="635" y="210"/>
                  </a:cubicBezTo>
                  <a:cubicBezTo>
                    <a:pt x="636" y="209"/>
                    <a:pt x="639" y="210"/>
                    <a:pt x="641" y="209"/>
                  </a:cubicBezTo>
                  <a:cubicBezTo>
                    <a:pt x="641" y="209"/>
                    <a:pt x="642" y="207"/>
                    <a:pt x="643" y="207"/>
                  </a:cubicBezTo>
                  <a:cubicBezTo>
                    <a:pt x="643" y="206"/>
                    <a:pt x="642" y="203"/>
                    <a:pt x="642" y="202"/>
                  </a:cubicBezTo>
                  <a:cubicBezTo>
                    <a:pt x="642" y="201"/>
                    <a:pt x="644" y="200"/>
                    <a:pt x="644" y="199"/>
                  </a:cubicBezTo>
                  <a:cubicBezTo>
                    <a:pt x="645" y="199"/>
                    <a:pt x="645" y="196"/>
                    <a:pt x="644" y="196"/>
                  </a:cubicBezTo>
                  <a:cubicBezTo>
                    <a:pt x="644" y="195"/>
                    <a:pt x="642" y="193"/>
                    <a:pt x="642" y="193"/>
                  </a:cubicBezTo>
                  <a:cubicBezTo>
                    <a:pt x="641" y="192"/>
                    <a:pt x="641" y="190"/>
                    <a:pt x="640" y="190"/>
                  </a:cubicBezTo>
                  <a:cubicBezTo>
                    <a:pt x="639" y="190"/>
                    <a:pt x="638" y="190"/>
                    <a:pt x="637" y="190"/>
                  </a:cubicBezTo>
                  <a:cubicBezTo>
                    <a:pt x="636" y="190"/>
                    <a:pt x="636" y="192"/>
                    <a:pt x="636" y="192"/>
                  </a:cubicBezTo>
                  <a:cubicBezTo>
                    <a:pt x="636" y="193"/>
                    <a:pt x="638" y="194"/>
                    <a:pt x="638" y="195"/>
                  </a:cubicBezTo>
                  <a:cubicBezTo>
                    <a:pt x="638" y="196"/>
                    <a:pt x="637" y="198"/>
                    <a:pt x="636" y="198"/>
                  </a:cubicBezTo>
                  <a:cubicBezTo>
                    <a:pt x="636" y="199"/>
                    <a:pt x="633" y="199"/>
                    <a:pt x="632" y="198"/>
                  </a:cubicBezTo>
                  <a:cubicBezTo>
                    <a:pt x="632" y="198"/>
                    <a:pt x="631" y="196"/>
                    <a:pt x="631" y="195"/>
                  </a:cubicBezTo>
                  <a:cubicBezTo>
                    <a:pt x="631" y="193"/>
                    <a:pt x="631" y="190"/>
                    <a:pt x="632" y="189"/>
                  </a:cubicBezTo>
                  <a:cubicBezTo>
                    <a:pt x="632" y="188"/>
                    <a:pt x="634" y="188"/>
                    <a:pt x="635" y="187"/>
                  </a:cubicBezTo>
                  <a:cubicBezTo>
                    <a:pt x="636" y="186"/>
                    <a:pt x="636" y="185"/>
                    <a:pt x="637" y="184"/>
                  </a:cubicBezTo>
                  <a:cubicBezTo>
                    <a:pt x="637" y="183"/>
                    <a:pt x="636" y="181"/>
                    <a:pt x="637" y="180"/>
                  </a:cubicBezTo>
                  <a:cubicBezTo>
                    <a:pt x="637" y="179"/>
                    <a:pt x="638" y="178"/>
                    <a:pt x="639" y="178"/>
                  </a:cubicBezTo>
                  <a:cubicBezTo>
                    <a:pt x="640" y="177"/>
                    <a:pt x="642" y="177"/>
                    <a:pt x="643" y="178"/>
                  </a:cubicBezTo>
                  <a:cubicBezTo>
                    <a:pt x="644" y="178"/>
                    <a:pt x="644" y="179"/>
                    <a:pt x="645" y="180"/>
                  </a:cubicBezTo>
                  <a:cubicBezTo>
                    <a:pt x="645" y="181"/>
                    <a:pt x="644" y="182"/>
                    <a:pt x="644" y="183"/>
                  </a:cubicBezTo>
                  <a:cubicBezTo>
                    <a:pt x="645" y="185"/>
                    <a:pt x="645" y="187"/>
                    <a:pt x="646" y="188"/>
                  </a:cubicBezTo>
                  <a:cubicBezTo>
                    <a:pt x="646" y="189"/>
                    <a:pt x="648" y="189"/>
                    <a:pt x="649" y="189"/>
                  </a:cubicBezTo>
                  <a:cubicBezTo>
                    <a:pt x="650" y="189"/>
                    <a:pt x="651" y="187"/>
                    <a:pt x="652" y="187"/>
                  </a:cubicBezTo>
                  <a:cubicBezTo>
                    <a:pt x="652" y="186"/>
                    <a:pt x="654" y="183"/>
                    <a:pt x="654" y="182"/>
                  </a:cubicBezTo>
                  <a:cubicBezTo>
                    <a:pt x="654" y="181"/>
                    <a:pt x="653" y="178"/>
                    <a:pt x="652" y="178"/>
                  </a:cubicBezTo>
                  <a:cubicBezTo>
                    <a:pt x="652" y="177"/>
                    <a:pt x="649" y="176"/>
                    <a:pt x="648" y="176"/>
                  </a:cubicBezTo>
                  <a:cubicBezTo>
                    <a:pt x="647" y="175"/>
                    <a:pt x="646" y="172"/>
                    <a:pt x="646" y="170"/>
                  </a:cubicBezTo>
                  <a:cubicBezTo>
                    <a:pt x="646" y="169"/>
                    <a:pt x="648" y="166"/>
                    <a:pt x="649" y="165"/>
                  </a:cubicBezTo>
                  <a:cubicBezTo>
                    <a:pt x="649" y="164"/>
                    <a:pt x="652" y="162"/>
                    <a:pt x="653" y="162"/>
                  </a:cubicBezTo>
                  <a:cubicBezTo>
                    <a:pt x="654" y="162"/>
                    <a:pt x="655" y="162"/>
                    <a:pt x="656" y="162"/>
                  </a:cubicBezTo>
                  <a:cubicBezTo>
                    <a:pt x="657" y="163"/>
                    <a:pt x="658" y="164"/>
                    <a:pt x="658" y="164"/>
                  </a:cubicBezTo>
                  <a:cubicBezTo>
                    <a:pt x="658" y="165"/>
                    <a:pt x="658" y="168"/>
                    <a:pt x="659" y="169"/>
                  </a:cubicBezTo>
                  <a:cubicBezTo>
                    <a:pt x="659" y="169"/>
                    <a:pt x="661" y="170"/>
                    <a:pt x="662" y="171"/>
                  </a:cubicBezTo>
                  <a:cubicBezTo>
                    <a:pt x="663" y="171"/>
                    <a:pt x="664" y="171"/>
                    <a:pt x="665" y="170"/>
                  </a:cubicBezTo>
                  <a:cubicBezTo>
                    <a:pt x="666" y="170"/>
                    <a:pt x="667" y="168"/>
                    <a:pt x="667" y="167"/>
                  </a:cubicBezTo>
                  <a:cubicBezTo>
                    <a:pt x="668" y="166"/>
                    <a:pt x="668" y="164"/>
                    <a:pt x="667" y="163"/>
                  </a:cubicBezTo>
                  <a:cubicBezTo>
                    <a:pt x="667" y="162"/>
                    <a:pt x="665" y="161"/>
                    <a:pt x="664" y="161"/>
                  </a:cubicBezTo>
                  <a:cubicBezTo>
                    <a:pt x="663" y="161"/>
                    <a:pt x="662" y="162"/>
                    <a:pt x="661" y="161"/>
                  </a:cubicBezTo>
                  <a:cubicBezTo>
                    <a:pt x="660" y="161"/>
                    <a:pt x="659" y="159"/>
                    <a:pt x="659" y="158"/>
                  </a:cubicBezTo>
                  <a:cubicBezTo>
                    <a:pt x="659" y="157"/>
                    <a:pt x="661" y="154"/>
                    <a:pt x="662" y="153"/>
                  </a:cubicBezTo>
                  <a:cubicBezTo>
                    <a:pt x="663" y="152"/>
                    <a:pt x="666" y="151"/>
                    <a:pt x="667" y="151"/>
                  </a:cubicBezTo>
                  <a:cubicBezTo>
                    <a:pt x="668" y="150"/>
                    <a:pt x="671" y="149"/>
                    <a:pt x="671" y="148"/>
                  </a:cubicBezTo>
                  <a:cubicBezTo>
                    <a:pt x="672" y="147"/>
                    <a:pt x="672" y="145"/>
                    <a:pt x="671" y="144"/>
                  </a:cubicBezTo>
                  <a:cubicBezTo>
                    <a:pt x="671" y="143"/>
                    <a:pt x="670" y="141"/>
                    <a:pt x="669" y="141"/>
                  </a:cubicBezTo>
                  <a:cubicBezTo>
                    <a:pt x="669" y="141"/>
                    <a:pt x="668" y="142"/>
                    <a:pt x="668" y="143"/>
                  </a:cubicBezTo>
                  <a:cubicBezTo>
                    <a:pt x="667" y="143"/>
                    <a:pt x="667" y="145"/>
                    <a:pt x="666" y="145"/>
                  </a:cubicBezTo>
                  <a:cubicBezTo>
                    <a:pt x="665" y="146"/>
                    <a:pt x="663" y="146"/>
                    <a:pt x="662" y="146"/>
                  </a:cubicBezTo>
                  <a:cubicBezTo>
                    <a:pt x="661" y="145"/>
                    <a:pt x="659" y="143"/>
                    <a:pt x="658" y="142"/>
                  </a:cubicBezTo>
                  <a:cubicBezTo>
                    <a:pt x="657" y="142"/>
                    <a:pt x="656" y="140"/>
                    <a:pt x="655" y="139"/>
                  </a:cubicBezTo>
                  <a:cubicBezTo>
                    <a:pt x="655" y="137"/>
                    <a:pt x="654" y="134"/>
                    <a:pt x="655" y="133"/>
                  </a:cubicBezTo>
                  <a:cubicBezTo>
                    <a:pt x="655" y="131"/>
                    <a:pt x="658" y="129"/>
                    <a:pt x="659" y="128"/>
                  </a:cubicBezTo>
                  <a:cubicBezTo>
                    <a:pt x="660" y="127"/>
                    <a:pt x="662" y="125"/>
                    <a:pt x="663" y="125"/>
                  </a:cubicBezTo>
                  <a:cubicBezTo>
                    <a:pt x="664" y="125"/>
                    <a:pt x="665" y="129"/>
                    <a:pt x="666" y="129"/>
                  </a:cubicBezTo>
                  <a:cubicBezTo>
                    <a:pt x="667" y="129"/>
                    <a:pt x="669" y="127"/>
                    <a:pt x="670" y="127"/>
                  </a:cubicBezTo>
                  <a:cubicBezTo>
                    <a:pt x="671" y="127"/>
                    <a:pt x="673" y="127"/>
                    <a:pt x="674" y="126"/>
                  </a:cubicBezTo>
                  <a:cubicBezTo>
                    <a:pt x="675" y="126"/>
                    <a:pt x="677" y="125"/>
                    <a:pt x="678" y="124"/>
                  </a:cubicBezTo>
                  <a:cubicBezTo>
                    <a:pt x="678" y="123"/>
                    <a:pt x="677" y="120"/>
                    <a:pt x="677" y="119"/>
                  </a:cubicBezTo>
                  <a:cubicBezTo>
                    <a:pt x="677" y="118"/>
                    <a:pt x="678" y="117"/>
                    <a:pt x="679" y="116"/>
                  </a:cubicBezTo>
                  <a:cubicBezTo>
                    <a:pt x="680" y="116"/>
                    <a:pt x="682" y="116"/>
                    <a:pt x="683" y="116"/>
                  </a:cubicBezTo>
                  <a:cubicBezTo>
                    <a:pt x="684" y="116"/>
                    <a:pt x="686" y="116"/>
                    <a:pt x="686" y="116"/>
                  </a:cubicBezTo>
                  <a:cubicBezTo>
                    <a:pt x="687" y="115"/>
                    <a:pt x="689" y="114"/>
                    <a:pt x="689" y="113"/>
                  </a:cubicBezTo>
                  <a:cubicBezTo>
                    <a:pt x="690" y="112"/>
                    <a:pt x="690" y="110"/>
                    <a:pt x="690" y="109"/>
                  </a:cubicBezTo>
                  <a:cubicBezTo>
                    <a:pt x="689" y="108"/>
                    <a:pt x="687" y="107"/>
                    <a:pt x="686" y="107"/>
                  </a:cubicBezTo>
                  <a:cubicBezTo>
                    <a:pt x="685" y="107"/>
                    <a:pt x="682" y="107"/>
                    <a:pt x="681" y="107"/>
                  </a:cubicBezTo>
                  <a:cubicBezTo>
                    <a:pt x="681" y="107"/>
                    <a:pt x="679" y="106"/>
                    <a:pt x="679" y="106"/>
                  </a:cubicBezTo>
                  <a:cubicBezTo>
                    <a:pt x="679" y="105"/>
                    <a:pt x="679" y="103"/>
                    <a:pt x="679" y="102"/>
                  </a:cubicBezTo>
                  <a:cubicBezTo>
                    <a:pt x="680" y="101"/>
                    <a:pt x="681" y="99"/>
                    <a:pt x="682" y="98"/>
                  </a:cubicBezTo>
                  <a:cubicBezTo>
                    <a:pt x="683" y="98"/>
                    <a:pt x="685" y="98"/>
                    <a:pt x="686" y="98"/>
                  </a:cubicBezTo>
                  <a:cubicBezTo>
                    <a:pt x="688" y="98"/>
                    <a:pt x="690" y="98"/>
                    <a:pt x="691" y="99"/>
                  </a:cubicBezTo>
                  <a:cubicBezTo>
                    <a:pt x="692" y="99"/>
                    <a:pt x="692" y="101"/>
                    <a:pt x="693" y="101"/>
                  </a:cubicBezTo>
                  <a:cubicBezTo>
                    <a:pt x="694" y="101"/>
                    <a:pt x="695" y="100"/>
                    <a:pt x="696" y="100"/>
                  </a:cubicBezTo>
                  <a:cubicBezTo>
                    <a:pt x="696" y="99"/>
                    <a:pt x="696" y="97"/>
                    <a:pt x="696" y="96"/>
                  </a:cubicBezTo>
                  <a:cubicBezTo>
                    <a:pt x="696" y="95"/>
                    <a:pt x="695" y="93"/>
                    <a:pt x="694" y="92"/>
                  </a:cubicBezTo>
                  <a:cubicBezTo>
                    <a:pt x="693" y="91"/>
                    <a:pt x="689" y="91"/>
                    <a:pt x="688" y="91"/>
                  </a:cubicBezTo>
                  <a:cubicBezTo>
                    <a:pt x="687" y="90"/>
                    <a:pt x="685" y="88"/>
                    <a:pt x="685" y="87"/>
                  </a:cubicBezTo>
                  <a:cubicBezTo>
                    <a:pt x="684" y="86"/>
                    <a:pt x="684" y="83"/>
                    <a:pt x="684" y="81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593" y="91"/>
                    <a:pt x="593" y="91"/>
                    <a:pt x="593" y="91"/>
                  </a:cubicBezTo>
                  <a:cubicBezTo>
                    <a:pt x="593" y="91"/>
                    <a:pt x="594" y="88"/>
                    <a:pt x="594" y="87"/>
                  </a:cubicBezTo>
                  <a:cubicBezTo>
                    <a:pt x="595" y="86"/>
                    <a:pt x="596" y="84"/>
                    <a:pt x="597" y="82"/>
                  </a:cubicBezTo>
                  <a:cubicBezTo>
                    <a:pt x="597" y="81"/>
                    <a:pt x="598" y="78"/>
                    <a:pt x="598" y="77"/>
                  </a:cubicBezTo>
                  <a:cubicBezTo>
                    <a:pt x="598" y="76"/>
                    <a:pt x="599" y="73"/>
                    <a:pt x="600" y="72"/>
                  </a:cubicBezTo>
                  <a:cubicBezTo>
                    <a:pt x="601" y="71"/>
                    <a:pt x="603" y="69"/>
                    <a:pt x="604" y="68"/>
                  </a:cubicBezTo>
                  <a:cubicBezTo>
                    <a:pt x="605" y="67"/>
                    <a:pt x="608" y="65"/>
                    <a:pt x="609" y="64"/>
                  </a:cubicBezTo>
                  <a:cubicBezTo>
                    <a:pt x="609" y="64"/>
                    <a:pt x="610" y="62"/>
                    <a:pt x="610" y="61"/>
                  </a:cubicBezTo>
                  <a:cubicBezTo>
                    <a:pt x="610" y="60"/>
                    <a:pt x="609" y="58"/>
                    <a:pt x="610" y="58"/>
                  </a:cubicBezTo>
                  <a:cubicBezTo>
                    <a:pt x="610" y="57"/>
                    <a:pt x="612" y="55"/>
                    <a:pt x="613" y="54"/>
                  </a:cubicBezTo>
                  <a:cubicBezTo>
                    <a:pt x="613" y="54"/>
                    <a:pt x="615" y="52"/>
                    <a:pt x="615" y="51"/>
                  </a:cubicBezTo>
                  <a:cubicBezTo>
                    <a:pt x="617" y="50"/>
                    <a:pt x="621" y="49"/>
                    <a:pt x="622" y="48"/>
                  </a:cubicBezTo>
                  <a:cubicBezTo>
                    <a:pt x="623" y="47"/>
                    <a:pt x="623" y="44"/>
                    <a:pt x="624" y="43"/>
                  </a:cubicBezTo>
                  <a:cubicBezTo>
                    <a:pt x="624" y="43"/>
                    <a:pt x="624" y="41"/>
                    <a:pt x="625" y="40"/>
                  </a:cubicBezTo>
                  <a:cubicBezTo>
                    <a:pt x="625" y="40"/>
                    <a:pt x="627" y="39"/>
                    <a:pt x="628" y="39"/>
                  </a:cubicBezTo>
                  <a:cubicBezTo>
                    <a:pt x="628" y="39"/>
                    <a:pt x="630" y="38"/>
                    <a:pt x="630" y="37"/>
                  </a:cubicBezTo>
                  <a:cubicBezTo>
                    <a:pt x="631" y="36"/>
                    <a:pt x="630" y="33"/>
                    <a:pt x="630" y="32"/>
                  </a:cubicBezTo>
                  <a:cubicBezTo>
                    <a:pt x="629" y="31"/>
                    <a:pt x="628" y="29"/>
                    <a:pt x="627" y="29"/>
                  </a:cubicBezTo>
                  <a:cubicBezTo>
                    <a:pt x="627" y="28"/>
                    <a:pt x="627" y="26"/>
                    <a:pt x="627" y="25"/>
                  </a:cubicBezTo>
                  <a:cubicBezTo>
                    <a:pt x="627" y="24"/>
                    <a:pt x="629" y="23"/>
                    <a:pt x="629" y="22"/>
                  </a:cubicBezTo>
                  <a:cubicBezTo>
                    <a:pt x="630" y="21"/>
                    <a:pt x="629" y="18"/>
                    <a:pt x="628" y="17"/>
                  </a:cubicBezTo>
                  <a:cubicBezTo>
                    <a:pt x="628" y="17"/>
                    <a:pt x="626" y="17"/>
                    <a:pt x="625" y="17"/>
                  </a:cubicBezTo>
                  <a:cubicBezTo>
                    <a:pt x="623" y="16"/>
                    <a:pt x="621" y="14"/>
                    <a:pt x="620" y="13"/>
                  </a:cubicBezTo>
                  <a:cubicBezTo>
                    <a:pt x="619" y="12"/>
                    <a:pt x="617" y="10"/>
                    <a:pt x="616" y="9"/>
                  </a:cubicBezTo>
                  <a:cubicBezTo>
                    <a:pt x="616" y="8"/>
                    <a:pt x="617" y="5"/>
                    <a:pt x="616" y="3"/>
                  </a:cubicBezTo>
                  <a:cubicBezTo>
                    <a:pt x="615" y="2"/>
                    <a:pt x="613" y="0"/>
                    <a:pt x="611" y="0"/>
                  </a:cubicBezTo>
                  <a:cubicBezTo>
                    <a:pt x="609" y="0"/>
                    <a:pt x="604" y="1"/>
                    <a:pt x="604" y="1"/>
                  </a:cubicBezTo>
                  <a:cubicBezTo>
                    <a:pt x="404" y="21"/>
                    <a:pt x="404" y="21"/>
                    <a:pt x="404" y="21"/>
                  </a:cubicBezTo>
                  <a:cubicBezTo>
                    <a:pt x="342" y="25"/>
                    <a:pt x="342" y="25"/>
                    <a:pt x="342" y="25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7" y="241"/>
                    <a:pt x="37" y="241"/>
                    <a:pt x="37" y="241"/>
                  </a:cubicBezTo>
                  <a:cubicBezTo>
                    <a:pt x="46" y="544"/>
                    <a:pt x="46" y="544"/>
                    <a:pt x="46" y="544"/>
                  </a:cubicBezTo>
                  <a:cubicBezTo>
                    <a:pt x="47" y="544"/>
                    <a:pt x="47" y="544"/>
                    <a:pt x="47" y="544"/>
                  </a:cubicBezTo>
                  <a:cubicBezTo>
                    <a:pt x="48" y="544"/>
                    <a:pt x="49" y="545"/>
                    <a:pt x="50" y="546"/>
                  </a:cubicBezTo>
                  <a:cubicBezTo>
                    <a:pt x="53" y="548"/>
                    <a:pt x="53" y="551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3" y="554"/>
                    <a:pt x="54" y="554"/>
                    <a:pt x="54" y="554"/>
                  </a:cubicBezTo>
                  <a:cubicBezTo>
                    <a:pt x="55" y="555"/>
                    <a:pt x="56" y="556"/>
                    <a:pt x="56" y="556"/>
                  </a:cubicBezTo>
                  <a:cubicBezTo>
                    <a:pt x="57" y="556"/>
                    <a:pt x="57" y="556"/>
                    <a:pt x="58" y="556"/>
                  </a:cubicBezTo>
                  <a:cubicBezTo>
                    <a:pt x="59" y="556"/>
                    <a:pt x="59" y="556"/>
                    <a:pt x="60" y="556"/>
                  </a:cubicBezTo>
                  <a:cubicBezTo>
                    <a:pt x="61" y="556"/>
                    <a:pt x="61" y="557"/>
                    <a:pt x="62" y="557"/>
                  </a:cubicBezTo>
                  <a:cubicBezTo>
                    <a:pt x="63" y="557"/>
                    <a:pt x="64" y="557"/>
                    <a:pt x="65" y="557"/>
                  </a:cubicBezTo>
                  <a:cubicBezTo>
                    <a:pt x="65" y="557"/>
                    <a:pt x="65" y="557"/>
                    <a:pt x="65" y="557"/>
                  </a:cubicBezTo>
                  <a:cubicBezTo>
                    <a:pt x="65" y="557"/>
                    <a:pt x="65" y="557"/>
                    <a:pt x="65" y="557"/>
                  </a:cubicBezTo>
                  <a:cubicBezTo>
                    <a:pt x="66" y="557"/>
                    <a:pt x="67" y="557"/>
                    <a:pt x="67" y="557"/>
                  </a:cubicBezTo>
                  <a:cubicBezTo>
                    <a:pt x="68" y="557"/>
                    <a:pt x="70" y="555"/>
                    <a:pt x="71" y="555"/>
                  </a:cubicBezTo>
                  <a:cubicBezTo>
                    <a:pt x="72" y="555"/>
                    <a:pt x="74" y="555"/>
                    <a:pt x="75" y="555"/>
                  </a:cubicBezTo>
                  <a:cubicBezTo>
                    <a:pt x="76" y="555"/>
                    <a:pt x="78" y="555"/>
                    <a:pt x="79" y="555"/>
                  </a:cubicBezTo>
                  <a:cubicBezTo>
                    <a:pt x="79" y="556"/>
                    <a:pt x="79" y="556"/>
                    <a:pt x="80" y="556"/>
                  </a:cubicBezTo>
                  <a:cubicBezTo>
                    <a:pt x="80" y="556"/>
                    <a:pt x="80" y="556"/>
                    <a:pt x="80" y="556"/>
                  </a:cubicBezTo>
                  <a:cubicBezTo>
                    <a:pt x="81" y="554"/>
                    <a:pt x="83" y="551"/>
                    <a:pt x="86" y="551"/>
                  </a:cubicBezTo>
                  <a:cubicBezTo>
                    <a:pt x="87" y="551"/>
                    <a:pt x="87" y="551"/>
                    <a:pt x="88" y="551"/>
                  </a:cubicBezTo>
                  <a:cubicBezTo>
                    <a:pt x="89" y="551"/>
                    <a:pt x="92" y="551"/>
                    <a:pt x="93" y="552"/>
                  </a:cubicBezTo>
                  <a:cubicBezTo>
                    <a:pt x="94" y="553"/>
                    <a:pt x="95" y="554"/>
                    <a:pt x="95" y="555"/>
                  </a:cubicBezTo>
                  <a:cubicBezTo>
                    <a:pt x="96" y="554"/>
                    <a:pt x="97" y="554"/>
                    <a:pt x="97" y="553"/>
                  </a:cubicBezTo>
                  <a:cubicBezTo>
                    <a:pt x="99" y="552"/>
                    <a:pt x="100" y="552"/>
                    <a:pt x="101" y="552"/>
                  </a:cubicBezTo>
                  <a:cubicBezTo>
                    <a:pt x="103" y="552"/>
                    <a:pt x="104" y="553"/>
                    <a:pt x="105" y="554"/>
                  </a:cubicBezTo>
                  <a:cubicBezTo>
                    <a:pt x="106" y="554"/>
                    <a:pt x="107" y="555"/>
                    <a:pt x="107" y="556"/>
                  </a:cubicBezTo>
                  <a:cubicBezTo>
                    <a:pt x="111" y="556"/>
                    <a:pt x="111" y="556"/>
                    <a:pt x="111" y="556"/>
                  </a:cubicBezTo>
                  <a:cubicBezTo>
                    <a:pt x="112" y="561"/>
                    <a:pt x="112" y="561"/>
                    <a:pt x="112" y="561"/>
                  </a:cubicBezTo>
                  <a:cubicBezTo>
                    <a:pt x="117" y="650"/>
                    <a:pt x="117" y="650"/>
                    <a:pt x="117" y="650"/>
                  </a:cubicBezTo>
                  <a:lnTo>
                    <a:pt x="265" y="63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240213" y="4178300"/>
              <a:ext cx="3175" cy="1588"/>
            </a:xfrm>
            <a:custGeom>
              <a:avLst/>
              <a:gdLst>
                <a:gd name="T0" fmla="*/ 3 w 3"/>
                <a:gd name="T1" fmla="*/ 2 h 3"/>
                <a:gd name="T2" fmla="*/ 2 w 3"/>
                <a:gd name="T3" fmla="*/ 0 h 3"/>
                <a:gd name="T4" fmla="*/ 2 w 3"/>
                <a:gd name="T5" fmla="*/ 0 h 3"/>
                <a:gd name="T6" fmla="*/ 0 w 3"/>
                <a:gd name="T7" fmla="*/ 1 h 3"/>
                <a:gd name="T8" fmla="*/ 0 w 3"/>
                <a:gd name="T9" fmla="*/ 3 h 3"/>
                <a:gd name="T10" fmla="*/ 0 w 3"/>
                <a:gd name="T11" fmla="*/ 3 h 3"/>
                <a:gd name="T12" fmla="*/ 3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198938" y="4014788"/>
              <a:ext cx="412750" cy="725488"/>
            </a:xfrm>
            <a:custGeom>
              <a:avLst/>
              <a:gdLst>
                <a:gd name="T0" fmla="*/ 395 w 490"/>
                <a:gd name="T1" fmla="*/ 5 h 862"/>
                <a:gd name="T2" fmla="*/ 141 w 490"/>
                <a:gd name="T3" fmla="*/ 30 h 862"/>
                <a:gd name="T4" fmla="*/ 127 w 490"/>
                <a:gd name="T5" fmla="*/ 35 h 862"/>
                <a:gd name="T6" fmla="*/ 135 w 490"/>
                <a:gd name="T7" fmla="*/ 55 h 862"/>
                <a:gd name="T8" fmla="*/ 119 w 490"/>
                <a:gd name="T9" fmla="*/ 66 h 862"/>
                <a:gd name="T10" fmla="*/ 108 w 490"/>
                <a:gd name="T11" fmla="*/ 68 h 862"/>
                <a:gd name="T12" fmla="*/ 110 w 490"/>
                <a:gd name="T13" fmla="*/ 84 h 862"/>
                <a:gd name="T14" fmla="*/ 102 w 490"/>
                <a:gd name="T15" fmla="*/ 105 h 862"/>
                <a:gd name="T16" fmla="*/ 96 w 490"/>
                <a:gd name="T17" fmla="*/ 126 h 862"/>
                <a:gd name="T18" fmla="*/ 91 w 490"/>
                <a:gd name="T19" fmla="*/ 150 h 862"/>
                <a:gd name="T20" fmla="*/ 81 w 490"/>
                <a:gd name="T21" fmla="*/ 166 h 862"/>
                <a:gd name="T22" fmla="*/ 67 w 490"/>
                <a:gd name="T23" fmla="*/ 171 h 862"/>
                <a:gd name="T24" fmla="*/ 71 w 490"/>
                <a:gd name="T25" fmla="*/ 193 h 862"/>
                <a:gd name="T26" fmla="*/ 56 w 490"/>
                <a:gd name="T27" fmla="*/ 219 h 862"/>
                <a:gd name="T28" fmla="*/ 46 w 490"/>
                <a:gd name="T29" fmla="*/ 231 h 862"/>
                <a:gd name="T30" fmla="*/ 39 w 490"/>
                <a:gd name="T31" fmla="*/ 248 h 862"/>
                <a:gd name="T32" fmla="*/ 42 w 490"/>
                <a:gd name="T33" fmla="*/ 265 h 862"/>
                <a:gd name="T34" fmla="*/ 40 w 490"/>
                <a:gd name="T35" fmla="*/ 282 h 862"/>
                <a:gd name="T36" fmla="*/ 28 w 490"/>
                <a:gd name="T37" fmla="*/ 298 h 862"/>
                <a:gd name="T38" fmla="*/ 21 w 490"/>
                <a:gd name="T39" fmla="*/ 300 h 862"/>
                <a:gd name="T40" fmla="*/ 36 w 490"/>
                <a:gd name="T41" fmla="*/ 311 h 862"/>
                <a:gd name="T42" fmla="*/ 41 w 490"/>
                <a:gd name="T43" fmla="*/ 330 h 862"/>
                <a:gd name="T44" fmla="*/ 36 w 490"/>
                <a:gd name="T45" fmla="*/ 338 h 862"/>
                <a:gd name="T46" fmla="*/ 53 w 490"/>
                <a:gd name="T47" fmla="*/ 346 h 862"/>
                <a:gd name="T48" fmla="*/ 47 w 490"/>
                <a:gd name="T49" fmla="*/ 360 h 862"/>
                <a:gd name="T50" fmla="*/ 44 w 490"/>
                <a:gd name="T51" fmla="*/ 384 h 862"/>
                <a:gd name="T52" fmla="*/ 55 w 490"/>
                <a:gd name="T53" fmla="*/ 410 h 862"/>
                <a:gd name="T54" fmla="*/ 43 w 490"/>
                <a:gd name="T55" fmla="*/ 435 h 862"/>
                <a:gd name="T56" fmla="*/ 56 w 490"/>
                <a:gd name="T57" fmla="*/ 451 h 862"/>
                <a:gd name="T58" fmla="*/ 67 w 490"/>
                <a:gd name="T59" fmla="*/ 473 h 862"/>
                <a:gd name="T60" fmla="*/ 75 w 490"/>
                <a:gd name="T61" fmla="*/ 501 h 862"/>
                <a:gd name="T62" fmla="*/ 79 w 490"/>
                <a:gd name="T63" fmla="*/ 522 h 862"/>
                <a:gd name="T64" fmla="*/ 67 w 490"/>
                <a:gd name="T65" fmla="*/ 557 h 862"/>
                <a:gd name="T66" fmla="*/ 58 w 490"/>
                <a:gd name="T67" fmla="*/ 577 h 862"/>
                <a:gd name="T68" fmla="*/ 52 w 490"/>
                <a:gd name="T69" fmla="*/ 580 h 862"/>
                <a:gd name="T70" fmla="*/ 46 w 490"/>
                <a:gd name="T71" fmla="*/ 594 h 862"/>
                <a:gd name="T72" fmla="*/ 36 w 490"/>
                <a:gd name="T73" fmla="*/ 610 h 862"/>
                <a:gd name="T74" fmla="*/ 32 w 490"/>
                <a:gd name="T75" fmla="*/ 615 h 862"/>
                <a:gd name="T76" fmla="*/ 26 w 490"/>
                <a:gd name="T77" fmla="*/ 638 h 862"/>
                <a:gd name="T78" fmla="*/ 10 w 490"/>
                <a:gd name="T79" fmla="*/ 662 h 862"/>
                <a:gd name="T80" fmla="*/ 18 w 490"/>
                <a:gd name="T81" fmla="*/ 674 h 862"/>
                <a:gd name="T82" fmla="*/ 4 w 490"/>
                <a:gd name="T83" fmla="*/ 710 h 862"/>
                <a:gd name="T84" fmla="*/ 0 w 490"/>
                <a:gd name="T85" fmla="*/ 728 h 862"/>
                <a:gd name="T86" fmla="*/ 70 w 490"/>
                <a:gd name="T87" fmla="*/ 738 h 862"/>
                <a:gd name="T88" fmla="*/ 282 w 490"/>
                <a:gd name="T89" fmla="*/ 733 h 862"/>
                <a:gd name="T90" fmla="*/ 280 w 490"/>
                <a:gd name="T91" fmla="*/ 748 h 862"/>
                <a:gd name="T92" fmla="*/ 274 w 490"/>
                <a:gd name="T93" fmla="*/ 763 h 862"/>
                <a:gd name="T94" fmla="*/ 274 w 490"/>
                <a:gd name="T95" fmla="*/ 777 h 862"/>
                <a:gd name="T96" fmla="*/ 279 w 490"/>
                <a:gd name="T97" fmla="*/ 792 h 862"/>
                <a:gd name="T98" fmla="*/ 291 w 490"/>
                <a:gd name="T99" fmla="*/ 806 h 862"/>
                <a:gd name="T100" fmla="*/ 304 w 490"/>
                <a:gd name="T101" fmla="*/ 826 h 862"/>
                <a:gd name="T102" fmla="*/ 311 w 490"/>
                <a:gd name="T103" fmla="*/ 844 h 862"/>
                <a:gd name="T104" fmla="*/ 318 w 490"/>
                <a:gd name="T105" fmla="*/ 854 h 862"/>
                <a:gd name="T106" fmla="*/ 332 w 490"/>
                <a:gd name="T107" fmla="*/ 861 h 862"/>
                <a:gd name="T108" fmla="*/ 348 w 490"/>
                <a:gd name="T109" fmla="*/ 840 h 862"/>
                <a:gd name="T110" fmla="*/ 351 w 490"/>
                <a:gd name="T111" fmla="*/ 823 h 862"/>
                <a:gd name="T112" fmla="*/ 356 w 490"/>
                <a:gd name="T113" fmla="*/ 834 h 862"/>
                <a:gd name="T114" fmla="*/ 384 w 490"/>
                <a:gd name="T115" fmla="*/ 823 h 862"/>
                <a:gd name="T116" fmla="*/ 419 w 490"/>
                <a:gd name="T117" fmla="*/ 816 h 862"/>
                <a:gd name="T118" fmla="*/ 440 w 490"/>
                <a:gd name="T119" fmla="*/ 819 h 862"/>
                <a:gd name="T120" fmla="*/ 473 w 490"/>
                <a:gd name="T121" fmla="*/ 816 h 862"/>
                <a:gd name="T122" fmla="*/ 490 w 490"/>
                <a:gd name="T123" fmla="*/ 80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862">
                  <a:moveTo>
                    <a:pt x="446" y="544"/>
                  </a:moveTo>
                  <a:cubicBezTo>
                    <a:pt x="436" y="17"/>
                    <a:pt x="436" y="17"/>
                    <a:pt x="436" y="17"/>
                  </a:cubicBezTo>
                  <a:cubicBezTo>
                    <a:pt x="430" y="17"/>
                    <a:pt x="430" y="17"/>
                    <a:pt x="430" y="17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19" y="0"/>
                    <a:pt x="419" y="0"/>
                    <a:pt x="418" y="0"/>
                  </a:cubicBezTo>
                  <a:cubicBezTo>
                    <a:pt x="412" y="1"/>
                    <a:pt x="401" y="4"/>
                    <a:pt x="395" y="5"/>
                  </a:cubicBezTo>
                  <a:cubicBezTo>
                    <a:pt x="380" y="7"/>
                    <a:pt x="351" y="10"/>
                    <a:pt x="337" y="11"/>
                  </a:cubicBezTo>
                  <a:cubicBezTo>
                    <a:pt x="322" y="13"/>
                    <a:pt x="293" y="16"/>
                    <a:pt x="279" y="18"/>
                  </a:cubicBezTo>
                  <a:cubicBezTo>
                    <a:pt x="263" y="20"/>
                    <a:pt x="232" y="23"/>
                    <a:pt x="216" y="25"/>
                  </a:cubicBezTo>
                  <a:cubicBezTo>
                    <a:pt x="201" y="27"/>
                    <a:pt x="167" y="21"/>
                    <a:pt x="144" y="22"/>
                  </a:cubicBezTo>
                  <a:cubicBezTo>
                    <a:pt x="144" y="23"/>
                    <a:pt x="143" y="23"/>
                    <a:pt x="143" y="24"/>
                  </a:cubicBezTo>
                  <a:cubicBezTo>
                    <a:pt x="143" y="26"/>
                    <a:pt x="142" y="28"/>
                    <a:pt x="141" y="30"/>
                  </a:cubicBezTo>
                  <a:cubicBezTo>
                    <a:pt x="139" y="32"/>
                    <a:pt x="136" y="33"/>
                    <a:pt x="134" y="34"/>
                  </a:cubicBezTo>
                  <a:cubicBezTo>
                    <a:pt x="133" y="35"/>
                    <a:pt x="131" y="35"/>
                    <a:pt x="130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7" y="34"/>
                    <a:pt x="127" y="34"/>
                    <a:pt x="127" y="35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8" y="35"/>
                    <a:pt x="128" y="37"/>
                    <a:pt x="129" y="37"/>
                  </a:cubicBezTo>
                  <a:cubicBezTo>
                    <a:pt x="129" y="37"/>
                    <a:pt x="129" y="37"/>
                    <a:pt x="130" y="37"/>
                  </a:cubicBezTo>
                  <a:cubicBezTo>
                    <a:pt x="131" y="38"/>
                    <a:pt x="133" y="38"/>
                    <a:pt x="135" y="40"/>
                  </a:cubicBezTo>
                  <a:cubicBezTo>
                    <a:pt x="136" y="41"/>
                    <a:pt x="139" y="45"/>
                    <a:pt x="138" y="48"/>
                  </a:cubicBezTo>
                  <a:cubicBezTo>
                    <a:pt x="138" y="50"/>
                    <a:pt x="137" y="53"/>
                    <a:pt x="135" y="55"/>
                  </a:cubicBezTo>
                  <a:cubicBezTo>
                    <a:pt x="134" y="56"/>
                    <a:pt x="133" y="57"/>
                    <a:pt x="132" y="57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31" y="59"/>
                    <a:pt x="131" y="60"/>
                    <a:pt x="131" y="61"/>
                  </a:cubicBezTo>
                  <a:cubicBezTo>
                    <a:pt x="130" y="64"/>
                    <a:pt x="127" y="67"/>
                    <a:pt x="124" y="68"/>
                  </a:cubicBezTo>
                  <a:cubicBezTo>
                    <a:pt x="124" y="68"/>
                    <a:pt x="124" y="68"/>
                    <a:pt x="123" y="68"/>
                  </a:cubicBezTo>
                  <a:cubicBezTo>
                    <a:pt x="121" y="68"/>
                    <a:pt x="120" y="67"/>
                    <a:pt x="119" y="66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8" y="66"/>
                    <a:pt x="117" y="67"/>
                    <a:pt x="117" y="67"/>
                  </a:cubicBezTo>
                  <a:cubicBezTo>
                    <a:pt x="115" y="68"/>
                    <a:pt x="114" y="69"/>
                    <a:pt x="111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0" y="69"/>
                    <a:pt x="109" y="69"/>
                    <a:pt x="108" y="68"/>
                  </a:cubicBezTo>
                  <a:cubicBezTo>
                    <a:pt x="108" y="70"/>
                    <a:pt x="108" y="70"/>
                    <a:pt x="108" y="71"/>
                  </a:cubicBezTo>
                  <a:cubicBezTo>
                    <a:pt x="108" y="72"/>
                    <a:pt x="108" y="72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9" y="74"/>
                    <a:pt x="110" y="76"/>
                    <a:pt x="111" y="78"/>
                  </a:cubicBezTo>
                  <a:cubicBezTo>
                    <a:pt x="111" y="80"/>
                    <a:pt x="111" y="82"/>
                    <a:pt x="110" y="84"/>
                  </a:cubicBezTo>
                  <a:cubicBezTo>
                    <a:pt x="110" y="85"/>
                    <a:pt x="109" y="86"/>
                    <a:pt x="109" y="86"/>
                  </a:cubicBezTo>
                  <a:cubicBezTo>
                    <a:pt x="111" y="88"/>
                    <a:pt x="112" y="91"/>
                    <a:pt x="112" y="93"/>
                  </a:cubicBezTo>
                  <a:cubicBezTo>
                    <a:pt x="112" y="96"/>
                    <a:pt x="109" y="98"/>
                    <a:pt x="108" y="99"/>
                  </a:cubicBezTo>
                  <a:cubicBezTo>
                    <a:pt x="108" y="100"/>
                    <a:pt x="107" y="100"/>
                    <a:pt x="107" y="100"/>
                  </a:cubicBezTo>
                  <a:cubicBezTo>
                    <a:pt x="107" y="100"/>
                    <a:pt x="107" y="101"/>
                    <a:pt x="106" y="101"/>
                  </a:cubicBezTo>
                  <a:cubicBezTo>
                    <a:pt x="105" y="103"/>
                    <a:pt x="104" y="104"/>
                    <a:pt x="102" y="105"/>
                  </a:cubicBezTo>
                  <a:cubicBezTo>
                    <a:pt x="102" y="106"/>
                    <a:pt x="100" y="107"/>
                    <a:pt x="97" y="107"/>
                  </a:cubicBezTo>
                  <a:cubicBezTo>
                    <a:pt x="97" y="108"/>
                    <a:pt x="98" y="108"/>
                    <a:pt x="98" y="108"/>
                  </a:cubicBezTo>
                  <a:cubicBezTo>
                    <a:pt x="99" y="109"/>
                    <a:pt x="101" y="112"/>
                    <a:pt x="101" y="114"/>
                  </a:cubicBezTo>
                  <a:cubicBezTo>
                    <a:pt x="102" y="117"/>
                    <a:pt x="101" y="120"/>
                    <a:pt x="100" y="123"/>
                  </a:cubicBezTo>
                  <a:cubicBezTo>
                    <a:pt x="99" y="124"/>
                    <a:pt x="98" y="125"/>
                    <a:pt x="96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127"/>
                    <a:pt x="96" y="128"/>
                    <a:pt x="96" y="129"/>
                  </a:cubicBezTo>
                  <a:cubicBezTo>
                    <a:pt x="97" y="130"/>
                    <a:pt x="99" y="131"/>
                    <a:pt x="100" y="133"/>
                  </a:cubicBezTo>
                  <a:cubicBezTo>
                    <a:pt x="101" y="136"/>
                    <a:pt x="100" y="140"/>
                    <a:pt x="100" y="141"/>
                  </a:cubicBezTo>
                  <a:cubicBezTo>
                    <a:pt x="99" y="143"/>
                    <a:pt x="97" y="146"/>
                    <a:pt x="95" y="147"/>
                  </a:cubicBezTo>
                  <a:cubicBezTo>
                    <a:pt x="94" y="148"/>
                    <a:pt x="93" y="149"/>
                    <a:pt x="92" y="150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0" y="151"/>
                    <a:pt x="90" y="151"/>
                    <a:pt x="89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52"/>
                    <a:pt x="91" y="153"/>
                    <a:pt x="91" y="155"/>
                  </a:cubicBezTo>
                  <a:cubicBezTo>
                    <a:pt x="91" y="158"/>
                    <a:pt x="89" y="161"/>
                    <a:pt x="88" y="163"/>
                  </a:cubicBezTo>
                  <a:cubicBezTo>
                    <a:pt x="88" y="163"/>
                    <a:pt x="85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79" y="166"/>
                    <a:pt x="78" y="165"/>
                    <a:pt x="77" y="165"/>
                  </a:cubicBezTo>
                  <a:cubicBezTo>
                    <a:pt x="76" y="167"/>
                    <a:pt x="74" y="170"/>
                    <a:pt x="72" y="171"/>
                  </a:cubicBezTo>
                  <a:cubicBezTo>
                    <a:pt x="71" y="171"/>
                    <a:pt x="70" y="172"/>
                    <a:pt x="69" y="172"/>
                  </a:cubicBezTo>
                  <a:cubicBezTo>
                    <a:pt x="68" y="172"/>
                    <a:pt x="67" y="171"/>
                    <a:pt x="67" y="171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6" y="171"/>
                    <a:pt x="65" y="172"/>
                    <a:pt x="65" y="172"/>
                  </a:cubicBezTo>
                  <a:cubicBezTo>
                    <a:pt x="65" y="173"/>
                    <a:pt x="65" y="174"/>
                    <a:pt x="65" y="175"/>
                  </a:cubicBezTo>
                  <a:cubicBezTo>
                    <a:pt x="65" y="176"/>
                    <a:pt x="65" y="178"/>
                    <a:pt x="64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7" y="180"/>
                    <a:pt x="70" y="182"/>
                    <a:pt x="71" y="184"/>
                  </a:cubicBezTo>
                  <a:cubicBezTo>
                    <a:pt x="72" y="186"/>
                    <a:pt x="72" y="190"/>
                    <a:pt x="71" y="193"/>
                  </a:cubicBezTo>
                  <a:cubicBezTo>
                    <a:pt x="69" y="196"/>
                    <a:pt x="66" y="197"/>
                    <a:pt x="64" y="198"/>
                  </a:cubicBezTo>
                  <a:cubicBezTo>
                    <a:pt x="64" y="198"/>
                    <a:pt x="63" y="199"/>
                    <a:pt x="62" y="199"/>
                  </a:cubicBezTo>
                  <a:cubicBezTo>
                    <a:pt x="64" y="201"/>
                    <a:pt x="64" y="205"/>
                    <a:pt x="63" y="206"/>
                  </a:cubicBezTo>
                  <a:cubicBezTo>
                    <a:pt x="63" y="207"/>
                    <a:pt x="63" y="208"/>
                    <a:pt x="62" y="209"/>
                  </a:cubicBezTo>
                  <a:cubicBezTo>
                    <a:pt x="62" y="211"/>
                    <a:pt x="62" y="212"/>
                    <a:pt x="62" y="214"/>
                  </a:cubicBezTo>
                  <a:cubicBezTo>
                    <a:pt x="60" y="217"/>
                    <a:pt x="57" y="219"/>
                    <a:pt x="56" y="219"/>
                  </a:cubicBezTo>
                  <a:cubicBezTo>
                    <a:pt x="55" y="219"/>
                    <a:pt x="54" y="220"/>
                    <a:pt x="52" y="220"/>
                  </a:cubicBezTo>
                  <a:cubicBezTo>
                    <a:pt x="52" y="220"/>
                    <a:pt x="51" y="220"/>
                    <a:pt x="51" y="220"/>
                  </a:cubicBezTo>
                  <a:cubicBezTo>
                    <a:pt x="52" y="221"/>
                    <a:pt x="52" y="222"/>
                    <a:pt x="52" y="224"/>
                  </a:cubicBezTo>
                  <a:cubicBezTo>
                    <a:pt x="52" y="224"/>
                    <a:pt x="51" y="229"/>
                    <a:pt x="48" y="231"/>
                  </a:cubicBezTo>
                  <a:cubicBezTo>
                    <a:pt x="47" y="231"/>
                    <a:pt x="46" y="231"/>
                    <a:pt x="45" y="231"/>
                  </a:cubicBezTo>
                  <a:cubicBezTo>
                    <a:pt x="45" y="231"/>
                    <a:pt x="46" y="231"/>
                    <a:pt x="46" y="231"/>
                  </a:cubicBezTo>
                  <a:cubicBezTo>
                    <a:pt x="46" y="233"/>
                    <a:pt x="46" y="237"/>
                    <a:pt x="44" y="239"/>
                  </a:cubicBezTo>
                  <a:cubicBezTo>
                    <a:pt x="43" y="241"/>
                    <a:pt x="41" y="242"/>
                    <a:pt x="39" y="243"/>
                  </a:cubicBezTo>
                  <a:cubicBezTo>
                    <a:pt x="39" y="243"/>
                    <a:pt x="38" y="243"/>
                    <a:pt x="38" y="243"/>
                  </a:cubicBezTo>
                  <a:cubicBezTo>
                    <a:pt x="38" y="244"/>
                    <a:pt x="38" y="244"/>
                    <a:pt x="37" y="245"/>
                  </a:cubicBezTo>
                  <a:cubicBezTo>
                    <a:pt x="37" y="245"/>
                    <a:pt x="38" y="246"/>
                    <a:pt x="38" y="247"/>
                  </a:cubicBezTo>
                  <a:cubicBezTo>
                    <a:pt x="38" y="247"/>
                    <a:pt x="39" y="247"/>
                    <a:pt x="39" y="248"/>
                  </a:cubicBezTo>
                  <a:cubicBezTo>
                    <a:pt x="39" y="248"/>
                    <a:pt x="40" y="247"/>
                    <a:pt x="40" y="247"/>
                  </a:cubicBezTo>
                  <a:cubicBezTo>
                    <a:pt x="41" y="247"/>
                    <a:pt x="42" y="247"/>
                    <a:pt x="43" y="247"/>
                  </a:cubicBezTo>
                  <a:cubicBezTo>
                    <a:pt x="44" y="247"/>
                    <a:pt x="45" y="247"/>
                    <a:pt x="46" y="248"/>
                  </a:cubicBezTo>
                  <a:cubicBezTo>
                    <a:pt x="49" y="249"/>
                    <a:pt x="51" y="253"/>
                    <a:pt x="51" y="256"/>
                  </a:cubicBezTo>
                  <a:cubicBezTo>
                    <a:pt x="52" y="258"/>
                    <a:pt x="51" y="261"/>
                    <a:pt x="49" y="263"/>
                  </a:cubicBezTo>
                  <a:cubicBezTo>
                    <a:pt x="47" y="265"/>
                    <a:pt x="43" y="265"/>
                    <a:pt x="42" y="265"/>
                  </a:cubicBezTo>
                  <a:cubicBezTo>
                    <a:pt x="42" y="265"/>
                    <a:pt x="42" y="265"/>
                    <a:pt x="42" y="265"/>
                  </a:cubicBezTo>
                  <a:cubicBezTo>
                    <a:pt x="41" y="265"/>
                    <a:pt x="41" y="265"/>
                    <a:pt x="40" y="265"/>
                  </a:cubicBezTo>
                  <a:cubicBezTo>
                    <a:pt x="41" y="265"/>
                    <a:pt x="41" y="266"/>
                    <a:pt x="42" y="266"/>
                  </a:cubicBezTo>
                  <a:cubicBezTo>
                    <a:pt x="45" y="268"/>
                    <a:pt x="46" y="270"/>
                    <a:pt x="47" y="272"/>
                  </a:cubicBezTo>
                  <a:cubicBezTo>
                    <a:pt x="47" y="275"/>
                    <a:pt x="46" y="279"/>
                    <a:pt x="44" y="281"/>
                  </a:cubicBezTo>
                  <a:cubicBezTo>
                    <a:pt x="43" y="282"/>
                    <a:pt x="41" y="282"/>
                    <a:pt x="40" y="282"/>
                  </a:cubicBezTo>
                  <a:cubicBezTo>
                    <a:pt x="40" y="282"/>
                    <a:pt x="40" y="282"/>
                    <a:pt x="40" y="282"/>
                  </a:cubicBezTo>
                  <a:cubicBezTo>
                    <a:pt x="39" y="284"/>
                    <a:pt x="37" y="285"/>
                    <a:pt x="35" y="286"/>
                  </a:cubicBezTo>
                  <a:cubicBezTo>
                    <a:pt x="34" y="286"/>
                    <a:pt x="34" y="286"/>
                    <a:pt x="34" y="286"/>
                  </a:cubicBezTo>
                  <a:cubicBezTo>
                    <a:pt x="33" y="286"/>
                    <a:pt x="33" y="286"/>
                    <a:pt x="33" y="286"/>
                  </a:cubicBezTo>
                  <a:cubicBezTo>
                    <a:pt x="33" y="288"/>
                    <a:pt x="34" y="290"/>
                    <a:pt x="33" y="292"/>
                  </a:cubicBezTo>
                  <a:cubicBezTo>
                    <a:pt x="33" y="294"/>
                    <a:pt x="30" y="297"/>
                    <a:pt x="28" y="298"/>
                  </a:cubicBezTo>
                  <a:cubicBezTo>
                    <a:pt x="27" y="299"/>
                    <a:pt x="26" y="299"/>
                    <a:pt x="25" y="299"/>
                  </a:cubicBezTo>
                  <a:cubicBezTo>
                    <a:pt x="24" y="299"/>
                    <a:pt x="23" y="299"/>
                    <a:pt x="22" y="298"/>
                  </a:cubicBezTo>
                  <a:cubicBezTo>
                    <a:pt x="22" y="298"/>
                    <a:pt x="22" y="298"/>
                    <a:pt x="21" y="298"/>
                  </a:cubicBezTo>
                  <a:cubicBezTo>
                    <a:pt x="21" y="299"/>
                    <a:pt x="20" y="299"/>
                    <a:pt x="20" y="299"/>
                  </a:cubicBezTo>
                  <a:cubicBezTo>
                    <a:pt x="20" y="299"/>
                    <a:pt x="20" y="299"/>
                    <a:pt x="20" y="300"/>
                  </a:cubicBezTo>
                  <a:cubicBezTo>
                    <a:pt x="20" y="300"/>
                    <a:pt x="21" y="300"/>
                    <a:pt x="21" y="300"/>
                  </a:cubicBezTo>
                  <a:cubicBezTo>
                    <a:pt x="23" y="301"/>
                    <a:pt x="24" y="302"/>
                    <a:pt x="26" y="304"/>
                  </a:cubicBezTo>
                  <a:cubicBezTo>
                    <a:pt x="26" y="304"/>
                    <a:pt x="26" y="304"/>
                    <a:pt x="26" y="305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5"/>
                    <a:pt x="29" y="305"/>
                    <a:pt x="30" y="305"/>
                  </a:cubicBezTo>
                  <a:cubicBezTo>
                    <a:pt x="31" y="306"/>
                    <a:pt x="34" y="308"/>
                    <a:pt x="35" y="310"/>
                  </a:cubicBezTo>
                  <a:cubicBezTo>
                    <a:pt x="36" y="310"/>
                    <a:pt x="36" y="310"/>
                    <a:pt x="36" y="311"/>
                  </a:cubicBezTo>
                  <a:cubicBezTo>
                    <a:pt x="37" y="310"/>
                    <a:pt x="38" y="309"/>
                    <a:pt x="39" y="309"/>
                  </a:cubicBezTo>
                  <a:cubicBezTo>
                    <a:pt x="40" y="309"/>
                    <a:pt x="40" y="309"/>
                    <a:pt x="40" y="309"/>
                  </a:cubicBezTo>
                  <a:cubicBezTo>
                    <a:pt x="43" y="310"/>
                    <a:pt x="46" y="312"/>
                    <a:pt x="47" y="314"/>
                  </a:cubicBezTo>
                  <a:cubicBezTo>
                    <a:pt x="48" y="317"/>
                    <a:pt x="48" y="321"/>
                    <a:pt x="48" y="323"/>
                  </a:cubicBezTo>
                  <a:cubicBezTo>
                    <a:pt x="47" y="325"/>
                    <a:pt x="44" y="328"/>
                    <a:pt x="44" y="328"/>
                  </a:cubicBezTo>
                  <a:cubicBezTo>
                    <a:pt x="43" y="329"/>
                    <a:pt x="42" y="330"/>
                    <a:pt x="41" y="330"/>
                  </a:cubicBezTo>
                  <a:cubicBezTo>
                    <a:pt x="41" y="330"/>
                    <a:pt x="41" y="331"/>
                    <a:pt x="41" y="331"/>
                  </a:cubicBezTo>
                  <a:cubicBezTo>
                    <a:pt x="41" y="331"/>
                    <a:pt x="40" y="331"/>
                    <a:pt x="40" y="332"/>
                  </a:cubicBezTo>
                  <a:cubicBezTo>
                    <a:pt x="40" y="332"/>
                    <a:pt x="39" y="333"/>
                    <a:pt x="39" y="334"/>
                  </a:cubicBezTo>
                  <a:cubicBezTo>
                    <a:pt x="38" y="335"/>
                    <a:pt x="38" y="335"/>
                    <a:pt x="37" y="336"/>
                  </a:cubicBezTo>
                  <a:cubicBezTo>
                    <a:pt x="37" y="336"/>
                    <a:pt x="37" y="336"/>
                    <a:pt x="36" y="336"/>
                  </a:cubicBezTo>
                  <a:cubicBezTo>
                    <a:pt x="36" y="337"/>
                    <a:pt x="36" y="338"/>
                    <a:pt x="36" y="338"/>
                  </a:cubicBezTo>
                  <a:cubicBezTo>
                    <a:pt x="36" y="339"/>
                    <a:pt x="37" y="340"/>
                    <a:pt x="37" y="341"/>
                  </a:cubicBezTo>
                  <a:cubicBezTo>
                    <a:pt x="37" y="341"/>
                    <a:pt x="37" y="341"/>
                    <a:pt x="37" y="341"/>
                  </a:cubicBezTo>
                  <a:cubicBezTo>
                    <a:pt x="38" y="340"/>
                    <a:pt x="38" y="340"/>
                    <a:pt x="39" y="339"/>
                  </a:cubicBezTo>
                  <a:cubicBezTo>
                    <a:pt x="40" y="339"/>
                    <a:pt x="42" y="338"/>
                    <a:pt x="44" y="338"/>
                  </a:cubicBezTo>
                  <a:cubicBezTo>
                    <a:pt x="45" y="338"/>
                    <a:pt x="47" y="338"/>
                    <a:pt x="48" y="339"/>
                  </a:cubicBezTo>
                  <a:cubicBezTo>
                    <a:pt x="50" y="341"/>
                    <a:pt x="52" y="344"/>
                    <a:pt x="53" y="346"/>
                  </a:cubicBezTo>
                  <a:cubicBezTo>
                    <a:pt x="53" y="348"/>
                    <a:pt x="52" y="350"/>
                    <a:pt x="51" y="353"/>
                  </a:cubicBezTo>
                  <a:cubicBezTo>
                    <a:pt x="51" y="353"/>
                    <a:pt x="51" y="353"/>
                    <a:pt x="51" y="353"/>
                  </a:cubicBezTo>
                  <a:cubicBezTo>
                    <a:pt x="50" y="355"/>
                    <a:pt x="49" y="357"/>
                    <a:pt x="48" y="358"/>
                  </a:cubicBezTo>
                  <a:cubicBezTo>
                    <a:pt x="48" y="358"/>
                    <a:pt x="47" y="359"/>
                    <a:pt x="47" y="359"/>
                  </a:cubicBezTo>
                  <a:cubicBezTo>
                    <a:pt x="47" y="359"/>
                    <a:pt x="47" y="359"/>
                    <a:pt x="47" y="359"/>
                  </a:cubicBezTo>
                  <a:cubicBezTo>
                    <a:pt x="47" y="359"/>
                    <a:pt x="47" y="360"/>
                    <a:pt x="47" y="360"/>
                  </a:cubicBezTo>
                  <a:cubicBezTo>
                    <a:pt x="47" y="362"/>
                    <a:pt x="47" y="363"/>
                    <a:pt x="47" y="365"/>
                  </a:cubicBezTo>
                  <a:cubicBezTo>
                    <a:pt x="47" y="366"/>
                    <a:pt x="47" y="370"/>
                    <a:pt x="46" y="372"/>
                  </a:cubicBezTo>
                  <a:cubicBezTo>
                    <a:pt x="45" y="373"/>
                    <a:pt x="44" y="376"/>
                    <a:pt x="41" y="377"/>
                  </a:cubicBezTo>
                  <a:cubicBezTo>
                    <a:pt x="40" y="377"/>
                    <a:pt x="39" y="377"/>
                    <a:pt x="38" y="377"/>
                  </a:cubicBezTo>
                  <a:cubicBezTo>
                    <a:pt x="38" y="377"/>
                    <a:pt x="38" y="377"/>
                    <a:pt x="38" y="377"/>
                  </a:cubicBezTo>
                  <a:cubicBezTo>
                    <a:pt x="40" y="379"/>
                    <a:pt x="43" y="381"/>
                    <a:pt x="44" y="384"/>
                  </a:cubicBezTo>
                  <a:cubicBezTo>
                    <a:pt x="45" y="387"/>
                    <a:pt x="43" y="390"/>
                    <a:pt x="43" y="392"/>
                  </a:cubicBezTo>
                  <a:cubicBezTo>
                    <a:pt x="45" y="392"/>
                    <a:pt x="47" y="394"/>
                    <a:pt x="49" y="395"/>
                  </a:cubicBezTo>
                  <a:cubicBezTo>
                    <a:pt x="50" y="397"/>
                    <a:pt x="50" y="399"/>
                    <a:pt x="51" y="401"/>
                  </a:cubicBezTo>
                  <a:cubicBezTo>
                    <a:pt x="51" y="401"/>
                    <a:pt x="51" y="401"/>
                    <a:pt x="51" y="402"/>
                  </a:cubicBezTo>
                  <a:cubicBezTo>
                    <a:pt x="51" y="402"/>
                    <a:pt x="52" y="403"/>
                    <a:pt x="52" y="403"/>
                  </a:cubicBezTo>
                  <a:cubicBezTo>
                    <a:pt x="54" y="405"/>
                    <a:pt x="55" y="408"/>
                    <a:pt x="55" y="410"/>
                  </a:cubicBezTo>
                  <a:cubicBezTo>
                    <a:pt x="55" y="414"/>
                    <a:pt x="52" y="419"/>
                    <a:pt x="50" y="421"/>
                  </a:cubicBezTo>
                  <a:cubicBezTo>
                    <a:pt x="49" y="422"/>
                    <a:pt x="47" y="423"/>
                    <a:pt x="46" y="424"/>
                  </a:cubicBezTo>
                  <a:cubicBezTo>
                    <a:pt x="45" y="424"/>
                    <a:pt x="45" y="424"/>
                    <a:pt x="45" y="424"/>
                  </a:cubicBezTo>
                  <a:cubicBezTo>
                    <a:pt x="43" y="425"/>
                    <a:pt x="43" y="426"/>
                    <a:pt x="42" y="426"/>
                  </a:cubicBezTo>
                  <a:cubicBezTo>
                    <a:pt x="42" y="427"/>
                    <a:pt x="42" y="429"/>
                    <a:pt x="42" y="431"/>
                  </a:cubicBezTo>
                  <a:cubicBezTo>
                    <a:pt x="42" y="432"/>
                    <a:pt x="42" y="434"/>
                    <a:pt x="43" y="435"/>
                  </a:cubicBezTo>
                  <a:cubicBezTo>
                    <a:pt x="43" y="435"/>
                    <a:pt x="43" y="435"/>
                    <a:pt x="43" y="435"/>
                  </a:cubicBezTo>
                  <a:cubicBezTo>
                    <a:pt x="43" y="435"/>
                    <a:pt x="44" y="435"/>
                    <a:pt x="45" y="435"/>
                  </a:cubicBezTo>
                  <a:cubicBezTo>
                    <a:pt x="45" y="435"/>
                    <a:pt x="46" y="435"/>
                    <a:pt x="46" y="435"/>
                  </a:cubicBezTo>
                  <a:cubicBezTo>
                    <a:pt x="49" y="435"/>
                    <a:pt x="53" y="435"/>
                    <a:pt x="55" y="436"/>
                  </a:cubicBezTo>
                  <a:cubicBezTo>
                    <a:pt x="57" y="438"/>
                    <a:pt x="60" y="442"/>
                    <a:pt x="59" y="446"/>
                  </a:cubicBezTo>
                  <a:cubicBezTo>
                    <a:pt x="59" y="448"/>
                    <a:pt x="58" y="450"/>
                    <a:pt x="56" y="451"/>
                  </a:cubicBezTo>
                  <a:cubicBezTo>
                    <a:pt x="57" y="451"/>
                    <a:pt x="58" y="450"/>
                    <a:pt x="59" y="450"/>
                  </a:cubicBezTo>
                  <a:cubicBezTo>
                    <a:pt x="59" y="450"/>
                    <a:pt x="59" y="450"/>
                    <a:pt x="59" y="450"/>
                  </a:cubicBezTo>
                  <a:cubicBezTo>
                    <a:pt x="63" y="450"/>
                    <a:pt x="66" y="453"/>
                    <a:pt x="67" y="455"/>
                  </a:cubicBezTo>
                  <a:cubicBezTo>
                    <a:pt x="69" y="457"/>
                    <a:pt x="69" y="462"/>
                    <a:pt x="69" y="465"/>
                  </a:cubicBezTo>
                  <a:cubicBezTo>
                    <a:pt x="68" y="468"/>
                    <a:pt x="64" y="471"/>
                    <a:pt x="63" y="472"/>
                  </a:cubicBezTo>
                  <a:cubicBezTo>
                    <a:pt x="64" y="472"/>
                    <a:pt x="66" y="472"/>
                    <a:pt x="67" y="473"/>
                  </a:cubicBezTo>
                  <a:cubicBezTo>
                    <a:pt x="69" y="475"/>
                    <a:pt x="71" y="477"/>
                    <a:pt x="72" y="479"/>
                  </a:cubicBezTo>
                  <a:cubicBezTo>
                    <a:pt x="72" y="481"/>
                    <a:pt x="72" y="482"/>
                    <a:pt x="71" y="484"/>
                  </a:cubicBezTo>
                  <a:cubicBezTo>
                    <a:pt x="71" y="484"/>
                    <a:pt x="71" y="484"/>
                    <a:pt x="72" y="484"/>
                  </a:cubicBezTo>
                  <a:cubicBezTo>
                    <a:pt x="74" y="486"/>
                    <a:pt x="76" y="489"/>
                    <a:pt x="76" y="491"/>
                  </a:cubicBezTo>
                  <a:cubicBezTo>
                    <a:pt x="77" y="494"/>
                    <a:pt x="78" y="498"/>
                    <a:pt x="75" y="501"/>
                  </a:cubicBezTo>
                  <a:cubicBezTo>
                    <a:pt x="75" y="501"/>
                    <a:pt x="75" y="501"/>
                    <a:pt x="75" y="501"/>
                  </a:cubicBezTo>
                  <a:cubicBezTo>
                    <a:pt x="76" y="501"/>
                    <a:pt x="76" y="501"/>
                    <a:pt x="77" y="501"/>
                  </a:cubicBezTo>
                  <a:cubicBezTo>
                    <a:pt x="77" y="501"/>
                    <a:pt x="77" y="501"/>
                    <a:pt x="78" y="501"/>
                  </a:cubicBezTo>
                  <a:cubicBezTo>
                    <a:pt x="79" y="501"/>
                    <a:pt x="83" y="501"/>
                    <a:pt x="86" y="504"/>
                  </a:cubicBezTo>
                  <a:cubicBezTo>
                    <a:pt x="88" y="506"/>
                    <a:pt x="88" y="511"/>
                    <a:pt x="88" y="513"/>
                  </a:cubicBezTo>
                  <a:cubicBezTo>
                    <a:pt x="87" y="516"/>
                    <a:pt x="84" y="519"/>
                    <a:pt x="82" y="520"/>
                  </a:cubicBezTo>
                  <a:cubicBezTo>
                    <a:pt x="82" y="520"/>
                    <a:pt x="80" y="522"/>
                    <a:pt x="79" y="522"/>
                  </a:cubicBezTo>
                  <a:cubicBezTo>
                    <a:pt x="79" y="525"/>
                    <a:pt x="78" y="529"/>
                    <a:pt x="77" y="529"/>
                  </a:cubicBezTo>
                  <a:cubicBezTo>
                    <a:pt x="76" y="532"/>
                    <a:pt x="75" y="534"/>
                    <a:pt x="72" y="535"/>
                  </a:cubicBezTo>
                  <a:cubicBezTo>
                    <a:pt x="73" y="536"/>
                    <a:pt x="74" y="537"/>
                    <a:pt x="75" y="539"/>
                  </a:cubicBezTo>
                  <a:cubicBezTo>
                    <a:pt x="76" y="541"/>
                    <a:pt x="76" y="545"/>
                    <a:pt x="75" y="547"/>
                  </a:cubicBezTo>
                  <a:cubicBezTo>
                    <a:pt x="75" y="549"/>
                    <a:pt x="73" y="551"/>
                    <a:pt x="72" y="552"/>
                  </a:cubicBezTo>
                  <a:cubicBezTo>
                    <a:pt x="71" y="554"/>
                    <a:pt x="68" y="556"/>
                    <a:pt x="67" y="557"/>
                  </a:cubicBezTo>
                  <a:cubicBezTo>
                    <a:pt x="66" y="557"/>
                    <a:pt x="66" y="558"/>
                    <a:pt x="66" y="558"/>
                  </a:cubicBezTo>
                  <a:cubicBezTo>
                    <a:pt x="66" y="559"/>
                    <a:pt x="66" y="560"/>
                    <a:pt x="65" y="561"/>
                  </a:cubicBezTo>
                  <a:cubicBezTo>
                    <a:pt x="65" y="561"/>
                    <a:pt x="65" y="561"/>
                    <a:pt x="64" y="562"/>
                  </a:cubicBezTo>
                  <a:cubicBezTo>
                    <a:pt x="65" y="563"/>
                    <a:pt x="66" y="564"/>
                    <a:pt x="66" y="565"/>
                  </a:cubicBezTo>
                  <a:cubicBezTo>
                    <a:pt x="67" y="568"/>
                    <a:pt x="65" y="571"/>
                    <a:pt x="64" y="572"/>
                  </a:cubicBezTo>
                  <a:cubicBezTo>
                    <a:pt x="63" y="573"/>
                    <a:pt x="60" y="576"/>
                    <a:pt x="58" y="577"/>
                  </a:cubicBezTo>
                  <a:cubicBezTo>
                    <a:pt x="57" y="578"/>
                    <a:pt x="56" y="578"/>
                    <a:pt x="55" y="578"/>
                  </a:cubicBezTo>
                  <a:cubicBezTo>
                    <a:pt x="54" y="578"/>
                    <a:pt x="53" y="578"/>
                    <a:pt x="53" y="578"/>
                  </a:cubicBezTo>
                  <a:cubicBezTo>
                    <a:pt x="53" y="578"/>
                    <a:pt x="53" y="578"/>
                    <a:pt x="52" y="578"/>
                  </a:cubicBezTo>
                  <a:cubicBezTo>
                    <a:pt x="52" y="578"/>
                    <a:pt x="52" y="578"/>
                    <a:pt x="52" y="578"/>
                  </a:cubicBezTo>
                  <a:cubicBezTo>
                    <a:pt x="52" y="578"/>
                    <a:pt x="52" y="579"/>
                    <a:pt x="52" y="579"/>
                  </a:cubicBezTo>
                  <a:cubicBezTo>
                    <a:pt x="52" y="579"/>
                    <a:pt x="52" y="580"/>
                    <a:pt x="52" y="580"/>
                  </a:cubicBezTo>
                  <a:cubicBezTo>
                    <a:pt x="53" y="582"/>
                    <a:pt x="54" y="584"/>
                    <a:pt x="53" y="587"/>
                  </a:cubicBezTo>
                  <a:cubicBezTo>
                    <a:pt x="52" y="589"/>
                    <a:pt x="50" y="590"/>
                    <a:pt x="49" y="591"/>
                  </a:cubicBezTo>
                  <a:cubicBezTo>
                    <a:pt x="49" y="591"/>
                    <a:pt x="49" y="591"/>
                    <a:pt x="49" y="591"/>
                  </a:cubicBezTo>
                  <a:cubicBezTo>
                    <a:pt x="48" y="592"/>
                    <a:pt x="48" y="592"/>
                    <a:pt x="47" y="592"/>
                  </a:cubicBezTo>
                  <a:cubicBezTo>
                    <a:pt x="47" y="592"/>
                    <a:pt x="47" y="592"/>
                    <a:pt x="47" y="593"/>
                  </a:cubicBezTo>
                  <a:cubicBezTo>
                    <a:pt x="47" y="593"/>
                    <a:pt x="46" y="593"/>
                    <a:pt x="46" y="594"/>
                  </a:cubicBezTo>
                  <a:cubicBezTo>
                    <a:pt x="46" y="594"/>
                    <a:pt x="45" y="595"/>
                    <a:pt x="44" y="596"/>
                  </a:cubicBezTo>
                  <a:cubicBezTo>
                    <a:pt x="44" y="596"/>
                    <a:pt x="44" y="596"/>
                    <a:pt x="44" y="596"/>
                  </a:cubicBezTo>
                  <a:cubicBezTo>
                    <a:pt x="44" y="597"/>
                    <a:pt x="45" y="597"/>
                    <a:pt x="45" y="598"/>
                  </a:cubicBezTo>
                  <a:cubicBezTo>
                    <a:pt x="46" y="601"/>
                    <a:pt x="46" y="605"/>
                    <a:pt x="44" y="607"/>
                  </a:cubicBezTo>
                  <a:cubicBezTo>
                    <a:pt x="42" y="609"/>
                    <a:pt x="39" y="610"/>
                    <a:pt x="37" y="610"/>
                  </a:cubicBezTo>
                  <a:cubicBezTo>
                    <a:pt x="37" y="610"/>
                    <a:pt x="36" y="610"/>
                    <a:pt x="36" y="610"/>
                  </a:cubicBezTo>
                  <a:cubicBezTo>
                    <a:pt x="33" y="609"/>
                    <a:pt x="31" y="606"/>
                    <a:pt x="30" y="604"/>
                  </a:cubicBezTo>
                  <a:cubicBezTo>
                    <a:pt x="30" y="605"/>
                    <a:pt x="30" y="605"/>
                    <a:pt x="30" y="605"/>
                  </a:cubicBezTo>
                  <a:cubicBezTo>
                    <a:pt x="30" y="606"/>
                    <a:pt x="30" y="607"/>
                    <a:pt x="30" y="608"/>
                  </a:cubicBezTo>
                  <a:cubicBezTo>
                    <a:pt x="30" y="608"/>
                    <a:pt x="29" y="609"/>
                    <a:pt x="29" y="609"/>
                  </a:cubicBezTo>
                  <a:cubicBezTo>
                    <a:pt x="29" y="609"/>
                    <a:pt x="29" y="610"/>
                    <a:pt x="29" y="610"/>
                  </a:cubicBezTo>
                  <a:cubicBezTo>
                    <a:pt x="30" y="611"/>
                    <a:pt x="31" y="613"/>
                    <a:pt x="32" y="615"/>
                  </a:cubicBezTo>
                  <a:cubicBezTo>
                    <a:pt x="32" y="618"/>
                    <a:pt x="30" y="621"/>
                    <a:pt x="29" y="622"/>
                  </a:cubicBezTo>
                  <a:cubicBezTo>
                    <a:pt x="27" y="623"/>
                    <a:pt x="26" y="624"/>
                    <a:pt x="25" y="624"/>
                  </a:cubicBezTo>
                  <a:cubicBezTo>
                    <a:pt x="25" y="624"/>
                    <a:pt x="25" y="624"/>
                    <a:pt x="25" y="624"/>
                  </a:cubicBezTo>
                  <a:cubicBezTo>
                    <a:pt x="25" y="624"/>
                    <a:pt x="24" y="624"/>
                    <a:pt x="24" y="624"/>
                  </a:cubicBezTo>
                  <a:cubicBezTo>
                    <a:pt x="25" y="625"/>
                    <a:pt x="25" y="626"/>
                    <a:pt x="25" y="627"/>
                  </a:cubicBezTo>
                  <a:cubicBezTo>
                    <a:pt x="27" y="632"/>
                    <a:pt x="27" y="635"/>
                    <a:pt x="26" y="638"/>
                  </a:cubicBezTo>
                  <a:cubicBezTo>
                    <a:pt x="26" y="639"/>
                    <a:pt x="25" y="640"/>
                    <a:pt x="25" y="641"/>
                  </a:cubicBezTo>
                  <a:cubicBezTo>
                    <a:pt x="26" y="643"/>
                    <a:pt x="27" y="646"/>
                    <a:pt x="27" y="648"/>
                  </a:cubicBezTo>
                  <a:cubicBezTo>
                    <a:pt x="26" y="651"/>
                    <a:pt x="24" y="653"/>
                    <a:pt x="21" y="656"/>
                  </a:cubicBezTo>
                  <a:cubicBezTo>
                    <a:pt x="21" y="656"/>
                    <a:pt x="21" y="656"/>
                    <a:pt x="20" y="656"/>
                  </a:cubicBezTo>
                  <a:cubicBezTo>
                    <a:pt x="20" y="657"/>
                    <a:pt x="17" y="659"/>
                    <a:pt x="15" y="660"/>
                  </a:cubicBezTo>
                  <a:cubicBezTo>
                    <a:pt x="14" y="661"/>
                    <a:pt x="11" y="662"/>
                    <a:pt x="10" y="662"/>
                  </a:cubicBezTo>
                  <a:cubicBezTo>
                    <a:pt x="10" y="662"/>
                    <a:pt x="10" y="662"/>
                    <a:pt x="10" y="662"/>
                  </a:cubicBezTo>
                  <a:cubicBezTo>
                    <a:pt x="10" y="663"/>
                    <a:pt x="10" y="665"/>
                    <a:pt x="10" y="666"/>
                  </a:cubicBezTo>
                  <a:cubicBezTo>
                    <a:pt x="11" y="667"/>
                    <a:pt x="11" y="668"/>
                    <a:pt x="11" y="669"/>
                  </a:cubicBezTo>
                  <a:cubicBezTo>
                    <a:pt x="12" y="669"/>
                    <a:pt x="13" y="671"/>
                    <a:pt x="14" y="671"/>
                  </a:cubicBezTo>
                  <a:cubicBezTo>
                    <a:pt x="14" y="671"/>
                    <a:pt x="14" y="671"/>
                    <a:pt x="14" y="672"/>
                  </a:cubicBezTo>
                  <a:cubicBezTo>
                    <a:pt x="15" y="672"/>
                    <a:pt x="17" y="673"/>
                    <a:pt x="18" y="674"/>
                  </a:cubicBezTo>
                  <a:cubicBezTo>
                    <a:pt x="19" y="676"/>
                    <a:pt x="21" y="680"/>
                    <a:pt x="20" y="684"/>
                  </a:cubicBezTo>
                  <a:cubicBezTo>
                    <a:pt x="19" y="688"/>
                    <a:pt x="15" y="689"/>
                    <a:pt x="14" y="690"/>
                  </a:cubicBezTo>
                  <a:cubicBezTo>
                    <a:pt x="14" y="690"/>
                    <a:pt x="13" y="690"/>
                    <a:pt x="13" y="690"/>
                  </a:cubicBezTo>
                  <a:cubicBezTo>
                    <a:pt x="14" y="692"/>
                    <a:pt x="15" y="695"/>
                    <a:pt x="15" y="697"/>
                  </a:cubicBezTo>
                  <a:cubicBezTo>
                    <a:pt x="15" y="697"/>
                    <a:pt x="15" y="702"/>
                    <a:pt x="13" y="706"/>
                  </a:cubicBezTo>
                  <a:cubicBezTo>
                    <a:pt x="11" y="708"/>
                    <a:pt x="7" y="709"/>
                    <a:pt x="4" y="710"/>
                  </a:cubicBezTo>
                  <a:cubicBezTo>
                    <a:pt x="3" y="710"/>
                    <a:pt x="3" y="710"/>
                    <a:pt x="3" y="710"/>
                  </a:cubicBezTo>
                  <a:cubicBezTo>
                    <a:pt x="3" y="710"/>
                    <a:pt x="2" y="710"/>
                    <a:pt x="1" y="710"/>
                  </a:cubicBezTo>
                  <a:cubicBezTo>
                    <a:pt x="3" y="712"/>
                    <a:pt x="5" y="715"/>
                    <a:pt x="5" y="717"/>
                  </a:cubicBezTo>
                  <a:cubicBezTo>
                    <a:pt x="5" y="720"/>
                    <a:pt x="3" y="724"/>
                    <a:pt x="3" y="725"/>
                  </a:cubicBezTo>
                  <a:cubicBezTo>
                    <a:pt x="2" y="726"/>
                    <a:pt x="1" y="727"/>
                    <a:pt x="0" y="728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1" y="728"/>
                    <a:pt x="1" y="729"/>
                    <a:pt x="1" y="729"/>
                  </a:cubicBezTo>
                  <a:cubicBezTo>
                    <a:pt x="2" y="729"/>
                    <a:pt x="2" y="729"/>
                    <a:pt x="3" y="729"/>
                  </a:cubicBezTo>
                  <a:cubicBezTo>
                    <a:pt x="4" y="730"/>
                    <a:pt x="6" y="730"/>
                    <a:pt x="7" y="732"/>
                  </a:cubicBezTo>
                  <a:cubicBezTo>
                    <a:pt x="9" y="733"/>
                    <a:pt x="11" y="737"/>
                    <a:pt x="11" y="740"/>
                  </a:cubicBezTo>
                  <a:cubicBezTo>
                    <a:pt x="12" y="741"/>
                    <a:pt x="11" y="743"/>
                    <a:pt x="11" y="744"/>
                  </a:cubicBezTo>
                  <a:cubicBezTo>
                    <a:pt x="70" y="738"/>
                    <a:pt x="70" y="738"/>
                    <a:pt x="70" y="738"/>
                  </a:cubicBezTo>
                  <a:cubicBezTo>
                    <a:pt x="158" y="730"/>
                    <a:pt x="158" y="730"/>
                    <a:pt x="158" y="730"/>
                  </a:cubicBezTo>
                  <a:cubicBezTo>
                    <a:pt x="280" y="716"/>
                    <a:pt x="280" y="716"/>
                    <a:pt x="280" y="716"/>
                  </a:cubicBezTo>
                  <a:cubicBezTo>
                    <a:pt x="282" y="719"/>
                    <a:pt x="282" y="719"/>
                    <a:pt x="282" y="719"/>
                  </a:cubicBezTo>
                  <a:cubicBezTo>
                    <a:pt x="285" y="722"/>
                    <a:pt x="285" y="723"/>
                    <a:pt x="285" y="724"/>
                  </a:cubicBezTo>
                  <a:cubicBezTo>
                    <a:pt x="285" y="726"/>
                    <a:pt x="284" y="729"/>
                    <a:pt x="283" y="731"/>
                  </a:cubicBezTo>
                  <a:cubicBezTo>
                    <a:pt x="283" y="732"/>
                    <a:pt x="283" y="732"/>
                    <a:pt x="282" y="733"/>
                  </a:cubicBezTo>
                  <a:cubicBezTo>
                    <a:pt x="282" y="733"/>
                    <a:pt x="282" y="733"/>
                    <a:pt x="282" y="733"/>
                  </a:cubicBezTo>
                  <a:cubicBezTo>
                    <a:pt x="283" y="734"/>
                    <a:pt x="283" y="736"/>
                    <a:pt x="283" y="738"/>
                  </a:cubicBezTo>
                  <a:cubicBezTo>
                    <a:pt x="282" y="740"/>
                    <a:pt x="281" y="742"/>
                    <a:pt x="280" y="743"/>
                  </a:cubicBezTo>
                  <a:cubicBezTo>
                    <a:pt x="280" y="743"/>
                    <a:pt x="280" y="743"/>
                    <a:pt x="280" y="743"/>
                  </a:cubicBezTo>
                  <a:cubicBezTo>
                    <a:pt x="280" y="743"/>
                    <a:pt x="280" y="744"/>
                    <a:pt x="280" y="744"/>
                  </a:cubicBezTo>
                  <a:cubicBezTo>
                    <a:pt x="280" y="746"/>
                    <a:pt x="280" y="747"/>
                    <a:pt x="280" y="748"/>
                  </a:cubicBezTo>
                  <a:cubicBezTo>
                    <a:pt x="280" y="749"/>
                    <a:pt x="279" y="750"/>
                    <a:pt x="279" y="751"/>
                  </a:cubicBezTo>
                  <a:cubicBezTo>
                    <a:pt x="279" y="752"/>
                    <a:pt x="280" y="754"/>
                    <a:pt x="280" y="756"/>
                  </a:cubicBezTo>
                  <a:cubicBezTo>
                    <a:pt x="279" y="758"/>
                    <a:pt x="278" y="760"/>
                    <a:pt x="277" y="761"/>
                  </a:cubicBezTo>
                  <a:cubicBezTo>
                    <a:pt x="276" y="761"/>
                    <a:pt x="276" y="761"/>
                    <a:pt x="276" y="761"/>
                  </a:cubicBezTo>
                  <a:cubicBezTo>
                    <a:pt x="276" y="761"/>
                    <a:pt x="276" y="762"/>
                    <a:pt x="275" y="762"/>
                  </a:cubicBezTo>
                  <a:cubicBezTo>
                    <a:pt x="275" y="762"/>
                    <a:pt x="275" y="763"/>
                    <a:pt x="274" y="763"/>
                  </a:cubicBezTo>
                  <a:cubicBezTo>
                    <a:pt x="274" y="763"/>
                    <a:pt x="274" y="764"/>
                    <a:pt x="274" y="764"/>
                  </a:cubicBezTo>
                  <a:cubicBezTo>
                    <a:pt x="274" y="764"/>
                    <a:pt x="274" y="764"/>
                    <a:pt x="274" y="765"/>
                  </a:cubicBezTo>
                  <a:cubicBezTo>
                    <a:pt x="275" y="766"/>
                    <a:pt x="276" y="768"/>
                    <a:pt x="275" y="770"/>
                  </a:cubicBezTo>
                  <a:cubicBezTo>
                    <a:pt x="275" y="772"/>
                    <a:pt x="274" y="774"/>
                    <a:pt x="273" y="775"/>
                  </a:cubicBezTo>
                  <a:cubicBezTo>
                    <a:pt x="273" y="775"/>
                    <a:pt x="273" y="775"/>
                    <a:pt x="273" y="775"/>
                  </a:cubicBezTo>
                  <a:cubicBezTo>
                    <a:pt x="273" y="776"/>
                    <a:pt x="274" y="776"/>
                    <a:pt x="274" y="777"/>
                  </a:cubicBezTo>
                  <a:cubicBezTo>
                    <a:pt x="274" y="778"/>
                    <a:pt x="274" y="780"/>
                    <a:pt x="274" y="781"/>
                  </a:cubicBezTo>
                  <a:cubicBezTo>
                    <a:pt x="274" y="781"/>
                    <a:pt x="274" y="781"/>
                    <a:pt x="274" y="782"/>
                  </a:cubicBezTo>
                  <a:cubicBezTo>
                    <a:pt x="274" y="782"/>
                    <a:pt x="274" y="782"/>
                    <a:pt x="274" y="782"/>
                  </a:cubicBezTo>
                  <a:cubicBezTo>
                    <a:pt x="275" y="782"/>
                    <a:pt x="276" y="783"/>
                    <a:pt x="277" y="785"/>
                  </a:cubicBezTo>
                  <a:cubicBezTo>
                    <a:pt x="278" y="787"/>
                    <a:pt x="278" y="789"/>
                    <a:pt x="278" y="791"/>
                  </a:cubicBezTo>
                  <a:cubicBezTo>
                    <a:pt x="278" y="791"/>
                    <a:pt x="278" y="792"/>
                    <a:pt x="279" y="792"/>
                  </a:cubicBezTo>
                  <a:cubicBezTo>
                    <a:pt x="279" y="793"/>
                    <a:pt x="280" y="795"/>
                    <a:pt x="280" y="796"/>
                  </a:cubicBezTo>
                  <a:cubicBezTo>
                    <a:pt x="281" y="797"/>
                    <a:pt x="284" y="800"/>
                    <a:pt x="285" y="802"/>
                  </a:cubicBezTo>
                  <a:cubicBezTo>
                    <a:pt x="285" y="802"/>
                    <a:pt x="285" y="802"/>
                    <a:pt x="285" y="802"/>
                  </a:cubicBezTo>
                  <a:cubicBezTo>
                    <a:pt x="286" y="802"/>
                    <a:pt x="287" y="804"/>
                    <a:pt x="288" y="804"/>
                  </a:cubicBezTo>
                  <a:cubicBezTo>
                    <a:pt x="288" y="804"/>
                    <a:pt x="288" y="804"/>
                    <a:pt x="289" y="804"/>
                  </a:cubicBezTo>
                  <a:cubicBezTo>
                    <a:pt x="290" y="805"/>
                    <a:pt x="291" y="805"/>
                    <a:pt x="291" y="806"/>
                  </a:cubicBezTo>
                  <a:cubicBezTo>
                    <a:pt x="293" y="807"/>
                    <a:pt x="296" y="809"/>
                    <a:pt x="297" y="810"/>
                  </a:cubicBezTo>
                  <a:cubicBezTo>
                    <a:pt x="298" y="813"/>
                    <a:pt x="301" y="817"/>
                    <a:pt x="301" y="819"/>
                  </a:cubicBezTo>
                  <a:cubicBezTo>
                    <a:pt x="302" y="820"/>
                    <a:pt x="302" y="822"/>
                    <a:pt x="302" y="823"/>
                  </a:cubicBezTo>
                  <a:cubicBezTo>
                    <a:pt x="302" y="824"/>
                    <a:pt x="302" y="825"/>
                    <a:pt x="302" y="825"/>
                  </a:cubicBezTo>
                  <a:cubicBezTo>
                    <a:pt x="302" y="825"/>
                    <a:pt x="302" y="825"/>
                    <a:pt x="302" y="825"/>
                  </a:cubicBezTo>
                  <a:cubicBezTo>
                    <a:pt x="303" y="826"/>
                    <a:pt x="303" y="826"/>
                    <a:pt x="304" y="826"/>
                  </a:cubicBezTo>
                  <a:cubicBezTo>
                    <a:pt x="305" y="827"/>
                    <a:pt x="305" y="828"/>
                    <a:pt x="306" y="828"/>
                  </a:cubicBezTo>
                  <a:cubicBezTo>
                    <a:pt x="306" y="829"/>
                    <a:pt x="306" y="829"/>
                    <a:pt x="307" y="830"/>
                  </a:cubicBezTo>
                  <a:cubicBezTo>
                    <a:pt x="307" y="830"/>
                    <a:pt x="307" y="830"/>
                    <a:pt x="307" y="830"/>
                  </a:cubicBezTo>
                  <a:cubicBezTo>
                    <a:pt x="308" y="830"/>
                    <a:pt x="310" y="831"/>
                    <a:pt x="311" y="832"/>
                  </a:cubicBezTo>
                  <a:cubicBezTo>
                    <a:pt x="313" y="835"/>
                    <a:pt x="313" y="839"/>
                    <a:pt x="313" y="841"/>
                  </a:cubicBezTo>
                  <a:cubicBezTo>
                    <a:pt x="312" y="842"/>
                    <a:pt x="312" y="843"/>
                    <a:pt x="311" y="844"/>
                  </a:cubicBezTo>
                  <a:cubicBezTo>
                    <a:pt x="312" y="844"/>
                    <a:pt x="312" y="844"/>
                    <a:pt x="312" y="844"/>
                  </a:cubicBezTo>
                  <a:cubicBezTo>
                    <a:pt x="312" y="845"/>
                    <a:pt x="312" y="845"/>
                    <a:pt x="312" y="846"/>
                  </a:cubicBezTo>
                  <a:cubicBezTo>
                    <a:pt x="313" y="846"/>
                    <a:pt x="313" y="847"/>
                    <a:pt x="313" y="847"/>
                  </a:cubicBezTo>
                  <a:cubicBezTo>
                    <a:pt x="314" y="848"/>
                    <a:pt x="315" y="848"/>
                    <a:pt x="316" y="850"/>
                  </a:cubicBezTo>
                  <a:cubicBezTo>
                    <a:pt x="316" y="851"/>
                    <a:pt x="316" y="852"/>
                    <a:pt x="316" y="853"/>
                  </a:cubicBezTo>
                  <a:cubicBezTo>
                    <a:pt x="317" y="853"/>
                    <a:pt x="318" y="854"/>
                    <a:pt x="318" y="854"/>
                  </a:cubicBezTo>
                  <a:cubicBezTo>
                    <a:pt x="319" y="855"/>
                    <a:pt x="320" y="856"/>
                    <a:pt x="320" y="856"/>
                  </a:cubicBezTo>
                  <a:cubicBezTo>
                    <a:pt x="320" y="856"/>
                    <a:pt x="327" y="856"/>
                    <a:pt x="327" y="856"/>
                  </a:cubicBezTo>
                  <a:cubicBezTo>
                    <a:pt x="325" y="861"/>
                    <a:pt x="325" y="861"/>
                    <a:pt x="325" y="861"/>
                  </a:cubicBezTo>
                  <a:cubicBezTo>
                    <a:pt x="327" y="861"/>
                    <a:pt x="328" y="861"/>
                    <a:pt x="329" y="860"/>
                  </a:cubicBezTo>
                  <a:cubicBezTo>
                    <a:pt x="330" y="860"/>
                    <a:pt x="331" y="858"/>
                    <a:pt x="332" y="858"/>
                  </a:cubicBezTo>
                  <a:cubicBezTo>
                    <a:pt x="332" y="859"/>
                    <a:pt x="332" y="861"/>
                    <a:pt x="332" y="861"/>
                  </a:cubicBezTo>
                  <a:cubicBezTo>
                    <a:pt x="333" y="862"/>
                    <a:pt x="334" y="862"/>
                    <a:pt x="335" y="861"/>
                  </a:cubicBezTo>
                  <a:cubicBezTo>
                    <a:pt x="336" y="861"/>
                    <a:pt x="337" y="859"/>
                    <a:pt x="337" y="858"/>
                  </a:cubicBezTo>
                  <a:cubicBezTo>
                    <a:pt x="338" y="857"/>
                    <a:pt x="337" y="854"/>
                    <a:pt x="338" y="852"/>
                  </a:cubicBezTo>
                  <a:cubicBezTo>
                    <a:pt x="338" y="851"/>
                    <a:pt x="340" y="848"/>
                    <a:pt x="341" y="846"/>
                  </a:cubicBezTo>
                  <a:cubicBezTo>
                    <a:pt x="342" y="845"/>
                    <a:pt x="344" y="844"/>
                    <a:pt x="345" y="843"/>
                  </a:cubicBezTo>
                  <a:cubicBezTo>
                    <a:pt x="346" y="842"/>
                    <a:pt x="348" y="840"/>
                    <a:pt x="348" y="840"/>
                  </a:cubicBezTo>
                  <a:cubicBezTo>
                    <a:pt x="349" y="839"/>
                    <a:pt x="351" y="837"/>
                    <a:pt x="352" y="836"/>
                  </a:cubicBezTo>
                  <a:cubicBezTo>
                    <a:pt x="352" y="835"/>
                    <a:pt x="352" y="833"/>
                    <a:pt x="352" y="832"/>
                  </a:cubicBezTo>
                  <a:cubicBezTo>
                    <a:pt x="351" y="831"/>
                    <a:pt x="349" y="831"/>
                    <a:pt x="348" y="831"/>
                  </a:cubicBezTo>
                  <a:cubicBezTo>
                    <a:pt x="348" y="830"/>
                    <a:pt x="346" y="830"/>
                    <a:pt x="345" y="829"/>
                  </a:cubicBezTo>
                  <a:cubicBezTo>
                    <a:pt x="345" y="828"/>
                    <a:pt x="346" y="826"/>
                    <a:pt x="346" y="826"/>
                  </a:cubicBezTo>
                  <a:cubicBezTo>
                    <a:pt x="347" y="825"/>
                    <a:pt x="350" y="823"/>
                    <a:pt x="351" y="823"/>
                  </a:cubicBezTo>
                  <a:cubicBezTo>
                    <a:pt x="352" y="823"/>
                    <a:pt x="354" y="823"/>
                    <a:pt x="355" y="824"/>
                  </a:cubicBezTo>
                  <a:cubicBezTo>
                    <a:pt x="355" y="824"/>
                    <a:pt x="356" y="825"/>
                    <a:pt x="357" y="826"/>
                  </a:cubicBezTo>
                  <a:cubicBezTo>
                    <a:pt x="357" y="826"/>
                    <a:pt x="359" y="827"/>
                    <a:pt x="360" y="827"/>
                  </a:cubicBezTo>
                  <a:cubicBezTo>
                    <a:pt x="360" y="828"/>
                    <a:pt x="360" y="829"/>
                    <a:pt x="359" y="830"/>
                  </a:cubicBezTo>
                  <a:cubicBezTo>
                    <a:pt x="359" y="830"/>
                    <a:pt x="357" y="830"/>
                    <a:pt x="357" y="831"/>
                  </a:cubicBezTo>
                  <a:cubicBezTo>
                    <a:pt x="357" y="831"/>
                    <a:pt x="356" y="833"/>
                    <a:pt x="356" y="834"/>
                  </a:cubicBezTo>
                  <a:cubicBezTo>
                    <a:pt x="357" y="835"/>
                    <a:pt x="358" y="836"/>
                    <a:pt x="359" y="836"/>
                  </a:cubicBezTo>
                  <a:cubicBezTo>
                    <a:pt x="360" y="836"/>
                    <a:pt x="362" y="835"/>
                    <a:pt x="363" y="835"/>
                  </a:cubicBezTo>
                  <a:cubicBezTo>
                    <a:pt x="365" y="834"/>
                    <a:pt x="367" y="831"/>
                    <a:pt x="369" y="830"/>
                  </a:cubicBezTo>
                  <a:cubicBezTo>
                    <a:pt x="370" y="830"/>
                    <a:pt x="373" y="830"/>
                    <a:pt x="374" y="829"/>
                  </a:cubicBezTo>
                  <a:cubicBezTo>
                    <a:pt x="376" y="828"/>
                    <a:pt x="378" y="826"/>
                    <a:pt x="379" y="825"/>
                  </a:cubicBezTo>
                  <a:cubicBezTo>
                    <a:pt x="380" y="825"/>
                    <a:pt x="383" y="824"/>
                    <a:pt x="384" y="823"/>
                  </a:cubicBezTo>
                  <a:cubicBezTo>
                    <a:pt x="385" y="822"/>
                    <a:pt x="387" y="821"/>
                    <a:pt x="388" y="820"/>
                  </a:cubicBezTo>
                  <a:cubicBezTo>
                    <a:pt x="390" y="820"/>
                    <a:pt x="394" y="819"/>
                    <a:pt x="396" y="819"/>
                  </a:cubicBezTo>
                  <a:cubicBezTo>
                    <a:pt x="398" y="818"/>
                    <a:pt x="401" y="815"/>
                    <a:pt x="403" y="815"/>
                  </a:cubicBezTo>
                  <a:cubicBezTo>
                    <a:pt x="404" y="814"/>
                    <a:pt x="407" y="814"/>
                    <a:pt x="409" y="814"/>
                  </a:cubicBezTo>
                  <a:cubicBezTo>
                    <a:pt x="411" y="814"/>
                    <a:pt x="415" y="814"/>
                    <a:pt x="417" y="815"/>
                  </a:cubicBezTo>
                  <a:cubicBezTo>
                    <a:pt x="417" y="815"/>
                    <a:pt x="418" y="816"/>
                    <a:pt x="419" y="816"/>
                  </a:cubicBezTo>
                  <a:cubicBezTo>
                    <a:pt x="420" y="816"/>
                    <a:pt x="421" y="815"/>
                    <a:pt x="421" y="814"/>
                  </a:cubicBezTo>
                  <a:cubicBezTo>
                    <a:pt x="422" y="813"/>
                    <a:pt x="421" y="811"/>
                    <a:pt x="421" y="811"/>
                  </a:cubicBezTo>
                  <a:cubicBezTo>
                    <a:pt x="422" y="810"/>
                    <a:pt x="424" y="811"/>
                    <a:pt x="425" y="811"/>
                  </a:cubicBezTo>
                  <a:cubicBezTo>
                    <a:pt x="426" y="811"/>
                    <a:pt x="428" y="812"/>
                    <a:pt x="429" y="812"/>
                  </a:cubicBezTo>
                  <a:cubicBezTo>
                    <a:pt x="430" y="813"/>
                    <a:pt x="433" y="815"/>
                    <a:pt x="435" y="816"/>
                  </a:cubicBezTo>
                  <a:cubicBezTo>
                    <a:pt x="436" y="817"/>
                    <a:pt x="438" y="819"/>
                    <a:pt x="440" y="819"/>
                  </a:cubicBezTo>
                  <a:cubicBezTo>
                    <a:pt x="441" y="819"/>
                    <a:pt x="444" y="819"/>
                    <a:pt x="445" y="818"/>
                  </a:cubicBezTo>
                  <a:cubicBezTo>
                    <a:pt x="446" y="817"/>
                    <a:pt x="448" y="815"/>
                    <a:pt x="449" y="815"/>
                  </a:cubicBezTo>
                  <a:cubicBezTo>
                    <a:pt x="451" y="814"/>
                    <a:pt x="454" y="814"/>
                    <a:pt x="456" y="814"/>
                  </a:cubicBezTo>
                  <a:cubicBezTo>
                    <a:pt x="457" y="814"/>
                    <a:pt x="459" y="815"/>
                    <a:pt x="461" y="815"/>
                  </a:cubicBezTo>
                  <a:cubicBezTo>
                    <a:pt x="462" y="815"/>
                    <a:pt x="466" y="815"/>
                    <a:pt x="468" y="815"/>
                  </a:cubicBezTo>
                  <a:cubicBezTo>
                    <a:pt x="469" y="815"/>
                    <a:pt x="472" y="815"/>
                    <a:pt x="473" y="816"/>
                  </a:cubicBezTo>
                  <a:cubicBezTo>
                    <a:pt x="474" y="816"/>
                    <a:pt x="475" y="819"/>
                    <a:pt x="476" y="819"/>
                  </a:cubicBezTo>
                  <a:cubicBezTo>
                    <a:pt x="477" y="820"/>
                    <a:pt x="481" y="819"/>
                    <a:pt x="482" y="818"/>
                  </a:cubicBezTo>
                  <a:cubicBezTo>
                    <a:pt x="483" y="817"/>
                    <a:pt x="481" y="815"/>
                    <a:pt x="482" y="814"/>
                  </a:cubicBezTo>
                  <a:cubicBezTo>
                    <a:pt x="483" y="813"/>
                    <a:pt x="486" y="814"/>
                    <a:pt x="487" y="813"/>
                  </a:cubicBezTo>
                  <a:cubicBezTo>
                    <a:pt x="488" y="812"/>
                    <a:pt x="489" y="810"/>
                    <a:pt x="490" y="809"/>
                  </a:cubicBezTo>
                  <a:cubicBezTo>
                    <a:pt x="490" y="809"/>
                    <a:pt x="490" y="808"/>
                    <a:pt x="490" y="807"/>
                  </a:cubicBezTo>
                  <a:lnTo>
                    <a:pt x="446" y="54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21163" y="4237038"/>
              <a:ext cx="6350" cy="1588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2 h 3"/>
                <a:gd name="T4" fmla="*/ 2 w 7"/>
                <a:gd name="T5" fmla="*/ 3 h 3"/>
                <a:gd name="T6" fmla="*/ 2 w 7"/>
                <a:gd name="T7" fmla="*/ 3 h 3"/>
                <a:gd name="T8" fmla="*/ 3 w 7"/>
                <a:gd name="T9" fmla="*/ 3 h 3"/>
                <a:gd name="T10" fmla="*/ 7 w 7"/>
                <a:gd name="T11" fmla="*/ 0 h 3"/>
                <a:gd name="T12" fmla="*/ 7 w 7"/>
                <a:gd name="T13" fmla="*/ 0 h 3"/>
                <a:gd name="T14" fmla="*/ 6 w 7"/>
                <a:gd name="T15" fmla="*/ 0 h 3"/>
                <a:gd name="T16" fmla="*/ 3 w 7"/>
                <a:gd name="T17" fmla="*/ 1 h 3"/>
                <a:gd name="T18" fmla="*/ 1 w 7"/>
                <a:gd name="T19" fmla="*/ 1 h 3"/>
                <a:gd name="T20" fmla="*/ 0 w 7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557713" y="3973513"/>
              <a:ext cx="466725" cy="738188"/>
            </a:xfrm>
            <a:custGeom>
              <a:avLst/>
              <a:gdLst>
                <a:gd name="T0" fmla="*/ 547 w 555"/>
                <a:gd name="T1" fmla="*/ 663 h 875"/>
                <a:gd name="T2" fmla="*/ 539 w 555"/>
                <a:gd name="T3" fmla="*/ 652 h 875"/>
                <a:gd name="T4" fmla="*/ 534 w 555"/>
                <a:gd name="T5" fmla="*/ 642 h 875"/>
                <a:gd name="T6" fmla="*/ 532 w 555"/>
                <a:gd name="T7" fmla="*/ 630 h 875"/>
                <a:gd name="T8" fmla="*/ 533 w 555"/>
                <a:gd name="T9" fmla="*/ 612 h 875"/>
                <a:gd name="T10" fmla="*/ 534 w 555"/>
                <a:gd name="T11" fmla="*/ 591 h 875"/>
                <a:gd name="T12" fmla="*/ 528 w 555"/>
                <a:gd name="T13" fmla="*/ 571 h 875"/>
                <a:gd name="T14" fmla="*/ 519 w 555"/>
                <a:gd name="T15" fmla="*/ 560 h 875"/>
                <a:gd name="T16" fmla="*/ 513 w 555"/>
                <a:gd name="T17" fmla="*/ 542 h 875"/>
                <a:gd name="T18" fmla="*/ 514 w 555"/>
                <a:gd name="T19" fmla="*/ 524 h 875"/>
                <a:gd name="T20" fmla="*/ 519 w 555"/>
                <a:gd name="T21" fmla="*/ 504 h 875"/>
                <a:gd name="T22" fmla="*/ 515 w 555"/>
                <a:gd name="T23" fmla="*/ 483 h 875"/>
                <a:gd name="T24" fmla="*/ 526 w 555"/>
                <a:gd name="T25" fmla="*/ 470 h 875"/>
                <a:gd name="T26" fmla="*/ 532 w 555"/>
                <a:gd name="T27" fmla="*/ 463 h 875"/>
                <a:gd name="T28" fmla="*/ 534 w 555"/>
                <a:gd name="T29" fmla="*/ 454 h 875"/>
                <a:gd name="T30" fmla="*/ 523 w 555"/>
                <a:gd name="T31" fmla="*/ 450 h 875"/>
                <a:gd name="T32" fmla="*/ 520 w 555"/>
                <a:gd name="T33" fmla="*/ 442 h 875"/>
                <a:gd name="T34" fmla="*/ 519 w 555"/>
                <a:gd name="T35" fmla="*/ 430 h 875"/>
                <a:gd name="T36" fmla="*/ 514 w 555"/>
                <a:gd name="T37" fmla="*/ 422 h 875"/>
                <a:gd name="T38" fmla="*/ 504 w 555"/>
                <a:gd name="T39" fmla="*/ 407 h 875"/>
                <a:gd name="T40" fmla="*/ 496 w 555"/>
                <a:gd name="T41" fmla="*/ 393 h 875"/>
                <a:gd name="T42" fmla="*/ 491 w 555"/>
                <a:gd name="T43" fmla="*/ 383 h 875"/>
                <a:gd name="T44" fmla="*/ 485 w 555"/>
                <a:gd name="T45" fmla="*/ 371 h 875"/>
                <a:gd name="T46" fmla="*/ 477 w 555"/>
                <a:gd name="T47" fmla="*/ 360 h 875"/>
                <a:gd name="T48" fmla="*/ 350 w 555"/>
                <a:gd name="T49" fmla="*/ 2 h 875"/>
                <a:gd name="T50" fmla="*/ 138 w 555"/>
                <a:gd name="T51" fmla="*/ 31 h 875"/>
                <a:gd name="T52" fmla="*/ 0 w 555"/>
                <a:gd name="T53" fmla="*/ 47 h 875"/>
                <a:gd name="T54" fmla="*/ 26 w 555"/>
                <a:gd name="T55" fmla="*/ 592 h 875"/>
                <a:gd name="T56" fmla="*/ 76 w 555"/>
                <a:gd name="T57" fmla="*/ 854 h 875"/>
                <a:gd name="T58" fmla="*/ 91 w 555"/>
                <a:gd name="T59" fmla="*/ 853 h 875"/>
                <a:gd name="T60" fmla="*/ 96 w 555"/>
                <a:gd name="T61" fmla="*/ 861 h 875"/>
                <a:gd name="T62" fmla="*/ 108 w 555"/>
                <a:gd name="T63" fmla="*/ 850 h 875"/>
                <a:gd name="T64" fmla="*/ 106 w 555"/>
                <a:gd name="T65" fmla="*/ 829 h 875"/>
                <a:gd name="T66" fmla="*/ 111 w 555"/>
                <a:gd name="T67" fmla="*/ 813 h 875"/>
                <a:gd name="T68" fmla="*/ 113 w 555"/>
                <a:gd name="T69" fmla="*/ 799 h 875"/>
                <a:gd name="T70" fmla="*/ 125 w 555"/>
                <a:gd name="T71" fmla="*/ 799 h 875"/>
                <a:gd name="T72" fmla="*/ 132 w 555"/>
                <a:gd name="T73" fmla="*/ 808 h 875"/>
                <a:gd name="T74" fmla="*/ 132 w 555"/>
                <a:gd name="T75" fmla="*/ 822 h 875"/>
                <a:gd name="T76" fmla="*/ 135 w 555"/>
                <a:gd name="T77" fmla="*/ 836 h 875"/>
                <a:gd name="T78" fmla="*/ 147 w 555"/>
                <a:gd name="T79" fmla="*/ 844 h 875"/>
                <a:gd name="T80" fmla="*/ 156 w 555"/>
                <a:gd name="T81" fmla="*/ 851 h 875"/>
                <a:gd name="T82" fmla="*/ 159 w 555"/>
                <a:gd name="T83" fmla="*/ 863 h 875"/>
                <a:gd name="T84" fmla="*/ 142 w 555"/>
                <a:gd name="T85" fmla="*/ 867 h 875"/>
                <a:gd name="T86" fmla="*/ 131 w 555"/>
                <a:gd name="T87" fmla="*/ 869 h 875"/>
                <a:gd name="T88" fmla="*/ 128 w 555"/>
                <a:gd name="T89" fmla="*/ 875 h 875"/>
                <a:gd name="T90" fmla="*/ 151 w 555"/>
                <a:gd name="T91" fmla="*/ 871 h 875"/>
                <a:gd name="T92" fmla="*/ 206 w 555"/>
                <a:gd name="T93" fmla="*/ 851 h 875"/>
                <a:gd name="T94" fmla="*/ 202 w 555"/>
                <a:gd name="T95" fmla="*/ 851 h 875"/>
                <a:gd name="T96" fmla="*/ 207 w 555"/>
                <a:gd name="T97" fmla="*/ 842 h 875"/>
                <a:gd name="T98" fmla="*/ 215 w 555"/>
                <a:gd name="T99" fmla="*/ 830 h 875"/>
                <a:gd name="T100" fmla="*/ 211 w 555"/>
                <a:gd name="T101" fmla="*/ 823 h 875"/>
                <a:gd name="T102" fmla="*/ 205 w 555"/>
                <a:gd name="T103" fmla="*/ 813 h 875"/>
                <a:gd name="T104" fmla="*/ 208 w 555"/>
                <a:gd name="T105" fmla="*/ 798 h 875"/>
                <a:gd name="T106" fmla="*/ 199 w 555"/>
                <a:gd name="T107" fmla="*/ 782 h 875"/>
                <a:gd name="T108" fmla="*/ 182 w 555"/>
                <a:gd name="T109" fmla="*/ 769 h 875"/>
                <a:gd name="T110" fmla="*/ 168 w 555"/>
                <a:gd name="T111" fmla="*/ 756 h 875"/>
                <a:gd name="T112" fmla="*/ 171 w 555"/>
                <a:gd name="T113" fmla="*/ 737 h 875"/>
                <a:gd name="T114" fmla="*/ 402 w 555"/>
                <a:gd name="T115" fmla="*/ 701 h 875"/>
                <a:gd name="T116" fmla="*/ 554 w 555"/>
                <a:gd name="T117" fmla="*/ 673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5" h="875">
                  <a:moveTo>
                    <a:pt x="554" y="673"/>
                  </a:moveTo>
                  <a:cubicBezTo>
                    <a:pt x="553" y="671"/>
                    <a:pt x="552" y="668"/>
                    <a:pt x="551" y="666"/>
                  </a:cubicBezTo>
                  <a:cubicBezTo>
                    <a:pt x="551" y="665"/>
                    <a:pt x="548" y="664"/>
                    <a:pt x="547" y="663"/>
                  </a:cubicBezTo>
                  <a:cubicBezTo>
                    <a:pt x="547" y="662"/>
                    <a:pt x="546" y="659"/>
                    <a:pt x="545" y="658"/>
                  </a:cubicBezTo>
                  <a:cubicBezTo>
                    <a:pt x="545" y="657"/>
                    <a:pt x="542" y="656"/>
                    <a:pt x="541" y="656"/>
                  </a:cubicBezTo>
                  <a:cubicBezTo>
                    <a:pt x="540" y="655"/>
                    <a:pt x="539" y="653"/>
                    <a:pt x="539" y="652"/>
                  </a:cubicBezTo>
                  <a:cubicBezTo>
                    <a:pt x="538" y="651"/>
                    <a:pt x="536" y="650"/>
                    <a:pt x="536" y="650"/>
                  </a:cubicBezTo>
                  <a:cubicBezTo>
                    <a:pt x="535" y="649"/>
                    <a:pt x="534" y="647"/>
                    <a:pt x="534" y="647"/>
                  </a:cubicBezTo>
                  <a:cubicBezTo>
                    <a:pt x="534" y="645"/>
                    <a:pt x="535" y="643"/>
                    <a:pt x="534" y="642"/>
                  </a:cubicBezTo>
                  <a:cubicBezTo>
                    <a:pt x="534" y="641"/>
                    <a:pt x="533" y="639"/>
                    <a:pt x="532" y="638"/>
                  </a:cubicBezTo>
                  <a:cubicBezTo>
                    <a:pt x="531" y="637"/>
                    <a:pt x="530" y="634"/>
                    <a:pt x="530" y="633"/>
                  </a:cubicBezTo>
                  <a:cubicBezTo>
                    <a:pt x="530" y="632"/>
                    <a:pt x="532" y="631"/>
                    <a:pt x="532" y="630"/>
                  </a:cubicBezTo>
                  <a:cubicBezTo>
                    <a:pt x="532" y="628"/>
                    <a:pt x="533" y="625"/>
                    <a:pt x="533" y="624"/>
                  </a:cubicBezTo>
                  <a:cubicBezTo>
                    <a:pt x="533" y="622"/>
                    <a:pt x="531" y="619"/>
                    <a:pt x="531" y="617"/>
                  </a:cubicBezTo>
                  <a:cubicBezTo>
                    <a:pt x="531" y="616"/>
                    <a:pt x="532" y="613"/>
                    <a:pt x="533" y="612"/>
                  </a:cubicBezTo>
                  <a:cubicBezTo>
                    <a:pt x="533" y="610"/>
                    <a:pt x="534" y="606"/>
                    <a:pt x="534" y="604"/>
                  </a:cubicBezTo>
                  <a:cubicBezTo>
                    <a:pt x="534" y="602"/>
                    <a:pt x="532" y="599"/>
                    <a:pt x="532" y="597"/>
                  </a:cubicBezTo>
                  <a:cubicBezTo>
                    <a:pt x="532" y="595"/>
                    <a:pt x="534" y="593"/>
                    <a:pt x="534" y="591"/>
                  </a:cubicBezTo>
                  <a:cubicBezTo>
                    <a:pt x="535" y="589"/>
                    <a:pt x="534" y="586"/>
                    <a:pt x="533" y="584"/>
                  </a:cubicBezTo>
                  <a:cubicBezTo>
                    <a:pt x="532" y="583"/>
                    <a:pt x="530" y="580"/>
                    <a:pt x="529" y="578"/>
                  </a:cubicBezTo>
                  <a:cubicBezTo>
                    <a:pt x="529" y="577"/>
                    <a:pt x="529" y="573"/>
                    <a:pt x="528" y="571"/>
                  </a:cubicBezTo>
                  <a:cubicBezTo>
                    <a:pt x="528" y="570"/>
                    <a:pt x="528" y="568"/>
                    <a:pt x="527" y="567"/>
                  </a:cubicBezTo>
                  <a:cubicBezTo>
                    <a:pt x="526" y="566"/>
                    <a:pt x="523" y="565"/>
                    <a:pt x="522" y="564"/>
                  </a:cubicBezTo>
                  <a:cubicBezTo>
                    <a:pt x="521" y="564"/>
                    <a:pt x="519" y="562"/>
                    <a:pt x="519" y="560"/>
                  </a:cubicBezTo>
                  <a:cubicBezTo>
                    <a:pt x="518" y="559"/>
                    <a:pt x="517" y="556"/>
                    <a:pt x="517" y="554"/>
                  </a:cubicBezTo>
                  <a:cubicBezTo>
                    <a:pt x="517" y="553"/>
                    <a:pt x="516" y="549"/>
                    <a:pt x="516" y="547"/>
                  </a:cubicBezTo>
                  <a:cubicBezTo>
                    <a:pt x="515" y="546"/>
                    <a:pt x="514" y="544"/>
                    <a:pt x="513" y="542"/>
                  </a:cubicBezTo>
                  <a:cubicBezTo>
                    <a:pt x="513" y="540"/>
                    <a:pt x="511" y="534"/>
                    <a:pt x="511" y="534"/>
                  </a:cubicBezTo>
                  <a:cubicBezTo>
                    <a:pt x="511" y="533"/>
                    <a:pt x="510" y="528"/>
                    <a:pt x="511" y="527"/>
                  </a:cubicBezTo>
                  <a:cubicBezTo>
                    <a:pt x="512" y="526"/>
                    <a:pt x="514" y="525"/>
                    <a:pt x="514" y="524"/>
                  </a:cubicBezTo>
                  <a:cubicBezTo>
                    <a:pt x="515" y="523"/>
                    <a:pt x="517" y="519"/>
                    <a:pt x="517" y="518"/>
                  </a:cubicBezTo>
                  <a:cubicBezTo>
                    <a:pt x="517" y="518"/>
                    <a:pt x="517" y="513"/>
                    <a:pt x="517" y="512"/>
                  </a:cubicBezTo>
                  <a:cubicBezTo>
                    <a:pt x="517" y="510"/>
                    <a:pt x="519" y="506"/>
                    <a:pt x="519" y="504"/>
                  </a:cubicBezTo>
                  <a:cubicBezTo>
                    <a:pt x="519" y="502"/>
                    <a:pt x="517" y="499"/>
                    <a:pt x="517" y="497"/>
                  </a:cubicBezTo>
                  <a:cubicBezTo>
                    <a:pt x="517" y="495"/>
                    <a:pt x="519" y="490"/>
                    <a:pt x="518" y="488"/>
                  </a:cubicBezTo>
                  <a:cubicBezTo>
                    <a:pt x="518" y="487"/>
                    <a:pt x="515" y="485"/>
                    <a:pt x="515" y="483"/>
                  </a:cubicBezTo>
                  <a:cubicBezTo>
                    <a:pt x="515" y="481"/>
                    <a:pt x="517" y="478"/>
                    <a:pt x="518" y="476"/>
                  </a:cubicBezTo>
                  <a:cubicBezTo>
                    <a:pt x="519" y="475"/>
                    <a:pt x="522" y="474"/>
                    <a:pt x="523" y="473"/>
                  </a:cubicBezTo>
                  <a:cubicBezTo>
                    <a:pt x="524" y="472"/>
                    <a:pt x="525" y="471"/>
                    <a:pt x="526" y="470"/>
                  </a:cubicBezTo>
                  <a:cubicBezTo>
                    <a:pt x="526" y="469"/>
                    <a:pt x="525" y="467"/>
                    <a:pt x="526" y="466"/>
                  </a:cubicBezTo>
                  <a:cubicBezTo>
                    <a:pt x="527" y="465"/>
                    <a:pt x="530" y="466"/>
                    <a:pt x="531" y="466"/>
                  </a:cubicBezTo>
                  <a:cubicBezTo>
                    <a:pt x="532" y="465"/>
                    <a:pt x="532" y="464"/>
                    <a:pt x="532" y="463"/>
                  </a:cubicBezTo>
                  <a:cubicBezTo>
                    <a:pt x="532" y="462"/>
                    <a:pt x="532" y="461"/>
                    <a:pt x="533" y="460"/>
                  </a:cubicBezTo>
                  <a:cubicBezTo>
                    <a:pt x="533" y="460"/>
                    <a:pt x="535" y="459"/>
                    <a:pt x="535" y="458"/>
                  </a:cubicBezTo>
                  <a:cubicBezTo>
                    <a:pt x="536" y="457"/>
                    <a:pt x="535" y="454"/>
                    <a:pt x="534" y="454"/>
                  </a:cubicBezTo>
                  <a:cubicBezTo>
                    <a:pt x="533" y="453"/>
                    <a:pt x="530" y="454"/>
                    <a:pt x="529" y="454"/>
                  </a:cubicBezTo>
                  <a:cubicBezTo>
                    <a:pt x="528" y="453"/>
                    <a:pt x="528" y="451"/>
                    <a:pt x="527" y="450"/>
                  </a:cubicBezTo>
                  <a:cubicBezTo>
                    <a:pt x="526" y="450"/>
                    <a:pt x="524" y="450"/>
                    <a:pt x="523" y="450"/>
                  </a:cubicBezTo>
                  <a:cubicBezTo>
                    <a:pt x="522" y="450"/>
                    <a:pt x="520" y="450"/>
                    <a:pt x="520" y="450"/>
                  </a:cubicBezTo>
                  <a:cubicBezTo>
                    <a:pt x="519" y="449"/>
                    <a:pt x="517" y="448"/>
                    <a:pt x="517" y="447"/>
                  </a:cubicBezTo>
                  <a:cubicBezTo>
                    <a:pt x="517" y="445"/>
                    <a:pt x="519" y="443"/>
                    <a:pt x="520" y="442"/>
                  </a:cubicBezTo>
                  <a:cubicBezTo>
                    <a:pt x="520" y="441"/>
                    <a:pt x="520" y="438"/>
                    <a:pt x="520" y="437"/>
                  </a:cubicBezTo>
                  <a:cubicBezTo>
                    <a:pt x="520" y="436"/>
                    <a:pt x="519" y="434"/>
                    <a:pt x="519" y="433"/>
                  </a:cubicBezTo>
                  <a:cubicBezTo>
                    <a:pt x="519" y="432"/>
                    <a:pt x="519" y="431"/>
                    <a:pt x="519" y="430"/>
                  </a:cubicBezTo>
                  <a:cubicBezTo>
                    <a:pt x="520" y="429"/>
                    <a:pt x="520" y="427"/>
                    <a:pt x="520" y="427"/>
                  </a:cubicBezTo>
                  <a:cubicBezTo>
                    <a:pt x="519" y="426"/>
                    <a:pt x="517" y="427"/>
                    <a:pt x="516" y="426"/>
                  </a:cubicBezTo>
                  <a:cubicBezTo>
                    <a:pt x="515" y="425"/>
                    <a:pt x="514" y="423"/>
                    <a:pt x="514" y="422"/>
                  </a:cubicBezTo>
                  <a:cubicBezTo>
                    <a:pt x="513" y="420"/>
                    <a:pt x="513" y="416"/>
                    <a:pt x="512" y="415"/>
                  </a:cubicBezTo>
                  <a:cubicBezTo>
                    <a:pt x="512" y="413"/>
                    <a:pt x="509" y="411"/>
                    <a:pt x="508" y="410"/>
                  </a:cubicBezTo>
                  <a:cubicBezTo>
                    <a:pt x="507" y="409"/>
                    <a:pt x="505" y="407"/>
                    <a:pt x="504" y="407"/>
                  </a:cubicBezTo>
                  <a:cubicBezTo>
                    <a:pt x="503" y="406"/>
                    <a:pt x="500" y="405"/>
                    <a:pt x="500" y="404"/>
                  </a:cubicBezTo>
                  <a:cubicBezTo>
                    <a:pt x="499" y="403"/>
                    <a:pt x="498" y="400"/>
                    <a:pt x="497" y="399"/>
                  </a:cubicBezTo>
                  <a:cubicBezTo>
                    <a:pt x="497" y="397"/>
                    <a:pt x="496" y="394"/>
                    <a:pt x="496" y="393"/>
                  </a:cubicBezTo>
                  <a:cubicBezTo>
                    <a:pt x="495" y="392"/>
                    <a:pt x="494" y="390"/>
                    <a:pt x="494" y="389"/>
                  </a:cubicBezTo>
                  <a:cubicBezTo>
                    <a:pt x="493" y="389"/>
                    <a:pt x="492" y="388"/>
                    <a:pt x="491" y="387"/>
                  </a:cubicBezTo>
                  <a:cubicBezTo>
                    <a:pt x="491" y="386"/>
                    <a:pt x="491" y="384"/>
                    <a:pt x="491" y="383"/>
                  </a:cubicBezTo>
                  <a:cubicBezTo>
                    <a:pt x="490" y="382"/>
                    <a:pt x="490" y="380"/>
                    <a:pt x="489" y="379"/>
                  </a:cubicBezTo>
                  <a:cubicBezTo>
                    <a:pt x="489" y="378"/>
                    <a:pt x="488" y="377"/>
                    <a:pt x="487" y="376"/>
                  </a:cubicBezTo>
                  <a:cubicBezTo>
                    <a:pt x="487" y="375"/>
                    <a:pt x="486" y="372"/>
                    <a:pt x="485" y="371"/>
                  </a:cubicBezTo>
                  <a:cubicBezTo>
                    <a:pt x="484" y="370"/>
                    <a:pt x="481" y="370"/>
                    <a:pt x="481" y="369"/>
                  </a:cubicBezTo>
                  <a:cubicBezTo>
                    <a:pt x="480" y="368"/>
                    <a:pt x="482" y="365"/>
                    <a:pt x="481" y="364"/>
                  </a:cubicBezTo>
                  <a:cubicBezTo>
                    <a:pt x="481" y="363"/>
                    <a:pt x="477" y="360"/>
                    <a:pt x="477" y="360"/>
                  </a:cubicBezTo>
                  <a:cubicBezTo>
                    <a:pt x="477" y="360"/>
                    <a:pt x="418" y="178"/>
                    <a:pt x="418" y="178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1"/>
                    <a:pt x="353" y="1"/>
                    <a:pt x="350" y="2"/>
                  </a:cubicBezTo>
                  <a:cubicBezTo>
                    <a:pt x="328" y="5"/>
                    <a:pt x="283" y="11"/>
                    <a:pt x="261" y="14"/>
                  </a:cubicBezTo>
                  <a:cubicBezTo>
                    <a:pt x="245" y="16"/>
                    <a:pt x="212" y="22"/>
                    <a:pt x="195" y="24"/>
                  </a:cubicBezTo>
                  <a:cubicBezTo>
                    <a:pt x="181" y="26"/>
                    <a:pt x="152" y="29"/>
                    <a:pt x="138" y="31"/>
                  </a:cubicBezTo>
                  <a:cubicBezTo>
                    <a:pt x="123" y="33"/>
                    <a:pt x="92" y="37"/>
                    <a:pt x="77" y="39"/>
                  </a:cubicBezTo>
                  <a:cubicBezTo>
                    <a:pt x="64" y="40"/>
                    <a:pt x="37" y="42"/>
                    <a:pt x="24" y="44"/>
                  </a:cubicBezTo>
                  <a:cubicBezTo>
                    <a:pt x="18" y="44"/>
                    <a:pt x="8" y="46"/>
                    <a:pt x="0" y="4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6" y="592"/>
                    <a:pt x="26" y="592"/>
                    <a:pt x="26" y="592"/>
                  </a:cubicBezTo>
                  <a:cubicBezTo>
                    <a:pt x="70" y="853"/>
                    <a:pt x="70" y="853"/>
                    <a:pt x="70" y="853"/>
                  </a:cubicBezTo>
                  <a:cubicBezTo>
                    <a:pt x="71" y="852"/>
                    <a:pt x="72" y="852"/>
                    <a:pt x="73" y="852"/>
                  </a:cubicBezTo>
                  <a:cubicBezTo>
                    <a:pt x="74" y="852"/>
                    <a:pt x="75" y="854"/>
                    <a:pt x="76" y="854"/>
                  </a:cubicBezTo>
                  <a:cubicBezTo>
                    <a:pt x="78" y="854"/>
                    <a:pt x="80" y="854"/>
                    <a:pt x="81" y="854"/>
                  </a:cubicBezTo>
                  <a:cubicBezTo>
                    <a:pt x="83" y="854"/>
                    <a:pt x="85" y="851"/>
                    <a:pt x="87" y="851"/>
                  </a:cubicBezTo>
                  <a:cubicBezTo>
                    <a:pt x="88" y="851"/>
                    <a:pt x="90" y="853"/>
                    <a:pt x="91" y="853"/>
                  </a:cubicBezTo>
                  <a:cubicBezTo>
                    <a:pt x="93" y="854"/>
                    <a:pt x="96" y="854"/>
                    <a:pt x="97" y="855"/>
                  </a:cubicBezTo>
                  <a:cubicBezTo>
                    <a:pt x="97" y="856"/>
                    <a:pt x="95" y="857"/>
                    <a:pt x="95" y="858"/>
                  </a:cubicBezTo>
                  <a:cubicBezTo>
                    <a:pt x="95" y="859"/>
                    <a:pt x="95" y="861"/>
                    <a:pt x="96" y="861"/>
                  </a:cubicBezTo>
                  <a:cubicBezTo>
                    <a:pt x="97" y="862"/>
                    <a:pt x="99" y="861"/>
                    <a:pt x="100" y="861"/>
                  </a:cubicBezTo>
                  <a:cubicBezTo>
                    <a:pt x="102" y="860"/>
                    <a:pt x="104" y="858"/>
                    <a:pt x="105" y="857"/>
                  </a:cubicBezTo>
                  <a:cubicBezTo>
                    <a:pt x="106" y="855"/>
                    <a:pt x="108" y="852"/>
                    <a:pt x="108" y="850"/>
                  </a:cubicBezTo>
                  <a:cubicBezTo>
                    <a:pt x="108" y="848"/>
                    <a:pt x="107" y="843"/>
                    <a:pt x="107" y="841"/>
                  </a:cubicBezTo>
                  <a:cubicBezTo>
                    <a:pt x="107" y="839"/>
                    <a:pt x="108" y="835"/>
                    <a:pt x="108" y="833"/>
                  </a:cubicBezTo>
                  <a:cubicBezTo>
                    <a:pt x="107" y="832"/>
                    <a:pt x="106" y="830"/>
                    <a:pt x="106" y="829"/>
                  </a:cubicBezTo>
                  <a:cubicBezTo>
                    <a:pt x="106" y="827"/>
                    <a:pt x="106" y="825"/>
                    <a:pt x="107" y="824"/>
                  </a:cubicBezTo>
                  <a:cubicBezTo>
                    <a:pt x="107" y="823"/>
                    <a:pt x="107" y="819"/>
                    <a:pt x="108" y="818"/>
                  </a:cubicBezTo>
                  <a:cubicBezTo>
                    <a:pt x="108" y="817"/>
                    <a:pt x="111" y="815"/>
                    <a:pt x="111" y="813"/>
                  </a:cubicBezTo>
                  <a:cubicBezTo>
                    <a:pt x="111" y="812"/>
                    <a:pt x="111" y="810"/>
                    <a:pt x="111" y="809"/>
                  </a:cubicBezTo>
                  <a:cubicBezTo>
                    <a:pt x="111" y="808"/>
                    <a:pt x="110" y="805"/>
                    <a:pt x="110" y="804"/>
                  </a:cubicBezTo>
                  <a:cubicBezTo>
                    <a:pt x="110" y="803"/>
                    <a:pt x="113" y="801"/>
                    <a:pt x="113" y="799"/>
                  </a:cubicBezTo>
                  <a:cubicBezTo>
                    <a:pt x="114" y="798"/>
                    <a:pt x="116" y="795"/>
                    <a:pt x="117" y="795"/>
                  </a:cubicBezTo>
                  <a:cubicBezTo>
                    <a:pt x="118" y="795"/>
                    <a:pt x="121" y="796"/>
                    <a:pt x="122" y="796"/>
                  </a:cubicBezTo>
                  <a:cubicBezTo>
                    <a:pt x="123" y="797"/>
                    <a:pt x="124" y="799"/>
                    <a:pt x="125" y="799"/>
                  </a:cubicBezTo>
                  <a:cubicBezTo>
                    <a:pt x="126" y="800"/>
                    <a:pt x="128" y="799"/>
                    <a:pt x="129" y="800"/>
                  </a:cubicBezTo>
                  <a:cubicBezTo>
                    <a:pt x="130" y="800"/>
                    <a:pt x="131" y="801"/>
                    <a:pt x="132" y="802"/>
                  </a:cubicBezTo>
                  <a:cubicBezTo>
                    <a:pt x="132" y="804"/>
                    <a:pt x="131" y="807"/>
                    <a:pt x="132" y="808"/>
                  </a:cubicBezTo>
                  <a:cubicBezTo>
                    <a:pt x="132" y="809"/>
                    <a:pt x="134" y="811"/>
                    <a:pt x="134" y="812"/>
                  </a:cubicBezTo>
                  <a:cubicBezTo>
                    <a:pt x="135" y="814"/>
                    <a:pt x="135" y="817"/>
                    <a:pt x="135" y="819"/>
                  </a:cubicBezTo>
                  <a:cubicBezTo>
                    <a:pt x="134" y="820"/>
                    <a:pt x="133" y="821"/>
                    <a:pt x="132" y="822"/>
                  </a:cubicBezTo>
                  <a:cubicBezTo>
                    <a:pt x="132" y="823"/>
                    <a:pt x="131" y="825"/>
                    <a:pt x="132" y="827"/>
                  </a:cubicBezTo>
                  <a:cubicBezTo>
                    <a:pt x="132" y="828"/>
                    <a:pt x="135" y="829"/>
                    <a:pt x="135" y="830"/>
                  </a:cubicBezTo>
                  <a:cubicBezTo>
                    <a:pt x="136" y="831"/>
                    <a:pt x="135" y="835"/>
                    <a:pt x="135" y="836"/>
                  </a:cubicBezTo>
                  <a:cubicBezTo>
                    <a:pt x="136" y="838"/>
                    <a:pt x="139" y="839"/>
                    <a:pt x="140" y="840"/>
                  </a:cubicBezTo>
                  <a:cubicBezTo>
                    <a:pt x="141" y="841"/>
                    <a:pt x="143" y="843"/>
                    <a:pt x="144" y="844"/>
                  </a:cubicBezTo>
                  <a:cubicBezTo>
                    <a:pt x="145" y="844"/>
                    <a:pt x="146" y="844"/>
                    <a:pt x="147" y="844"/>
                  </a:cubicBezTo>
                  <a:cubicBezTo>
                    <a:pt x="148" y="844"/>
                    <a:pt x="149" y="846"/>
                    <a:pt x="150" y="847"/>
                  </a:cubicBezTo>
                  <a:cubicBezTo>
                    <a:pt x="151" y="847"/>
                    <a:pt x="151" y="850"/>
                    <a:pt x="152" y="850"/>
                  </a:cubicBezTo>
                  <a:cubicBezTo>
                    <a:pt x="153" y="851"/>
                    <a:pt x="155" y="851"/>
                    <a:pt x="156" y="851"/>
                  </a:cubicBezTo>
                  <a:cubicBezTo>
                    <a:pt x="158" y="852"/>
                    <a:pt x="161" y="854"/>
                    <a:pt x="162" y="855"/>
                  </a:cubicBezTo>
                  <a:cubicBezTo>
                    <a:pt x="163" y="856"/>
                    <a:pt x="164" y="859"/>
                    <a:pt x="163" y="860"/>
                  </a:cubicBezTo>
                  <a:cubicBezTo>
                    <a:pt x="163" y="861"/>
                    <a:pt x="160" y="863"/>
                    <a:pt x="159" y="863"/>
                  </a:cubicBezTo>
                  <a:cubicBezTo>
                    <a:pt x="158" y="864"/>
                    <a:pt x="154" y="865"/>
                    <a:pt x="153" y="866"/>
                  </a:cubicBezTo>
                  <a:cubicBezTo>
                    <a:pt x="151" y="866"/>
                    <a:pt x="148" y="867"/>
                    <a:pt x="146" y="867"/>
                  </a:cubicBezTo>
                  <a:cubicBezTo>
                    <a:pt x="145" y="867"/>
                    <a:pt x="143" y="868"/>
                    <a:pt x="142" y="867"/>
                  </a:cubicBezTo>
                  <a:cubicBezTo>
                    <a:pt x="141" y="867"/>
                    <a:pt x="139" y="865"/>
                    <a:pt x="137" y="865"/>
                  </a:cubicBezTo>
                  <a:cubicBezTo>
                    <a:pt x="136" y="865"/>
                    <a:pt x="135" y="867"/>
                    <a:pt x="134" y="868"/>
                  </a:cubicBezTo>
                  <a:cubicBezTo>
                    <a:pt x="133" y="868"/>
                    <a:pt x="131" y="869"/>
                    <a:pt x="131" y="869"/>
                  </a:cubicBezTo>
                  <a:cubicBezTo>
                    <a:pt x="129" y="870"/>
                    <a:pt x="126" y="869"/>
                    <a:pt x="125" y="870"/>
                  </a:cubicBezTo>
                  <a:cubicBezTo>
                    <a:pt x="124" y="871"/>
                    <a:pt x="123" y="873"/>
                    <a:pt x="123" y="874"/>
                  </a:cubicBezTo>
                  <a:cubicBezTo>
                    <a:pt x="124" y="875"/>
                    <a:pt x="127" y="875"/>
                    <a:pt x="128" y="875"/>
                  </a:cubicBezTo>
                  <a:cubicBezTo>
                    <a:pt x="129" y="875"/>
                    <a:pt x="132" y="874"/>
                    <a:pt x="133" y="873"/>
                  </a:cubicBezTo>
                  <a:cubicBezTo>
                    <a:pt x="135" y="873"/>
                    <a:pt x="138" y="873"/>
                    <a:pt x="140" y="873"/>
                  </a:cubicBezTo>
                  <a:cubicBezTo>
                    <a:pt x="143" y="872"/>
                    <a:pt x="149" y="871"/>
                    <a:pt x="151" y="871"/>
                  </a:cubicBezTo>
                  <a:cubicBezTo>
                    <a:pt x="155" y="870"/>
                    <a:pt x="162" y="869"/>
                    <a:pt x="166" y="868"/>
                  </a:cubicBezTo>
                  <a:cubicBezTo>
                    <a:pt x="171" y="866"/>
                    <a:pt x="183" y="862"/>
                    <a:pt x="188" y="860"/>
                  </a:cubicBezTo>
                  <a:cubicBezTo>
                    <a:pt x="193" y="858"/>
                    <a:pt x="202" y="853"/>
                    <a:pt x="206" y="851"/>
                  </a:cubicBezTo>
                  <a:cubicBezTo>
                    <a:pt x="207" y="851"/>
                    <a:pt x="207" y="851"/>
                    <a:pt x="207" y="851"/>
                  </a:cubicBezTo>
                  <a:cubicBezTo>
                    <a:pt x="207" y="850"/>
                    <a:pt x="206" y="850"/>
                    <a:pt x="206" y="849"/>
                  </a:cubicBezTo>
                  <a:cubicBezTo>
                    <a:pt x="205" y="849"/>
                    <a:pt x="203" y="852"/>
                    <a:pt x="202" y="851"/>
                  </a:cubicBezTo>
                  <a:cubicBezTo>
                    <a:pt x="201" y="851"/>
                    <a:pt x="200" y="848"/>
                    <a:pt x="201" y="848"/>
                  </a:cubicBezTo>
                  <a:cubicBezTo>
                    <a:pt x="201" y="846"/>
                    <a:pt x="204" y="846"/>
                    <a:pt x="205" y="845"/>
                  </a:cubicBezTo>
                  <a:cubicBezTo>
                    <a:pt x="206" y="845"/>
                    <a:pt x="207" y="843"/>
                    <a:pt x="207" y="842"/>
                  </a:cubicBezTo>
                  <a:cubicBezTo>
                    <a:pt x="208" y="841"/>
                    <a:pt x="207" y="838"/>
                    <a:pt x="208" y="837"/>
                  </a:cubicBezTo>
                  <a:cubicBezTo>
                    <a:pt x="208" y="836"/>
                    <a:pt x="209" y="834"/>
                    <a:pt x="209" y="833"/>
                  </a:cubicBezTo>
                  <a:cubicBezTo>
                    <a:pt x="210" y="832"/>
                    <a:pt x="214" y="831"/>
                    <a:pt x="215" y="830"/>
                  </a:cubicBezTo>
                  <a:cubicBezTo>
                    <a:pt x="216" y="829"/>
                    <a:pt x="217" y="827"/>
                    <a:pt x="217" y="826"/>
                  </a:cubicBezTo>
                  <a:cubicBezTo>
                    <a:pt x="217" y="825"/>
                    <a:pt x="216" y="824"/>
                    <a:pt x="215" y="823"/>
                  </a:cubicBezTo>
                  <a:cubicBezTo>
                    <a:pt x="214" y="823"/>
                    <a:pt x="212" y="824"/>
                    <a:pt x="211" y="823"/>
                  </a:cubicBezTo>
                  <a:cubicBezTo>
                    <a:pt x="210" y="823"/>
                    <a:pt x="209" y="822"/>
                    <a:pt x="208" y="822"/>
                  </a:cubicBezTo>
                  <a:cubicBezTo>
                    <a:pt x="207" y="821"/>
                    <a:pt x="208" y="818"/>
                    <a:pt x="207" y="817"/>
                  </a:cubicBezTo>
                  <a:cubicBezTo>
                    <a:pt x="207" y="816"/>
                    <a:pt x="206" y="814"/>
                    <a:pt x="205" y="813"/>
                  </a:cubicBezTo>
                  <a:cubicBezTo>
                    <a:pt x="205" y="812"/>
                    <a:pt x="205" y="810"/>
                    <a:pt x="206" y="808"/>
                  </a:cubicBezTo>
                  <a:cubicBezTo>
                    <a:pt x="206" y="807"/>
                    <a:pt x="208" y="806"/>
                    <a:pt x="209" y="804"/>
                  </a:cubicBezTo>
                  <a:cubicBezTo>
                    <a:pt x="209" y="803"/>
                    <a:pt x="208" y="799"/>
                    <a:pt x="208" y="798"/>
                  </a:cubicBezTo>
                  <a:cubicBezTo>
                    <a:pt x="208" y="796"/>
                    <a:pt x="209" y="792"/>
                    <a:pt x="208" y="790"/>
                  </a:cubicBezTo>
                  <a:cubicBezTo>
                    <a:pt x="208" y="789"/>
                    <a:pt x="206" y="785"/>
                    <a:pt x="205" y="784"/>
                  </a:cubicBezTo>
                  <a:cubicBezTo>
                    <a:pt x="203" y="783"/>
                    <a:pt x="200" y="782"/>
                    <a:pt x="199" y="782"/>
                  </a:cubicBezTo>
                  <a:cubicBezTo>
                    <a:pt x="197" y="781"/>
                    <a:pt x="193" y="780"/>
                    <a:pt x="191" y="779"/>
                  </a:cubicBezTo>
                  <a:cubicBezTo>
                    <a:pt x="190" y="778"/>
                    <a:pt x="188" y="777"/>
                    <a:pt x="187" y="776"/>
                  </a:cubicBezTo>
                  <a:cubicBezTo>
                    <a:pt x="186" y="774"/>
                    <a:pt x="184" y="770"/>
                    <a:pt x="182" y="769"/>
                  </a:cubicBezTo>
                  <a:cubicBezTo>
                    <a:pt x="181" y="768"/>
                    <a:pt x="179" y="766"/>
                    <a:pt x="178" y="765"/>
                  </a:cubicBezTo>
                  <a:cubicBezTo>
                    <a:pt x="176" y="764"/>
                    <a:pt x="172" y="762"/>
                    <a:pt x="171" y="760"/>
                  </a:cubicBezTo>
                  <a:cubicBezTo>
                    <a:pt x="170" y="759"/>
                    <a:pt x="168" y="757"/>
                    <a:pt x="168" y="756"/>
                  </a:cubicBezTo>
                  <a:cubicBezTo>
                    <a:pt x="168" y="754"/>
                    <a:pt x="170" y="752"/>
                    <a:pt x="171" y="750"/>
                  </a:cubicBezTo>
                  <a:cubicBezTo>
                    <a:pt x="171" y="748"/>
                    <a:pt x="171" y="745"/>
                    <a:pt x="171" y="743"/>
                  </a:cubicBezTo>
                  <a:cubicBezTo>
                    <a:pt x="171" y="742"/>
                    <a:pt x="171" y="738"/>
                    <a:pt x="171" y="737"/>
                  </a:cubicBezTo>
                  <a:cubicBezTo>
                    <a:pt x="171" y="736"/>
                    <a:pt x="172" y="733"/>
                    <a:pt x="172" y="733"/>
                  </a:cubicBezTo>
                  <a:cubicBezTo>
                    <a:pt x="172" y="733"/>
                    <a:pt x="270" y="720"/>
                    <a:pt x="303" y="715"/>
                  </a:cubicBezTo>
                  <a:cubicBezTo>
                    <a:pt x="328" y="712"/>
                    <a:pt x="378" y="705"/>
                    <a:pt x="402" y="701"/>
                  </a:cubicBezTo>
                  <a:cubicBezTo>
                    <a:pt x="422" y="698"/>
                    <a:pt x="462" y="691"/>
                    <a:pt x="482" y="688"/>
                  </a:cubicBezTo>
                  <a:cubicBezTo>
                    <a:pt x="498" y="685"/>
                    <a:pt x="542" y="679"/>
                    <a:pt x="555" y="677"/>
                  </a:cubicBezTo>
                  <a:cubicBezTo>
                    <a:pt x="555" y="675"/>
                    <a:pt x="554" y="674"/>
                    <a:pt x="554" y="67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508375" y="2798763"/>
              <a:ext cx="706437" cy="465138"/>
            </a:xfrm>
            <a:custGeom>
              <a:avLst/>
              <a:gdLst>
                <a:gd name="T0" fmla="*/ 135 w 837"/>
                <a:gd name="T1" fmla="*/ 550 h 551"/>
                <a:gd name="T2" fmla="*/ 293 w 837"/>
                <a:gd name="T3" fmla="*/ 540 h 551"/>
                <a:gd name="T4" fmla="*/ 652 w 837"/>
                <a:gd name="T5" fmla="*/ 506 h 551"/>
                <a:gd name="T6" fmla="*/ 663 w 837"/>
                <a:gd name="T7" fmla="*/ 516 h 551"/>
                <a:gd name="T8" fmla="*/ 677 w 837"/>
                <a:gd name="T9" fmla="*/ 527 h 551"/>
                <a:gd name="T10" fmla="*/ 690 w 837"/>
                <a:gd name="T11" fmla="*/ 542 h 551"/>
                <a:gd name="T12" fmla="*/ 703 w 837"/>
                <a:gd name="T13" fmla="*/ 544 h 551"/>
                <a:gd name="T14" fmla="*/ 701 w 837"/>
                <a:gd name="T15" fmla="*/ 509 h 551"/>
                <a:gd name="T16" fmla="*/ 734 w 837"/>
                <a:gd name="T17" fmla="*/ 488 h 551"/>
                <a:gd name="T18" fmla="*/ 745 w 837"/>
                <a:gd name="T19" fmla="*/ 451 h 551"/>
                <a:gd name="T20" fmla="*/ 742 w 837"/>
                <a:gd name="T21" fmla="*/ 411 h 551"/>
                <a:gd name="T22" fmla="*/ 722 w 837"/>
                <a:gd name="T23" fmla="*/ 393 h 551"/>
                <a:gd name="T24" fmla="*/ 734 w 837"/>
                <a:gd name="T25" fmla="*/ 362 h 551"/>
                <a:gd name="T26" fmla="*/ 765 w 837"/>
                <a:gd name="T27" fmla="*/ 353 h 551"/>
                <a:gd name="T28" fmla="*/ 799 w 837"/>
                <a:gd name="T29" fmla="*/ 338 h 551"/>
                <a:gd name="T30" fmla="*/ 817 w 837"/>
                <a:gd name="T31" fmla="*/ 316 h 551"/>
                <a:gd name="T32" fmla="*/ 828 w 837"/>
                <a:gd name="T33" fmla="*/ 287 h 551"/>
                <a:gd name="T34" fmla="*/ 837 w 837"/>
                <a:gd name="T35" fmla="*/ 253 h 551"/>
                <a:gd name="T36" fmla="*/ 823 w 837"/>
                <a:gd name="T37" fmla="*/ 223 h 551"/>
                <a:gd name="T38" fmla="*/ 795 w 837"/>
                <a:gd name="T39" fmla="*/ 194 h 551"/>
                <a:gd name="T40" fmla="*/ 761 w 837"/>
                <a:gd name="T41" fmla="*/ 173 h 551"/>
                <a:gd name="T42" fmla="*/ 752 w 837"/>
                <a:gd name="T43" fmla="*/ 146 h 551"/>
                <a:gd name="T44" fmla="*/ 700 w 837"/>
                <a:gd name="T45" fmla="*/ 117 h 551"/>
                <a:gd name="T46" fmla="*/ 685 w 837"/>
                <a:gd name="T47" fmla="*/ 67 h 551"/>
                <a:gd name="T48" fmla="*/ 689 w 837"/>
                <a:gd name="T49" fmla="*/ 32 h 551"/>
                <a:gd name="T50" fmla="*/ 672 w 837"/>
                <a:gd name="T51" fmla="*/ 9 h 551"/>
                <a:gd name="T52" fmla="*/ 216 w 837"/>
                <a:gd name="T53" fmla="*/ 34 h 551"/>
                <a:gd name="T54" fmla="*/ 2 w 837"/>
                <a:gd name="T55" fmla="*/ 53 h 551"/>
                <a:gd name="T56" fmla="*/ 10 w 837"/>
                <a:gd name="T57" fmla="*/ 71 h 551"/>
                <a:gd name="T58" fmla="*/ 5 w 837"/>
                <a:gd name="T59" fmla="*/ 86 h 551"/>
                <a:gd name="T60" fmla="*/ 18 w 837"/>
                <a:gd name="T61" fmla="*/ 93 h 551"/>
                <a:gd name="T62" fmla="*/ 21 w 837"/>
                <a:gd name="T63" fmla="*/ 116 h 551"/>
                <a:gd name="T64" fmla="*/ 15 w 837"/>
                <a:gd name="T65" fmla="*/ 135 h 551"/>
                <a:gd name="T66" fmla="*/ 12 w 837"/>
                <a:gd name="T67" fmla="*/ 153 h 551"/>
                <a:gd name="T68" fmla="*/ 5 w 837"/>
                <a:gd name="T69" fmla="*/ 167 h 551"/>
                <a:gd name="T70" fmla="*/ 0 w 837"/>
                <a:gd name="T71" fmla="*/ 181 h 551"/>
                <a:gd name="T72" fmla="*/ 8 w 837"/>
                <a:gd name="T73" fmla="*/ 187 h 551"/>
                <a:gd name="T74" fmla="*/ 19 w 837"/>
                <a:gd name="T75" fmla="*/ 204 h 551"/>
                <a:gd name="T76" fmla="*/ 26 w 837"/>
                <a:gd name="T77" fmla="*/ 214 h 551"/>
                <a:gd name="T78" fmla="*/ 32 w 837"/>
                <a:gd name="T79" fmla="*/ 240 h 551"/>
                <a:gd name="T80" fmla="*/ 44 w 837"/>
                <a:gd name="T81" fmla="*/ 264 h 551"/>
                <a:gd name="T82" fmla="*/ 49 w 837"/>
                <a:gd name="T83" fmla="*/ 281 h 551"/>
                <a:gd name="T84" fmla="*/ 62 w 837"/>
                <a:gd name="T85" fmla="*/ 304 h 551"/>
                <a:gd name="T86" fmla="*/ 67 w 837"/>
                <a:gd name="T87" fmla="*/ 325 h 551"/>
                <a:gd name="T88" fmla="*/ 75 w 837"/>
                <a:gd name="T89" fmla="*/ 334 h 551"/>
                <a:gd name="T90" fmla="*/ 76 w 837"/>
                <a:gd name="T91" fmla="*/ 362 h 551"/>
                <a:gd name="T92" fmla="*/ 83 w 837"/>
                <a:gd name="T93" fmla="*/ 379 h 551"/>
                <a:gd name="T94" fmla="*/ 95 w 837"/>
                <a:gd name="T95" fmla="*/ 392 h 551"/>
                <a:gd name="T96" fmla="*/ 100 w 837"/>
                <a:gd name="T97" fmla="*/ 412 h 551"/>
                <a:gd name="T98" fmla="*/ 107 w 837"/>
                <a:gd name="T99" fmla="*/ 434 h 551"/>
                <a:gd name="T100" fmla="*/ 110 w 837"/>
                <a:gd name="T101" fmla="*/ 456 h 551"/>
                <a:gd name="T102" fmla="*/ 112 w 837"/>
                <a:gd name="T103" fmla="*/ 477 h 551"/>
                <a:gd name="T104" fmla="*/ 120 w 837"/>
                <a:gd name="T105" fmla="*/ 496 h 551"/>
                <a:gd name="T106" fmla="*/ 118 w 837"/>
                <a:gd name="T107" fmla="*/ 516 h 551"/>
                <a:gd name="T108" fmla="*/ 117 w 837"/>
                <a:gd name="T109" fmla="*/ 53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7" h="551">
                  <a:moveTo>
                    <a:pt x="127" y="541"/>
                  </a:moveTo>
                  <a:cubicBezTo>
                    <a:pt x="127" y="542"/>
                    <a:pt x="128" y="542"/>
                    <a:pt x="128" y="542"/>
                  </a:cubicBezTo>
                  <a:cubicBezTo>
                    <a:pt x="129" y="543"/>
                    <a:pt x="130" y="545"/>
                    <a:pt x="130" y="547"/>
                  </a:cubicBezTo>
                  <a:cubicBezTo>
                    <a:pt x="130" y="549"/>
                    <a:pt x="129" y="550"/>
                    <a:pt x="129" y="551"/>
                  </a:cubicBezTo>
                  <a:cubicBezTo>
                    <a:pt x="130" y="551"/>
                    <a:pt x="131" y="551"/>
                    <a:pt x="132" y="551"/>
                  </a:cubicBezTo>
                  <a:cubicBezTo>
                    <a:pt x="133" y="550"/>
                    <a:pt x="134" y="550"/>
                    <a:pt x="135" y="550"/>
                  </a:cubicBezTo>
                  <a:cubicBezTo>
                    <a:pt x="136" y="550"/>
                    <a:pt x="136" y="550"/>
                    <a:pt x="136" y="550"/>
                  </a:cubicBezTo>
                  <a:cubicBezTo>
                    <a:pt x="136" y="550"/>
                    <a:pt x="137" y="550"/>
                    <a:pt x="137" y="550"/>
                  </a:cubicBezTo>
                  <a:cubicBezTo>
                    <a:pt x="138" y="545"/>
                    <a:pt x="138" y="545"/>
                    <a:pt x="138" y="545"/>
                  </a:cubicBezTo>
                  <a:cubicBezTo>
                    <a:pt x="160" y="545"/>
                    <a:pt x="214" y="543"/>
                    <a:pt x="235" y="542"/>
                  </a:cubicBezTo>
                  <a:cubicBezTo>
                    <a:pt x="239" y="542"/>
                    <a:pt x="245" y="542"/>
                    <a:pt x="250" y="542"/>
                  </a:cubicBezTo>
                  <a:cubicBezTo>
                    <a:pt x="265" y="542"/>
                    <a:pt x="283" y="541"/>
                    <a:pt x="293" y="540"/>
                  </a:cubicBezTo>
                  <a:cubicBezTo>
                    <a:pt x="303" y="540"/>
                    <a:pt x="318" y="538"/>
                    <a:pt x="332" y="537"/>
                  </a:cubicBezTo>
                  <a:cubicBezTo>
                    <a:pt x="339" y="537"/>
                    <a:pt x="347" y="536"/>
                    <a:pt x="352" y="535"/>
                  </a:cubicBezTo>
                  <a:cubicBezTo>
                    <a:pt x="364" y="534"/>
                    <a:pt x="382" y="533"/>
                    <a:pt x="400" y="532"/>
                  </a:cubicBezTo>
                  <a:cubicBezTo>
                    <a:pt x="427" y="530"/>
                    <a:pt x="456" y="528"/>
                    <a:pt x="474" y="526"/>
                  </a:cubicBezTo>
                  <a:cubicBezTo>
                    <a:pt x="504" y="523"/>
                    <a:pt x="564" y="517"/>
                    <a:pt x="594" y="513"/>
                  </a:cubicBezTo>
                  <a:cubicBezTo>
                    <a:pt x="608" y="512"/>
                    <a:pt x="651" y="506"/>
                    <a:pt x="652" y="506"/>
                  </a:cubicBezTo>
                  <a:cubicBezTo>
                    <a:pt x="653" y="506"/>
                    <a:pt x="653" y="506"/>
                    <a:pt x="653" y="506"/>
                  </a:cubicBezTo>
                  <a:cubicBezTo>
                    <a:pt x="654" y="506"/>
                    <a:pt x="654" y="506"/>
                    <a:pt x="654" y="506"/>
                  </a:cubicBezTo>
                  <a:cubicBezTo>
                    <a:pt x="660" y="508"/>
                    <a:pt x="661" y="510"/>
                    <a:pt x="661" y="510"/>
                  </a:cubicBezTo>
                  <a:cubicBezTo>
                    <a:pt x="663" y="512"/>
                    <a:pt x="663" y="514"/>
                    <a:pt x="663" y="516"/>
                  </a:cubicBezTo>
                  <a:cubicBezTo>
                    <a:pt x="663" y="516"/>
                    <a:pt x="663" y="516"/>
                    <a:pt x="663" y="516"/>
                  </a:cubicBezTo>
                  <a:cubicBezTo>
                    <a:pt x="663" y="516"/>
                    <a:pt x="663" y="516"/>
                    <a:pt x="663" y="516"/>
                  </a:cubicBezTo>
                  <a:cubicBezTo>
                    <a:pt x="664" y="516"/>
                    <a:pt x="665" y="516"/>
                    <a:pt x="665" y="516"/>
                  </a:cubicBezTo>
                  <a:cubicBezTo>
                    <a:pt x="667" y="516"/>
                    <a:pt x="668" y="516"/>
                    <a:pt x="669" y="517"/>
                  </a:cubicBezTo>
                  <a:cubicBezTo>
                    <a:pt x="671" y="519"/>
                    <a:pt x="672" y="521"/>
                    <a:pt x="673" y="523"/>
                  </a:cubicBezTo>
                  <a:cubicBezTo>
                    <a:pt x="673" y="523"/>
                    <a:pt x="673" y="523"/>
                    <a:pt x="673" y="523"/>
                  </a:cubicBezTo>
                  <a:cubicBezTo>
                    <a:pt x="673" y="524"/>
                    <a:pt x="673" y="524"/>
                    <a:pt x="673" y="525"/>
                  </a:cubicBezTo>
                  <a:cubicBezTo>
                    <a:pt x="674" y="525"/>
                    <a:pt x="676" y="525"/>
                    <a:pt x="677" y="527"/>
                  </a:cubicBezTo>
                  <a:cubicBezTo>
                    <a:pt x="679" y="528"/>
                    <a:pt x="679" y="530"/>
                    <a:pt x="679" y="531"/>
                  </a:cubicBezTo>
                  <a:cubicBezTo>
                    <a:pt x="679" y="531"/>
                    <a:pt x="679" y="531"/>
                    <a:pt x="679" y="531"/>
                  </a:cubicBezTo>
                  <a:cubicBezTo>
                    <a:pt x="681" y="531"/>
                    <a:pt x="682" y="531"/>
                    <a:pt x="683" y="532"/>
                  </a:cubicBezTo>
                  <a:cubicBezTo>
                    <a:pt x="686" y="534"/>
                    <a:pt x="687" y="537"/>
                    <a:pt x="687" y="538"/>
                  </a:cubicBezTo>
                  <a:cubicBezTo>
                    <a:pt x="688" y="539"/>
                    <a:pt x="688" y="540"/>
                    <a:pt x="688" y="541"/>
                  </a:cubicBezTo>
                  <a:cubicBezTo>
                    <a:pt x="688" y="541"/>
                    <a:pt x="689" y="541"/>
                    <a:pt x="690" y="542"/>
                  </a:cubicBezTo>
                  <a:cubicBezTo>
                    <a:pt x="690" y="542"/>
                    <a:pt x="691" y="543"/>
                    <a:pt x="691" y="544"/>
                  </a:cubicBezTo>
                  <a:cubicBezTo>
                    <a:pt x="692" y="544"/>
                    <a:pt x="692" y="544"/>
                    <a:pt x="692" y="544"/>
                  </a:cubicBezTo>
                  <a:cubicBezTo>
                    <a:pt x="694" y="544"/>
                    <a:pt x="695" y="545"/>
                    <a:pt x="698" y="546"/>
                  </a:cubicBezTo>
                  <a:cubicBezTo>
                    <a:pt x="700" y="547"/>
                    <a:pt x="700" y="547"/>
                    <a:pt x="700" y="547"/>
                  </a:cubicBezTo>
                  <a:cubicBezTo>
                    <a:pt x="700" y="547"/>
                    <a:pt x="700" y="547"/>
                    <a:pt x="700" y="547"/>
                  </a:cubicBezTo>
                  <a:cubicBezTo>
                    <a:pt x="701" y="546"/>
                    <a:pt x="703" y="545"/>
                    <a:pt x="703" y="544"/>
                  </a:cubicBezTo>
                  <a:cubicBezTo>
                    <a:pt x="704" y="542"/>
                    <a:pt x="702" y="539"/>
                    <a:pt x="702" y="538"/>
                  </a:cubicBezTo>
                  <a:cubicBezTo>
                    <a:pt x="702" y="536"/>
                    <a:pt x="704" y="533"/>
                    <a:pt x="704" y="531"/>
                  </a:cubicBezTo>
                  <a:cubicBezTo>
                    <a:pt x="704" y="529"/>
                    <a:pt x="703" y="525"/>
                    <a:pt x="702" y="524"/>
                  </a:cubicBezTo>
                  <a:cubicBezTo>
                    <a:pt x="701" y="523"/>
                    <a:pt x="697" y="523"/>
                    <a:pt x="696" y="522"/>
                  </a:cubicBezTo>
                  <a:cubicBezTo>
                    <a:pt x="696" y="520"/>
                    <a:pt x="696" y="518"/>
                    <a:pt x="696" y="516"/>
                  </a:cubicBezTo>
                  <a:cubicBezTo>
                    <a:pt x="697" y="514"/>
                    <a:pt x="699" y="511"/>
                    <a:pt x="701" y="509"/>
                  </a:cubicBezTo>
                  <a:cubicBezTo>
                    <a:pt x="702" y="508"/>
                    <a:pt x="706" y="505"/>
                    <a:pt x="707" y="504"/>
                  </a:cubicBezTo>
                  <a:cubicBezTo>
                    <a:pt x="709" y="503"/>
                    <a:pt x="714" y="502"/>
                    <a:pt x="716" y="501"/>
                  </a:cubicBezTo>
                  <a:cubicBezTo>
                    <a:pt x="718" y="501"/>
                    <a:pt x="722" y="502"/>
                    <a:pt x="723" y="501"/>
                  </a:cubicBezTo>
                  <a:cubicBezTo>
                    <a:pt x="725" y="500"/>
                    <a:pt x="727" y="497"/>
                    <a:pt x="729" y="496"/>
                  </a:cubicBezTo>
                  <a:cubicBezTo>
                    <a:pt x="729" y="496"/>
                    <a:pt x="732" y="495"/>
                    <a:pt x="732" y="494"/>
                  </a:cubicBezTo>
                  <a:cubicBezTo>
                    <a:pt x="733" y="493"/>
                    <a:pt x="734" y="490"/>
                    <a:pt x="734" y="488"/>
                  </a:cubicBezTo>
                  <a:cubicBezTo>
                    <a:pt x="733" y="487"/>
                    <a:pt x="732" y="485"/>
                    <a:pt x="732" y="483"/>
                  </a:cubicBezTo>
                  <a:cubicBezTo>
                    <a:pt x="731" y="482"/>
                    <a:pt x="732" y="480"/>
                    <a:pt x="732" y="479"/>
                  </a:cubicBezTo>
                  <a:cubicBezTo>
                    <a:pt x="733" y="478"/>
                    <a:pt x="734" y="476"/>
                    <a:pt x="734" y="475"/>
                  </a:cubicBezTo>
                  <a:cubicBezTo>
                    <a:pt x="734" y="472"/>
                    <a:pt x="732" y="468"/>
                    <a:pt x="733" y="466"/>
                  </a:cubicBezTo>
                  <a:cubicBezTo>
                    <a:pt x="734" y="463"/>
                    <a:pt x="738" y="459"/>
                    <a:pt x="739" y="457"/>
                  </a:cubicBezTo>
                  <a:cubicBezTo>
                    <a:pt x="741" y="455"/>
                    <a:pt x="744" y="453"/>
                    <a:pt x="745" y="451"/>
                  </a:cubicBezTo>
                  <a:cubicBezTo>
                    <a:pt x="746" y="450"/>
                    <a:pt x="748" y="447"/>
                    <a:pt x="748" y="446"/>
                  </a:cubicBezTo>
                  <a:cubicBezTo>
                    <a:pt x="749" y="445"/>
                    <a:pt x="749" y="442"/>
                    <a:pt x="749" y="440"/>
                  </a:cubicBezTo>
                  <a:cubicBezTo>
                    <a:pt x="749" y="438"/>
                    <a:pt x="748" y="433"/>
                    <a:pt x="748" y="431"/>
                  </a:cubicBezTo>
                  <a:cubicBezTo>
                    <a:pt x="748" y="429"/>
                    <a:pt x="747" y="424"/>
                    <a:pt x="747" y="422"/>
                  </a:cubicBezTo>
                  <a:cubicBezTo>
                    <a:pt x="747" y="420"/>
                    <a:pt x="747" y="417"/>
                    <a:pt x="746" y="415"/>
                  </a:cubicBezTo>
                  <a:cubicBezTo>
                    <a:pt x="745" y="414"/>
                    <a:pt x="743" y="412"/>
                    <a:pt x="742" y="411"/>
                  </a:cubicBezTo>
                  <a:cubicBezTo>
                    <a:pt x="742" y="410"/>
                    <a:pt x="741" y="408"/>
                    <a:pt x="740" y="408"/>
                  </a:cubicBezTo>
                  <a:cubicBezTo>
                    <a:pt x="739" y="407"/>
                    <a:pt x="736" y="409"/>
                    <a:pt x="735" y="409"/>
                  </a:cubicBezTo>
                  <a:cubicBezTo>
                    <a:pt x="734" y="408"/>
                    <a:pt x="733" y="406"/>
                    <a:pt x="732" y="405"/>
                  </a:cubicBezTo>
                  <a:cubicBezTo>
                    <a:pt x="731" y="404"/>
                    <a:pt x="731" y="401"/>
                    <a:pt x="730" y="400"/>
                  </a:cubicBezTo>
                  <a:cubicBezTo>
                    <a:pt x="729" y="399"/>
                    <a:pt x="726" y="398"/>
                    <a:pt x="725" y="397"/>
                  </a:cubicBezTo>
                  <a:cubicBezTo>
                    <a:pt x="724" y="396"/>
                    <a:pt x="723" y="394"/>
                    <a:pt x="722" y="393"/>
                  </a:cubicBezTo>
                  <a:cubicBezTo>
                    <a:pt x="722" y="391"/>
                    <a:pt x="724" y="388"/>
                    <a:pt x="725" y="386"/>
                  </a:cubicBezTo>
                  <a:cubicBezTo>
                    <a:pt x="726" y="385"/>
                    <a:pt x="727" y="384"/>
                    <a:pt x="728" y="383"/>
                  </a:cubicBezTo>
                  <a:cubicBezTo>
                    <a:pt x="728" y="381"/>
                    <a:pt x="729" y="379"/>
                    <a:pt x="729" y="377"/>
                  </a:cubicBezTo>
                  <a:cubicBezTo>
                    <a:pt x="729" y="375"/>
                    <a:pt x="729" y="371"/>
                    <a:pt x="729" y="369"/>
                  </a:cubicBezTo>
                  <a:cubicBezTo>
                    <a:pt x="729" y="368"/>
                    <a:pt x="728" y="364"/>
                    <a:pt x="729" y="363"/>
                  </a:cubicBezTo>
                  <a:cubicBezTo>
                    <a:pt x="730" y="362"/>
                    <a:pt x="733" y="362"/>
                    <a:pt x="734" y="362"/>
                  </a:cubicBezTo>
                  <a:cubicBezTo>
                    <a:pt x="735" y="361"/>
                    <a:pt x="736" y="359"/>
                    <a:pt x="736" y="359"/>
                  </a:cubicBezTo>
                  <a:cubicBezTo>
                    <a:pt x="737" y="358"/>
                    <a:pt x="739" y="359"/>
                    <a:pt x="740" y="359"/>
                  </a:cubicBezTo>
                  <a:cubicBezTo>
                    <a:pt x="742" y="360"/>
                    <a:pt x="745" y="360"/>
                    <a:pt x="746" y="360"/>
                  </a:cubicBezTo>
                  <a:cubicBezTo>
                    <a:pt x="748" y="359"/>
                    <a:pt x="750" y="356"/>
                    <a:pt x="751" y="355"/>
                  </a:cubicBezTo>
                  <a:cubicBezTo>
                    <a:pt x="753" y="354"/>
                    <a:pt x="756" y="353"/>
                    <a:pt x="758" y="353"/>
                  </a:cubicBezTo>
                  <a:cubicBezTo>
                    <a:pt x="760" y="352"/>
                    <a:pt x="763" y="353"/>
                    <a:pt x="765" y="353"/>
                  </a:cubicBezTo>
                  <a:cubicBezTo>
                    <a:pt x="767" y="353"/>
                    <a:pt x="771" y="353"/>
                    <a:pt x="772" y="352"/>
                  </a:cubicBezTo>
                  <a:cubicBezTo>
                    <a:pt x="775" y="352"/>
                    <a:pt x="780" y="350"/>
                    <a:pt x="782" y="348"/>
                  </a:cubicBezTo>
                  <a:cubicBezTo>
                    <a:pt x="783" y="347"/>
                    <a:pt x="784" y="342"/>
                    <a:pt x="785" y="341"/>
                  </a:cubicBezTo>
                  <a:cubicBezTo>
                    <a:pt x="786" y="340"/>
                    <a:pt x="788" y="338"/>
                    <a:pt x="789" y="337"/>
                  </a:cubicBezTo>
                  <a:cubicBezTo>
                    <a:pt x="790" y="337"/>
                    <a:pt x="792" y="337"/>
                    <a:pt x="793" y="337"/>
                  </a:cubicBezTo>
                  <a:cubicBezTo>
                    <a:pt x="795" y="337"/>
                    <a:pt x="798" y="338"/>
                    <a:pt x="799" y="338"/>
                  </a:cubicBezTo>
                  <a:cubicBezTo>
                    <a:pt x="800" y="338"/>
                    <a:pt x="804" y="337"/>
                    <a:pt x="805" y="336"/>
                  </a:cubicBezTo>
                  <a:cubicBezTo>
                    <a:pt x="806" y="335"/>
                    <a:pt x="805" y="333"/>
                    <a:pt x="806" y="332"/>
                  </a:cubicBezTo>
                  <a:cubicBezTo>
                    <a:pt x="807" y="330"/>
                    <a:pt x="808" y="328"/>
                    <a:pt x="810" y="327"/>
                  </a:cubicBezTo>
                  <a:cubicBezTo>
                    <a:pt x="811" y="327"/>
                    <a:pt x="813" y="327"/>
                    <a:pt x="814" y="326"/>
                  </a:cubicBezTo>
                  <a:cubicBezTo>
                    <a:pt x="815" y="326"/>
                    <a:pt x="817" y="323"/>
                    <a:pt x="817" y="322"/>
                  </a:cubicBezTo>
                  <a:cubicBezTo>
                    <a:pt x="818" y="321"/>
                    <a:pt x="817" y="318"/>
                    <a:pt x="817" y="316"/>
                  </a:cubicBezTo>
                  <a:cubicBezTo>
                    <a:pt x="817" y="316"/>
                    <a:pt x="816" y="314"/>
                    <a:pt x="816" y="313"/>
                  </a:cubicBezTo>
                  <a:cubicBezTo>
                    <a:pt x="816" y="312"/>
                    <a:pt x="815" y="309"/>
                    <a:pt x="816" y="308"/>
                  </a:cubicBezTo>
                  <a:cubicBezTo>
                    <a:pt x="816" y="306"/>
                    <a:pt x="819" y="304"/>
                    <a:pt x="819" y="303"/>
                  </a:cubicBezTo>
                  <a:cubicBezTo>
                    <a:pt x="819" y="301"/>
                    <a:pt x="818" y="298"/>
                    <a:pt x="819" y="296"/>
                  </a:cubicBezTo>
                  <a:cubicBezTo>
                    <a:pt x="820" y="295"/>
                    <a:pt x="823" y="292"/>
                    <a:pt x="824" y="290"/>
                  </a:cubicBezTo>
                  <a:cubicBezTo>
                    <a:pt x="825" y="289"/>
                    <a:pt x="827" y="288"/>
                    <a:pt x="828" y="287"/>
                  </a:cubicBezTo>
                  <a:cubicBezTo>
                    <a:pt x="829" y="286"/>
                    <a:pt x="832" y="285"/>
                    <a:pt x="833" y="283"/>
                  </a:cubicBezTo>
                  <a:cubicBezTo>
                    <a:pt x="834" y="282"/>
                    <a:pt x="833" y="278"/>
                    <a:pt x="833" y="276"/>
                  </a:cubicBezTo>
                  <a:cubicBezTo>
                    <a:pt x="834" y="274"/>
                    <a:pt x="835" y="271"/>
                    <a:pt x="835" y="270"/>
                  </a:cubicBezTo>
                  <a:cubicBezTo>
                    <a:pt x="835" y="268"/>
                    <a:pt x="836" y="264"/>
                    <a:pt x="836" y="262"/>
                  </a:cubicBezTo>
                  <a:cubicBezTo>
                    <a:pt x="835" y="261"/>
                    <a:pt x="833" y="259"/>
                    <a:pt x="833" y="257"/>
                  </a:cubicBezTo>
                  <a:cubicBezTo>
                    <a:pt x="834" y="256"/>
                    <a:pt x="836" y="254"/>
                    <a:pt x="837" y="253"/>
                  </a:cubicBezTo>
                  <a:cubicBezTo>
                    <a:pt x="837" y="250"/>
                    <a:pt x="837" y="246"/>
                    <a:pt x="836" y="244"/>
                  </a:cubicBezTo>
                  <a:cubicBezTo>
                    <a:pt x="835" y="243"/>
                    <a:pt x="832" y="242"/>
                    <a:pt x="831" y="241"/>
                  </a:cubicBezTo>
                  <a:cubicBezTo>
                    <a:pt x="831" y="239"/>
                    <a:pt x="833" y="236"/>
                    <a:pt x="832" y="234"/>
                  </a:cubicBezTo>
                  <a:cubicBezTo>
                    <a:pt x="832" y="233"/>
                    <a:pt x="832" y="230"/>
                    <a:pt x="831" y="229"/>
                  </a:cubicBezTo>
                  <a:cubicBezTo>
                    <a:pt x="830" y="228"/>
                    <a:pt x="828" y="227"/>
                    <a:pt x="827" y="227"/>
                  </a:cubicBezTo>
                  <a:cubicBezTo>
                    <a:pt x="826" y="226"/>
                    <a:pt x="824" y="223"/>
                    <a:pt x="823" y="223"/>
                  </a:cubicBezTo>
                  <a:cubicBezTo>
                    <a:pt x="821" y="221"/>
                    <a:pt x="818" y="220"/>
                    <a:pt x="817" y="219"/>
                  </a:cubicBezTo>
                  <a:cubicBezTo>
                    <a:pt x="815" y="218"/>
                    <a:pt x="811" y="218"/>
                    <a:pt x="809" y="217"/>
                  </a:cubicBezTo>
                  <a:cubicBezTo>
                    <a:pt x="807" y="217"/>
                    <a:pt x="804" y="216"/>
                    <a:pt x="802" y="215"/>
                  </a:cubicBezTo>
                  <a:cubicBezTo>
                    <a:pt x="800" y="214"/>
                    <a:pt x="797" y="212"/>
                    <a:pt x="796" y="210"/>
                  </a:cubicBezTo>
                  <a:cubicBezTo>
                    <a:pt x="794" y="208"/>
                    <a:pt x="793" y="204"/>
                    <a:pt x="793" y="202"/>
                  </a:cubicBezTo>
                  <a:cubicBezTo>
                    <a:pt x="793" y="200"/>
                    <a:pt x="795" y="196"/>
                    <a:pt x="795" y="194"/>
                  </a:cubicBezTo>
                  <a:cubicBezTo>
                    <a:pt x="794" y="192"/>
                    <a:pt x="791" y="189"/>
                    <a:pt x="789" y="188"/>
                  </a:cubicBezTo>
                  <a:cubicBezTo>
                    <a:pt x="787" y="186"/>
                    <a:pt x="783" y="184"/>
                    <a:pt x="781" y="183"/>
                  </a:cubicBezTo>
                  <a:cubicBezTo>
                    <a:pt x="780" y="182"/>
                    <a:pt x="776" y="182"/>
                    <a:pt x="775" y="181"/>
                  </a:cubicBezTo>
                  <a:cubicBezTo>
                    <a:pt x="774" y="180"/>
                    <a:pt x="772" y="178"/>
                    <a:pt x="770" y="177"/>
                  </a:cubicBezTo>
                  <a:cubicBezTo>
                    <a:pt x="770" y="177"/>
                    <a:pt x="768" y="177"/>
                    <a:pt x="767" y="176"/>
                  </a:cubicBezTo>
                  <a:cubicBezTo>
                    <a:pt x="765" y="176"/>
                    <a:pt x="762" y="174"/>
                    <a:pt x="761" y="173"/>
                  </a:cubicBezTo>
                  <a:cubicBezTo>
                    <a:pt x="761" y="172"/>
                    <a:pt x="760" y="170"/>
                    <a:pt x="761" y="170"/>
                  </a:cubicBezTo>
                  <a:cubicBezTo>
                    <a:pt x="761" y="169"/>
                    <a:pt x="762" y="167"/>
                    <a:pt x="762" y="167"/>
                  </a:cubicBezTo>
                  <a:cubicBezTo>
                    <a:pt x="762" y="166"/>
                    <a:pt x="762" y="166"/>
                    <a:pt x="762" y="166"/>
                  </a:cubicBezTo>
                  <a:cubicBezTo>
                    <a:pt x="762" y="165"/>
                    <a:pt x="761" y="162"/>
                    <a:pt x="761" y="161"/>
                  </a:cubicBezTo>
                  <a:cubicBezTo>
                    <a:pt x="760" y="159"/>
                    <a:pt x="758" y="157"/>
                    <a:pt x="757" y="155"/>
                  </a:cubicBezTo>
                  <a:cubicBezTo>
                    <a:pt x="756" y="153"/>
                    <a:pt x="754" y="148"/>
                    <a:pt x="752" y="146"/>
                  </a:cubicBezTo>
                  <a:cubicBezTo>
                    <a:pt x="750" y="145"/>
                    <a:pt x="746" y="144"/>
                    <a:pt x="744" y="143"/>
                  </a:cubicBezTo>
                  <a:cubicBezTo>
                    <a:pt x="740" y="142"/>
                    <a:pt x="733" y="143"/>
                    <a:pt x="729" y="142"/>
                  </a:cubicBezTo>
                  <a:cubicBezTo>
                    <a:pt x="727" y="141"/>
                    <a:pt x="721" y="139"/>
                    <a:pt x="719" y="138"/>
                  </a:cubicBezTo>
                  <a:cubicBezTo>
                    <a:pt x="716" y="137"/>
                    <a:pt x="711" y="135"/>
                    <a:pt x="709" y="133"/>
                  </a:cubicBezTo>
                  <a:cubicBezTo>
                    <a:pt x="708" y="132"/>
                    <a:pt x="705" y="130"/>
                    <a:pt x="704" y="129"/>
                  </a:cubicBezTo>
                  <a:cubicBezTo>
                    <a:pt x="702" y="126"/>
                    <a:pt x="701" y="120"/>
                    <a:pt x="700" y="117"/>
                  </a:cubicBezTo>
                  <a:cubicBezTo>
                    <a:pt x="700" y="115"/>
                    <a:pt x="700" y="111"/>
                    <a:pt x="699" y="109"/>
                  </a:cubicBezTo>
                  <a:cubicBezTo>
                    <a:pt x="698" y="108"/>
                    <a:pt x="695" y="107"/>
                    <a:pt x="694" y="106"/>
                  </a:cubicBezTo>
                  <a:cubicBezTo>
                    <a:pt x="693" y="105"/>
                    <a:pt x="692" y="102"/>
                    <a:pt x="692" y="101"/>
                  </a:cubicBezTo>
                  <a:cubicBezTo>
                    <a:pt x="691" y="99"/>
                    <a:pt x="691" y="94"/>
                    <a:pt x="690" y="91"/>
                  </a:cubicBezTo>
                  <a:cubicBezTo>
                    <a:pt x="690" y="89"/>
                    <a:pt x="687" y="85"/>
                    <a:pt x="686" y="83"/>
                  </a:cubicBezTo>
                  <a:cubicBezTo>
                    <a:pt x="685" y="79"/>
                    <a:pt x="684" y="71"/>
                    <a:pt x="685" y="67"/>
                  </a:cubicBezTo>
                  <a:cubicBezTo>
                    <a:pt x="685" y="65"/>
                    <a:pt x="688" y="61"/>
                    <a:pt x="689" y="59"/>
                  </a:cubicBezTo>
                  <a:cubicBezTo>
                    <a:pt x="690" y="58"/>
                    <a:pt x="691" y="54"/>
                    <a:pt x="692" y="52"/>
                  </a:cubicBezTo>
                  <a:cubicBezTo>
                    <a:pt x="692" y="51"/>
                    <a:pt x="694" y="49"/>
                    <a:pt x="695" y="47"/>
                  </a:cubicBezTo>
                  <a:cubicBezTo>
                    <a:pt x="695" y="46"/>
                    <a:pt x="696" y="44"/>
                    <a:pt x="696" y="43"/>
                  </a:cubicBezTo>
                  <a:cubicBezTo>
                    <a:pt x="696" y="42"/>
                    <a:pt x="695" y="39"/>
                    <a:pt x="694" y="38"/>
                  </a:cubicBezTo>
                  <a:cubicBezTo>
                    <a:pt x="693" y="36"/>
                    <a:pt x="690" y="33"/>
                    <a:pt x="689" y="32"/>
                  </a:cubicBezTo>
                  <a:cubicBezTo>
                    <a:pt x="687" y="31"/>
                    <a:pt x="684" y="29"/>
                    <a:pt x="682" y="29"/>
                  </a:cubicBezTo>
                  <a:cubicBezTo>
                    <a:pt x="681" y="28"/>
                    <a:pt x="677" y="28"/>
                    <a:pt x="676" y="26"/>
                  </a:cubicBezTo>
                  <a:cubicBezTo>
                    <a:pt x="675" y="26"/>
                    <a:pt x="675" y="24"/>
                    <a:pt x="675" y="23"/>
                  </a:cubicBezTo>
                  <a:cubicBezTo>
                    <a:pt x="675" y="22"/>
                    <a:pt x="676" y="20"/>
                    <a:pt x="676" y="19"/>
                  </a:cubicBezTo>
                  <a:cubicBezTo>
                    <a:pt x="676" y="18"/>
                    <a:pt x="677" y="15"/>
                    <a:pt x="676" y="13"/>
                  </a:cubicBezTo>
                  <a:cubicBezTo>
                    <a:pt x="676" y="12"/>
                    <a:pt x="672" y="10"/>
                    <a:pt x="672" y="9"/>
                  </a:cubicBezTo>
                  <a:cubicBezTo>
                    <a:pt x="672" y="7"/>
                    <a:pt x="674" y="5"/>
                    <a:pt x="674" y="3"/>
                  </a:cubicBezTo>
                  <a:cubicBezTo>
                    <a:pt x="674" y="2"/>
                    <a:pt x="673" y="1"/>
                    <a:pt x="673" y="0"/>
                  </a:cubicBezTo>
                  <a:cubicBezTo>
                    <a:pt x="609" y="6"/>
                    <a:pt x="609" y="6"/>
                    <a:pt x="609" y="6"/>
                  </a:cubicBezTo>
                  <a:cubicBezTo>
                    <a:pt x="443" y="21"/>
                    <a:pt x="443" y="21"/>
                    <a:pt x="443" y="2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51"/>
                    <a:pt x="2" y="52"/>
                    <a:pt x="2" y="52"/>
                  </a:cubicBezTo>
                  <a:cubicBezTo>
                    <a:pt x="2" y="52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5"/>
                    <a:pt x="4" y="56"/>
                    <a:pt x="4" y="57"/>
                  </a:cubicBezTo>
                  <a:cubicBezTo>
                    <a:pt x="4" y="57"/>
                    <a:pt x="4" y="58"/>
                    <a:pt x="4" y="58"/>
                  </a:cubicBezTo>
                  <a:cubicBezTo>
                    <a:pt x="5" y="58"/>
                    <a:pt x="5" y="58"/>
                    <a:pt x="5" y="59"/>
                  </a:cubicBezTo>
                  <a:cubicBezTo>
                    <a:pt x="7" y="60"/>
                    <a:pt x="8" y="61"/>
                    <a:pt x="9" y="62"/>
                  </a:cubicBezTo>
                  <a:cubicBezTo>
                    <a:pt x="10" y="65"/>
                    <a:pt x="10" y="69"/>
                    <a:pt x="10" y="71"/>
                  </a:cubicBezTo>
                  <a:cubicBezTo>
                    <a:pt x="10" y="72"/>
                    <a:pt x="9" y="73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75"/>
                    <a:pt x="10" y="77"/>
                    <a:pt x="10" y="79"/>
                  </a:cubicBezTo>
                  <a:cubicBezTo>
                    <a:pt x="9" y="81"/>
                    <a:pt x="8" y="84"/>
                    <a:pt x="6" y="85"/>
                  </a:cubicBezTo>
                  <a:cubicBezTo>
                    <a:pt x="6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6" y="87"/>
                    <a:pt x="6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7" y="87"/>
                    <a:pt x="7" y="88"/>
                    <a:pt x="8" y="88"/>
                  </a:cubicBezTo>
                  <a:cubicBezTo>
                    <a:pt x="9" y="88"/>
                    <a:pt x="9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3" y="88"/>
                    <a:pt x="17" y="91"/>
                    <a:pt x="18" y="93"/>
                  </a:cubicBezTo>
                  <a:cubicBezTo>
                    <a:pt x="20" y="95"/>
                    <a:pt x="19" y="98"/>
                    <a:pt x="19" y="100"/>
                  </a:cubicBezTo>
                  <a:cubicBezTo>
                    <a:pt x="19" y="100"/>
                    <a:pt x="19" y="101"/>
                    <a:pt x="19" y="101"/>
                  </a:cubicBezTo>
                  <a:cubicBezTo>
                    <a:pt x="19" y="101"/>
                    <a:pt x="19" y="101"/>
                    <a:pt x="19" y="102"/>
                  </a:cubicBezTo>
                  <a:cubicBezTo>
                    <a:pt x="20" y="102"/>
                    <a:pt x="21" y="103"/>
                    <a:pt x="21" y="104"/>
                  </a:cubicBezTo>
                  <a:cubicBezTo>
                    <a:pt x="23" y="106"/>
                    <a:pt x="24" y="111"/>
                    <a:pt x="23" y="114"/>
                  </a:cubicBezTo>
                  <a:cubicBezTo>
                    <a:pt x="22" y="115"/>
                    <a:pt x="22" y="116"/>
                    <a:pt x="21" y="116"/>
                  </a:cubicBezTo>
                  <a:cubicBezTo>
                    <a:pt x="21" y="117"/>
                    <a:pt x="21" y="118"/>
                    <a:pt x="21" y="119"/>
                  </a:cubicBezTo>
                  <a:cubicBezTo>
                    <a:pt x="20" y="122"/>
                    <a:pt x="17" y="125"/>
                    <a:pt x="17" y="125"/>
                  </a:cubicBezTo>
                  <a:cubicBezTo>
                    <a:pt x="17" y="125"/>
                    <a:pt x="16" y="126"/>
                    <a:pt x="16" y="126"/>
                  </a:cubicBezTo>
                  <a:cubicBezTo>
                    <a:pt x="16" y="127"/>
                    <a:pt x="17" y="128"/>
                    <a:pt x="17" y="129"/>
                  </a:cubicBezTo>
                  <a:cubicBezTo>
                    <a:pt x="18" y="132"/>
                    <a:pt x="16" y="133"/>
                    <a:pt x="15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5" y="135"/>
                    <a:pt x="17" y="139"/>
                    <a:pt x="16" y="142"/>
                  </a:cubicBezTo>
                  <a:cubicBezTo>
                    <a:pt x="16" y="144"/>
                    <a:pt x="14" y="146"/>
                    <a:pt x="13" y="147"/>
                  </a:cubicBezTo>
                  <a:cubicBezTo>
                    <a:pt x="13" y="147"/>
                    <a:pt x="13" y="147"/>
                    <a:pt x="12" y="147"/>
                  </a:cubicBezTo>
                  <a:cubicBezTo>
                    <a:pt x="12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0"/>
                    <a:pt x="12" y="152"/>
                    <a:pt x="12" y="153"/>
                  </a:cubicBezTo>
                  <a:cubicBezTo>
                    <a:pt x="12" y="155"/>
                    <a:pt x="11" y="156"/>
                    <a:pt x="11" y="15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61"/>
                    <a:pt x="9" y="162"/>
                    <a:pt x="8" y="164"/>
                  </a:cubicBezTo>
                  <a:cubicBezTo>
                    <a:pt x="7" y="165"/>
                    <a:pt x="6" y="165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9"/>
                    <a:pt x="5" y="171"/>
                    <a:pt x="3" y="173"/>
                  </a:cubicBezTo>
                  <a:cubicBezTo>
                    <a:pt x="3" y="174"/>
                    <a:pt x="2" y="174"/>
                    <a:pt x="2" y="175"/>
                  </a:cubicBezTo>
                  <a:cubicBezTo>
                    <a:pt x="2" y="175"/>
                    <a:pt x="2" y="176"/>
                    <a:pt x="1" y="176"/>
                  </a:cubicBezTo>
                  <a:cubicBezTo>
                    <a:pt x="1" y="177"/>
                    <a:pt x="1" y="178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1"/>
                  </a:cubicBezTo>
                  <a:cubicBezTo>
                    <a:pt x="0" y="181"/>
                    <a:pt x="0" y="181"/>
                    <a:pt x="1" y="181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2" y="181"/>
                    <a:pt x="3" y="182"/>
                    <a:pt x="4" y="182"/>
                  </a:cubicBezTo>
                  <a:cubicBezTo>
                    <a:pt x="5" y="183"/>
                    <a:pt x="6" y="185"/>
                    <a:pt x="7" y="18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8" y="187"/>
                    <a:pt x="8" y="187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9" y="188"/>
                    <a:pt x="10" y="188"/>
                    <a:pt x="11" y="189"/>
                  </a:cubicBezTo>
                  <a:cubicBezTo>
                    <a:pt x="12" y="190"/>
                    <a:pt x="13" y="192"/>
                    <a:pt x="14" y="193"/>
                  </a:cubicBezTo>
                  <a:cubicBezTo>
                    <a:pt x="14" y="194"/>
                    <a:pt x="14" y="195"/>
                    <a:pt x="15" y="196"/>
                  </a:cubicBezTo>
                  <a:cubicBezTo>
                    <a:pt x="15" y="197"/>
                    <a:pt x="16" y="197"/>
                    <a:pt x="16" y="198"/>
                  </a:cubicBezTo>
                  <a:cubicBezTo>
                    <a:pt x="18" y="200"/>
                    <a:pt x="19" y="203"/>
                    <a:pt x="19" y="204"/>
                  </a:cubicBezTo>
                  <a:cubicBezTo>
                    <a:pt x="19" y="205"/>
                    <a:pt x="19" y="206"/>
                    <a:pt x="19" y="207"/>
                  </a:cubicBezTo>
                  <a:cubicBezTo>
                    <a:pt x="19" y="208"/>
                    <a:pt x="19" y="208"/>
                    <a:pt x="19" y="208"/>
                  </a:cubicBezTo>
                  <a:cubicBezTo>
                    <a:pt x="20" y="209"/>
                    <a:pt x="21" y="210"/>
                    <a:pt x="22" y="212"/>
                  </a:cubicBezTo>
                  <a:cubicBezTo>
                    <a:pt x="22" y="213"/>
                    <a:pt x="22" y="213"/>
                    <a:pt x="22" y="214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4" y="214"/>
                    <a:pt x="25" y="214"/>
                    <a:pt x="26" y="214"/>
                  </a:cubicBezTo>
                  <a:cubicBezTo>
                    <a:pt x="28" y="215"/>
                    <a:pt x="32" y="216"/>
                    <a:pt x="34" y="219"/>
                  </a:cubicBezTo>
                  <a:cubicBezTo>
                    <a:pt x="36" y="221"/>
                    <a:pt x="37" y="226"/>
                    <a:pt x="36" y="229"/>
                  </a:cubicBezTo>
                  <a:cubicBezTo>
                    <a:pt x="36" y="232"/>
                    <a:pt x="34" y="233"/>
                    <a:pt x="33" y="235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2" y="236"/>
                    <a:pt x="31" y="236"/>
                    <a:pt x="31" y="236"/>
                  </a:cubicBezTo>
                  <a:cubicBezTo>
                    <a:pt x="32" y="237"/>
                    <a:pt x="32" y="238"/>
                    <a:pt x="32" y="240"/>
                  </a:cubicBezTo>
                  <a:cubicBezTo>
                    <a:pt x="32" y="242"/>
                    <a:pt x="31" y="243"/>
                    <a:pt x="31" y="244"/>
                  </a:cubicBezTo>
                  <a:cubicBezTo>
                    <a:pt x="32" y="244"/>
                    <a:pt x="32" y="245"/>
                    <a:pt x="33" y="246"/>
                  </a:cubicBezTo>
                  <a:cubicBezTo>
                    <a:pt x="34" y="247"/>
                    <a:pt x="36" y="249"/>
                    <a:pt x="36" y="250"/>
                  </a:cubicBezTo>
                  <a:cubicBezTo>
                    <a:pt x="37" y="252"/>
                    <a:pt x="37" y="253"/>
                    <a:pt x="37" y="254"/>
                  </a:cubicBezTo>
                  <a:cubicBezTo>
                    <a:pt x="38" y="255"/>
                    <a:pt x="40" y="255"/>
                    <a:pt x="42" y="257"/>
                  </a:cubicBezTo>
                  <a:cubicBezTo>
                    <a:pt x="44" y="259"/>
                    <a:pt x="44" y="262"/>
                    <a:pt x="44" y="264"/>
                  </a:cubicBezTo>
                  <a:cubicBezTo>
                    <a:pt x="44" y="265"/>
                    <a:pt x="44" y="269"/>
                    <a:pt x="42" y="271"/>
                  </a:cubicBezTo>
                  <a:cubicBezTo>
                    <a:pt x="42" y="272"/>
                    <a:pt x="41" y="273"/>
                    <a:pt x="40" y="273"/>
                  </a:cubicBezTo>
                  <a:cubicBezTo>
                    <a:pt x="40" y="274"/>
                    <a:pt x="40" y="274"/>
                    <a:pt x="40" y="275"/>
                  </a:cubicBezTo>
                  <a:cubicBezTo>
                    <a:pt x="41" y="275"/>
                    <a:pt x="42" y="276"/>
                    <a:pt x="42" y="276"/>
                  </a:cubicBezTo>
                  <a:cubicBezTo>
                    <a:pt x="43" y="277"/>
                    <a:pt x="44" y="278"/>
                    <a:pt x="44" y="279"/>
                  </a:cubicBezTo>
                  <a:cubicBezTo>
                    <a:pt x="46" y="279"/>
                    <a:pt x="48" y="279"/>
                    <a:pt x="49" y="281"/>
                  </a:cubicBezTo>
                  <a:cubicBezTo>
                    <a:pt x="52" y="283"/>
                    <a:pt x="52" y="288"/>
                    <a:pt x="52" y="290"/>
                  </a:cubicBezTo>
                  <a:cubicBezTo>
                    <a:pt x="52" y="292"/>
                    <a:pt x="51" y="293"/>
                    <a:pt x="50" y="294"/>
                  </a:cubicBezTo>
                  <a:cubicBezTo>
                    <a:pt x="51" y="294"/>
                    <a:pt x="53" y="294"/>
                    <a:pt x="54" y="295"/>
                  </a:cubicBezTo>
                  <a:cubicBezTo>
                    <a:pt x="56" y="296"/>
                    <a:pt x="56" y="298"/>
                    <a:pt x="57" y="300"/>
                  </a:cubicBezTo>
                  <a:cubicBezTo>
                    <a:pt x="57" y="300"/>
                    <a:pt x="58" y="300"/>
                    <a:pt x="58" y="300"/>
                  </a:cubicBezTo>
                  <a:cubicBezTo>
                    <a:pt x="60" y="301"/>
                    <a:pt x="61" y="302"/>
                    <a:pt x="62" y="304"/>
                  </a:cubicBezTo>
                  <a:cubicBezTo>
                    <a:pt x="63" y="304"/>
                    <a:pt x="63" y="304"/>
                    <a:pt x="64" y="304"/>
                  </a:cubicBezTo>
                  <a:cubicBezTo>
                    <a:pt x="67" y="305"/>
                    <a:pt x="70" y="310"/>
                    <a:pt x="70" y="311"/>
                  </a:cubicBezTo>
                  <a:cubicBezTo>
                    <a:pt x="71" y="312"/>
                    <a:pt x="72" y="317"/>
                    <a:pt x="71" y="320"/>
                  </a:cubicBezTo>
                  <a:cubicBezTo>
                    <a:pt x="70" y="322"/>
                    <a:pt x="68" y="323"/>
                    <a:pt x="67" y="324"/>
                  </a:cubicBezTo>
                  <a:cubicBezTo>
                    <a:pt x="67" y="324"/>
                    <a:pt x="67" y="324"/>
                    <a:pt x="67" y="324"/>
                  </a:cubicBezTo>
                  <a:cubicBezTo>
                    <a:pt x="67" y="324"/>
                    <a:pt x="67" y="325"/>
                    <a:pt x="67" y="325"/>
                  </a:cubicBezTo>
                  <a:cubicBezTo>
                    <a:pt x="67" y="325"/>
                    <a:pt x="68" y="326"/>
                    <a:pt x="68" y="326"/>
                  </a:cubicBezTo>
                  <a:cubicBezTo>
                    <a:pt x="69" y="326"/>
                    <a:pt x="69" y="327"/>
                    <a:pt x="70" y="327"/>
                  </a:cubicBezTo>
                  <a:cubicBezTo>
                    <a:pt x="70" y="327"/>
                    <a:pt x="70" y="327"/>
                    <a:pt x="70" y="327"/>
                  </a:cubicBezTo>
                  <a:cubicBezTo>
                    <a:pt x="71" y="328"/>
                    <a:pt x="73" y="329"/>
                    <a:pt x="73" y="331"/>
                  </a:cubicBezTo>
                  <a:cubicBezTo>
                    <a:pt x="74" y="331"/>
                    <a:pt x="74" y="332"/>
                    <a:pt x="74" y="333"/>
                  </a:cubicBezTo>
                  <a:cubicBezTo>
                    <a:pt x="74" y="333"/>
                    <a:pt x="75" y="333"/>
                    <a:pt x="75" y="334"/>
                  </a:cubicBezTo>
                  <a:cubicBezTo>
                    <a:pt x="77" y="335"/>
                    <a:pt x="80" y="337"/>
                    <a:pt x="80" y="341"/>
                  </a:cubicBezTo>
                  <a:cubicBezTo>
                    <a:pt x="81" y="343"/>
                    <a:pt x="80" y="344"/>
                    <a:pt x="79" y="345"/>
                  </a:cubicBezTo>
                  <a:cubicBezTo>
                    <a:pt x="79" y="347"/>
                    <a:pt x="79" y="348"/>
                    <a:pt x="78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9" y="352"/>
                    <a:pt x="80" y="353"/>
                    <a:pt x="80" y="355"/>
                  </a:cubicBezTo>
                  <a:cubicBezTo>
                    <a:pt x="80" y="359"/>
                    <a:pt x="78" y="361"/>
                    <a:pt x="76" y="362"/>
                  </a:cubicBezTo>
                  <a:cubicBezTo>
                    <a:pt x="77" y="364"/>
                    <a:pt x="78" y="367"/>
                    <a:pt x="77" y="368"/>
                  </a:cubicBezTo>
                  <a:cubicBezTo>
                    <a:pt x="77" y="369"/>
                    <a:pt x="77" y="370"/>
                    <a:pt x="76" y="372"/>
                  </a:cubicBezTo>
                  <a:cubicBezTo>
                    <a:pt x="76" y="372"/>
                    <a:pt x="76" y="372"/>
                    <a:pt x="76" y="372"/>
                  </a:cubicBezTo>
                  <a:cubicBezTo>
                    <a:pt x="79" y="374"/>
                    <a:pt x="80" y="376"/>
                    <a:pt x="80" y="379"/>
                  </a:cubicBezTo>
                  <a:cubicBezTo>
                    <a:pt x="80" y="379"/>
                    <a:pt x="80" y="379"/>
                    <a:pt x="80" y="379"/>
                  </a:cubicBezTo>
                  <a:cubicBezTo>
                    <a:pt x="81" y="379"/>
                    <a:pt x="82" y="379"/>
                    <a:pt x="83" y="379"/>
                  </a:cubicBezTo>
                  <a:cubicBezTo>
                    <a:pt x="83" y="379"/>
                    <a:pt x="83" y="379"/>
                    <a:pt x="83" y="379"/>
                  </a:cubicBezTo>
                  <a:cubicBezTo>
                    <a:pt x="86" y="379"/>
                    <a:pt x="90" y="381"/>
                    <a:pt x="91" y="383"/>
                  </a:cubicBezTo>
                  <a:cubicBezTo>
                    <a:pt x="93" y="387"/>
                    <a:pt x="92" y="392"/>
                    <a:pt x="92" y="392"/>
                  </a:cubicBezTo>
                  <a:cubicBezTo>
                    <a:pt x="92" y="392"/>
                    <a:pt x="92" y="392"/>
                    <a:pt x="92" y="392"/>
                  </a:cubicBezTo>
                  <a:cubicBezTo>
                    <a:pt x="92" y="392"/>
                    <a:pt x="92" y="392"/>
                    <a:pt x="93" y="392"/>
                  </a:cubicBezTo>
                  <a:cubicBezTo>
                    <a:pt x="93" y="392"/>
                    <a:pt x="94" y="392"/>
                    <a:pt x="95" y="392"/>
                  </a:cubicBezTo>
                  <a:cubicBezTo>
                    <a:pt x="98" y="393"/>
                    <a:pt x="100" y="397"/>
                    <a:pt x="101" y="400"/>
                  </a:cubicBezTo>
                  <a:cubicBezTo>
                    <a:pt x="101" y="402"/>
                    <a:pt x="100" y="404"/>
                    <a:pt x="100" y="405"/>
                  </a:cubicBezTo>
                  <a:cubicBezTo>
                    <a:pt x="99" y="405"/>
                    <a:pt x="99" y="406"/>
                    <a:pt x="99" y="406"/>
                  </a:cubicBezTo>
                  <a:cubicBezTo>
                    <a:pt x="99" y="406"/>
                    <a:pt x="99" y="408"/>
                    <a:pt x="100" y="408"/>
                  </a:cubicBezTo>
                  <a:cubicBezTo>
                    <a:pt x="100" y="409"/>
                    <a:pt x="100" y="410"/>
                    <a:pt x="100" y="411"/>
                  </a:cubicBezTo>
                  <a:cubicBezTo>
                    <a:pt x="100" y="411"/>
                    <a:pt x="100" y="412"/>
                    <a:pt x="100" y="412"/>
                  </a:cubicBezTo>
                  <a:cubicBezTo>
                    <a:pt x="100" y="414"/>
                    <a:pt x="100" y="416"/>
                    <a:pt x="99" y="418"/>
                  </a:cubicBezTo>
                  <a:cubicBezTo>
                    <a:pt x="99" y="418"/>
                    <a:pt x="99" y="418"/>
                    <a:pt x="99" y="419"/>
                  </a:cubicBezTo>
                  <a:cubicBezTo>
                    <a:pt x="99" y="419"/>
                    <a:pt x="100" y="419"/>
                    <a:pt x="100" y="419"/>
                  </a:cubicBezTo>
                  <a:cubicBezTo>
                    <a:pt x="101" y="419"/>
                    <a:pt x="101" y="419"/>
                    <a:pt x="102" y="419"/>
                  </a:cubicBezTo>
                  <a:cubicBezTo>
                    <a:pt x="104" y="419"/>
                    <a:pt x="107" y="422"/>
                    <a:pt x="108" y="425"/>
                  </a:cubicBezTo>
                  <a:cubicBezTo>
                    <a:pt x="109" y="427"/>
                    <a:pt x="109" y="431"/>
                    <a:pt x="107" y="434"/>
                  </a:cubicBezTo>
                  <a:cubicBezTo>
                    <a:pt x="106" y="435"/>
                    <a:pt x="104" y="436"/>
                    <a:pt x="103" y="436"/>
                  </a:cubicBezTo>
                  <a:cubicBezTo>
                    <a:pt x="104" y="437"/>
                    <a:pt x="104" y="439"/>
                    <a:pt x="104" y="440"/>
                  </a:cubicBezTo>
                  <a:cubicBezTo>
                    <a:pt x="104" y="440"/>
                    <a:pt x="105" y="440"/>
                    <a:pt x="105" y="440"/>
                  </a:cubicBezTo>
                  <a:cubicBezTo>
                    <a:pt x="107" y="440"/>
                    <a:pt x="109" y="441"/>
                    <a:pt x="111" y="442"/>
                  </a:cubicBezTo>
                  <a:cubicBezTo>
                    <a:pt x="113" y="443"/>
                    <a:pt x="117" y="449"/>
                    <a:pt x="114" y="453"/>
                  </a:cubicBezTo>
                  <a:cubicBezTo>
                    <a:pt x="113" y="455"/>
                    <a:pt x="112" y="456"/>
                    <a:pt x="110" y="456"/>
                  </a:cubicBezTo>
                  <a:cubicBezTo>
                    <a:pt x="111" y="456"/>
                    <a:pt x="111" y="457"/>
                    <a:pt x="111" y="457"/>
                  </a:cubicBezTo>
                  <a:cubicBezTo>
                    <a:pt x="112" y="460"/>
                    <a:pt x="111" y="465"/>
                    <a:pt x="111" y="467"/>
                  </a:cubicBezTo>
                  <a:cubicBezTo>
                    <a:pt x="110" y="467"/>
                    <a:pt x="110" y="468"/>
                    <a:pt x="110" y="469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1" y="470"/>
                    <a:pt x="112" y="471"/>
                    <a:pt x="112" y="474"/>
                  </a:cubicBezTo>
                  <a:cubicBezTo>
                    <a:pt x="112" y="475"/>
                    <a:pt x="112" y="476"/>
                    <a:pt x="112" y="477"/>
                  </a:cubicBezTo>
                  <a:cubicBezTo>
                    <a:pt x="113" y="478"/>
                    <a:pt x="114" y="479"/>
                    <a:pt x="115" y="480"/>
                  </a:cubicBezTo>
                  <a:cubicBezTo>
                    <a:pt x="116" y="482"/>
                    <a:pt x="116" y="484"/>
                    <a:pt x="115" y="486"/>
                  </a:cubicBezTo>
                  <a:cubicBezTo>
                    <a:pt x="115" y="487"/>
                    <a:pt x="115" y="487"/>
                    <a:pt x="115" y="487"/>
                  </a:cubicBezTo>
                  <a:cubicBezTo>
                    <a:pt x="115" y="487"/>
                    <a:pt x="115" y="488"/>
                    <a:pt x="115" y="488"/>
                  </a:cubicBezTo>
                  <a:cubicBezTo>
                    <a:pt x="116" y="489"/>
                    <a:pt x="117" y="489"/>
                    <a:pt x="118" y="490"/>
                  </a:cubicBezTo>
                  <a:cubicBezTo>
                    <a:pt x="119" y="491"/>
                    <a:pt x="120" y="494"/>
                    <a:pt x="120" y="496"/>
                  </a:cubicBezTo>
                  <a:cubicBezTo>
                    <a:pt x="120" y="496"/>
                    <a:pt x="121" y="501"/>
                    <a:pt x="118" y="504"/>
                  </a:cubicBezTo>
                  <a:cubicBezTo>
                    <a:pt x="118" y="505"/>
                    <a:pt x="117" y="505"/>
                    <a:pt x="116" y="505"/>
                  </a:cubicBezTo>
                  <a:cubicBezTo>
                    <a:pt x="116" y="506"/>
                    <a:pt x="116" y="507"/>
                    <a:pt x="116" y="507"/>
                  </a:cubicBezTo>
                  <a:cubicBezTo>
                    <a:pt x="117" y="509"/>
                    <a:pt x="116" y="510"/>
                    <a:pt x="116" y="511"/>
                  </a:cubicBezTo>
                  <a:cubicBezTo>
                    <a:pt x="116" y="511"/>
                    <a:pt x="116" y="511"/>
                    <a:pt x="116" y="511"/>
                  </a:cubicBezTo>
                  <a:cubicBezTo>
                    <a:pt x="117" y="513"/>
                    <a:pt x="118" y="514"/>
                    <a:pt x="118" y="516"/>
                  </a:cubicBezTo>
                  <a:cubicBezTo>
                    <a:pt x="118" y="519"/>
                    <a:pt x="115" y="522"/>
                    <a:pt x="115" y="523"/>
                  </a:cubicBezTo>
                  <a:cubicBezTo>
                    <a:pt x="114" y="524"/>
                    <a:pt x="114" y="524"/>
                    <a:pt x="113" y="525"/>
                  </a:cubicBezTo>
                  <a:cubicBezTo>
                    <a:pt x="113" y="525"/>
                    <a:pt x="113" y="525"/>
                    <a:pt x="112" y="525"/>
                  </a:cubicBezTo>
                  <a:cubicBezTo>
                    <a:pt x="112" y="525"/>
                    <a:pt x="112" y="525"/>
                    <a:pt x="112" y="525"/>
                  </a:cubicBezTo>
                  <a:cubicBezTo>
                    <a:pt x="113" y="526"/>
                    <a:pt x="114" y="526"/>
                    <a:pt x="114" y="527"/>
                  </a:cubicBezTo>
                  <a:cubicBezTo>
                    <a:pt x="116" y="528"/>
                    <a:pt x="116" y="530"/>
                    <a:pt x="117" y="532"/>
                  </a:cubicBezTo>
                  <a:cubicBezTo>
                    <a:pt x="117" y="532"/>
                    <a:pt x="117" y="532"/>
                    <a:pt x="117" y="532"/>
                  </a:cubicBezTo>
                  <a:cubicBezTo>
                    <a:pt x="117" y="532"/>
                    <a:pt x="118" y="532"/>
                    <a:pt x="119" y="532"/>
                  </a:cubicBezTo>
                  <a:cubicBezTo>
                    <a:pt x="120" y="532"/>
                    <a:pt x="121" y="532"/>
                    <a:pt x="122" y="533"/>
                  </a:cubicBezTo>
                  <a:cubicBezTo>
                    <a:pt x="125" y="534"/>
                    <a:pt x="126" y="538"/>
                    <a:pt x="127" y="540"/>
                  </a:cubicBezTo>
                  <a:cubicBezTo>
                    <a:pt x="127" y="541"/>
                    <a:pt x="127" y="541"/>
                    <a:pt x="127" y="54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16300" y="1968500"/>
              <a:ext cx="765175" cy="862013"/>
            </a:xfrm>
            <a:custGeom>
              <a:avLst/>
              <a:gdLst>
                <a:gd name="T0" fmla="*/ 718 w 907"/>
                <a:gd name="T1" fmla="*/ 985 h 1022"/>
                <a:gd name="T2" fmla="*/ 775 w 907"/>
                <a:gd name="T3" fmla="*/ 937 h 1022"/>
                <a:gd name="T4" fmla="*/ 715 w 907"/>
                <a:gd name="T5" fmla="*/ 886 h 1022"/>
                <a:gd name="T6" fmla="*/ 683 w 907"/>
                <a:gd name="T7" fmla="*/ 851 h 1022"/>
                <a:gd name="T8" fmla="*/ 620 w 907"/>
                <a:gd name="T9" fmla="*/ 814 h 1022"/>
                <a:gd name="T10" fmla="*/ 576 w 907"/>
                <a:gd name="T11" fmla="*/ 791 h 1022"/>
                <a:gd name="T12" fmla="*/ 570 w 907"/>
                <a:gd name="T13" fmla="*/ 748 h 1022"/>
                <a:gd name="T14" fmla="*/ 568 w 907"/>
                <a:gd name="T15" fmla="*/ 710 h 1022"/>
                <a:gd name="T16" fmla="*/ 576 w 907"/>
                <a:gd name="T17" fmla="*/ 665 h 1022"/>
                <a:gd name="T18" fmla="*/ 544 w 907"/>
                <a:gd name="T19" fmla="*/ 640 h 1022"/>
                <a:gd name="T20" fmla="*/ 557 w 907"/>
                <a:gd name="T21" fmla="*/ 595 h 1022"/>
                <a:gd name="T22" fmla="*/ 592 w 907"/>
                <a:gd name="T23" fmla="*/ 565 h 1022"/>
                <a:gd name="T24" fmla="*/ 610 w 907"/>
                <a:gd name="T25" fmla="*/ 544 h 1022"/>
                <a:gd name="T26" fmla="*/ 619 w 907"/>
                <a:gd name="T27" fmla="*/ 431 h 1022"/>
                <a:gd name="T28" fmla="*/ 661 w 907"/>
                <a:gd name="T29" fmla="*/ 388 h 1022"/>
                <a:gd name="T30" fmla="*/ 704 w 907"/>
                <a:gd name="T31" fmla="*/ 346 h 1022"/>
                <a:gd name="T32" fmla="*/ 746 w 907"/>
                <a:gd name="T33" fmla="*/ 290 h 1022"/>
                <a:gd name="T34" fmla="*/ 877 w 907"/>
                <a:gd name="T35" fmla="*/ 210 h 1022"/>
                <a:gd name="T36" fmla="*/ 898 w 907"/>
                <a:gd name="T37" fmla="*/ 182 h 1022"/>
                <a:gd name="T38" fmla="*/ 857 w 907"/>
                <a:gd name="T39" fmla="*/ 188 h 1022"/>
                <a:gd name="T40" fmla="*/ 809 w 907"/>
                <a:gd name="T41" fmla="*/ 179 h 1022"/>
                <a:gd name="T42" fmla="*/ 769 w 907"/>
                <a:gd name="T43" fmla="*/ 182 h 1022"/>
                <a:gd name="T44" fmla="*/ 747 w 907"/>
                <a:gd name="T45" fmla="*/ 159 h 1022"/>
                <a:gd name="T46" fmla="*/ 706 w 907"/>
                <a:gd name="T47" fmla="*/ 189 h 1022"/>
                <a:gd name="T48" fmla="*/ 669 w 907"/>
                <a:gd name="T49" fmla="*/ 201 h 1022"/>
                <a:gd name="T50" fmla="*/ 650 w 907"/>
                <a:gd name="T51" fmla="*/ 182 h 1022"/>
                <a:gd name="T52" fmla="*/ 614 w 907"/>
                <a:gd name="T53" fmla="*/ 166 h 1022"/>
                <a:gd name="T54" fmla="*/ 594 w 907"/>
                <a:gd name="T55" fmla="*/ 150 h 1022"/>
                <a:gd name="T56" fmla="*/ 578 w 907"/>
                <a:gd name="T57" fmla="*/ 174 h 1022"/>
                <a:gd name="T58" fmla="*/ 557 w 907"/>
                <a:gd name="T59" fmla="*/ 144 h 1022"/>
                <a:gd name="T60" fmla="*/ 534 w 907"/>
                <a:gd name="T61" fmla="*/ 134 h 1022"/>
                <a:gd name="T62" fmla="*/ 511 w 907"/>
                <a:gd name="T63" fmla="*/ 121 h 1022"/>
                <a:gd name="T64" fmla="*/ 464 w 907"/>
                <a:gd name="T65" fmla="*/ 114 h 1022"/>
                <a:gd name="T66" fmla="*/ 440 w 907"/>
                <a:gd name="T67" fmla="*/ 129 h 1022"/>
                <a:gd name="T68" fmla="*/ 404 w 907"/>
                <a:gd name="T69" fmla="*/ 139 h 1022"/>
                <a:gd name="T70" fmla="*/ 370 w 907"/>
                <a:gd name="T71" fmla="*/ 118 h 1022"/>
                <a:gd name="T72" fmla="*/ 333 w 907"/>
                <a:gd name="T73" fmla="*/ 112 h 1022"/>
                <a:gd name="T74" fmla="*/ 293 w 907"/>
                <a:gd name="T75" fmla="*/ 100 h 1022"/>
                <a:gd name="T76" fmla="*/ 284 w 907"/>
                <a:gd name="T77" fmla="*/ 58 h 1022"/>
                <a:gd name="T78" fmla="*/ 267 w 907"/>
                <a:gd name="T79" fmla="*/ 7 h 1022"/>
                <a:gd name="T80" fmla="*/ 93 w 907"/>
                <a:gd name="T81" fmla="*/ 71 h 1022"/>
                <a:gd name="T82" fmla="*/ 8 w 907"/>
                <a:gd name="T83" fmla="*/ 102 h 1022"/>
                <a:gd name="T84" fmla="*/ 18 w 907"/>
                <a:gd name="T85" fmla="*/ 136 h 1022"/>
                <a:gd name="T86" fmla="*/ 16 w 907"/>
                <a:gd name="T87" fmla="*/ 165 h 1022"/>
                <a:gd name="T88" fmla="*/ 17 w 907"/>
                <a:gd name="T89" fmla="*/ 205 h 1022"/>
                <a:gd name="T90" fmla="*/ 20 w 907"/>
                <a:gd name="T91" fmla="*/ 228 h 1022"/>
                <a:gd name="T92" fmla="*/ 27 w 907"/>
                <a:gd name="T93" fmla="*/ 254 h 1022"/>
                <a:gd name="T94" fmla="*/ 39 w 907"/>
                <a:gd name="T95" fmla="*/ 281 h 1022"/>
                <a:gd name="T96" fmla="*/ 49 w 907"/>
                <a:gd name="T97" fmla="*/ 307 h 1022"/>
                <a:gd name="T98" fmla="*/ 54 w 907"/>
                <a:gd name="T99" fmla="*/ 340 h 1022"/>
                <a:gd name="T100" fmla="*/ 57 w 907"/>
                <a:gd name="T101" fmla="*/ 370 h 1022"/>
                <a:gd name="T102" fmla="*/ 58 w 907"/>
                <a:gd name="T103" fmla="*/ 396 h 1022"/>
                <a:gd name="T104" fmla="*/ 69 w 907"/>
                <a:gd name="T105" fmla="*/ 431 h 1022"/>
                <a:gd name="T106" fmla="*/ 66 w 907"/>
                <a:gd name="T107" fmla="*/ 470 h 1022"/>
                <a:gd name="T108" fmla="*/ 73 w 907"/>
                <a:gd name="T109" fmla="*/ 502 h 1022"/>
                <a:gd name="T110" fmla="*/ 84 w 907"/>
                <a:gd name="T111" fmla="*/ 526 h 1022"/>
                <a:gd name="T112" fmla="*/ 98 w 907"/>
                <a:gd name="T113" fmla="*/ 575 h 1022"/>
                <a:gd name="T114" fmla="*/ 95 w 907"/>
                <a:gd name="T115" fmla="*/ 626 h 1022"/>
                <a:gd name="T116" fmla="*/ 75 w 907"/>
                <a:gd name="T117" fmla="*/ 649 h 1022"/>
                <a:gd name="T118" fmla="*/ 77 w 907"/>
                <a:gd name="T119" fmla="*/ 677 h 1022"/>
                <a:gd name="T120" fmla="*/ 98 w 907"/>
                <a:gd name="T121" fmla="*/ 693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1022">
                  <a:moveTo>
                    <a:pt x="110" y="702"/>
                  </a:moveTo>
                  <a:cubicBezTo>
                    <a:pt x="112" y="704"/>
                    <a:pt x="115" y="710"/>
                    <a:pt x="115" y="712"/>
                  </a:cubicBezTo>
                  <a:cubicBezTo>
                    <a:pt x="116" y="713"/>
                    <a:pt x="116" y="713"/>
                    <a:pt x="116" y="713"/>
                  </a:cubicBezTo>
                  <a:cubicBezTo>
                    <a:pt x="128" y="1022"/>
                    <a:pt x="128" y="1022"/>
                    <a:pt x="128" y="1022"/>
                  </a:cubicBezTo>
                  <a:cubicBezTo>
                    <a:pt x="248" y="1017"/>
                    <a:pt x="248" y="1017"/>
                    <a:pt x="248" y="1017"/>
                  </a:cubicBezTo>
                  <a:cubicBezTo>
                    <a:pt x="325" y="1013"/>
                    <a:pt x="325" y="1013"/>
                    <a:pt x="325" y="1013"/>
                  </a:cubicBezTo>
                  <a:cubicBezTo>
                    <a:pt x="401" y="1009"/>
                    <a:pt x="401" y="1009"/>
                    <a:pt x="401" y="1009"/>
                  </a:cubicBezTo>
                  <a:cubicBezTo>
                    <a:pt x="552" y="1000"/>
                    <a:pt x="552" y="1000"/>
                    <a:pt x="552" y="1000"/>
                  </a:cubicBezTo>
                  <a:cubicBezTo>
                    <a:pt x="718" y="985"/>
                    <a:pt x="718" y="985"/>
                    <a:pt x="718" y="985"/>
                  </a:cubicBezTo>
                  <a:cubicBezTo>
                    <a:pt x="779" y="979"/>
                    <a:pt x="779" y="979"/>
                    <a:pt x="779" y="979"/>
                  </a:cubicBezTo>
                  <a:cubicBezTo>
                    <a:pt x="778" y="979"/>
                    <a:pt x="778" y="979"/>
                    <a:pt x="778" y="978"/>
                  </a:cubicBezTo>
                  <a:cubicBezTo>
                    <a:pt x="777" y="977"/>
                    <a:pt x="778" y="974"/>
                    <a:pt x="778" y="972"/>
                  </a:cubicBezTo>
                  <a:cubicBezTo>
                    <a:pt x="778" y="971"/>
                    <a:pt x="775" y="969"/>
                    <a:pt x="775" y="967"/>
                  </a:cubicBezTo>
                  <a:cubicBezTo>
                    <a:pt x="775" y="966"/>
                    <a:pt x="775" y="963"/>
                    <a:pt x="775" y="961"/>
                  </a:cubicBezTo>
                  <a:cubicBezTo>
                    <a:pt x="775" y="960"/>
                    <a:pt x="773" y="958"/>
                    <a:pt x="773" y="957"/>
                  </a:cubicBezTo>
                  <a:cubicBezTo>
                    <a:pt x="772" y="955"/>
                    <a:pt x="772" y="952"/>
                    <a:pt x="772" y="950"/>
                  </a:cubicBezTo>
                  <a:cubicBezTo>
                    <a:pt x="772" y="948"/>
                    <a:pt x="774" y="945"/>
                    <a:pt x="774" y="944"/>
                  </a:cubicBezTo>
                  <a:cubicBezTo>
                    <a:pt x="775" y="942"/>
                    <a:pt x="776" y="938"/>
                    <a:pt x="775" y="937"/>
                  </a:cubicBezTo>
                  <a:cubicBezTo>
                    <a:pt x="775" y="935"/>
                    <a:pt x="773" y="933"/>
                    <a:pt x="772" y="931"/>
                  </a:cubicBezTo>
                  <a:cubicBezTo>
                    <a:pt x="771" y="930"/>
                    <a:pt x="770" y="927"/>
                    <a:pt x="769" y="926"/>
                  </a:cubicBezTo>
                  <a:cubicBezTo>
                    <a:pt x="768" y="923"/>
                    <a:pt x="764" y="920"/>
                    <a:pt x="762" y="918"/>
                  </a:cubicBezTo>
                  <a:cubicBezTo>
                    <a:pt x="760" y="915"/>
                    <a:pt x="756" y="911"/>
                    <a:pt x="754" y="908"/>
                  </a:cubicBezTo>
                  <a:cubicBezTo>
                    <a:pt x="752" y="906"/>
                    <a:pt x="749" y="901"/>
                    <a:pt x="747" y="899"/>
                  </a:cubicBezTo>
                  <a:cubicBezTo>
                    <a:pt x="745" y="898"/>
                    <a:pt x="740" y="897"/>
                    <a:pt x="737" y="897"/>
                  </a:cubicBezTo>
                  <a:cubicBezTo>
                    <a:pt x="735" y="897"/>
                    <a:pt x="730" y="898"/>
                    <a:pt x="728" y="897"/>
                  </a:cubicBezTo>
                  <a:cubicBezTo>
                    <a:pt x="726" y="897"/>
                    <a:pt x="722" y="894"/>
                    <a:pt x="721" y="893"/>
                  </a:cubicBezTo>
                  <a:cubicBezTo>
                    <a:pt x="719" y="891"/>
                    <a:pt x="717" y="888"/>
                    <a:pt x="715" y="886"/>
                  </a:cubicBezTo>
                  <a:cubicBezTo>
                    <a:pt x="714" y="885"/>
                    <a:pt x="712" y="884"/>
                    <a:pt x="711" y="883"/>
                  </a:cubicBezTo>
                  <a:cubicBezTo>
                    <a:pt x="710" y="883"/>
                    <a:pt x="709" y="882"/>
                    <a:pt x="708" y="881"/>
                  </a:cubicBezTo>
                  <a:cubicBezTo>
                    <a:pt x="707" y="880"/>
                    <a:pt x="703" y="878"/>
                    <a:pt x="701" y="877"/>
                  </a:cubicBezTo>
                  <a:cubicBezTo>
                    <a:pt x="699" y="876"/>
                    <a:pt x="695" y="875"/>
                    <a:pt x="694" y="874"/>
                  </a:cubicBezTo>
                  <a:cubicBezTo>
                    <a:pt x="693" y="873"/>
                    <a:pt x="691" y="870"/>
                    <a:pt x="690" y="869"/>
                  </a:cubicBezTo>
                  <a:cubicBezTo>
                    <a:pt x="690" y="868"/>
                    <a:pt x="688" y="865"/>
                    <a:pt x="688" y="864"/>
                  </a:cubicBezTo>
                  <a:cubicBezTo>
                    <a:pt x="687" y="862"/>
                    <a:pt x="686" y="859"/>
                    <a:pt x="686" y="858"/>
                  </a:cubicBezTo>
                  <a:cubicBezTo>
                    <a:pt x="685" y="857"/>
                    <a:pt x="683" y="857"/>
                    <a:pt x="683" y="856"/>
                  </a:cubicBezTo>
                  <a:cubicBezTo>
                    <a:pt x="682" y="855"/>
                    <a:pt x="683" y="852"/>
                    <a:pt x="683" y="851"/>
                  </a:cubicBezTo>
                  <a:cubicBezTo>
                    <a:pt x="683" y="850"/>
                    <a:pt x="682" y="847"/>
                    <a:pt x="681" y="846"/>
                  </a:cubicBezTo>
                  <a:cubicBezTo>
                    <a:pt x="680" y="845"/>
                    <a:pt x="676" y="843"/>
                    <a:pt x="674" y="842"/>
                  </a:cubicBezTo>
                  <a:cubicBezTo>
                    <a:pt x="672" y="842"/>
                    <a:pt x="668" y="840"/>
                    <a:pt x="666" y="840"/>
                  </a:cubicBezTo>
                  <a:cubicBezTo>
                    <a:pt x="663" y="839"/>
                    <a:pt x="658" y="836"/>
                    <a:pt x="655" y="835"/>
                  </a:cubicBezTo>
                  <a:cubicBezTo>
                    <a:pt x="652" y="835"/>
                    <a:pt x="645" y="835"/>
                    <a:pt x="642" y="833"/>
                  </a:cubicBezTo>
                  <a:cubicBezTo>
                    <a:pt x="640" y="832"/>
                    <a:pt x="637" y="829"/>
                    <a:pt x="636" y="827"/>
                  </a:cubicBezTo>
                  <a:cubicBezTo>
                    <a:pt x="634" y="826"/>
                    <a:pt x="632" y="822"/>
                    <a:pt x="631" y="821"/>
                  </a:cubicBezTo>
                  <a:cubicBezTo>
                    <a:pt x="630" y="819"/>
                    <a:pt x="629" y="815"/>
                    <a:pt x="627" y="814"/>
                  </a:cubicBezTo>
                  <a:cubicBezTo>
                    <a:pt x="625" y="813"/>
                    <a:pt x="621" y="815"/>
                    <a:pt x="620" y="814"/>
                  </a:cubicBezTo>
                  <a:cubicBezTo>
                    <a:pt x="618" y="814"/>
                    <a:pt x="617" y="813"/>
                    <a:pt x="616" y="812"/>
                  </a:cubicBezTo>
                  <a:cubicBezTo>
                    <a:pt x="614" y="812"/>
                    <a:pt x="610" y="812"/>
                    <a:pt x="609" y="812"/>
                  </a:cubicBezTo>
                  <a:cubicBezTo>
                    <a:pt x="607" y="812"/>
                    <a:pt x="604" y="814"/>
                    <a:pt x="603" y="813"/>
                  </a:cubicBezTo>
                  <a:cubicBezTo>
                    <a:pt x="601" y="812"/>
                    <a:pt x="601" y="809"/>
                    <a:pt x="599" y="809"/>
                  </a:cubicBezTo>
                  <a:cubicBezTo>
                    <a:pt x="598" y="808"/>
                    <a:pt x="596" y="808"/>
                    <a:pt x="595" y="807"/>
                  </a:cubicBezTo>
                  <a:cubicBezTo>
                    <a:pt x="594" y="807"/>
                    <a:pt x="592" y="805"/>
                    <a:pt x="591" y="804"/>
                  </a:cubicBezTo>
                  <a:cubicBezTo>
                    <a:pt x="590" y="803"/>
                    <a:pt x="589" y="801"/>
                    <a:pt x="588" y="800"/>
                  </a:cubicBezTo>
                  <a:cubicBezTo>
                    <a:pt x="587" y="799"/>
                    <a:pt x="583" y="797"/>
                    <a:pt x="582" y="796"/>
                  </a:cubicBezTo>
                  <a:cubicBezTo>
                    <a:pt x="580" y="794"/>
                    <a:pt x="578" y="792"/>
                    <a:pt x="576" y="791"/>
                  </a:cubicBezTo>
                  <a:cubicBezTo>
                    <a:pt x="575" y="790"/>
                    <a:pt x="574" y="788"/>
                    <a:pt x="572" y="787"/>
                  </a:cubicBezTo>
                  <a:cubicBezTo>
                    <a:pt x="571" y="787"/>
                    <a:pt x="568" y="786"/>
                    <a:pt x="567" y="784"/>
                  </a:cubicBezTo>
                  <a:cubicBezTo>
                    <a:pt x="566" y="784"/>
                    <a:pt x="566" y="781"/>
                    <a:pt x="566" y="780"/>
                  </a:cubicBezTo>
                  <a:cubicBezTo>
                    <a:pt x="566" y="779"/>
                    <a:pt x="569" y="778"/>
                    <a:pt x="569" y="776"/>
                  </a:cubicBezTo>
                  <a:cubicBezTo>
                    <a:pt x="570" y="775"/>
                    <a:pt x="569" y="772"/>
                    <a:pt x="569" y="771"/>
                  </a:cubicBezTo>
                  <a:cubicBezTo>
                    <a:pt x="569" y="769"/>
                    <a:pt x="571" y="766"/>
                    <a:pt x="571" y="764"/>
                  </a:cubicBezTo>
                  <a:cubicBezTo>
                    <a:pt x="570" y="763"/>
                    <a:pt x="568" y="761"/>
                    <a:pt x="568" y="760"/>
                  </a:cubicBezTo>
                  <a:cubicBezTo>
                    <a:pt x="569" y="758"/>
                    <a:pt x="571" y="756"/>
                    <a:pt x="571" y="755"/>
                  </a:cubicBezTo>
                  <a:cubicBezTo>
                    <a:pt x="572" y="753"/>
                    <a:pt x="571" y="750"/>
                    <a:pt x="570" y="748"/>
                  </a:cubicBezTo>
                  <a:cubicBezTo>
                    <a:pt x="570" y="747"/>
                    <a:pt x="568" y="746"/>
                    <a:pt x="568" y="745"/>
                  </a:cubicBezTo>
                  <a:cubicBezTo>
                    <a:pt x="567" y="743"/>
                    <a:pt x="569" y="739"/>
                    <a:pt x="569" y="738"/>
                  </a:cubicBezTo>
                  <a:cubicBezTo>
                    <a:pt x="568" y="736"/>
                    <a:pt x="566" y="734"/>
                    <a:pt x="565" y="733"/>
                  </a:cubicBezTo>
                  <a:cubicBezTo>
                    <a:pt x="565" y="732"/>
                    <a:pt x="563" y="731"/>
                    <a:pt x="563" y="730"/>
                  </a:cubicBezTo>
                  <a:cubicBezTo>
                    <a:pt x="563" y="729"/>
                    <a:pt x="564" y="726"/>
                    <a:pt x="564" y="725"/>
                  </a:cubicBezTo>
                  <a:cubicBezTo>
                    <a:pt x="565" y="724"/>
                    <a:pt x="568" y="723"/>
                    <a:pt x="569" y="722"/>
                  </a:cubicBezTo>
                  <a:cubicBezTo>
                    <a:pt x="569" y="721"/>
                    <a:pt x="570" y="719"/>
                    <a:pt x="569" y="718"/>
                  </a:cubicBezTo>
                  <a:cubicBezTo>
                    <a:pt x="569" y="717"/>
                    <a:pt x="567" y="715"/>
                    <a:pt x="567" y="714"/>
                  </a:cubicBezTo>
                  <a:cubicBezTo>
                    <a:pt x="567" y="713"/>
                    <a:pt x="568" y="711"/>
                    <a:pt x="568" y="710"/>
                  </a:cubicBezTo>
                  <a:cubicBezTo>
                    <a:pt x="567" y="709"/>
                    <a:pt x="566" y="707"/>
                    <a:pt x="566" y="706"/>
                  </a:cubicBezTo>
                  <a:cubicBezTo>
                    <a:pt x="566" y="705"/>
                    <a:pt x="568" y="703"/>
                    <a:pt x="568" y="702"/>
                  </a:cubicBezTo>
                  <a:cubicBezTo>
                    <a:pt x="568" y="700"/>
                    <a:pt x="565" y="696"/>
                    <a:pt x="565" y="694"/>
                  </a:cubicBezTo>
                  <a:cubicBezTo>
                    <a:pt x="565" y="692"/>
                    <a:pt x="566" y="689"/>
                    <a:pt x="567" y="687"/>
                  </a:cubicBezTo>
                  <a:cubicBezTo>
                    <a:pt x="568" y="686"/>
                    <a:pt x="571" y="684"/>
                    <a:pt x="571" y="683"/>
                  </a:cubicBezTo>
                  <a:cubicBezTo>
                    <a:pt x="572" y="681"/>
                    <a:pt x="570" y="679"/>
                    <a:pt x="571" y="677"/>
                  </a:cubicBezTo>
                  <a:cubicBezTo>
                    <a:pt x="571" y="676"/>
                    <a:pt x="572" y="674"/>
                    <a:pt x="572" y="673"/>
                  </a:cubicBezTo>
                  <a:cubicBezTo>
                    <a:pt x="573" y="672"/>
                    <a:pt x="575" y="671"/>
                    <a:pt x="575" y="670"/>
                  </a:cubicBezTo>
                  <a:cubicBezTo>
                    <a:pt x="576" y="669"/>
                    <a:pt x="576" y="666"/>
                    <a:pt x="576" y="665"/>
                  </a:cubicBezTo>
                  <a:cubicBezTo>
                    <a:pt x="576" y="663"/>
                    <a:pt x="575" y="661"/>
                    <a:pt x="574" y="659"/>
                  </a:cubicBezTo>
                  <a:cubicBezTo>
                    <a:pt x="573" y="658"/>
                    <a:pt x="571" y="657"/>
                    <a:pt x="571" y="657"/>
                  </a:cubicBezTo>
                  <a:cubicBezTo>
                    <a:pt x="570" y="656"/>
                    <a:pt x="567" y="654"/>
                    <a:pt x="567" y="652"/>
                  </a:cubicBezTo>
                  <a:cubicBezTo>
                    <a:pt x="566" y="651"/>
                    <a:pt x="566" y="649"/>
                    <a:pt x="566" y="648"/>
                  </a:cubicBezTo>
                  <a:cubicBezTo>
                    <a:pt x="565" y="647"/>
                    <a:pt x="565" y="645"/>
                    <a:pt x="564" y="644"/>
                  </a:cubicBezTo>
                  <a:cubicBezTo>
                    <a:pt x="563" y="643"/>
                    <a:pt x="561" y="641"/>
                    <a:pt x="560" y="640"/>
                  </a:cubicBezTo>
                  <a:cubicBezTo>
                    <a:pt x="559" y="640"/>
                    <a:pt x="557" y="643"/>
                    <a:pt x="555" y="643"/>
                  </a:cubicBezTo>
                  <a:cubicBezTo>
                    <a:pt x="554" y="644"/>
                    <a:pt x="551" y="644"/>
                    <a:pt x="550" y="643"/>
                  </a:cubicBezTo>
                  <a:cubicBezTo>
                    <a:pt x="548" y="643"/>
                    <a:pt x="545" y="642"/>
                    <a:pt x="544" y="640"/>
                  </a:cubicBezTo>
                  <a:cubicBezTo>
                    <a:pt x="543" y="638"/>
                    <a:pt x="546" y="635"/>
                    <a:pt x="546" y="633"/>
                  </a:cubicBezTo>
                  <a:cubicBezTo>
                    <a:pt x="546" y="632"/>
                    <a:pt x="544" y="630"/>
                    <a:pt x="544" y="629"/>
                  </a:cubicBezTo>
                  <a:cubicBezTo>
                    <a:pt x="544" y="627"/>
                    <a:pt x="544" y="622"/>
                    <a:pt x="544" y="620"/>
                  </a:cubicBezTo>
                  <a:cubicBezTo>
                    <a:pt x="545" y="619"/>
                    <a:pt x="546" y="616"/>
                    <a:pt x="547" y="615"/>
                  </a:cubicBezTo>
                  <a:cubicBezTo>
                    <a:pt x="548" y="614"/>
                    <a:pt x="551" y="612"/>
                    <a:pt x="553" y="611"/>
                  </a:cubicBezTo>
                  <a:cubicBezTo>
                    <a:pt x="554" y="610"/>
                    <a:pt x="555" y="608"/>
                    <a:pt x="556" y="607"/>
                  </a:cubicBezTo>
                  <a:cubicBezTo>
                    <a:pt x="556" y="606"/>
                    <a:pt x="556" y="604"/>
                    <a:pt x="556" y="603"/>
                  </a:cubicBezTo>
                  <a:cubicBezTo>
                    <a:pt x="556" y="602"/>
                    <a:pt x="557" y="601"/>
                    <a:pt x="557" y="600"/>
                  </a:cubicBezTo>
                  <a:cubicBezTo>
                    <a:pt x="557" y="599"/>
                    <a:pt x="556" y="596"/>
                    <a:pt x="557" y="595"/>
                  </a:cubicBezTo>
                  <a:cubicBezTo>
                    <a:pt x="557" y="595"/>
                    <a:pt x="559" y="594"/>
                    <a:pt x="560" y="593"/>
                  </a:cubicBezTo>
                  <a:cubicBezTo>
                    <a:pt x="561" y="592"/>
                    <a:pt x="560" y="588"/>
                    <a:pt x="561" y="586"/>
                  </a:cubicBezTo>
                  <a:cubicBezTo>
                    <a:pt x="562" y="584"/>
                    <a:pt x="566" y="581"/>
                    <a:pt x="568" y="580"/>
                  </a:cubicBezTo>
                  <a:cubicBezTo>
                    <a:pt x="569" y="578"/>
                    <a:pt x="573" y="577"/>
                    <a:pt x="575" y="576"/>
                  </a:cubicBezTo>
                  <a:cubicBezTo>
                    <a:pt x="576" y="575"/>
                    <a:pt x="578" y="573"/>
                    <a:pt x="579" y="572"/>
                  </a:cubicBezTo>
                  <a:cubicBezTo>
                    <a:pt x="580" y="571"/>
                    <a:pt x="580" y="568"/>
                    <a:pt x="580" y="568"/>
                  </a:cubicBezTo>
                  <a:cubicBezTo>
                    <a:pt x="581" y="567"/>
                    <a:pt x="583" y="567"/>
                    <a:pt x="584" y="567"/>
                  </a:cubicBezTo>
                  <a:cubicBezTo>
                    <a:pt x="585" y="567"/>
                    <a:pt x="588" y="568"/>
                    <a:pt x="589" y="568"/>
                  </a:cubicBezTo>
                  <a:cubicBezTo>
                    <a:pt x="590" y="568"/>
                    <a:pt x="591" y="566"/>
                    <a:pt x="592" y="565"/>
                  </a:cubicBezTo>
                  <a:cubicBezTo>
                    <a:pt x="592" y="564"/>
                    <a:pt x="592" y="562"/>
                    <a:pt x="593" y="561"/>
                  </a:cubicBezTo>
                  <a:cubicBezTo>
                    <a:pt x="593" y="560"/>
                    <a:pt x="594" y="559"/>
                    <a:pt x="595" y="558"/>
                  </a:cubicBezTo>
                  <a:cubicBezTo>
                    <a:pt x="596" y="558"/>
                    <a:pt x="597" y="558"/>
                    <a:pt x="598" y="558"/>
                  </a:cubicBezTo>
                  <a:cubicBezTo>
                    <a:pt x="599" y="558"/>
                    <a:pt x="600" y="559"/>
                    <a:pt x="600" y="559"/>
                  </a:cubicBezTo>
                  <a:cubicBezTo>
                    <a:pt x="601" y="559"/>
                    <a:pt x="603" y="559"/>
                    <a:pt x="603" y="559"/>
                  </a:cubicBezTo>
                  <a:cubicBezTo>
                    <a:pt x="604" y="558"/>
                    <a:pt x="605" y="555"/>
                    <a:pt x="605" y="554"/>
                  </a:cubicBezTo>
                  <a:cubicBezTo>
                    <a:pt x="605" y="553"/>
                    <a:pt x="604" y="550"/>
                    <a:pt x="605" y="549"/>
                  </a:cubicBezTo>
                  <a:cubicBezTo>
                    <a:pt x="606" y="549"/>
                    <a:pt x="608" y="550"/>
                    <a:pt x="609" y="549"/>
                  </a:cubicBezTo>
                  <a:cubicBezTo>
                    <a:pt x="610" y="548"/>
                    <a:pt x="610" y="544"/>
                    <a:pt x="610" y="544"/>
                  </a:cubicBezTo>
                  <a:cubicBezTo>
                    <a:pt x="601" y="446"/>
                    <a:pt x="601" y="446"/>
                    <a:pt x="601" y="446"/>
                  </a:cubicBezTo>
                  <a:cubicBezTo>
                    <a:pt x="601" y="446"/>
                    <a:pt x="604" y="447"/>
                    <a:pt x="605" y="447"/>
                  </a:cubicBezTo>
                  <a:cubicBezTo>
                    <a:pt x="606" y="448"/>
                    <a:pt x="609" y="449"/>
                    <a:pt x="610" y="449"/>
                  </a:cubicBezTo>
                  <a:cubicBezTo>
                    <a:pt x="612" y="448"/>
                    <a:pt x="615" y="446"/>
                    <a:pt x="615" y="444"/>
                  </a:cubicBezTo>
                  <a:cubicBezTo>
                    <a:pt x="616" y="443"/>
                    <a:pt x="616" y="441"/>
                    <a:pt x="615" y="440"/>
                  </a:cubicBezTo>
                  <a:cubicBezTo>
                    <a:pt x="615" y="439"/>
                    <a:pt x="612" y="439"/>
                    <a:pt x="612" y="438"/>
                  </a:cubicBezTo>
                  <a:cubicBezTo>
                    <a:pt x="612" y="437"/>
                    <a:pt x="613" y="436"/>
                    <a:pt x="613" y="435"/>
                  </a:cubicBezTo>
                  <a:cubicBezTo>
                    <a:pt x="614" y="435"/>
                    <a:pt x="617" y="436"/>
                    <a:pt x="618" y="435"/>
                  </a:cubicBezTo>
                  <a:cubicBezTo>
                    <a:pt x="619" y="434"/>
                    <a:pt x="618" y="431"/>
                    <a:pt x="619" y="431"/>
                  </a:cubicBezTo>
                  <a:cubicBezTo>
                    <a:pt x="621" y="430"/>
                    <a:pt x="624" y="430"/>
                    <a:pt x="625" y="430"/>
                  </a:cubicBezTo>
                  <a:cubicBezTo>
                    <a:pt x="625" y="430"/>
                    <a:pt x="626" y="430"/>
                    <a:pt x="627" y="430"/>
                  </a:cubicBezTo>
                  <a:cubicBezTo>
                    <a:pt x="626" y="429"/>
                    <a:pt x="626" y="429"/>
                    <a:pt x="626" y="428"/>
                  </a:cubicBezTo>
                  <a:cubicBezTo>
                    <a:pt x="625" y="427"/>
                    <a:pt x="625" y="425"/>
                    <a:pt x="625" y="423"/>
                  </a:cubicBezTo>
                  <a:cubicBezTo>
                    <a:pt x="625" y="423"/>
                    <a:pt x="626" y="421"/>
                    <a:pt x="627" y="421"/>
                  </a:cubicBezTo>
                  <a:cubicBezTo>
                    <a:pt x="629" y="419"/>
                    <a:pt x="633" y="415"/>
                    <a:pt x="635" y="413"/>
                  </a:cubicBezTo>
                  <a:cubicBezTo>
                    <a:pt x="640" y="409"/>
                    <a:pt x="649" y="400"/>
                    <a:pt x="654" y="397"/>
                  </a:cubicBezTo>
                  <a:cubicBezTo>
                    <a:pt x="655" y="396"/>
                    <a:pt x="658" y="395"/>
                    <a:pt x="660" y="394"/>
                  </a:cubicBezTo>
                  <a:cubicBezTo>
                    <a:pt x="661" y="392"/>
                    <a:pt x="661" y="389"/>
                    <a:pt x="661" y="388"/>
                  </a:cubicBezTo>
                  <a:cubicBezTo>
                    <a:pt x="663" y="386"/>
                    <a:pt x="666" y="382"/>
                    <a:pt x="668" y="381"/>
                  </a:cubicBezTo>
                  <a:cubicBezTo>
                    <a:pt x="668" y="381"/>
                    <a:pt x="670" y="380"/>
                    <a:pt x="671" y="380"/>
                  </a:cubicBezTo>
                  <a:cubicBezTo>
                    <a:pt x="673" y="379"/>
                    <a:pt x="675" y="377"/>
                    <a:pt x="676" y="376"/>
                  </a:cubicBezTo>
                  <a:cubicBezTo>
                    <a:pt x="677" y="375"/>
                    <a:pt x="679" y="371"/>
                    <a:pt x="680" y="370"/>
                  </a:cubicBezTo>
                  <a:cubicBezTo>
                    <a:pt x="681" y="368"/>
                    <a:pt x="684" y="365"/>
                    <a:pt x="685" y="364"/>
                  </a:cubicBezTo>
                  <a:cubicBezTo>
                    <a:pt x="687" y="363"/>
                    <a:pt x="690" y="361"/>
                    <a:pt x="692" y="360"/>
                  </a:cubicBezTo>
                  <a:cubicBezTo>
                    <a:pt x="693" y="359"/>
                    <a:pt x="696" y="357"/>
                    <a:pt x="697" y="356"/>
                  </a:cubicBezTo>
                  <a:cubicBezTo>
                    <a:pt x="698" y="354"/>
                    <a:pt x="697" y="351"/>
                    <a:pt x="698" y="350"/>
                  </a:cubicBezTo>
                  <a:cubicBezTo>
                    <a:pt x="699" y="349"/>
                    <a:pt x="703" y="347"/>
                    <a:pt x="704" y="346"/>
                  </a:cubicBezTo>
                  <a:cubicBezTo>
                    <a:pt x="707" y="343"/>
                    <a:pt x="710" y="337"/>
                    <a:pt x="712" y="334"/>
                  </a:cubicBezTo>
                  <a:cubicBezTo>
                    <a:pt x="713" y="333"/>
                    <a:pt x="716" y="330"/>
                    <a:pt x="717" y="328"/>
                  </a:cubicBezTo>
                  <a:cubicBezTo>
                    <a:pt x="719" y="326"/>
                    <a:pt x="720" y="322"/>
                    <a:pt x="722" y="320"/>
                  </a:cubicBezTo>
                  <a:cubicBezTo>
                    <a:pt x="722" y="319"/>
                    <a:pt x="724" y="318"/>
                    <a:pt x="724" y="317"/>
                  </a:cubicBezTo>
                  <a:cubicBezTo>
                    <a:pt x="725" y="315"/>
                    <a:pt x="726" y="312"/>
                    <a:pt x="727" y="311"/>
                  </a:cubicBezTo>
                  <a:cubicBezTo>
                    <a:pt x="728" y="310"/>
                    <a:pt x="731" y="308"/>
                    <a:pt x="731" y="307"/>
                  </a:cubicBezTo>
                  <a:cubicBezTo>
                    <a:pt x="733" y="306"/>
                    <a:pt x="735" y="302"/>
                    <a:pt x="736" y="301"/>
                  </a:cubicBezTo>
                  <a:cubicBezTo>
                    <a:pt x="737" y="299"/>
                    <a:pt x="738" y="297"/>
                    <a:pt x="739" y="295"/>
                  </a:cubicBezTo>
                  <a:cubicBezTo>
                    <a:pt x="740" y="294"/>
                    <a:pt x="745" y="291"/>
                    <a:pt x="746" y="290"/>
                  </a:cubicBezTo>
                  <a:cubicBezTo>
                    <a:pt x="749" y="288"/>
                    <a:pt x="753" y="284"/>
                    <a:pt x="755" y="282"/>
                  </a:cubicBezTo>
                  <a:cubicBezTo>
                    <a:pt x="758" y="279"/>
                    <a:pt x="763" y="272"/>
                    <a:pt x="766" y="269"/>
                  </a:cubicBezTo>
                  <a:cubicBezTo>
                    <a:pt x="770" y="266"/>
                    <a:pt x="780" y="260"/>
                    <a:pt x="784" y="257"/>
                  </a:cubicBezTo>
                  <a:cubicBezTo>
                    <a:pt x="788" y="254"/>
                    <a:pt x="795" y="249"/>
                    <a:pt x="799" y="247"/>
                  </a:cubicBezTo>
                  <a:cubicBezTo>
                    <a:pt x="807" y="242"/>
                    <a:pt x="824" y="235"/>
                    <a:pt x="832" y="231"/>
                  </a:cubicBezTo>
                  <a:cubicBezTo>
                    <a:pt x="837" y="229"/>
                    <a:pt x="847" y="225"/>
                    <a:pt x="852" y="222"/>
                  </a:cubicBezTo>
                  <a:cubicBezTo>
                    <a:pt x="855" y="221"/>
                    <a:pt x="860" y="218"/>
                    <a:pt x="862" y="217"/>
                  </a:cubicBezTo>
                  <a:cubicBezTo>
                    <a:pt x="864" y="215"/>
                    <a:pt x="867" y="212"/>
                    <a:pt x="869" y="211"/>
                  </a:cubicBezTo>
                  <a:cubicBezTo>
                    <a:pt x="871" y="211"/>
                    <a:pt x="875" y="211"/>
                    <a:pt x="877" y="210"/>
                  </a:cubicBezTo>
                  <a:cubicBezTo>
                    <a:pt x="878" y="209"/>
                    <a:pt x="879" y="206"/>
                    <a:pt x="880" y="205"/>
                  </a:cubicBezTo>
                  <a:cubicBezTo>
                    <a:pt x="882" y="203"/>
                    <a:pt x="886" y="200"/>
                    <a:pt x="888" y="199"/>
                  </a:cubicBezTo>
                  <a:cubicBezTo>
                    <a:pt x="889" y="197"/>
                    <a:pt x="893" y="194"/>
                    <a:pt x="895" y="192"/>
                  </a:cubicBezTo>
                  <a:cubicBezTo>
                    <a:pt x="896" y="191"/>
                    <a:pt x="896" y="189"/>
                    <a:pt x="898" y="188"/>
                  </a:cubicBezTo>
                  <a:cubicBezTo>
                    <a:pt x="899" y="188"/>
                    <a:pt x="900" y="189"/>
                    <a:pt x="901" y="189"/>
                  </a:cubicBezTo>
                  <a:cubicBezTo>
                    <a:pt x="902" y="190"/>
                    <a:pt x="905" y="190"/>
                    <a:pt x="906" y="189"/>
                  </a:cubicBezTo>
                  <a:cubicBezTo>
                    <a:pt x="907" y="188"/>
                    <a:pt x="907" y="186"/>
                    <a:pt x="906" y="185"/>
                  </a:cubicBezTo>
                  <a:cubicBezTo>
                    <a:pt x="905" y="184"/>
                    <a:pt x="902" y="184"/>
                    <a:pt x="901" y="184"/>
                  </a:cubicBezTo>
                  <a:cubicBezTo>
                    <a:pt x="900" y="183"/>
                    <a:pt x="899" y="182"/>
                    <a:pt x="898" y="182"/>
                  </a:cubicBezTo>
                  <a:cubicBezTo>
                    <a:pt x="897" y="182"/>
                    <a:pt x="896" y="184"/>
                    <a:pt x="895" y="185"/>
                  </a:cubicBezTo>
                  <a:cubicBezTo>
                    <a:pt x="893" y="185"/>
                    <a:pt x="890" y="185"/>
                    <a:pt x="889" y="185"/>
                  </a:cubicBezTo>
                  <a:cubicBezTo>
                    <a:pt x="887" y="184"/>
                    <a:pt x="884" y="182"/>
                    <a:pt x="882" y="182"/>
                  </a:cubicBezTo>
                  <a:cubicBezTo>
                    <a:pt x="881" y="182"/>
                    <a:pt x="878" y="183"/>
                    <a:pt x="877" y="184"/>
                  </a:cubicBezTo>
                  <a:cubicBezTo>
                    <a:pt x="876" y="185"/>
                    <a:pt x="874" y="188"/>
                    <a:pt x="872" y="189"/>
                  </a:cubicBezTo>
                  <a:cubicBezTo>
                    <a:pt x="871" y="190"/>
                    <a:pt x="869" y="191"/>
                    <a:pt x="868" y="191"/>
                  </a:cubicBezTo>
                  <a:cubicBezTo>
                    <a:pt x="867" y="191"/>
                    <a:pt x="865" y="190"/>
                    <a:pt x="864" y="189"/>
                  </a:cubicBezTo>
                  <a:cubicBezTo>
                    <a:pt x="863" y="189"/>
                    <a:pt x="862" y="187"/>
                    <a:pt x="861" y="187"/>
                  </a:cubicBezTo>
                  <a:cubicBezTo>
                    <a:pt x="860" y="187"/>
                    <a:pt x="858" y="188"/>
                    <a:pt x="857" y="188"/>
                  </a:cubicBezTo>
                  <a:cubicBezTo>
                    <a:pt x="856" y="188"/>
                    <a:pt x="854" y="187"/>
                    <a:pt x="853" y="186"/>
                  </a:cubicBezTo>
                  <a:cubicBezTo>
                    <a:pt x="852" y="185"/>
                    <a:pt x="852" y="181"/>
                    <a:pt x="851" y="180"/>
                  </a:cubicBezTo>
                  <a:cubicBezTo>
                    <a:pt x="851" y="179"/>
                    <a:pt x="849" y="176"/>
                    <a:pt x="848" y="176"/>
                  </a:cubicBezTo>
                  <a:cubicBezTo>
                    <a:pt x="847" y="175"/>
                    <a:pt x="844" y="174"/>
                    <a:pt x="843" y="173"/>
                  </a:cubicBezTo>
                  <a:cubicBezTo>
                    <a:pt x="840" y="173"/>
                    <a:pt x="836" y="171"/>
                    <a:pt x="833" y="171"/>
                  </a:cubicBezTo>
                  <a:cubicBezTo>
                    <a:pt x="832" y="172"/>
                    <a:pt x="830" y="174"/>
                    <a:pt x="828" y="174"/>
                  </a:cubicBezTo>
                  <a:cubicBezTo>
                    <a:pt x="826" y="175"/>
                    <a:pt x="823" y="176"/>
                    <a:pt x="821" y="176"/>
                  </a:cubicBezTo>
                  <a:cubicBezTo>
                    <a:pt x="819" y="176"/>
                    <a:pt x="815" y="176"/>
                    <a:pt x="813" y="176"/>
                  </a:cubicBezTo>
                  <a:cubicBezTo>
                    <a:pt x="812" y="176"/>
                    <a:pt x="810" y="179"/>
                    <a:pt x="809" y="179"/>
                  </a:cubicBezTo>
                  <a:cubicBezTo>
                    <a:pt x="807" y="179"/>
                    <a:pt x="806" y="177"/>
                    <a:pt x="804" y="177"/>
                  </a:cubicBezTo>
                  <a:cubicBezTo>
                    <a:pt x="803" y="177"/>
                    <a:pt x="802" y="178"/>
                    <a:pt x="801" y="178"/>
                  </a:cubicBezTo>
                  <a:cubicBezTo>
                    <a:pt x="800" y="179"/>
                    <a:pt x="798" y="177"/>
                    <a:pt x="797" y="177"/>
                  </a:cubicBezTo>
                  <a:cubicBezTo>
                    <a:pt x="795" y="177"/>
                    <a:pt x="793" y="179"/>
                    <a:pt x="792" y="179"/>
                  </a:cubicBezTo>
                  <a:cubicBezTo>
                    <a:pt x="791" y="180"/>
                    <a:pt x="789" y="182"/>
                    <a:pt x="787" y="181"/>
                  </a:cubicBezTo>
                  <a:cubicBezTo>
                    <a:pt x="786" y="181"/>
                    <a:pt x="786" y="177"/>
                    <a:pt x="785" y="176"/>
                  </a:cubicBezTo>
                  <a:cubicBezTo>
                    <a:pt x="783" y="175"/>
                    <a:pt x="780" y="177"/>
                    <a:pt x="779" y="178"/>
                  </a:cubicBezTo>
                  <a:cubicBezTo>
                    <a:pt x="778" y="179"/>
                    <a:pt x="776" y="181"/>
                    <a:pt x="775" y="181"/>
                  </a:cubicBezTo>
                  <a:cubicBezTo>
                    <a:pt x="773" y="182"/>
                    <a:pt x="770" y="181"/>
                    <a:pt x="769" y="182"/>
                  </a:cubicBezTo>
                  <a:cubicBezTo>
                    <a:pt x="767" y="182"/>
                    <a:pt x="765" y="185"/>
                    <a:pt x="763" y="185"/>
                  </a:cubicBezTo>
                  <a:cubicBezTo>
                    <a:pt x="762" y="185"/>
                    <a:pt x="762" y="182"/>
                    <a:pt x="761" y="181"/>
                  </a:cubicBezTo>
                  <a:cubicBezTo>
                    <a:pt x="761" y="180"/>
                    <a:pt x="759" y="179"/>
                    <a:pt x="759" y="178"/>
                  </a:cubicBezTo>
                  <a:cubicBezTo>
                    <a:pt x="758" y="177"/>
                    <a:pt x="760" y="176"/>
                    <a:pt x="760" y="175"/>
                  </a:cubicBezTo>
                  <a:cubicBezTo>
                    <a:pt x="760" y="174"/>
                    <a:pt x="758" y="172"/>
                    <a:pt x="758" y="171"/>
                  </a:cubicBezTo>
                  <a:cubicBezTo>
                    <a:pt x="757" y="170"/>
                    <a:pt x="755" y="170"/>
                    <a:pt x="754" y="170"/>
                  </a:cubicBezTo>
                  <a:cubicBezTo>
                    <a:pt x="753" y="169"/>
                    <a:pt x="752" y="167"/>
                    <a:pt x="752" y="166"/>
                  </a:cubicBezTo>
                  <a:cubicBezTo>
                    <a:pt x="751" y="165"/>
                    <a:pt x="752" y="162"/>
                    <a:pt x="751" y="161"/>
                  </a:cubicBezTo>
                  <a:cubicBezTo>
                    <a:pt x="751" y="160"/>
                    <a:pt x="748" y="160"/>
                    <a:pt x="747" y="159"/>
                  </a:cubicBezTo>
                  <a:cubicBezTo>
                    <a:pt x="746" y="159"/>
                    <a:pt x="743" y="160"/>
                    <a:pt x="742" y="160"/>
                  </a:cubicBezTo>
                  <a:cubicBezTo>
                    <a:pt x="741" y="161"/>
                    <a:pt x="739" y="162"/>
                    <a:pt x="738" y="163"/>
                  </a:cubicBezTo>
                  <a:cubicBezTo>
                    <a:pt x="736" y="164"/>
                    <a:pt x="734" y="164"/>
                    <a:pt x="733" y="165"/>
                  </a:cubicBezTo>
                  <a:cubicBezTo>
                    <a:pt x="732" y="166"/>
                    <a:pt x="731" y="168"/>
                    <a:pt x="730" y="169"/>
                  </a:cubicBezTo>
                  <a:cubicBezTo>
                    <a:pt x="729" y="170"/>
                    <a:pt x="727" y="171"/>
                    <a:pt x="726" y="171"/>
                  </a:cubicBezTo>
                  <a:cubicBezTo>
                    <a:pt x="725" y="172"/>
                    <a:pt x="722" y="173"/>
                    <a:pt x="721" y="174"/>
                  </a:cubicBezTo>
                  <a:cubicBezTo>
                    <a:pt x="719" y="175"/>
                    <a:pt x="716" y="177"/>
                    <a:pt x="715" y="179"/>
                  </a:cubicBezTo>
                  <a:cubicBezTo>
                    <a:pt x="713" y="180"/>
                    <a:pt x="711" y="184"/>
                    <a:pt x="710" y="185"/>
                  </a:cubicBezTo>
                  <a:cubicBezTo>
                    <a:pt x="709" y="186"/>
                    <a:pt x="707" y="188"/>
                    <a:pt x="706" y="189"/>
                  </a:cubicBezTo>
                  <a:cubicBezTo>
                    <a:pt x="705" y="190"/>
                    <a:pt x="702" y="192"/>
                    <a:pt x="701" y="192"/>
                  </a:cubicBezTo>
                  <a:cubicBezTo>
                    <a:pt x="700" y="193"/>
                    <a:pt x="696" y="192"/>
                    <a:pt x="695" y="193"/>
                  </a:cubicBezTo>
                  <a:cubicBezTo>
                    <a:pt x="694" y="193"/>
                    <a:pt x="694" y="194"/>
                    <a:pt x="693" y="194"/>
                  </a:cubicBezTo>
                  <a:cubicBezTo>
                    <a:pt x="692" y="195"/>
                    <a:pt x="690" y="197"/>
                    <a:pt x="689" y="198"/>
                  </a:cubicBezTo>
                  <a:cubicBezTo>
                    <a:pt x="687" y="199"/>
                    <a:pt x="684" y="200"/>
                    <a:pt x="683" y="200"/>
                  </a:cubicBezTo>
                  <a:cubicBezTo>
                    <a:pt x="681" y="199"/>
                    <a:pt x="682" y="195"/>
                    <a:pt x="680" y="194"/>
                  </a:cubicBezTo>
                  <a:cubicBezTo>
                    <a:pt x="679" y="194"/>
                    <a:pt x="676" y="195"/>
                    <a:pt x="675" y="195"/>
                  </a:cubicBezTo>
                  <a:cubicBezTo>
                    <a:pt x="674" y="196"/>
                    <a:pt x="673" y="198"/>
                    <a:pt x="672" y="199"/>
                  </a:cubicBezTo>
                  <a:cubicBezTo>
                    <a:pt x="672" y="199"/>
                    <a:pt x="670" y="201"/>
                    <a:pt x="669" y="201"/>
                  </a:cubicBezTo>
                  <a:cubicBezTo>
                    <a:pt x="668" y="201"/>
                    <a:pt x="666" y="197"/>
                    <a:pt x="666" y="196"/>
                  </a:cubicBezTo>
                  <a:cubicBezTo>
                    <a:pt x="666" y="195"/>
                    <a:pt x="668" y="192"/>
                    <a:pt x="668" y="191"/>
                  </a:cubicBezTo>
                  <a:cubicBezTo>
                    <a:pt x="667" y="190"/>
                    <a:pt x="665" y="190"/>
                    <a:pt x="664" y="190"/>
                  </a:cubicBezTo>
                  <a:cubicBezTo>
                    <a:pt x="663" y="190"/>
                    <a:pt x="661" y="192"/>
                    <a:pt x="660" y="191"/>
                  </a:cubicBezTo>
                  <a:cubicBezTo>
                    <a:pt x="659" y="191"/>
                    <a:pt x="658" y="190"/>
                    <a:pt x="657" y="190"/>
                  </a:cubicBezTo>
                  <a:cubicBezTo>
                    <a:pt x="656" y="190"/>
                    <a:pt x="655" y="190"/>
                    <a:pt x="654" y="190"/>
                  </a:cubicBezTo>
                  <a:cubicBezTo>
                    <a:pt x="653" y="190"/>
                    <a:pt x="651" y="190"/>
                    <a:pt x="650" y="189"/>
                  </a:cubicBezTo>
                  <a:cubicBezTo>
                    <a:pt x="650" y="188"/>
                    <a:pt x="652" y="186"/>
                    <a:pt x="652" y="185"/>
                  </a:cubicBezTo>
                  <a:cubicBezTo>
                    <a:pt x="652" y="184"/>
                    <a:pt x="650" y="183"/>
                    <a:pt x="650" y="182"/>
                  </a:cubicBezTo>
                  <a:cubicBezTo>
                    <a:pt x="649" y="181"/>
                    <a:pt x="650" y="178"/>
                    <a:pt x="649" y="177"/>
                  </a:cubicBezTo>
                  <a:cubicBezTo>
                    <a:pt x="649" y="177"/>
                    <a:pt x="647" y="175"/>
                    <a:pt x="646" y="175"/>
                  </a:cubicBezTo>
                  <a:cubicBezTo>
                    <a:pt x="645" y="175"/>
                    <a:pt x="643" y="178"/>
                    <a:pt x="641" y="178"/>
                  </a:cubicBezTo>
                  <a:cubicBezTo>
                    <a:pt x="640" y="178"/>
                    <a:pt x="639" y="176"/>
                    <a:pt x="638" y="176"/>
                  </a:cubicBezTo>
                  <a:cubicBezTo>
                    <a:pt x="637" y="175"/>
                    <a:pt x="634" y="177"/>
                    <a:pt x="632" y="176"/>
                  </a:cubicBezTo>
                  <a:cubicBezTo>
                    <a:pt x="630" y="175"/>
                    <a:pt x="627" y="171"/>
                    <a:pt x="625" y="171"/>
                  </a:cubicBezTo>
                  <a:cubicBezTo>
                    <a:pt x="624" y="171"/>
                    <a:pt x="622" y="172"/>
                    <a:pt x="621" y="172"/>
                  </a:cubicBezTo>
                  <a:cubicBezTo>
                    <a:pt x="620" y="172"/>
                    <a:pt x="618" y="170"/>
                    <a:pt x="617" y="170"/>
                  </a:cubicBezTo>
                  <a:cubicBezTo>
                    <a:pt x="616" y="169"/>
                    <a:pt x="614" y="167"/>
                    <a:pt x="614" y="166"/>
                  </a:cubicBezTo>
                  <a:cubicBezTo>
                    <a:pt x="613" y="165"/>
                    <a:pt x="613" y="164"/>
                    <a:pt x="613" y="163"/>
                  </a:cubicBezTo>
                  <a:cubicBezTo>
                    <a:pt x="613" y="162"/>
                    <a:pt x="614" y="160"/>
                    <a:pt x="614" y="159"/>
                  </a:cubicBezTo>
                  <a:cubicBezTo>
                    <a:pt x="614" y="158"/>
                    <a:pt x="614" y="156"/>
                    <a:pt x="613" y="156"/>
                  </a:cubicBezTo>
                  <a:cubicBezTo>
                    <a:pt x="612" y="156"/>
                    <a:pt x="610" y="157"/>
                    <a:pt x="610" y="157"/>
                  </a:cubicBezTo>
                  <a:cubicBezTo>
                    <a:pt x="609" y="156"/>
                    <a:pt x="610" y="154"/>
                    <a:pt x="609" y="153"/>
                  </a:cubicBezTo>
                  <a:cubicBezTo>
                    <a:pt x="609" y="153"/>
                    <a:pt x="607" y="151"/>
                    <a:pt x="607" y="151"/>
                  </a:cubicBezTo>
                  <a:cubicBezTo>
                    <a:pt x="605" y="151"/>
                    <a:pt x="603" y="153"/>
                    <a:pt x="602" y="153"/>
                  </a:cubicBezTo>
                  <a:cubicBezTo>
                    <a:pt x="601" y="153"/>
                    <a:pt x="598" y="152"/>
                    <a:pt x="597" y="152"/>
                  </a:cubicBezTo>
                  <a:cubicBezTo>
                    <a:pt x="596" y="152"/>
                    <a:pt x="595" y="150"/>
                    <a:pt x="594" y="150"/>
                  </a:cubicBezTo>
                  <a:cubicBezTo>
                    <a:pt x="593" y="150"/>
                    <a:pt x="592" y="151"/>
                    <a:pt x="592" y="152"/>
                  </a:cubicBezTo>
                  <a:cubicBezTo>
                    <a:pt x="591" y="152"/>
                    <a:pt x="591" y="154"/>
                    <a:pt x="590" y="154"/>
                  </a:cubicBezTo>
                  <a:cubicBezTo>
                    <a:pt x="589" y="155"/>
                    <a:pt x="587" y="153"/>
                    <a:pt x="586" y="153"/>
                  </a:cubicBezTo>
                  <a:cubicBezTo>
                    <a:pt x="585" y="153"/>
                    <a:pt x="581" y="152"/>
                    <a:pt x="579" y="153"/>
                  </a:cubicBezTo>
                  <a:cubicBezTo>
                    <a:pt x="578" y="154"/>
                    <a:pt x="576" y="158"/>
                    <a:pt x="576" y="160"/>
                  </a:cubicBezTo>
                  <a:cubicBezTo>
                    <a:pt x="576" y="162"/>
                    <a:pt x="579" y="164"/>
                    <a:pt x="580" y="165"/>
                  </a:cubicBezTo>
                  <a:cubicBezTo>
                    <a:pt x="580" y="166"/>
                    <a:pt x="583" y="167"/>
                    <a:pt x="583" y="169"/>
                  </a:cubicBezTo>
                  <a:cubicBezTo>
                    <a:pt x="583" y="170"/>
                    <a:pt x="584" y="172"/>
                    <a:pt x="583" y="173"/>
                  </a:cubicBezTo>
                  <a:cubicBezTo>
                    <a:pt x="582" y="174"/>
                    <a:pt x="579" y="173"/>
                    <a:pt x="578" y="174"/>
                  </a:cubicBezTo>
                  <a:cubicBezTo>
                    <a:pt x="577" y="175"/>
                    <a:pt x="576" y="177"/>
                    <a:pt x="575" y="178"/>
                  </a:cubicBezTo>
                  <a:cubicBezTo>
                    <a:pt x="574" y="178"/>
                    <a:pt x="572" y="179"/>
                    <a:pt x="571" y="179"/>
                  </a:cubicBezTo>
                  <a:cubicBezTo>
                    <a:pt x="569" y="178"/>
                    <a:pt x="569" y="175"/>
                    <a:pt x="568" y="174"/>
                  </a:cubicBezTo>
                  <a:cubicBezTo>
                    <a:pt x="568" y="173"/>
                    <a:pt x="567" y="169"/>
                    <a:pt x="567" y="168"/>
                  </a:cubicBezTo>
                  <a:cubicBezTo>
                    <a:pt x="566" y="166"/>
                    <a:pt x="564" y="164"/>
                    <a:pt x="563" y="163"/>
                  </a:cubicBezTo>
                  <a:cubicBezTo>
                    <a:pt x="562" y="162"/>
                    <a:pt x="559" y="160"/>
                    <a:pt x="558" y="159"/>
                  </a:cubicBezTo>
                  <a:cubicBezTo>
                    <a:pt x="558" y="158"/>
                    <a:pt x="556" y="155"/>
                    <a:pt x="556" y="154"/>
                  </a:cubicBezTo>
                  <a:cubicBezTo>
                    <a:pt x="556" y="152"/>
                    <a:pt x="557" y="150"/>
                    <a:pt x="557" y="149"/>
                  </a:cubicBezTo>
                  <a:cubicBezTo>
                    <a:pt x="558" y="148"/>
                    <a:pt x="558" y="145"/>
                    <a:pt x="557" y="144"/>
                  </a:cubicBezTo>
                  <a:cubicBezTo>
                    <a:pt x="557" y="143"/>
                    <a:pt x="555" y="142"/>
                    <a:pt x="554" y="141"/>
                  </a:cubicBezTo>
                  <a:cubicBezTo>
                    <a:pt x="553" y="140"/>
                    <a:pt x="550" y="139"/>
                    <a:pt x="548" y="140"/>
                  </a:cubicBezTo>
                  <a:cubicBezTo>
                    <a:pt x="547" y="140"/>
                    <a:pt x="546" y="142"/>
                    <a:pt x="545" y="142"/>
                  </a:cubicBezTo>
                  <a:cubicBezTo>
                    <a:pt x="544" y="143"/>
                    <a:pt x="542" y="143"/>
                    <a:pt x="541" y="143"/>
                  </a:cubicBezTo>
                  <a:cubicBezTo>
                    <a:pt x="539" y="144"/>
                    <a:pt x="536" y="146"/>
                    <a:pt x="534" y="145"/>
                  </a:cubicBezTo>
                  <a:cubicBezTo>
                    <a:pt x="532" y="145"/>
                    <a:pt x="530" y="143"/>
                    <a:pt x="529" y="141"/>
                  </a:cubicBezTo>
                  <a:cubicBezTo>
                    <a:pt x="528" y="141"/>
                    <a:pt x="527" y="139"/>
                    <a:pt x="527" y="138"/>
                  </a:cubicBezTo>
                  <a:cubicBezTo>
                    <a:pt x="527" y="137"/>
                    <a:pt x="528" y="134"/>
                    <a:pt x="528" y="134"/>
                  </a:cubicBezTo>
                  <a:cubicBezTo>
                    <a:pt x="530" y="133"/>
                    <a:pt x="532" y="134"/>
                    <a:pt x="534" y="134"/>
                  </a:cubicBezTo>
                  <a:cubicBezTo>
                    <a:pt x="535" y="133"/>
                    <a:pt x="537" y="133"/>
                    <a:pt x="537" y="132"/>
                  </a:cubicBezTo>
                  <a:cubicBezTo>
                    <a:pt x="538" y="132"/>
                    <a:pt x="538" y="130"/>
                    <a:pt x="538" y="129"/>
                  </a:cubicBezTo>
                  <a:cubicBezTo>
                    <a:pt x="538" y="128"/>
                    <a:pt x="538" y="126"/>
                    <a:pt x="538" y="125"/>
                  </a:cubicBezTo>
                  <a:cubicBezTo>
                    <a:pt x="537" y="124"/>
                    <a:pt x="535" y="124"/>
                    <a:pt x="534" y="123"/>
                  </a:cubicBezTo>
                  <a:cubicBezTo>
                    <a:pt x="534" y="123"/>
                    <a:pt x="532" y="124"/>
                    <a:pt x="531" y="124"/>
                  </a:cubicBezTo>
                  <a:cubicBezTo>
                    <a:pt x="531" y="124"/>
                    <a:pt x="530" y="125"/>
                    <a:pt x="529" y="126"/>
                  </a:cubicBezTo>
                  <a:cubicBezTo>
                    <a:pt x="528" y="126"/>
                    <a:pt x="525" y="126"/>
                    <a:pt x="523" y="126"/>
                  </a:cubicBezTo>
                  <a:cubicBezTo>
                    <a:pt x="522" y="126"/>
                    <a:pt x="519" y="125"/>
                    <a:pt x="517" y="124"/>
                  </a:cubicBezTo>
                  <a:cubicBezTo>
                    <a:pt x="516" y="123"/>
                    <a:pt x="512" y="121"/>
                    <a:pt x="511" y="121"/>
                  </a:cubicBezTo>
                  <a:cubicBezTo>
                    <a:pt x="509" y="120"/>
                    <a:pt x="505" y="117"/>
                    <a:pt x="503" y="116"/>
                  </a:cubicBezTo>
                  <a:cubicBezTo>
                    <a:pt x="503" y="116"/>
                    <a:pt x="500" y="116"/>
                    <a:pt x="500" y="116"/>
                  </a:cubicBezTo>
                  <a:cubicBezTo>
                    <a:pt x="499" y="115"/>
                    <a:pt x="499" y="113"/>
                    <a:pt x="498" y="113"/>
                  </a:cubicBezTo>
                  <a:cubicBezTo>
                    <a:pt x="497" y="112"/>
                    <a:pt x="493" y="114"/>
                    <a:pt x="491" y="114"/>
                  </a:cubicBezTo>
                  <a:cubicBezTo>
                    <a:pt x="489" y="114"/>
                    <a:pt x="484" y="114"/>
                    <a:pt x="481" y="114"/>
                  </a:cubicBezTo>
                  <a:cubicBezTo>
                    <a:pt x="479" y="115"/>
                    <a:pt x="476" y="117"/>
                    <a:pt x="474" y="117"/>
                  </a:cubicBezTo>
                  <a:cubicBezTo>
                    <a:pt x="473" y="116"/>
                    <a:pt x="472" y="115"/>
                    <a:pt x="471" y="115"/>
                  </a:cubicBezTo>
                  <a:cubicBezTo>
                    <a:pt x="470" y="114"/>
                    <a:pt x="469" y="112"/>
                    <a:pt x="468" y="112"/>
                  </a:cubicBezTo>
                  <a:cubicBezTo>
                    <a:pt x="467" y="112"/>
                    <a:pt x="465" y="114"/>
                    <a:pt x="464" y="114"/>
                  </a:cubicBezTo>
                  <a:cubicBezTo>
                    <a:pt x="462" y="114"/>
                    <a:pt x="460" y="114"/>
                    <a:pt x="459" y="114"/>
                  </a:cubicBezTo>
                  <a:cubicBezTo>
                    <a:pt x="458" y="114"/>
                    <a:pt x="456" y="114"/>
                    <a:pt x="455" y="115"/>
                  </a:cubicBezTo>
                  <a:cubicBezTo>
                    <a:pt x="455" y="115"/>
                    <a:pt x="453" y="116"/>
                    <a:pt x="453" y="117"/>
                  </a:cubicBezTo>
                  <a:cubicBezTo>
                    <a:pt x="452" y="117"/>
                    <a:pt x="452" y="118"/>
                    <a:pt x="452" y="119"/>
                  </a:cubicBezTo>
                  <a:cubicBezTo>
                    <a:pt x="451" y="119"/>
                    <a:pt x="450" y="120"/>
                    <a:pt x="450" y="121"/>
                  </a:cubicBezTo>
                  <a:cubicBezTo>
                    <a:pt x="448" y="121"/>
                    <a:pt x="445" y="121"/>
                    <a:pt x="444" y="121"/>
                  </a:cubicBezTo>
                  <a:cubicBezTo>
                    <a:pt x="442" y="122"/>
                    <a:pt x="440" y="122"/>
                    <a:pt x="440" y="123"/>
                  </a:cubicBezTo>
                  <a:cubicBezTo>
                    <a:pt x="439" y="124"/>
                    <a:pt x="439" y="125"/>
                    <a:pt x="439" y="126"/>
                  </a:cubicBezTo>
                  <a:cubicBezTo>
                    <a:pt x="439" y="126"/>
                    <a:pt x="440" y="128"/>
                    <a:pt x="440" y="129"/>
                  </a:cubicBezTo>
                  <a:cubicBezTo>
                    <a:pt x="439" y="129"/>
                    <a:pt x="438" y="131"/>
                    <a:pt x="438" y="131"/>
                  </a:cubicBezTo>
                  <a:cubicBezTo>
                    <a:pt x="437" y="132"/>
                    <a:pt x="436" y="133"/>
                    <a:pt x="435" y="133"/>
                  </a:cubicBezTo>
                  <a:cubicBezTo>
                    <a:pt x="433" y="134"/>
                    <a:pt x="429" y="136"/>
                    <a:pt x="427" y="136"/>
                  </a:cubicBezTo>
                  <a:cubicBezTo>
                    <a:pt x="426" y="137"/>
                    <a:pt x="423" y="136"/>
                    <a:pt x="422" y="136"/>
                  </a:cubicBezTo>
                  <a:cubicBezTo>
                    <a:pt x="421" y="137"/>
                    <a:pt x="419" y="137"/>
                    <a:pt x="419" y="138"/>
                  </a:cubicBezTo>
                  <a:cubicBezTo>
                    <a:pt x="418" y="138"/>
                    <a:pt x="416" y="139"/>
                    <a:pt x="415" y="139"/>
                  </a:cubicBezTo>
                  <a:cubicBezTo>
                    <a:pt x="414" y="139"/>
                    <a:pt x="413" y="139"/>
                    <a:pt x="412" y="139"/>
                  </a:cubicBezTo>
                  <a:cubicBezTo>
                    <a:pt x="411" y="139"/>
                    <a:pt x="409" y="138"/>
                    <a:pt x="408" y="138"/>
                  </a:cubicBezTo>
                  <a:cubicBezTo>
                    <a:pt x="407" y="138"/>
                    <a:pt x="405" y="139"/>
                    <a:pt x="404" y="139"/>
                  </a:cubicBezTo>
                  <a:cubicBezTo>
                    <a:pt x="403" y="139"/>
                    <a:pt x="401" y="139"/>
                    <a:pt x="401" y="139"/>
                  </a:cubicBezTo>
                  <a:cubicBezTo>
                    <a:pt x="400" y="139"/>
                    <a:pt x="398" y="137"/>
                    <a:pt x="398" y="136"/>
                  </a:cubicBezTo>
                  <a:cubicBezTo>
                    <a:pt x="398" y="134"/>
                    <a:pt x="399" y="132"/>
                    <a:pt x="399" y="131"/>
                  </a:cubicBezTo>
                  <a:cubicBezTo>
                    <a:pt x="399" y="129"/>
                    <a:pt x="398" y="127"/>
                    <a:pt x="397" y="125"/>
                  </a:cubicBezTo>
                  <a:cubicBezTo>
                    <a:pt x="397" y="124"/>
                    <a:pt x="396" y="122"/>
                    <a:pt x="395" y="121"/>
                  </a:cubicBezTo>
                  <a:cubicBezTo>
                    <a:pt x="394" y="121"/>
                    <a:pt x="393" y="120"/>
                    <a:pt x="392" y="120"/>
                  </a:cubicBezTo>
                  <a:cubicBezTo>
                    <a:pt x="390" y="120"/>
                    <a:pt x="386" y="123"/>
                    <a:pt x="384" y="123"/>
                  </a:cubicBezTo>
                  <a:cubicBezTo>
                    <a:pt x="382" y="123"/>
                    <a:pt x="379" y="120"/>
                    <a:pt x="377" y="120"/>
                  </a:cubicBezTo>
                  <a:cubicBezTo>
                    <a:pt x="375" y="119"/>
                    <a:pt x="372" y="118"/>
                    <a:pt x="370" y="118"/>
                  </a:cubicBezTo>
                  <a:cubicBezTo>
                    <a:pt x="369" y="118"/>
                    <a:pt x="366" y="120"/>
                    <a:pt x="364" y="120"/>
                  </a:cubicBezTo>
                  <a:cubicBezTo>
                    <a:pt x="362" y="121"/>
                    <a:pt x="359" y="121"/>
                    <a:pt x="358" y="121"/>
                  </a:cubicBezTo>
                  <a:cubicBezTo>
                    <a:pt x="356" y="121"/>
                    <a:pt x="352" y="122"/>
                    <a:pt x="350" y="121"/>
                  </a:cubicBezTo>
                  <a:cubicBezTo>
                    <a:pt x="349" y="121"/>
                    <a:pt x="347" y="119"/>
                    <a:pt x="347" y="118"/>
                  </a:cubicBezTo>
                  <a:cubicBezTo>
                    <a:pt x="346" y="117"/>
                    <a:pt x="346" y="115"/>
                    <a:pt x="345" y="114"/>
                  </a:cubicBezTo>
                  <a:cubicBezTo>
                    <a:pt x="345" y="113"/>
                    <a:pt x="344" y="111"/>
                    <a:pt x="343" y="111"/>
                  </a:cubicBezTo>
                  <a:cubicBezTo>
                    <a:pt x="343" y="110"/>
                    <a:pt x="341" y="109"/>
                    <a:pt x="340" y="109"/>
                  </a:cubicBezTo>
                  <a:cubicBezTo>
                    <a:pt x="339" y="109"/>
                    <a:pt x="338" y="109"/>
                    <a:pt x="337" y="110"/>
                  </a:cubicBezTo>
                  <a:cubicBezTo>
                    <a:pt x="336" y="110"/>
                    <a:pt x="334" y="112"/>
                    <a:pt x="333" y="112"/>
                  </a:cubicBezTo>
                  <a:cubicBezTo>
                    <a:pt x="332" y="112"/>
                    <a:pt x="331" y="110"/>
                    <a:pt x="330" y="110"/>
                  </a:cubicBezTo>
                  <a:cubicBezTo>
                    <a:pt x="329" y="110"/>
                    <a:pt x="327" y="110"/>
                    <a:pt x="326" y="111"/>
                  </a:cubicBezTo>
                  <a:cubicBezTo>
                    <a:pt x="325" y="111"/>
                    <a:pt x="325" y="113"/>
                    <a:pt x="324" y="113"/>
                  </a:cubicBezTo>
                  <a:cubicBezTo>
                    <a:pt x="324" y="114"/>
                    <a:pt x="322" y="114"/>
                    <a:pt x="321" y="114"/>
                  </a:cubicBezTo>
                  <a:cubicBezTo>
                    <a:pt x="320" y="114"/>
                    <a:pt x="318" y="113"/>
                    <a:pt x="317" y="113"/>
                  </a:cubicBezTo>
                  <a:cubicBezTo>
                    <a:pt x="314" y="112"/>
                    <a:pt x="309" y="111"/>
                    <a:pt x="307" y="110"/>
                  </a:cubicBezTo>
                  <a:cubicBezTo>
                    <a:pt x="305" y="109"/>
                    <a:pt x="303" y="108"/>
                    <a:pt x="302" y="107"/>
                  </a:cubicBezTo>
                  <a:cubicBezTo>
                    <a:pt x="300" y="106"/>
                    <a:pt x="298" y="105"/>
                    <a:pt x="296" y="103"/>
                  </a:cubicBezTo>
                  <a:cubicBezTo>
                    <a:pt x="295" y="103"/>
                    <a:pt x="294" y="101"/>
                    <a:pt x="293" y="100"/>
                  </a:cubicBezTo>
                  <a:cubicBezTo>
                    <a:pt x="293" y="99"/>
                    <a:pt x="292" y="96"/>
                    <a:pt x="292" y="95"/>
                  </a:cubicBezTo>
                  <a:cubicBezTo>
                    <a:pt x="292" y="94"/>
                    <a:pt x="293" y="92"/>
                    <a:pt x="293" y="91"/>
                  </a:cubicBezTo>
                  <a:cubicBezTo>
                    <a:pt x="293" y="90"/>
                    <a:pt x="294" y="87"/>
                    <a:pt x="294" y="86"/>
                  </a:cubicBezTo>
                  <a:cubicBezTo>
                    <a:pt x="293" y="85"/>
                    <a:pt x="293" y="82"/>
                    <a:pt x="292" y="81"/>
                  </a:cubicBezTo>
                  <a:cubicBezTo>
                    <a:pt x="292" y="79"/>
                    <a:pt x="292" y="75"/>
                    <a:pt x="292" y="73"/>
                  </a:cubicBezTo>
                  <a:cubicBezTo>
                    <a:pt x="291" y="72"/>
                    <a:pt x="291" y="69"/>
                    <a:pt x="290" y="68"/>
                  </a:cubicBezTo>
                  <a:cubicBezTo>
                    <a:pt x="290" y="67"/>
                    <a:pt x="289" y="65"/>
                    <a:pt x="288" y="64"/>
                  </a:cubicBezTo>
                  <a:cubicBezTo>
                    <a:pt x="287" y="63"/>
                    <a:pt x="286" y="63"/>
                    <a:pt x="286" y="63"/>
                  </a:cubicBezTo>
                  <a:cubicBezTo>
                    <a:pt x="285" y="62"/>
                    <a:pt x="285" y="59"/>
                    <a:pt x="284" y="58"/>
                  </a:cubicBezTo>
                  <a:cubicBezTo>
                    <a:pt x="284" y="56"/>
                    <a:pt x="285" y="52"/>
                    <a:pt x="285" y="50"/>
                  </a:cubicBezTo>
                  <a:cubicBezTo>
                    <a:pt x="285" y="49"/>
                    <a:pt x="285" y="47"/>
                    <a:pt x="284" y="46"/>
                  </a:cubicBezTo>
                  <a:cubicBezTo>
                    <a:pt x="284" y="45"/>
                    <a:pt x="282" y="43"/>
                    <a:pt x="282" y="42"/>
                  </a:cubicBezTo>
                  <a:cubicBezTo>
                    <a:pt x="281" y="40"/>
                    <a:pt x="279" y="35"/>
                    <a:pt x="278" y="33"/>
                  </a:cubicBezTo>
                  <a:cubicBezTo>
                    <a:pt x="277" y="30"/>
                    <a:pt x="277" y="23"/>
                    <a:pt x="276" y="20"/>
                  </a:cubicBezTo>
                  <a:cubicBezTo>
                    <a:pt x="276" y="19"/>
                    <a:pt x="275" y="16"/>
                    <a:pt x="274" y="15"/>
                  </a:cubicBezTo>
                  <a:cubicBezTo>
                    <a:pt x="274" y="14"/>
                    <a:pt x="275" y="11"/>
                    <a:pt x="275" y="10"/>
                  </a:cubicBezTo>
                  <a:cubicBezTo>
                    <a:pt x="274" y="9"/>
                    <a:pt x="272" y="7"/>
                    <a:pt x="271" y="7"/>
                  </a:cubicBezTo>
                  <a:cubicBezTo>
                    <a:pt x="270" y="6"/>
                    <a:pt x="268" y="7"/>
                    <a:pt x="267" y="7"/>
                  </a:cubicBezTo>
                  <a:cubicBezTo>
                    <a:pt x="266" y="7"/>
                    <a:pt x="265" y="5"/>
                    <a:pt x="264" y="4"/>
                  </a:cubicBezTo>
                  <a:cubicBezTo>
                    <a:pt x="262" y="3"/>
                    <a:pt x="260" y="0"/>
                    <a:pt x="258" y="0"/>
                  </a:cubicBezTo>
                  <a:cubicBezTo>
                    <a:pt x="256" y="0"/>
                    <a:pt x="253" y="1"/>
                    <a:pt x="251" y="1"/>
                  </a:cubicBezTo>
                  <a:cubicBezTo>
                    <a:pt x="250" y="2"/>
                    <a:pt x="249" y="3"/>
                    <a:pt x="248" y="4"/>
                  </a:cubicBezTo>
                  <a:cubicBezTo>
                    <a:pt x="247" y="4"/>
                    <a:pt x="244" y="5"/>
                    <a:pt x="243" y="4"/>
                  </a:cubicBezTo>
                  <a:cubicBezTo>
                    <a:pt x="241" y="4"/>
                    <a:pt x="239" y="2"/>
                    <a:pt x="238" y="1"/>
                  </a:cubicBezTo>
                  <a:cubicBezTo>
                    <a:pt x="237" y="1"/>
                    <a:pt x="236" y="0"/>
                    <a:pt x="235" y="0"/>
                  </a:cubicBezTo>
                  <a:cubicBezTo>
                    <a:pt x="222" y="9"/>
                    <a:pt x="237" y="65"/>
                    <a:pt x="237" y="65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6"/>
                    <a:pt x="1" y="78"/>
                    <a:pt x="1" y="78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1" y="83"/>
                    <a:pt x="2" y="86"/>
                    <a:pt x="3" y="87"/>
                  </a:cubicBezTo>
                  <a:cubicBezTo>
                    <a:pt x="4" y="88"/>
                    <a:pt x="4" y="90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6" y="94"/>
                    <a:pt x="7" y="97"/>
                    <a:pt x="8" y="98"/>
                  </a:cubicBezTo>
                  <a:cubicBezTo>
                    <a:pt x="8" y="100"/>
                    <a:pt x="8" y="101"/>
                    <a:pt x="8" y="102"/>
                  </a:cubicBezTo>
                  <a:cubicBezTo>
                    <a:pt x="8" y="103"/>
                    <a:pt x="8" y="103"/>
                    <a:pt x="8" y="104"/>
                  </a:cubicBezTo>
                  <a:cubicBezTo>
                    <a:pt x="8" y="104"/>
                    <a:pt x="8" y="104"/>
                    <a:pt x="9" y="104"/>
                  </a:cubicBezTo>
                  <a:cubicBezTo>
                    <a:pt x="9" y="105"/>
                    <a:pt x="10" y="106"/>
                    <a:pt x="10" y="108"/>
                  </a:cubicBezTo>
                  <a:cubicBezTo>
                    <a:pt x="11" y="109"/>
                    <a:pt x="11" y="111"/>
                    <a:pt x="11" y="113"/>
                  </a:cubicBezTo>
                  <a:cubicBezTo>
                    <a:pt x="11" y="114"/>
                    <a:pt x="11" y="115"/>
                    <a:pt x="11" y="116"/>
                  </a:cubicBezTo>
                  <a:cubicBezTo>
                    <a:pt x="11" y="116"/>
                    <a:pt x="13" y="118"/>
                    <a:pt x="13" y="119"/>
                  </a:cubicBezTo>
                  <a:cubicBezTo>
                    <a:pt x="14" y="120"/>
                    <a:pt x="15" y="121"/>
                    <a:pt x="16" y="123"/>
                  </a:cubicBezTo>
                  <a:cubicBezTo>
                    <a:pt x="17" y="125"/>
                    <a:pt x="18" y="127"/>
                    <a:pt x="19" y="129"/>
                  </a:cubicBezTo>
                  <a:cubicBezTo>
                    <a:pt x="19" y="131"/>
                    <a:pt x="19" y="134"/>
                    <a:pt x="18" y="136"/>
                  </a:cubicBezTo>
                  <a:cubicBezTo>
                    <a:pt x="18" y="138"/>
                    <a:pt x="17" y="139"/>
                    <a:pt x="16" y="140"/>
                  </a:cubicBezTo>
                  <a:cubicBezTo>
                    <a:pt x="16" y="140"/>
                    <a:pt x="16" y="141"/>
                    <a:pt x="16" y="141"/>
                  </a:cubicBezTo>
                  <a:cubicBezTo>
                    <a:pt x="15" y="141"/>
                    <a:pt x="15" y="143"/>
                    <a:pt x="15" y="143"/>
                  </a:cubicBezTo>
                  <a:cubicBezTo>
                    <a:pt x="15" y="145"/>
                    <a:pt x="15" y="146"/>
                    <a:pt x="14" y="148"/>
                  </a:cubicBezTo>
                  <a:cubicBezTo>
                    <a:pt x="14" y="149"/>
                    <a:pt x="13" y="150"/>
                    <a:pt x="12" y="152"/>
                  </a:cubicBezTo>
                  <a:cubicBezTo>
                    <a:pt x="12" y="152"/>
                    <a:pt x="11" y="153"/>
                    <a:pt x="11" y="153"/>
                  </a:cubicBezTo>
                  <a:cubicBezTo>
                    <a:pt x="11" y="154"/>
                    <a:pt x="11" y="156"/>
                    <a:pt x="12" y="157"/>
                  </a:cubicBezTo>
                  <a:cubicBezTo>
                    <a:pt x="12" y="158"/>
                    <a:pt x="13" y="159"/>
                    <a:pt x="13" y="160"/>
                  </a:cubicBezTo>
                  <a:cubicBezTo>
                    <a:pt x="14" y="161"/>
                    <a:pt x="16" y="163"/>
                    <a:pt x="16" y="165"/>
                  </a:cubicBezTo>
                  <a:cubicBezTo>
                    <a:pt x="17" y="169"/>
                    <a:pt x="17" y="175"/>
                    <a:pt x="16" y="177"/>
                  </a:cubicBezTo>
                  <a:cubicBezTo>
                    <a:pt x="16" y="178"/>
                    <a:pt x="16" y="179"/>
                    <a:pt x="15" y="180"/>
                  </a:cubicBezTo>
                  <a:cubicBezTo>
                    <a:pt x="15" y="181"/>
                    <a:pt x="15" y="181"/>
                    <a:pt x="15" y="182"/>
                  </a:cubicBezTo>
                  <a:cubicBezTo>
                    <a:pt x="15" y="183"/>
                    <a:pt x="15" y="185"/>
                    <a:pt x="15" y="186"/>
                  </a:cubicBezTo>
                  <a:cubicBezTo>
                    <a:pt x="15" y="186"/>
                    <a:pt x="15" y="187"/>
                    <a:pt x="16" y="188"/>
                  </a:cubicBezTo>
                  <a:cubicBezTo>
                    <a:pt x="17" y="190"/>
                    <a:pt x="18" y="192"/>
                    <a:pt x="19" y="194"/>
                  </a:cubicBezTo>
                  <a:cubicBezTo>
                    <a:pt x="19" y="196"/>
                    <a:pt x="18" y="199"/>
                    <a:pt x="18" y="202"/>
                  </a:cubicBezTo>
                  <a:cubicBezTo>
                    <a:pt x="17" y="202"/>
                    <a:pt x="17" y="203"/>
                    <a:pt x="17" y="203"/>
                  </a:cubicBezTo>
                  <a:cubicBezTo>
                    <a:pt x="17" y="204"/>
                    <a:pt x="17" y="204"/>
                    <a:pt x="17" y="205"/>
                  </a:cubicBezTo>
                  <a:cubicBezTo>
                    <a:pt x="16" y="205"/>
                    <a:pt x="16" y="207"/>
                    <a:pt x="16" y="207"/>
                  </a:cubicBezTo>
                  <a:cubicBezTo>
                    <a:pt x="16" y="208"/>
                    <a:pt x="16" y="210"/>
                    <a:pt x="16" y="211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6" y="213"/>
                    <a:pt x="16" y="214"/>
                    <a:pt x="16" y="215"/>
                  </a:cubicBezTo>
                  <a:cubicBezTo>
                    <a:pt x="16" y="216"/>
                    <a:pt x="16" y="218"/>
                    <a:pt x="16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7" y="220"/>
                    <a:pt x="18" y="221"/>
                    <a:pt x="18" y="222"/>
                  </a:cubicBezTo>
                  <a:cubicBezTo>
                    <a:pt x="19" y="224"/>
                    <a:pt x="19" y="225"/>
                    <a:pt x="19" y="226"/>
                  </a:cubicBezTo>
                  <a:cubicBezTo>
                    <a:pt x="19" y="227"/>
                    <a:pt x="20" y="227"/>
                    <a:pt x="20" y="228"/>
                  </a:cubicBezTo>
                  <a:cubicBezTo>
                    <a:pt x="20" y="229"/>
                    <a:pt x="21" y="230"/>
                    <a:pt x="21" y="231"/>
                  </a:cubicBezTo>
                  <a:cubicBezTo>
                    <a:pt x="21" y="231"/>
                    <a:pt x="21" y="232"/>
                    <a:pt x="22" y="232"/>
                  </a:cubicBezTo>
                  <a:cubicBezTo>
                    <a:pt x="22" y="232"/>
                    <a:pt x="22" y="233"/>
                    <a:pt x="22" y="233"/>
                  </a:cubicBezTo>
                  <a:cubicBezTo>
                    <a:pt x="23" y="234"/>
                    <a:pt x="23" y="235"/>
                    <a:pt x="24" y="236"/>
                  </a:cubicBezTo>
                  <a:cubicBezTo>
                    <a:pt x="24" y="238"/>
                    <a:pt x="24" y="239"/>
                    <a:pt x="24" y="240"/>
                  </a:cubicBezTo>
                  <a:cubicBezTo>
                    <a:pt x="24" y="241"/>
                    <a:pt x="24" y="242"/>
                    <a:pt x="24" y="242"/>
                  </a:cubicBezTo>
                  <a:cubicBezTo>
                    <a:pt x="24" y="243"/>
                    <a:pt x="25" y="244"/>
                    <a:pt x="25" y="245"/>
                  </a:cubicBezTo>
                  <a:cubicBezTo>
                    <a:pt x="26" y="247"/>
                    <a:pt x="27" y="248"/>
                    <a:pt x="27" y="250"/>
                  </a:cubicBezTo>
                  <a:cubicBezTo>
                    <a:pt x="27" y="251"/>
                    <a:pt x="27" y="252"/>
                    <a:pt x="27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8" y="254"/>
                    <a:pt x="30" y="255"/>
                    <a:pt x="31" y="257"/>
                  </a:cubicBezTo>
                  <a:cubicBezTo>
                    <a:pt x="32" y="259"/>
                    <a:pt x="31" y="261"/>
                    <a:pt x="31" y="263"/>
                  </a:cubicBezTo>
                  <a:cubicBezTo>
                    <a:pt x="32" y="264"/>
                    <a:pt x="33" y="264"/>
                    <a:pt x="33" y="265"/>
                  </a:cubicBezTo>
                  <a:cubicBezTo>
                    <a:pt x="35" y="267"/>
                    <a:pt x="37" y="271"/>
                    <a:pt x="37" y="273"/>
                  </a:cubicBezTo>
                  <a:cubicBezTo>
                    <a:pt x="38" y="275"/>
                    <a:pt x="37" y="276"/>
                    <a:pt x="37" y="278"/>
                  </a:cubicBezTo>
                  <a:cubicBezTo>
                    <a:pt x="37" y="278"/>
                    <a:pt x="37" y="278"/>
                    <a:pt x="37" y="27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38" y="280"/>
                    <a:pt x="38" y="280"/>
                    <a:pt x="39" y="281"/>
                  </a:cubicBezTo>
                  <a:cubicBezTo>
                    <a:pt x="39" y="281"/>
                    <a:pt x="39" y="281"/>
                    <a:pt x="39" y="282"/>
                  </a:cubicBezTo>
                  <a:cubicBezTo>
                    <a:pt x="41" y="284"/>
                    <a:pt x="42" y="286"/>
                    <a:pt x="43" y="287"/>
                  </a:cubicBezTo>
                  <a:cubicBezTo>
                    <a:pt x="44" y="289"/>
                    <a:pt x="44" y="291"/>
                    <a:pt x="44" y="293"/>
                  </a:cubicBezTo>
                  <a:cubicBezTo>
                    <a:pt x="44" y="293"/>
                    <a:pt x="44" y="294"/>
                    <a:pt x="44" y="295"/>
                  </a:cubicBezTo>
                  <a:cubicBezTo>
                    <a:pt x="44" y="295"/>
                    <a:pt x="44" y="295"/>
                    <a:pt x="44" y="296"/>
                  </a:cubicBezTo>
                  <a:cubicBezTo>
                    <a:pt x="45" y="297"/>
                    <a:pt x="46" y="298"/>
                    <a:pt x="47" y="299"/>
                  </a:cubicBezTo>
                  <a:cubicBezTo>
                    <a:pt x="48" y="301"/>
                    <a:pt x="48" y="303"/>
                    <a:pt x="48" y="304"/>
                  </a:cubicBezTo>
                  <a:cubicBezTo>
                    <a:pt x="48" y="305"/>
                    <a:pt x="48" y="306"/>
                    <a:pt x="48" y="306"/>
                  </a:cubicBezTo>
                  <a:cubicBezTo>
                    <a:pt x="48" y="306"/>
                    <a:pt x="49" y="307"/>
                    <a:pt x="49" y="307"/>
                  </a:cubicBezTo>
                  <a:cubicBezTo>
                    <a:pt x="49" y="307"/>
                    <a:pt x="50" y="308"/>
                    <a:pt x="51" y="309"/>
                  </a:cubicBezTo>
                  <a:cubicBezTo>
                    <a:pt x="51" y="309"/>
                    <a:pt x="53" y="312"/>
                    <a:pt x="54" y="315"/>
                  </a:cubicBezTo>
                  <a:cubicBezTo>
                    <a:pt x="54" y="317"/>
                    <a:pt x="54" y="319"/>
                    <a:pt x="53" y="321"/>
                  </a:cubicBezTo>
                  <a:cubicBezTo>
                    <a:pt x="53" y="322"/>
                    <a:pt x="53" y="323"/>
                    <a:pt x="53" y="323"/>
                  </a:cubicBezTo>
                  <a:cubicBezTo>
                    <a:pt x="53" y="323"/>
                    <a:pt x="53" y="324"/>
                    <a:pt x="53" y="324"/>
                  </a:cubicBezTo>
                  <a:cubicBezTo>
                    <a:pt x="53" y="325"/>
                    <a:pt x="53" y="327"/>
                    <a:pt x="53" y="327"/>
                  </a:cubicBezTo>
                  <a:cubicBezTo>
                    <a:pt x="53" y="328"/>
                    <a:pt x="53" y="328"/>
                    <a:pt x="53" y="329"/>
                  </a:cubicBezTo>
                  <a:cubicBezTo>
                    <a:pt x="54" y="330"/>
                    <a:pt x="55" y="332"/>
                    <a:pt x="55" y="334"/>
                  </a:cubicBezTo>
                  <a:cubicBezTo>
                    <a:pt x="55" y="336"/>
                    <a:pt x="55" y="338"/>
                    <a:pt x="54" y="340"/>
                  </a:cubicBezTo>
                  <a:cubicBezTo>
                    <a:pt x="54" y="340"/>
                    <a:pt x="54" y="341"/>
                    <a:pt x="54" y="341"/>
                  </a:cubicBezTo>
                  <a:cubicBezTo>
                    <a:pt x="54" y="341"/>
                    <a:pt x="54" y="342"/>
                    <a:pt x="53" y="342"/>
                  </a:cubicBezTo>
                  <a:cubicBezTo>
                    <a:pt x="53" y="343"/>
                    <a:pt x="53" y="344"/>
                    <a:pt x="53" y="344"/>
                  </a:cubicBezTo>
                  <a:cubicBezTo>
                    <a:pt x="54" y="345"/>
                    <a:pt x="55" y="347"/>
                    <a:pt x="56" y="348"/>
                  </a:cubicBezTo>
                  <a:cubicBezTo>
                    <a:pt x="57" y="351"/>
                    <a:pt x="56" y="353"/>
                    <a:pt x="55" y="355"/>
                  </a:cubicBezTo>
                  <a:cubicBezTo>
                    <a:pt x="55" y="356"/>
                    <a:pt x="55" y="356"/>
                    <a:pt x="55" y="356"/>
                  </a:cubicBezTo>
                  <a:cubicBezTo>
                    <a:pt x="55" y="357"/>
                    <a:pt x="55" y="357"/>
                    <a:pt x="55" y="357"/>
                  </a:cubicBezTo>
                  <a:cubicBezTo>
                    <a:pt x="57" y="359"/>
                    <a:pt x="58" y="361"/>
                    <a:pt x="58" y="363"/>
                  </a:cubicBezTo>
                  <a:cubicBezTo>
                    <a:pt x="59" y="365"/>
                    <a:pt x="58" y="368"/>
                    <a:pt x="57" y="370"/>
                  </a:cubicBezTo>
                  <a:cubicBezTo>
                    <a:pt x="57" y="370"/>
                    <a:pt x="57" y="371"/>
                    <a:pt x="57" y="371"/>
                  </a:cubicBezTo>
                  <a:cubicBezTo>
                    <a:pt x="57" y="372"/>
                    <a:pt x="57" y="373"/>
                    <a:pt x="57" y="374"/>
                  </a:cubicBezTo>
                  <a:cubicBezTo>
                    <a:pt x="57" y="375"/>
                    <a:pt x="58" y="377"/>
                    <a:pt x="58" y="379"/>
                  </a:cubicBezTo>
                  <a:cubicBezTo>
                    <a:pt x="58" y="380"/>
                    <a:pt x="57" y="382"/>
                    <a:pt x="56" y="383"/>
                  </a:cubicBezTo>
                  <a:cubicBezTo>
                    <a:pt x="56" y="384"/>
                    <a:pt x="56" y="385"/>
                    <a:pt x="56" y="385"/>
                  </a:cubicBezTo>
                  <a:cubicBezTo>
                    <a:pt x="56" y="385"/>
                    <a:pt x="56" y="386"/>
                    <a:pt x="56" y="386"/>
                  </a:cubicBezTo>
                  <a:cubicBezTo>
                    <a:pt x="57" y="387"/>
                    <a:pt x="59" y="389"/>
                    <a:pt x="59" y="391"/>
                  </a:cubicBezTo>
                  <a:cubicBezTo>
                    <a:pt x="59" y="393"/>
                    <a:pt x="59" y="394"/>
                    <a:pt x="59" y="395"/>
                  </a:cubicBezTo>
                  <a:cubicBezTo>
                    <a:pt x="59" y="395"/>
                    <a:pt x="59" y="396"/>
                    <a:pt x="58" y="396"/>
                  </a:cubicBezTo>
                  <a:cubicBezTo>
                    <a:pt x="59" y="396"/>
                    <a:pt x="59" y="397"/>
                    <a:pt x="59" y="397"/>
                  </a:cubicBezTo>
                  <a:cubicBezTo>
                    <a:pt x="60" y="399"/>
                    <a:pt x="60" y="400"/>
                    <a:pt x="60" y="401"/>
                  </a:cubicBezTo>
                  <a:cubicBezTo>
                    <a:pt x="61" y="404"/>
                    <a:pt x="61" y="409"/>
                    <a:pt x="60" y="411"/>
                  </a:cubicBezTo>
                  <a:cubicBezTo>
                    <a:pt x="60" y="412"/>
                    <a:pt x="60" y="413"/>
                    <a:pt x="60" y="415"/>
                  </a:cubicBezTo>
                  <a:cubicBezTo>
                    <a:pt x="59" y="416"/>
                    <a:pt x="59" y="417"/>
                    <a:pt x="59" y="417"/>
                  </a:cubicBezTo>
                  <a:cubicBezTo>
                    <a:pt x="59" y="418"/>
                    <a:pt x="59" y="419"/>
                    <a:pt x="60" y="420"/>
                  </a:cubicBezTo>
                  <a:cubicBezTo>
                    <a:pt x="60" y="420"/>
                    <a:pt x="62" y="421"/>
                    <a:pt x="63" y="422"/>
                  </a:cubicBezTo>
                  <a:cubicBezTo>
                    <a:pt x="64" y="424"/>
                    <a:pt x="64" y="426"/>
                    <a:pt x="64" y="427"/>
                  </a:cubicBezTo>
                  <a:cubicBezTo>
                    <a:pt x="66" y="428"/>
                    <a:pt x="68" y="429"/>
                    <a:pt x="69" y="431"/>
                  </a:cubicBezTo>
                  <a:cubicBezTo>
                    <a:pt x="70" y="435"/>
                    <a:pt x="68" y="438"/>
                    <a:pt x="67" y="441"/>
                  </a:cubicBezTo>
                  <a:cubicBezTo>
                    <a:pt x="67" y="441"/>
                    <a:pt x="66" y="442"/>
                    <a:pt x="66" y="442"/>
                  </a:cubicBezTo>
                  <a:cubicBezTo>
                    <a:pt x="66" y="442"/>
                    <a:pt x="66" y="443"/>
                    <a:pt x="66" y="443"/>
                  </a:cubicBezTo>
                  <a:cubicBezTo>
                    <a:pt x="67" y="445"/>
                    <a:pt x="68" y="446"/>
                    <a:pt x="67" y="449"/>
                  </a:cubicBezTo>
                  <a:cubicBezTo>
                    <a:pt x="67" y="450"/>
                    <a:pt x="66" y="452"/>
                    <a:pt x="65" y="453"/>
                  </a:cubicBezTo>
                  <a:cubicBezTo>
                    <a:pt x="65" y="454"/>
                    <a:pt x="65" y="454"/>
                    <a:pt x="66" y="455"/>
                  </a:cubicBezTo>
                  <a:cubicBezTo>
                    <a:pt x="66" y="457"/>
                    <a:pt x="67" y="458"/>
                    <a:pt x="67" y="460"/>
                  </a:cubicBezTo>
                  <a:cubicBezTo>
                    <a:pt x="67" y="462"/>
                    <a:pt x="67" y="466"/>
                    <a:pt x="67" y="468"/>
                  </a:cubicBezTo>
                  <a:cubicBezTo>
                    <a:pt x="67" y="468"/>
                    <a:pt x="67" y="469"/>
                    <a:pt x="66" y="470"/>
                  </a:cubicBezTo>
                  <a:cubicBezTo>
                    <a:pt x="67" y="470"/>
                    <a:pt x="67" y="470"/>
                    <a:pt x="67" y="470"/>
                  </a:cubicBezTo>
                  <a:cubicBezTo>
                    <a:pt x="67" y="471"/>
                    <a:pt x="68" y="473"/>
                    <a:pt x="68" y="474"/>
                  </a:cubicBezTo>
                  <a:cubicBezTo>
                    <a:pt x="68" y="476"/>
                    <a:pt x="67" y="478"/>
                    <a:pt x="66" y="479"/>
                  </a:cubicBezTo>
                  <a:cubicBezTo>
                    <a:pt x="66" y="479"/>
                    <a:pt x="66" y="479"/>
                    <a:pt x="66" y="479"/>
                  </a:cubicBezTo>
                  <a:cubicBezTo>
                    <a:pt x="66" y="480"/>
                    <a:pt x="67" y="481"/>
                    <a:pt x="68" y="483"/>
                  </a:cubicBezTo>
                  <a:cubicBezTo>
                    <a:pt x="68" y="483"/>
                    <a:pt x="69" y="484"/>
                    <a:pt x="69" y="484"/>
                  </a:cubicBezTo>
                  <a:cubicBezTo>
                    <a:pt x="71" y="486"/>
                    <a:pt x="72" y="488"/>
                    <a:pt x="73" y="490"/>
                  </a:cubicBezTo>
                  <a:cubicBezTo>
                    <a:pt x="74" y="493"/>
                    <a:pt x="73" y="496"/>
                    <a:pt x="73" y="498"/>
                  </a:cubicBezTo>
                  <a:cubicBezTo>
                    <a:pt x="73" y="500"/>
                    <a:pt x="73" y="502"/>
                    <a:pt x="73" y="502"/>
                  </a:cubicBezTo>
                  <a:cubicBezTo>
                    <a:pt x="73" y="503"/>
                    <a:pt x="74" y="505"/>
                    <a:pt x="74" y="507"/>
                  </a:cubicBezTo>
                  <a:cubicBezTo>
                    <a:pt x="75" y="508"/>
                    <a:pt x="76" y="510"/>
                    <a:pt x="76" y="511"/>
                  </a:cubicBezTo>
                  <a:cubicBezTo>
                    <a:pt x="76" y="512"/>
                    <a:pt x="77" y="513"/>
                    <a:pt x="77" y="514"/>
                  </a:cubicBezTo>
                  <a:cubicBezTo>
                    <a:pt x="77" y="514"/>
                    <a:pt x="77" y="515"/>
                    <a:pt x="77" y="515"/>
                  </a:cubicBezTo>
                  <a:cubicBezTo>
                    <a:pt x="77" y="515"/>
                    <a:pt x="78" y="516"/>
                    <a:pt x="78" y="516"/>
                  </a:cubicBezTo>
                  <a:cubicBezTo>
                    <a:pt x="79" y="517"/>
                    <a:pt x="80" y="518"/>
                    <a:pt x="80" y="519"/>
                  </a:cubicBezTo>
                  <a:cubicBezTo>
                    <a:pt x="81" y="520"/>
                    <a:pt x="81" y="521"/>
                    <a:pt x="82" y="523"/>
                  </a:cubicBezTo>
                  <a:cubicBezTo>
                    <a:pt x="82" y="523"/>
                    <a:pt x="83" y="525"/>
                    <a:pt x="83" y="525"/>
                  </a:cubicBezTo>
                  <a:cubicBezTo>
                    <a:pt x="83" y="525"/>
                    <a:pt x="84" y="526"/>
                    <a:pt x="84" y="526"/>
                  </a:cubicBezTo>
                  <a:cubicBezTo>
                    <a:pt x="85" y="526"/>
                    <a:pt x="86" y="527"/>
                    <a:pt x="87" y="528"/>
                  </a:cubicBezTo>
                  <a:cubicBezTo>
                    <a:pt x="88" y="529"/>
                    <a:pt x="91" y="533"/>
                    <a:pt x="91" y="536"/>
                  </a:cubicBezTo>
                  <a:cubicBezTo>
                    <a:pt x="92" y="538"/>
                    <a:pt x="92" y="541"/>
                    <a:pt x="92" y="543"/>
                  </a:cubicBezTo>
                  <a:cubicBezTo>
                    <a:pt x="92" y="544"/>
                    <a:pt x="92" y="545"/>
                    <a:pt x="92" y="546"/>
                  </a:cubicBezTo>
                  <a:cubicBezTo>
                    <a:pt x="92" y="546"/>
                    <a:pt x="92" y="546"/>
                    <a:pt x="92" y="546"/>
                  </a:cubicBezTo>
                  <a:cubicBezTo>
                    <a:pt x="92" y="549"/>
                    <a:pt x="92" y="554"/>
                    <a:pt x="92" y="556"/>
                  </a:cubicBezTo>
                  <a:cubicBezTo>
                    <a:pt x="93" y="557"/>
                    <a:pt x="94" y="559"/>
                    <a:pt x="94" y="561"/>
                  </a:cubicBezTo>
                  <a:cubicBezTo>
                    <a:pt x="95" y="562"/>
                    <a:pt x="96" y="564"/>
                    <a:pt x="96" y="565"/>
                  </a:cubicBezTo>
                  <a:cubicBezTo>
                    <a:pt x="97" y="569"/>
                    <a:pt x="98" y="573"/>
                    <a:pt x="98" y="575"/>
                  </a:cubicBezTo>
                  <a:cubicBezTo>
                    <a:pt x="99" y="578"/>
                    <a:pt x="98" y="583"/>
                    <a:pt x="98" y="585"/>
                  </a:cubicBezTo>
                  <a:cubicBezTo>
                    <a:pt x="98" y="586"/>
                    <a:pt x="97" y="587"/>
                    <a:pt x="96" y="589"/>
                  </a:cubicBezTo>
                  <a:cubicBezTo>
                    <a:pt x="96" y="589"/>
                    <a:pt x="96" y="590"/>
                    <a:pt x="96" y="591"/>
                  </a:cubicBezTo>
                  <a:cubicBezTo>
                    <a:pt x="96" y="592"/>
                    <a:pt x="96" y="594"/>
                    <a:pt x="96" y="595"/>
                  </a:cubicBezTo>
                  <a:cubicBezTo>
                    <a:pt x="96" y="596"/>
                    <a:pt x="97" y="597"/>
                    <a:pt x="97" y="598"/>
                  </a:cubicBezTo>
                  <a:cubicBezTo>
                    <a:pt x="97" y="599"/>
                    <a:pt x="97" y="604"/>
                    <a:pt x="98" y="607"/>
                  </a:cubicBezTo>
                  <a:cubicBezTo>
                    <a:pt x="98" y="609"/>
                    <a:pt x="98" y="609"/>
                    <a:pt x="98" y="609"/>
                  </a:cubicBezTo>
                  <a:cubicBezTo>
                    <a:pt x="99" y="611"/>
                    <a:pt x="99" y="614"/>
                    <a:pt x="99" y="616"/>
                  </a:cubicBezTo>
                  <a:cubicBezTo>
                    <a:pt x="99" y="620"/>
                    <a:pt x="97" y="624"/>
                    <a:pt x="95" y="626"/>
                  </a:cubicBezTo>
                  <a:cubicBezTo>
                    <a:pt x="95" y="628"/>
                    <a:pt x="94" y="629"/>
                    <a:pt x="93" y="630"/>
                  </a:cubicBezTo>
                  <a:cubicBezTo>
                    <a:pt x="92" y="630"/>
                    <a:pt x="92" y="631"/>
                    <a:pt x="91" y="631"/>
                  </a:cubicBezTo>
                  <a:cubicBezTo>
                    <a:pt x="91" y="632"/>
                    <a:pt x="91" y="632"/>
                    <a:pt x="91" y="633"/>
                  </a:cubicBezTo>
                  <a:cubicBezTo>
                    <a:pt x="91" y="635"/>
                    <a:pt x="90" y="636"/>
                    <a:pt x="89" y="638"/>
                  </a:cubicBezTo>
                  <a:cubicBezTo>
                    <a:pt x="89" y="639"/>
                    <a:pt x="87" y="642"/>
                    <a:pt x="85" y="643"/>
                  </a:cubicBezTo>
                  <a:cubicBezTo>
                    <a:pt x="83" y="644"/>
                    <a:pt x="82" y="644"/>
                    <a:pt x="80" y="645"/>
                  </a:cubicBezTo>
                  <a:cubicBezTo>
                    <a:pt x="80" y="645"/>
                    <a:pt x="80" y="645"/>
                    <a:pt x="79" y="645"/>
                  </a:cubicBezTo>
                  <a:cubicBezTo>
                    <a:pt x="79" y="645"/>
                    <a:pt x="77" y="647"/>
                    <a:pt x="76" y="648"/>
                  </a:cubicBezTo>
                  <a:cubicBezTo>
                    <a:pt x="76" y="648"/>
                    <a:pt x="75" y="649"/>
                    <a:pt x="75" y="649"/>
                  </a:cubicBezTo>
                  <a:cubicBezTo>
                    <a:pt x="74" y="650"/>
                    <a:pt x="71" y="653"/>
                    <a:pt x="70" y="654"/>
                  </a:cubicBezTo>
                  <a:cubicBezTo>
                    <a:pt x="69" y="655"/>
                    <a:pt x="69" y="655"/>
                    <a:pt x="68" y="656"/>
                  </a:cubicBezTo>
                  <a:cubicBezTo>
                    <a:pt x="67" y="656"/>
                    <a:pt x="66" y="657"/>
                    <a:pt x="66" y="658"/>
                  </a:cubicBezTo>
                  <a:cubicBezTo>
                    <a:pt x="66" y="659"/>
                    <a:pt x="66" y="661"/>
                    <a:pt x="66" y="662"/>
                  </a:cubicBezTo>
                  <a:cubicBezTo>
                    <a:pt x="66" y="662"/>
                    <a:pt x="67" y="663"/>
                    <a:pt x="68" y="664"/>
                  </a:cubicBezTo>
                  <a:cubicBezTo>
                    <a:pt x="68" y="664"/>
                    <a:pt x="68" y="664"/>
                    <a:pt x="68" y="664"/>
                  </a:cubicBezTo>
                  <a:cubicBezTo>
                    <a:pt x="68" y="665"/>
                    <a:pt x="69" y="666"/>
                    <a:pt x="70" y="667"/>
                  </a:cubicBezTo>
                  <a:cubicBezTo>
                    <a:pt x="71" y="668"/>
                    <a:pt x="72" y="669"/>
                    <a:pt x="73" y="670"/>
                  </a:cubicBezTo>
                  <a:cubicBezTo>
                    <a:pt x="74" y="672"/>
                    <a:pt x="76" y="675"/>
                    <a:pt x="77" y="677"/>
                  </a:cubicBezTo>
                  <a:cubicBezTo>
                    <a:pt x="78" y="678"/>
                    <a:pt x="78" y="680"/>
                    <a:pt x="79" y="681"/>
                  </a:cubicBezTo>
                  <a:cubicBezTo>
                    <a:pt x="79" y="682"/>
                    <a:pt x="79" y="683"/>
                    <a:pt x="80" y="684"/>
                  </a:cubicBezTo>
                  <a:cubicBezTo>
                    <a:pt x="80" y="685"/>
                    <a:pt x="83" y="688"/>
                    <a:pt x="84" y="689"/>
                  </a:cubicBezTo>
                  <a:cubicBezTo>
                    <a:pt x="84" y="690"/>
                    <a:pt x="85" y="691"/>
                    <a:pt x="85" y="691"/>
                  </a:cubicBezTo>
                  <a:cubicBezTo>
                    <a:pt x="86" y="691"/>
                    <a:pt x="87" y="691"/>
                    <a:pt x="87" y="691"/>
                  </a:cubicBezTo>
                  <a:cubicBezTo>
                    <a:pt x="88" y="691"/>
                    <a:pt x="90" y="690"/>
                    <a:pt x="91" y="690"/>
                  </a:cubicBezTo>
                  <a:cubicBezTo>
                    <a:pt x="92" y="690"/>
                    <a:pt x="93" y="691"/>
                    <a:pt x="93" y="691"/>
                  </a:cubicBezTo>
                  <a:cubicBezTo>
                    <a:pt x="95" y="691"/>
                    <a:pt x="96" y="692"/>
                    <a:pt x="97" y="693"/>
                  </a:cubicBezTo>
                  <a:cubicBezTo>
                    <a:pt x="97" y="693"/>
                    <a:pt x="97" y="693"/>
                    <a:pt x="98" y="693"/>
                  </a:cubicBezTo>
                  <a:cubicBezTo>
                    <a:pt x="98" y="693"/>
                    <a:pt x="99" y="694"/>
                    <a:pt x="99" y="694"/>
                  </a:cubicBezTo>
                  <a:cubicBezTo>
                    <a:pt x="101" y="695"/>
                    <a:pt x="103" y="695"/>
                    <a:pt x="104" y="696"/>
                  </a:cubicBezTo>
                  <a:cubicBezTo>
                    <a:pt x="106" y="698"/>
                    <a:pt x="109" y="700"/>
                    <a:pt x="110" y="70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879850" y="2287588"/>
              <a:ext cx="612775" cy="650875"/>
            </a:xfrm>
            <a:custGeom>
              <a:avLst/>
              <a:gdLst>
                <a:gd name="T0" fmla="*/ 708 w 726"/>
                <a:gd name="T1" fmla="*/ 251 h 772"/>
                <a:gd name="T2" fmla="*/ 694 w 726"/>
                <a:gd name="T3" fmla="*/ 268 h 772"/>
                <a:gd name="T4" fmla="*/ 681 w 726"/>
                <a:gd name="T5" fmla="*/ 303 h 772"/>
                <a:gd name="T6" fmla="*/ 675 w 726"/>
                <a:gd name="T7" fmla="*/ 314 h 772"/>
                <a:gd name="T8" fmla="*/ 644 w 726"/>
                <a:gd name="T9" fmla="*/ 353 h 772"/>
                <a:gd name="T10" fmla="*/ 614 w 726"/>
                <a:gd name="T11" fmla="*/ 382 h 772"/>
                <a:gd name="T12" fmla="*/ 617 w 726"/>
                <a:gd name="T13" fmla="*/ 343 h 772"/>
                <a:gd name="T14" fmla="*/ 631 w 726"/>
                <a:gd name="T15" fmla="*/ 307 h 772"/>
                <a:gd name="T16" fmla="*/ 647 w 726"/>
                <a:gd name="T17" fmla="*/ 278 h 772"/>
                <a:gd name="T18" fmla="*/ 639 w 726"/>
                <a:gd name="T19" fmla="*/ 237 h 772"/>
                <a:gd name="T20" fmla="*/ 611 w 726"/>
                <a:gd name="T21" fmla="*/ 235 h 772"/>
                <a:gd name="T22" fmla="*/ 619 w 726"/>
                <a:gd name="T23" fmla="*/ 192 h 772"/>
                <a:gd name="T24" fmla="*/ 589 w 726"/>
                <a:gd name="T25" fmla="*/ 168 h 772"/>
                <a:gd name="T26" fmla="*/ 572 w 726"/>
                <a:gd name="T27" fmla="*/ 146 h 772"/>
                <a:gd name="T28" fmla="*/ 527 w 726"/>
                <a:gd name="T29" fmla="*/ 137 h 772"/>
                <a:gd name="T30" fmla="*/ 488 w 726"/>
                <a:gd name="T31" fmla="*/ 137 h 772"/>
                <a:gd name="T32" fmla="*/ 312 w 726"/>
                <a:gd name="T33" fmla="*/ 82 h 772"/>
                <a:gd name="T34" fmla="*/ 281 w 726"/>
                <a:gd name="T35" fmla="*/ 64 h 772"/>
                <a:gd name="T36" fmla="*/ 244 w 726"/>
                <a:gd name="T37" fmla="*/ 47 h 772"/>
                <a:gd name="T38" fmla="*/ 218 w 726"/>
                <a:gd name="T39" fmla="*/ 62 h 772"/>
                <a:gd name="T40" fmla="*/ 230 w 726"/>
                <a:gd name="T41" fmla="*/ 24 h 772"/>
                <a:gd name="T42" fmla="*/ 214 w 726"/>
                <a:gd name="T43" fmla="*/ 7 h 772"/>
                <a:gd name="T44" fmla="*/ 189 w 726"/>
                <a:gd name="T45" fmla="*/ 20 h 772"/>
                <a:gd name="T46" fmla="*/ 157 w 726"/>
                <a:gd name="T47" fmla="*/ 36 h 772"/>
                <a:gd name="T48" fmla="*/ 103 w 726"/>
                <a:gd name="T49" fmla="*/ 59 h 772"/>
                <a:gd name="T50" fmla="*/ 74 w 726"/>
                <a:gd name="T51" fmla="*/ 57 h 772"/>
                <a:gd name="T52" fmla="*/ 61 w 726"/>
                <a:gd name="T53" fmla="*/ 176 h 772"/>
                <a:gd name="T54" fmla="*/ 39 w 726"/>
                <a:gd name="T55" fmla="*/ 195 h 772"/>
                <a:gd name="T56" fmla="*/ 13 w 726"/>
                <a:gd name="T57" fmla="*/ 220 h 772"/>
                <a:gd name="T58" fmla="*/ 0 w 726"/>
                <a:gd name="T59" fmla="*/ 243 h 772"/>
                <a:gd name="T60" fmla="*/ 11 w 726"/>
                <a:gd name="T61" fmla="*/ 257 h 772"/>
                <a:gd name="T62" fmla="*/ 26 w 726"/>
                <a:gd name="T63" fmla="*/ 275 h 772"/>
                <a:gd name="T64" fmla="*/ 24 w 726"/>
                <a:gd name="T65" fmla="*/ 311 h 772"/>
                <a:gd name="T66" fmla="*/ 24 w 726"/>
                <a:gd name="T67" fmla="*/ 347 h 772"/>
                <a:gd name="T68" fmla="*/ 24 w 726"/>
                <a:gd name="T69" fmla="*/ 365 h 772"/>
                <a:gd name="T70" fmla="*/ 23 w 726"/>
                <a:gd name="T71" fmla="*/ 403 h 772"/>
                <a:gd name="T72" fmla="*/ 45 w 726"/>
                <a:gd name="T73" fmla="*/ 422 h 772"/>
                <a:gd name="T74" fmla="*/ 71 w 726"/>
                <a:gd name="T75" fmla="*/ 431 h 772"/>
                <a:gd name="T76" fmla="*/ 95 w 726"/>
                <a:gd name="T77" fmla="*/ 451 h 772"/>
                <a:gd name="T78" fmla="*/ 139 w 726"/>
                <a:gd name="T79" fmla="*/ 472 h 772"/>
                <a:gd name="T80" fmla="*/ 154 w 726"/>
                <a:gd name="T81" fmla="*/ 494 h 772"/>
                <a:gd name="T82" fmla="*/ 181 w 726"/>
                <a:gd name="T83" fmla="*/ 515 h 772"/>
                <a:gd name="T84" fmla="*/ 217 w 726"/>
                <a:gd name="T85" fmla="*/ 536 h 772"/>
                <a:gd name="T86" fmla="*/ 229 w 726"/>
                <a:gd name="T87" fmla="*/ 570 h 772"/>
                <a:gd name="T88" fmla="*/ 234 w 726"/>
                <a:gd name="T89" fmla="*/ 598 h 772"/>
                <a:gd name="T90" fmla="*/ 241 w 726"/>
                <a:gd name="T91" fmla="*/ 617 h 772"/>
                <a:gd name="T92" fmla="*/ 260 w 726"/>
                <a:gd name="T93" fmla="*/ 655 h 772"/>
                <a:gd name="T94" fmla="*/ 255 w 726"/>
                <a:gd name="T95" fmla="*/ 696 h 772"/>
                <a:gd name="T96" fmla="*/ 268 w 726"/>
                <a:gd name="T97" fmla="*/ 732 h 772"/>
                <a:gd name="T98" fmla="*/ 323 w 726"/>
                <a:gd name="T99" fmla="*/ 760 h 772"/>
                <a:gd name="T100" fmla="*/ 680 w 726"/>
                <a:gd name="T101" fmla="*/ 708 h 772"/>
                <a:gd name="T102" fmla="*/ 670 w 726"/>
                <a:gd name="T103" fmla="*/ 659 h 772"/>
                <a:gd name="T104" fmla="*/ 660 w 726"/>
                <a:gd name="T105" fmla="*/ 619 h 772"/>
                <a:gd name="T106" fmla="*/ 665 w 726"/>
                <a:gd name="T107" fmla="*/ 560 h 772"/>
                <a:gd name="T108" fmla="*/ 662 w 726"/>
                <a:gd name="T109" fmla="*/ 499 h 772"/>
                <a:gd name="T110" fmla="*/ 680 w 726"/>
                <a:gd name="T111" fmla="*/ 442 h 772"/>
                <a:gd name="T112" fmla="*/ 681 w 726"/>
                <a:gd name="T113" fmla="*/ 365 h 772"/>
                <a:gd name="T114" fmla="*/ 699 w 726"/>
                <a:gd name="T115" fmla="*/ 317 h 772"/>
                <a:gd name="T116" fmla="*/ 708 w 726"/>
                <a:gd name="T117" fmla="*/ 288 h 772"/>
                <a:gd name="T118" fmla="*/ 716 w 726"/>
                <a:gd name="T119" fmla="*/ 253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6" h="772">
                  <a:moveTo>
                    <a:pt x="726" y="238"/>
                  </a:moveTo>
                  <a:cubicBezTo>
                    <a:pt x="726" y="237"/>
                    <a:pt x="723" y="235"/>
                    <a:pt x="722" y="235"/>
                  </a:cubicBezTo>
                  <a:cubicBezTo>
                    <a:pt x="721" y="235"/>
                    <a:pt x="719" y="236"/>
                    <a:pt x="717" y="236"/>
                  </a:cubicBezTo>
                  <a:cubicBezTo>
                    <a:pt x="717" y="236"/>
                    <a:pt x="715" y="236"/>
                    <a:pt x="714" y="236"/>
                  </a:cubicBezTo>
                  <a:cubicBezTo>
                    <a:pt x="713" y="237"/>
                    <a:pt x="713" y="239"/>
                    <a:pt x="712" y="239"/>
                  </a:cubicBezTo>
                  <a:cubicBezTo>
                    <a:pt x="711" y="240"/>
                    <a:pt x="710" y="241"/>
                    <a:pt x="710" y="241"/>
                  </a:cubicBezTo>
                  <a:cubicBezTo>
                    <a:pt x="709" y="242"/>
                    <a:pt x="707" y="242"/>
                    <a:pt x="706" y="243"/>
                  </a:cubicBezTo>
                  <a:cubicBezTo>
                    <a:pt x="706" y="244"/>
                    <a:pt x="706" y="246"/>
                    <a:pt x="706" y="247"/>
                  </a:cubicBezTo>
                  <a:cubicBezTo>
                    <a:pt x="706" y="248"/>
                    <a:pt x="708" y="250"/>
                    <a:pt x="708" y="251"/>
                  </a:cubicBezTo>
                  <a:cubicBezTo>
                    <a:pt x="708" y="252"/>
                    <a:pt x="708" y="254"/>
                    <a:pt x="707" y="254"/>
                  </a:cubicBezTo>
                  <a:cubicBezTo>
                    <a:pt x="707" y="255"/>
                    <a:pt x="705" y="254"/>
                    <a:pt x="704" y="255"/>
                  </a:cubicBezTo>
                  <a:cubicBezTo>
                    <a:pt x="704" y="255"/>
                    <a:pt x="703" y="256"/>
                    <a:pt x="702" y="257"/>
                  </a:cubicBezTo>
                  <a:cubicBezTo>
                    <a:pt x="702" y="257"/>
                    <a:pt x="701" y="258"/>
                    <a:pt x="700" y="259"/>
                  </a:cubicBezTo>
                  <a:cubicBezTo>
                    <a:pt x="700" y="259"/>
                    <a:pt x="699" y="260"/>
                    <a:pt x="698" y="260"/>
                  </a:cubicBezTo>
                  <a:cubicBezTo>
                    <a:pt x="697" y="260"/>
                    <a:pt x="696" y="258"/>
                    <a:pt x="695" y="259"/>
                  </a:cubicBezTo>
                  <a:cubicBezTo>
                    <a:pt x="694" y="259"/>
                    <a:pt x="694" y="260"/>
                    <a:pt x="694" y="261"/>
                  </a:cubicBezTo>
                  <a:cubicBezTo>
                    <a:pt x="694" y="262"/>
                    <a:pt x="694" y="264"/>
                    <a:pt x="694" y="265"/>
                  </a:cubicBezTo>
                  <a:cubicBezTo>
                    <a:pt x="694" y="265"/>
                    <a:pt x="694" y="267"/>
                    <a:pt x="694" y="268"/>
                  </a:cubicBezTo>
                  <a:cubicBezTo>
                    <a:pt x="694" y="269"/>
                    <a:pt x="692" y="270"/>
                    <a:pt x="692" y="271"/>
                  </a:cubicBezTo>
                  <a:cubicBezTo>
                    <a:pt x="692" y="272"/>
                    <a:pt x="692" y="275"/>
                    <a:pt x="691" y="276"/>
                  </a:cubicBezTo>
                  <a:cubicBezTo>
                    <a:pt x="691" y="277"/>
                    <a:pt x="689" y="279"/>
                    <a:pt x="688" y="281"/>
                  </a:cubicBezTo>
                  <a:cubicBezTo>
                    <a:pt x="688" y="281"/>
                    <a:pt x="688" y="282"/>
                    <a:pt x="687" y="283"/>
                  </a:cubicBezTo>
                  <a:cubicBezTo>
                    <a:pt x="687" y="284"/>
                    <a:pt x="686" y="286"/>
                    <a:pt x="686" y="287"/>
                  </a:cubicBezTo>
                  <a:cubicBezTo>
                    <a:pt x="685" y="288"/>
                    <a:pt x="685" y="290"/>
                    <a:pt x="685" y="291"/>
                  </a:cubicBezTo>
                  <a:cubicBezTo>
                    <a:pt x="684" y="291"/>
                    <a:pt x="683" y="292"/>
                    <a:pt x="683" y="293"/>
                  </a:cubicBezTo>
                  <a:cubicBezTo>
                    <a:pt x="682" y="294"/>
                    <a:pt x="682" y="297"/>
                    <a:pt x="681" y="298"/>
                  </a:cubicBezTo>
                  <a:cubicBezTo>
                    <a:pt x="681" y="299"/>
                    <a:pt x="681" y="302"/>
                    <a:pt x="681" y="303"/>
                  </a:cubicBezTo>
                  <a:cubicBezTo>
                    <a:pt x="680" y="304"/>
                    <a:pt x="680" y="305"/>
                    <a:pt x="680" y="306"/>
                  </a:cubicBezTo>
                  <a:cubicBezTo>
                    <a:pt x="679" y="306"/>
                    <a:pt x="680" y="308"/>
                    <a:pt x="681" y="308"/>
                  </a:cubicBezTo>
                  <a:cubicBezTo>
                    <a:pt x="681" y="309"/>
                    <a:pt x="683" y="310"/>
                    <a:pt x="683" y="310"/>
                  </a:cubicBezTo>
                  <a:cubicBezTo>
                    <a:pt x="683" y="311"/>
                    <a:pt x="684" y="314"/>
                    <a:pt x="684" y="315"/>
                  </a:cubicBezTo>
                  <a:cubicBezTo>
                    <a:pt x="684" y="315"/>
                    <a:pt x="684" y="317"/>
                    <a:pt x="684" y="318"/>
                  </a:cubicBezTo>
                  <a:cubicBezTo>
                    <a:pt x="683" y="318"/>
                    <a:pt x="681" y="318"/>
                    <a:pt x="681" y="318"/>
                  </a:cubicBezTo>
                  <a:cubicBezTo>
                    <a:pt x="680" y="318"/>
                    <a:pt x="679" y="317"/>
                    <a:pt x="679" y="317"/>
                  </a:cubicBezTo>
                  <a:cubicBezTo>
                    <a:pt x="678" y="316"/>
                    <a:pt x="678" y="314"/>
                    <a:pt x="677" y="313"/>
                  </a:cubicBezTo>
                  <a:cubicBezTo>
                    <a:pt x="677" y="313"/>
                    <a:pt x="676" y="313"/>
                    <a:pt x="675" y="314"/>
                  </a:cubicBezTo>
                  <a:cubicBezTo>
                    <a:pt x="674" y="314"/>
                    <a:pt x="673" y="317"/>
                    <a:pt x="672" y="318"/>
                  </a:cubicBezTo>
                  <a:cubicBezTo>
                    <a:pt x="671" y="319"/>
                    <a:pt x="669" y="319"/>
                    <a:pt x="668" y="319"/>
                  </a:cubicBezTo>
                  <a:cubicBezTo>
                    <a:pt x="667" y="319"/>
                    <a:pt x="665" y="320"/>
                    <a:pt x="665" y="321"/>
                  </a:cubicBezTo>
                  <a:cubicBezTo>
                    <a:pt x="663" y="321"/>
                    <a:pt x="661" y="321"/>
                    <a:pt x="660" y="322"/>
                  </a:cubicBezTo>
                  <a:cubicBezTo>
                    <a:pt x="658" y="322"/>
                    <a:pt x="656" y="325"/>
                    <a:pt x="655" y="326"/>
                  </a:cubicBezTo>
                  <a:cubicBezTo>
                    <a:pt x="654" y="327"/>
                    <a:pt x="652" y="330"/>
                    <a:pt x="651" y="331"/>
                  </a:cubicBezTo>
                  <a:cubicBezTo>
                    <a:pt x="649" y="334"/>
                    <a:pt x="647" y="339"/>
                    <a:pt x="646" y="341"/>
                  </a:cubicBezTo>
                  <a:cubicBezTo>
                    <a:pt x="646" y="342"/>
                    <a:pt x="645" y="345"/>
                    <a:pt x="645" y="346"/>
                  </a:cubicBezTo>
                  <a:cubicBezTo>
                    <a:pt x="644" y="348"/>
                    <a:pt x="644" y="351"/>
                    <a:pt x="644" y="353"/>
                  </a:cubicBezTo>
                  <a:cubicBezTo>
                    <a:pt x="644" y="354"/>
                    <a:pt x="643" y="357"/>
                    <a:pt x="642" y="358"/>
                  </a:cubicBezTo>
                  <a:cubicBezTo>
                    <a:pt x="642" y="359"/>
                    <a:pt x="641" y="360"/>
                    <a:pt x="640" y="361"/>
                  </a:cubicBezTo>
                  <a:cubicBezTo>
                    <a:pt x="638" y="362"/>
                    <a:pt x="635" y="363"/>
                    <a:pt x="634" y="363"/>
                  </a:cubicBezTo>
                  <a:cubicBezTo>
                    <a:pt x="633" y="364"/>
                    <a:pt x="630" y="366"/>
                    <a:pt x="629" y="367"/>
                  </a:cubicBezTo>
                  <a:cubicBezTo>
                    <a:pt x="628" y="368"/>
                    <a:pt x="627" y="370"/>
                    <a:pt x="626" y="371"/>
                  </a:cubicBezTo>
                  <a:cubicBezTo>
                    <a:pt x="626" y="372"/>
                    <a:pt x="626" y="375"/>
                    <a:pt x="625" y="376"/>
                  </a:cubicBezTo>
                  <a:cubicBezTo>
                    <a:pt x="625" y="378"/>
                    <a:pt x="624" y="381"/>
                    <a:pt x="623" y="382"/>
                  </a:cubicBezTo>
                  <a:cubicBezTo>
                    <a:pt x="622" y="383"/>
                    <a:pt x="620" y="384"/>
                    <a:pt x="619" y="384"/>
                  </a:cubicBezTo>
                  <a:cubicBezTo>
                    <a:pt x="618" y="384"/>
                    <a:pt x="616" y="382"/>
                    <a:pt x="614" y="382"/>
                  </a:cubicBezTo>
                  <a:cubicBezTo>
                    <a:pt x="614" y="381"/>
                    <a:pt x="612" y="381"/>
                    <a:pt x="612" y="381"/>
                  </a:cubicBezTo>
                  <a:cubicBezTo>
                    <a:pt x="611" y="380"/>
                    <a:pt x="609" y="379"/>
                    <a:pt x="609" y="377"/>
                  </a:cubicBezTo>
                  <a:cubicBezTo>
                    <a:pt x="608" y="376"/>
                    <a:pt x="610" y="374"/>
                    <a:pt x="611" y="373"/>
                  </a:cubicBezTo>
                  <a:cubicBezTo>
                    <a:pt x="612" y="373"/>
                    <a:pt x="613" y="371"/>
                    <a:pt x="614" y="370"/>
                  </a:cubicBezTo>
                  <a:cubicBezTo>
                    <a:pt x="614" y="369"/>
                    <a:pt x="612" y="367"/>
                    <a:pt x="612" y="366"/>
                  </a:cubicBezTo>
                  <a:cubicBezTo>
                    <a:pt x="612" y="364"/>
                    <a:pt x="614" y="360"/>
                    <a:pt x="614" y="358"/>
                  </a:cubicBezTo>
                  <a:cubicBezTo>
                    <a:pt x="614" y="357"/>
                    <a:pt x="614" y="354"/>
                    <a:pt x="614" y="353"/>
                  </a:cubicBezTo>
                  <a:cubicBezTo>
                    <a:pt x="614" y="351"/>
                    <a:pt x="614" y="348"/>
                    <a:pt x="614" y="347"/>
                  </a:cubicBezTo>
                  <a:cubicBezTo>
                    <a:pt x="615" y="346"/>
                    <a:pt x="616" y="344"/>
                    <a:pt x="617" y="343"/>
                  </a:cubicBezTo>
                  <a:cubicBezTo>
                    <a:pt x="617" y="342"/>
                    <a:pt x="619" y="340"/>
                    <a:pt x="619" y="339"/>
                  </a:cubicBezTo>
                  <a:cubicBezTo>
                    <a:pt x="620" y="338"/>
                    <a:pt x="619" y="335"/>
                    <a:pt x="620" y="334"/>
                  </a:cubicBezTo>
                  <a:cubicBezTo>
                    <a:pt x="620" y="333"/>
                    <a:pt x="622" y="331"/>
                    <a:pt x="622" y="329"/>
                  </a:cubicBezTo>
                  <a:cubicBezTo>
                    <a:pt x="623" y="329"/>
                    <a:pt x="624" y="328"/>
                    <a:pt x="624" y="327"/>
                  </a:cubicBezTo>
                  <a:cubicBezTo>
                    <a:pt x="625" y="326"/>
                    <a:pt x="625" y="323"/>
                    <a:pt x="626" y="322"/>
                  </a:cubicBezTo>
                  <a:cubicBezTo>
                    <a:pt x="626" y="321"/>
                    <a:pt x="629" y="319"/>
                    <a:pt x="628" y="317"/>
                  </a:cubicBezTo>
                  <a:cubicBezTo>
                    <a:pt x="628" y="316"/>
                    <a:pt x="626" y="316"/>
                    <a:pt x="626" y="316"/>
                  </a:cubicBezTo>
                  <a:cubicBezTo>
                    <a:pt x="625" y="314"/>
                    <a:pt x="626" y="312"/>
                    <a:pt x="626" y="311"/>
                  </a:cubicBezTo>
                  <a:cubicBezTo>
                    <a:pt x="627" y="309"/>
                    <a:pt x="629" y="308"/>
                    <a:pt x="631" y="307"/>
                  </a:cubicBezTo>
                  <a:cubicBezTo>
                    <a:pt x="632" y="306"/>
                    <a:pt x="634" y="304"/>
                    <a:pt x="635" y="304"/>
                  </a:cubicBezTo>
                  <a:cubicBezTo>
                    <a:pt x="636" y="303"/>
                    <a:pt x="639" y="303"/>
                    <a:pt x="640" y="302"/>
                  </a:cubicBezTo>
                  <a:cubicBezTo>
                    <a:pt x="641" y="302"/>
                    <a:pt x="645" y="302"/>
                    <a:pt x="646" y="301"/>
                  </a:cubicBezTo>
                  <a:cubicBezTo>
                    <a:pt x="647" y="301"/>
                    <a:pt x="648" y="300"/>
                    <a:pt x="648" y="299"/>
                  </a:cubicBezTo>
                  <a:cubicBezTo>
                    <a:pt x="649" y="298"/>
                    <a:pt x="650" y="297"/>
                    <a:pt x="650" y="296"/>
                  </a:cubicBezTo>
                  <a:cubicBezTo>
                    <a:pt x="650" y="294"/>
                    <a:pt x="649" y="291"/>
                    <a:pt x="650" y="289"/>
                  </a:cubicBezTo>
                  <a:cubicBezTo>
                    <a:pt x="650" y="288"/>
                    <a:pt x="651" y="285"/>
                    <a:pt x="651" y="284"/>
                  </a:cubicBezTo>
                  <a:cubicBezTo>
                    <a:pt x="651" y="283"/>
                    <a:pt x="651" y="280"/>
                    <a:pt x="651" y="279"/>
                  </a:cubicBezTo>
                  <a:cubicBezTo>
                    <a:pt x="649" y="279"/>
                    <a:pt x="648" y="279"/>
                    <a:pt x="647" y="278"/>
                  </a:cubicBezTo>
                  <a:cubicBezTo>
                    <a:pt x="645" y="278"/>
                    <a:pt x="642" y="277"/>
                    <a:pt x="641" y="276"/>
                  </a:cubicBezTo>
                  <a:cubicBezTo>
                    <a:pt x="641" y="275"/>
                    <a:pt x="641" y="274"/>
                    <a:pt x="641" y="273"/>
                  </a:cubicBezTo>
                  <a:cubicBezTo>
                    <a:pt x="640" y="272"/>
                    <a:pt x="638" y="271"/>
                    <a:pt x="637" y="270"/>
                  </a:cubicBezTo>
                  <a:cubicBezTo>
                    <a:pt x="636" y="269"/>
                    <a:pt x="634" y="268"/>
                    <a:pt x="633" y="267"/>
                  </a:cubicBezTo>
                  <a:cubicBezTo>
                    <a:pt x="633" y="266"/>
                    <a:pt x="632" y="262"/>
                    <a:pt x="632" y="261"/>
                  </a:cubicBezTo>
                  <a:cubicBezTo>
                    <a:pt x="632" y="259"/>
                    <a:pt x="634" y="254"/>
                    <a:pt x="634" y="252"/>
                  </a:cubicBezTo>
                  <a:cubicBezTo>
                    <a:pt x="634" y="251"/>
                    <a:pt x="635" y="247"/>
                    <a:pt x="636" y="246"/>
                  </a:cubicBezTo>
                  <a:cubicBezTo>
                    <a:pt x="636" y="244"/>
                    <a:pt x="638" y="242"/>
                    <a:pt x="638" y="240"/>
                  </a:cubicBezTo>
                  <a:cubicBezTo>
                    <a:pt x="639" y="240"/>
                    <a:pt x="640" y="238"/>
                    <a:pt x="639" y="237"/>
                  </a:cubicBezTo>
                  <a:cubicBezTo>
                    <a:pt x="639" y="236"/>
                    <a:pt x="639" y="234"/>
                    <a:pt x="638" y="233"/>
                  </a:cubicBezTo>
                  <a:cubicBezTo>
                    <a:pt x="637" y="232"/>
                    <a:pt x="636" y="231"/>
                    <a:pt x="635" y="230"/>
                  </a:cubicBezTo>
                  <a:cubicBezTo>
                    <a:pt x="634" y="230"/>
                    <a:pt x="631" y="230"/>
                    <a:pt x="631" y="231"/>
                  </a:cubicBezTo>
                  <a:cubicBezTo>
                    <a:pt x="630" y="232"/>
                    <a:pt x="630" y="234"/>
                    <a:pt x="629" y="235"/>
                  </a:cubicBezTo>
                  <a:cubicBezTo>
                    <a:pt x="629" y="236"/>
                    <a:pt x="627" y="237"/>
                    <a:pt x="626" y="238"/>
                  </a:cubicBezTo>
                  <a:cubicBezTo>
                    <a:pt x="624" y="238"/>
                    <a:pt x="621" y="237"/>
                    <a:pt x="620" y="238"/>
                  </a:cubicBezTo>
                  <a:cubicBezTo>
                    <a:pt x="619" y="238"/>
                    <a:pt x="617" y="240"/>
                    <a:pt x="616" y="240"/>
                  </a:cubicBezTo>
                  <a:cubicBezTo>
                    <a:pt x="614" y="240"/>
                    <a:pt x="612" y="240"/>
                    <a:pt x="611" y="239"/>
                  </a:cubicBezTo>
                  <a:cubicBezTo>
                    <a:pt x="610" y="238"/>
                    <a:pt x="610" y="236"/>
                    <a:pt x="611" y="235"/>
                  </a:cubicBezTo>
                  <a:cubicBezTo>
                    <a:pt x="611" y="234"/>
                    <a:pt x="614" y="233"/>
                    <a:pt x="614" y="231"/>
                  </a:cubicBezTo>
                  <a:cubicBezTo>
                    <a:pt x="614" y="230"/>
                    <a:pt x="612" y="227"/>
                    <a:pt x="612" y="225"/>
                  </a:cubicBezTo>
                  <a:cubicBezTo>
                    <a:pt x="612" y="224"/>
                    <a:pt x="613" y="223"/>
                    <a:pt x="613" y="222"/>
                  </a:cubicBezTo>
                  <a:cubicBezTo>
                    <a:pt x="614" y="221"/>
                    <a:pt x="616" y="221"/>
                    <a:pt x="617" y="220"/>
                  </a:cubicBezTo>
                  <a:cubicBezTo>
                    <a:pt x="618" y="219"/>
                    <a:pt x="618" y="217"/>
                    <a:pt x="618" y="216"/>
                  </a:cubicBezTo>
                  <a:cubicBezTo>
                    <a:pt x="618" y="213"/>
                    <a:pt x="615" y="207"/>
                    <a:pt x="615" y="205"/>
                  </a:cubicBezTo>
                  <a:cubicBezTo>
                    <a:pt x="614" y="204"/>
                    <a:pt x="614" y="202"/>
                    <a:pt x="615" y="201"/>
                  </a:cubicBezTo>
                  <a:cubicBezTo>
                    <a:pt x="615" y="200"/>
                    <a:pt x="618" y="200"/>
                    <a:pt x="618" y="199"/>
                  </a:cubicBezTo>
                  <a:cubicBezTo>
                    <a:pt x="619" y="198"/>
                    <a:pt x="620" y="194"/>
                    <a:pt x="619" y="192"/>
                  </a:cubicBezTo>
                  <a:cubicBezTo>
                    <a:pt x="619" y="190"/>
                    <a:pt x="613" y="189"/>
                    <a:pt x="612" y="187"/>
                  </a:cubicBezTo>
                  <a:cubicBezTo>
                    <a:pt x="612" y="186"/>
                    <a:pt x="612" y="184"/>
                    <a:pt x="612" y="183"/>
                  </a:cubicBezTo>
                  <a:cubicBezTo>
                    <a:pt x="612" y="182"/>
                    <a:pt x="615" y="182"/>
                    <a:pt x="616" y="181"/>
                  </a:cubicBezTo>
                  <a:cubicBezTo>
                    <a:pt x="616" y="180"/>
                    <a:pt x="614" y="177"/>
                    <a:pt x="613" y="176"/>
                  </a:cubicBezTo>
                  <a:cubicBezTo>
                    <a:pt x="611" y="175"/>
                    <a:pt x="606" y="175"/>
                    <a:pt x="605" y="174"/>
                  </a:cubicBezTo>
                  <a:cubicBezTo>
                    <a:pt x="604" y="173"/>
                    <a:pt x="603" y="171"/>
                    <a:pt x="603" y="170"/>
                  </a:cubicBezTo>
                  <a:cubicBezTo>
                    <a:pt x="602" y="169"/>
                    <a:pt x="599" y="168"/>
                    <a:pt x="597" y="168"/>
                  </a:cubicBezTo>
                  <a:cubicBezTo>
                    <a:pt x="596" y="168"/>
                    <a:pt x="593" y="171"/>
                    <a:pt x="592" y="170"/>
                  </a:cubicBezTo>
                  <a:cubicBezTo>
                    <a:pt x="591" y="170"/>
                    <a:pt x="590" y="169"/>
                    <a:pt x="589" y="168"/>
                  </a:cubicBezTo>
                  <a:cubicBezTo>
                    <a:pt x="588" y="168"/>
                    <a:pt x="589" y="165"/>
                    <a:pt x="588" y="165"/>
                  </a:cubicBezTo>
                  <a:cubicBezTo>
                    <a:pt x="586" y="164"/>
                    <a:pt x="584" y="166"/>
                    <a:pt x="582" y="166"/>
                  </a:cubicBezTo>
                  <a:cubicBezTo>
                    <a:pt x="581" y="167"/>
                    <a:pt x="579" y="169"/>
                    <a:pt x="578" y="169"/>
                  </a:cubicBezTo>
                  <a:cubicBezTo>
                    <a:pt x="576" y="169"/>
                    <a:pt x="573" y="167"/>
                    <a:pt x="572" y="166"/>
                  </a:cubicBezTo>
                  <a:cubicBezTo>
                    <a:pt x="571" y="164"/>
                    <a:pt x="570" y="161"/>
                    <a:pt x="570" y="159"/>
                  </a:cubicBezTo>
                  <a:cubicBezTo>
                    <a:pt x="570" y="158"/>
                    <a:pt x="572" y="157"/>
                    <a:pt x="573" y="156"/>
                  </a:cubicBezTo>
                  <a:cubicBezTo>
                    <a:pt x="573" y="155"/>
                    <a:pt x="575" y="154"/>
                    <a:pt x="575" y="153"/>
                  </a:cubicBezTo>
                  <a:cubicBezTo>
                    <a:pt x="575" y="152"/>
                    <a:pt x="573" y="151"/>
                    <a:pt x="573" y="150"/>
                  </a:cubicBezTo>
                  <a:cubicBezTo>
                    <a:pt x="573" y="149"/>
                    <a:pt x="573" y="147"/>
                    <a:pt x="572" y="146"/>
                  </a:cubicBezTo>
                  <a:cubicBezTo>
                    <a:pt x="572" y="145"/>
                    <a:pt x="570" y="144"/>
                    <a:pt x="569" y="144"/>
                  </a:cubicBezTo>
                  <a:cubicBezTo>
                    <a:pt x="568" y="143"/>
                    <a:pt x="565" y="141"/>
                    <a:pt x="563" y="141"/>
                  </a:cubicBezTo>
                  <a:cubicBezTo>
                    <a:pt x="562" y="141"/>
                    <a:pt x="560" y="142"/>
                    <a:pt x="559" y="142"/>
                  </a:cubicBezTo>
                  <a:cubicBezTo>
                    <a:pt x="557" y="142"/>
                    <a:pt x="555" y="140"/>
                    <a:pt x="553" y="140"/>
                  </a:cubicBezTo>
                  <a:cubicBezTo>
                    <a:pt x="551" y="140"/>
                    <a:pt x="548" y="143"/>
                    <a:pt x="546" y="143"/>
                  </a:cubicBezTo>
                  <a:cubicBezTo>
                    <a:pt x="545" y="143"/>
                    <a:pt x="542" y="140"/>
                    <a:pt x="540" y="139"/>
                  </a:cubicBezTo>
                  <a:cubicBezTo>
                    <a:pt x="539" y="139"/>
                    <a:pt x="537" y="138"/>
                    <a:pt x="535" y="138"/>
                  </a:cubicBezTo>
                  <a:cubicBezTo>
                    <a:pt x="535" y="138"/>
                    <a:pt x="534" y="140"/>
                    <a:pt x="533" y="140"/>
                  </a:cubicBezTo>
                  <a:cubicBezTo>
                    <a:pt x="531" y="140"/>
                    <a:pt x="529" y="137"/>
                    <a:pt x="527" y="137"/>
                  </a:cubicBezTo>
                  <a:cubicBezTo>
                    <a:pt x="526" y="136"/>
                    <a:pt x="523" y="137"/>
                    <a:pt x="522" y="137"/>
                  </a:cubicBezTo>
                  <a:cubicBezTo>
                    <a:pt x="521" y="136"/>
                    <a:pt x="519" y="134"/>
                    <a:pt x="518" y="134"/>
                  </a:cubicBezTo>
                  <a:cubicBezTo>
                    <a:pt x="517" y="134"/>
                    <a:pt x="514" y="135"/>
                    <a:pt x="512" y="136"/>
                  </a:cubicBezTo>
                  <a:cubicBezTo>
                    <a:pt x="510" y="137"/>
                    <a:pt x="508" y="140"/>
                    <a:pt x="506" y="140"/>
                  </a:cubicBezTo>
                  <a:cubicBezTo>
                    <a:pt x="505" y="141"/>
                    <a:pt x="503" y="141"/>
                    <a:pt x="503" y="140"/>
                  </a:cubicBezTo>
                  <a:cubicBezTo>
                    <a:pt x="502" y="140"/>
                    <a:pt x="501" y="138"/>
                    <a:pt x="500" y="137"/>
                  </a:cubicBezTo>
                  <a:cubicBezTo>
                    <a:pt x="499" y="137"/>
                    <a:pt x="496" y="137"/>
                    <a:pt x="495" y="137"/>
                  </a:cubicBezTo>
                  <a:cubicBezTo>
                    <a:pt x="494" y="136"/>
                    <a:pt x="492" y="135"/>
                    <a:pt x="492" y="136"/>
                  </a:cubicBezTo>
                  <a:cubicBezTo>
                    <a:pt x="491" y="136"/>
                    <a:pt x="489" y="137"/>
                    <a:pt x="488" y="137"/>
                  </a:cubicBezTo>
                  <a:cubicBezTo>
                    <a:pt x="487" y="137"/>
                    <a:pt x="486" y="136"/>
                    <a:pt x="485" y="136"/>
                  </a:cubicBezTo>
                  <a:cubicBezTo>
                    <a:pt x="484" y="136"/>
                    <a:pt x="482" y="138"/>
                    <a:pt x="482" y="138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325" y="101"/>
                    <a:pt x="325" y="101"/>
                    <a:pt x="325" y="101"/>
                  </a:cubicBezTo>
                  <a:cubicBezTo>
                    <a:pt x="325" y="101"/>
                    <a:pt x="322" y="99"/>
                    <a:pt x="321" y="98"/>
                  </a:cubicBezTo>
                  <a:cubicBezTo>
                    <a:pt x="320" y="97"/>
                    <a:pt x="318" y="95"/>
                    <a:pt x="318" y="94"/>
                  </a:cubicBezTo>
                  <a:cubicBezTo>
                    <a:pt x="317" y="93"/>
                    <a:pt x="316" y="92"/>
                    <a:pt x="315" y="92"/>
                  </a:cubicBezTo>
                  <a:cubicBezTo>
                    <a:pt x="315" y="91"/>
                    <a:pt x="315" y="89"/>
                    <a:pt x="314" y="88"/>
                  </a:cubicBezTo>
                  <a:cubicBezTo>
                    <a:pt x="314" y="86"/>
                    <a:pt x="313" y="83"/>
                    <a:pt x="312" y="82"/>
                  </a:cubicBezTo>
                  <a:cubicBezTo>
                    <a:pt x="311" y="81"/>
                    <a:pt x="309" y="78"/>
                    <a:pt x="307" y="77"/>
                  </a:cubicBezTo>
                  <a:cubicBezTo>
                    <a:pt x="306" y="75"/>
                    <a:pt x="304" y="73"/>
                    <a:pt x="303" y="72"/>
                  </a:cubicBezTo>
                  <a:cubicBezTo>
                    <a:pt x="302" y="72"/>
                    <a:pt x="299" y="72"/>
                    <a:pt x="298" y="72"/>
                  </a:cubicBezTo>
                  <a:cubicBezTo>
                    <a:pt x="297" y="72"/>
                    <a:pt x="295" y="71"/>
                    <a:pt x="294" y="71"/>
                  </a:cubicBezTo>
                  <a:cubicBezTo>
                    <a:pt x="294" y="70"/>
                    <a:pt x="294" y="69"/>
                    <a:pt x="294" y="68"/>
                  </a:cubicBezTo>
                  <a:cubicBezTo>
                    <a:pt x="293" y="67"/>
                    <a:pt x="291" y="66"/>
                    <a:pt x="291" y="66"/>
                  </a:cubicBezTo>
                  <a:cubicBezTo>
                    <a:pt x="289" y="66"/>
                    <a:pt x="287" y="68"/>
                    <a:pt x="286" y="69"/>
                  </a:cubicBezTo>
                  <a:cubicBezTo>
                    <a:pt x="285" y="69"/>
                    <a:pt x="282" y="69"/>
                    <a:pt x="282" y="68"/>
                  </a:cubicBezTo>
                  <a:cubicBezTo>
                    <a:pt x="281" y="68"/>
                    <a:pt x="281" y="65"/>
                    <a:pt x="281" y="64"/>
                  </a:cubicBezTo>
                  <a:cubicBezTo>
                    <a:pt x="281" y="64"/>
                    <a:pt x="281" y="64"/>
                    <a:pt x="281" y="64"/>
                  </a:cubicBezTo>
                  <a:cubicBezTo>
                    <a:pt x="280" y="64"/>
                    <a:pt x="280" y="64"/>
                    <a:pt x="280" y="64"/>
                  </a:cubicBezTo>
                  <a:cubicBezTo>
                    <a:pt x="278" y="65"/>
                    <a:pt x="276" y="65"/>
                    <a:pt x="274" y="64"/>
                  </a:cubicBezTo>
                  <a:cubicBezTo>
                    <a:pt x="273" y="64"/>
                    <a:pt x="271" y="62"/>
                    <a:pt x="269" y="62"/>
                  </a:cubicBezTo>
                  <a:cubicBezTo>
                    <a:pt x="268" y="62"/>
                    <a:pt x="265" y="63"/>
                    <a:pt x="264" y="63"/>
                  </a:cubicBezTo>
                  <a:cubicBezTo>
                    <a:pt x="263" y="63"/>
                    <a:pt x="262" y="61"/>
                    <a:pt x="261" y="61"/>
                  </a:cubicBezTo>
                  <a:cubicBezTo>
                    <a:pt x="259" y="60"/>
                    <a:pt x="256" y="57"/>
                    <a:pt x="254" y="56"/>
                  </a:cubicBezTo>
                  <a:cubicBezTo>
                    <a:pt x="253" y="55"/>
                    <a:pt x="250" y="53"/>
                    <a:pt x="248" y="52"/>
                  </a:cubicBezTo>
                  <a:cubicBezTo>
                    <a:pt x="247" y="51"/>
                    <a:pt x="246" y="48"/>
                    <a:pt x="244" y="47"/>
                  </a:cubicBezTo>
                  <a:cubicBezTo>
                    <a:pt x="243" y="46"/>
                    <a:pt x="240" y="46"/>
                    <a:pt x="239" y="46"/>
                  </a:cubicBezTo>
                  <a:cubicBezTo>
                    <a:pt x="239" y="46"/>
                    <a:pt x="238" y="48"/>
                    <a:pt x="237" y="49"/>
                  </a:cubicBezTo>
                  <a:cubicBezTo>
                    <a:pt x="237" y="50"/>
                    <a:pt x="237" y="53"/>
                    <a:pt x="236" y="55"/>
                  </a:cubicBezTo>
                  <a:cubicBezTo>
                    <a:pt x="236" y="56"/>
                    <a:pt x="236" y="58"/>
                    <a:pt x="235" y="59"/>
                  </a:cubicBezTo>
                  <a:cubicBezTo>
                    <a:pt x="233" y="61"/>
                    <a:pt x="229" y="62"/>
                    <a:pt x="227" y="63"/>
                  </a:cubicBezTo>
                  <a:cubicBezTo>
                    <a:pt x="226" y="64"/>
                    <a:pt x="225" y="66"/>
                    <a:pt x="224" y="66"/>
                  </a:cubicBezTo>
                  <a:cubicBezTo>
                    <a:pt x="223" y="67"/>
                    <a:pt x="221" y="69"/>
                    <a:pt x="219" y="69"/>
                  </a:cubicBezTo>
                  <a:cubicBezTo>
                    <a:pt x="218" y="69"/>
                    <a:pt x="215" y="68"/>
                    <a:pt x="215" y="66"/>
                  </a:cubicBezTo>
                  <a:cubicBezTo>
                    <a:pt x="214" y="65"/>
                    <a:pt x="217" y="63"/>
                    <a:pt x="218" y="62"/>
                  </a:cubicBezTo>
                  <a:cubicBezTo>
                    <a:pt x="218" y="61"/>
                    <a:pt x="218" y="58"/>
                    <a:pt x="218" y="56"/>
                  </a:cubicBezTo>
                  <a:cubicBezTo>
                    <a:pt x="219" y="55"/>
                    <a:pt x="220" y="54"/>
                    <a:pt x="221" y="53"/>
                  </a:cubicBezTo>
                  <a:cubicBezTo>
                    <a:pt x="222" y="52"/>
                    <a:pt x="224" y="51"/>
                    <a:pt x="225" y="50"/>
                  </a:cubicBezTo>
                  <a:cubicBezTo>
                    <a:pt x="225" y="50"/>
                    <a:pt x="226" y="48"/>
                    <a:pt x="226" y="47"/>
                  </a:cubicBezTo>
                  <a:cubicBezTo>
                    <a:pt x="226" y="46"/>
                    <a:pt x="226" y="43"/>
                    <a:pt x="226" y="42"/>
                  </a:cubicBezTo>
                  <a:cubicBezTo>
                    <a:pt x="225" y="41"/>
                    <a:pt x="223" y="40"/>
                    <a:pt x="222" y="39"/>
                  </a:cubicBezTo>
                  <a:cubicBezTo>
                    <a:pt x="222" y="37"/>
                    <a:pt x="223" y="34"/>
                    <a:pt x="224" y="32"/>
                  </a:cubicBezTo>
                  <a:cubicBezTo>
                    <a:pt x="225" y="31"/>
                    <a:pt x="226" y="30"/>
                    <a:pt x="227" y="29"/>
                  </a:cubicBezTo>
                  <a:cubicBezTo>
                    <a:pt x="228" y="28"/>
                    <a:pt x="230" y="26"/>
                    <a:pt x="230" y="24"/>
                  </a:cubicBezTo>
                  <a:cubicBezTo>
                    <a:pt x="231" y="23"/>
                    <a:pt x="231" y="20"/>
                    <a:pt x="232" y="18"/>
                  </a:cubicBezTo>
                  <a:cubicBezTo>
                    <a:pt x="232" y="17"/>
                    <a:pt x="234" y="15"/>
                    <a:pt x="234" y="13"/>
                  </a:cubicBezTo>
                  <a:cubicBezTo>
                    <a:pt x="235" y="12"/>
                    <a:pt x="234" y="10"/>
                    <a:pt x="234" y="9"/>
                  </a:cubicBezTo>
                  <a:cubicBezTo>
                    <a:pt x="233" y="8"/>
                    <a:pt x="230" y="6"/>
                    <a:pt x="229" y="5"/>
                  </a:cubicBezTo>
                  <a:cubicBezTo>
                    <a:pt x="228" y="4"/>
                    <a:pt x="226" y="2"/>
                    <a:pt x="225" y="1"/>
                  </a:cubicBezTo>
                  <a:cubicBezTo>
                    <a:pt x="224" y="1"/>
                    <a:pt x="222" y="0"/>
                    <a:pt x="221" y="0"/>
                  </a:cubicBezTo>
                  <a:cubicBezTo>
                    <a:pt x="220" y="0"/>
                    <a:pt x="219" y="2"/>
                    <a:pt x="218" y="2"/>
                  </a:cubicBezTo>
                  <a:cubicBezTo>
                    <a:pt x="217" y="3"/>
                    <a:pt x="216" y="3"/>
                    <a:pt x="215" y="4"/>
                  </a:cubicBezTo>
                  <a:cubicBezTo>
                    <a:pt x="215" y="5"/>
                    <a:pt x="215" y="7"/>
                    <a:pt x="214" y="7"/>
                  </a:cubicBezTo>
                  <a:cubicBezTo>
                    <a:pt x="213" y="8"/>
                    <a:pt x="212" y="8"/>
                    <a:pt x="211" y="8"/>
                  </a:cubicBezTo>
                  <a:cubicBezTo>
                    <a:pt x="210" y="7"/>
                    <a:pt x="210" y="5"/>
                    <a:pt x="209" y="5"/>
                  </a:cubicBezTo>
                  <a:cubicBezTo>
                    <a:pt x="208" y="5"/>
                    <a:pt x="206" y="7"/>
                    <a:pt x="205" y="8"/>
                  </a:cubicBezTo>
                  <a:cubicBezTo>
                    <a:pt x="204" y="9"/>
                    <a:pt x="203" y="11"/>
                    <a:pt x="203" y="12"/>
                  </a:cubicBezTo>
                  <a:cubicBezTo>
                    <a:pt x="202" y="12"/>
                    <a:pt x="200" y="13"/>
                    <a:pt x="200" y="13"/>
                  </a:cubicBezTo>
                  <a:cubicBezTo>
                    <a:pt x="200" y="14"/>
                    <a:pt x="200" y="17"/>
                    <a:pt x="199" y="18"/>
                  </a:cubicBezTo>
                  <a:cubicBezTo>
                    <a:pt x="198" y="19"/>
                    <a:pt x="196" y="19"/>
                    <a:pt x="195" y="19"/>
                  </a:cubicBezTo>
                  <a:cubicBezTo>
                    <a:pt x="194" y="20"/>
                    <a:pt x="194" y="23"/>
                    <a:pt x="193" y="23"/>
                  </a:cubicBezTo>
                  <a:cubicBezTo>
                    <a:pt x="192" y="23"/>
                    <a:pt x="190" y="20"/>
                    <a:pt x="189" y="20"/>
                  </a:cubicBezTo>
                  <a:cubicBezTo>
                    <a:pt x="188" y="20"/>
                    <a:pt x="187" y="23"/>
                    <a:pt x="186" y="23"/>
                  </a:cubicBezTo>
                  <a:cubicBezTo>
                    <a:pt x="185" y="24"/>
                    <a:pt x="183" y="25"/>
                    <a:pt x="182" y="25"/>
                  </a:cubicBezTo>
                  <a:cubicBezTo>
                    <a:pt x="181" y="25"/>
                    <a:pt x="180" y="21"/>
                    <a:pt x="179" y="21"/>
                  </a:cubicBezTo>
                  <a:cubicBezTo>
                    <a:pt x="178" y="21"/>
                    <a:pt x="177" y="24"/>
                    <a:pt x="177" y="24"/>
                  </a:cubicBezTo>
                  <a:cubicBezTo>
                    <a:pt x="176" y="25"/>
                    <a:pt x="176" y="28"/>
                    <a:pt x="175" y="29"/>
                  </a:cubicBezTo>
                  <a:cubicBezTo>
                    <a:pt x="174" y="30"/>
                    <a:pt x="170" y="28"/>
                    <a:pt x="169" y="29"/>
                  </a:cubicBezTo>
                  <a:cubicBezTo>
                    <a:pt x="167" y="29"/>
                    <a:pt x="165" y="32"/>
                    <a:pt x="164" y="33"/>
                  </a:cubicBezTo>
                  <a:cubicBezTo>
                    <a:pt x="164" y="33"/>
                    <a:pt x="163" y="35"/>
                    <a:pt x="163" y="36"/>
                  </a:cubicBezTo>
                  <a:cubicBezTo>
                    <a:pt x="161" y="37"/>
                    <a:pt x="158" y="36"/>
                    <a:pt x="157" y="36"/>
                  </a:cubicBezTo>
                  <a:cubicBezTo>
                    <a:pt x="155" y="37"/>
                    <a:pt x="153" y="41"/>
                    <a:pt x="151" y="41"/>
                  </a:cubicBezTo>
                  <a:cubicBezTo>
                    <a:pt x="150" y="42"/>
                    <a:pt x="148" y="42"/>
                    <a:pt x="147" y="43"/>
                  </a:cubicBezTo>
                  <a:cubicBezTo>
                    <a:pt x="146" y="43"/>
                    <a:pt x="144" y="45"/>
                    <a:pt x="143" y="45"/>
                  </a:cubicBezTo>
                  <a:cubicBezTo>
                    <a:pt x="141" y="45"/>
                    <a:pt x="138" y="44"/>
                    <a:pt x="136" y="45"/>
                  </a:cubicBezTo>
                  <a:cubicBezTo>
                    <a:pt x="135" y="45"/>
                    <a:pt x="133" y="47"/>
                    <a:pt x="132" y="48"/>
                  </a:cubicBezTo>
                  <a:cubicBezTo>
                    <a:pt x="130" y="49"/>
                    <a:pt x="126" y="50"/>
                    <a:pt x="124" y="51"/>
                  </a:cubicBezTo>
                  <a:cubicBezTo>
                    <a:pt x="122" y="52"/>
                    <a:pt x="119" y="54"/>
                    <a:pt x="118" y="55"/>
                  </a:cubicBezTo>
                  <a:cubicBezTo>
                    <a:pt x="116" y="56"/>
                    <a:pt x="112" y="59"/>
                    <a:pt x="109" y="60"/>
                  </a:cubicBezTo>
                  <a:cubicBezTo>
                    <a:pt x="108" y="60"/>
                    <a:pt x="104" y="59"/>
                    <a:pt x="103" y="59"/>
                  </a:cubicBezTo>
                  <a:cubicBezTo>
                    <a:pt x="102" y="60"/>
                    <a:pt x="100" y="61"/>
                    <a:pt x="99" y="61"/>
                  </a:cubicBezTo>
                  <a:cubicBezTo>
                    <a:pt x="98" y="62"/>
                    <a:pt x="96" y="61"/>
                    <a:pt x="95" y="61"/>
                  </a:cubicBezTo>
                  <a:cubicBezTo>
                    <a:pt x="93" y="61"/>
                    <a:pt x="91" y="59"/>
                    <a:pt x="90" y="59"/>
                  </a:cubicBezTo>
                  <a:cubicBezTo>
                    <a:pt x="88" y="58"/>
                    <a:pt x="86" y="58"/>
                    <a:pt x="84" y="58"/>
                  </a:cubicBezTo>
                  <a:cubicBezTo>
                    <a:pt x="84" y="57"/>
                    <a:pt x="82" y="57"/>
                    <a:pt x="81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7"/>
                    <a:pt x="78" y="57"/>
                    <a:pt x="78" y="57"/>
                  </a:cubicBezTo>
                  <a:cubicBezTo>
                    <a:pt x="78" y="57"/>
                    <a:pt x="77" y="57"/>
                    <a:pt x="77" y="57"/>
                  </a:cubicBezTo>
                  <a:cubicBezTo>
                    <a:pt x="76" y="57"/>
                    <a:pt x="75" y="57"/>
                    <a:pt x="74" y="57"/>
                  </a:cubicBezTo>
                  <a:cubicBezTo>
                    <a:pt x="74" y="59"/>
                    <a:pt x="73" y="60"/>
                    <a:pt x="72" y="61"/>
                  </a:cubicBezTo>
                  <a:cubicBezTo>
                    <a:pt x="72" y="64"/>
                    <a:pt x="72" y="67"/>
                    <a:pt x="71" y="68"/>
                  </a:cubicBezTo>
                  <a:cubicBezTo>
                    <a:pt x="70" y="71"/>
                    <a:pt x="66" y="75"/>
                    <a:pt x="63" y="76"/>
                  </a:cubicBezTo>
                  <a:cubicBezTo>
                    <a:pt x="62" y="76"/>
                    <a:pt x="62" y="76"/>
                    <a:pt x="61" y="76"/>
                  </a:cubicBezTo>
                  <a:cubicBezTo>
                    <a:pt x="60" y="76"/>
                    <a:pt x="59" y="76"/>
                    <a:pt x="58" y="76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66" y="173"/>
                    <a:pt x="64" y="174"/>
                    <a:pt x="63" y="175"/>
                  </a:cubicBezTo>
                  <a:cubicBezTo>
                    <a:pt x="63" y="175"/>
                    <a:pt x="62" y="176"/>
                    <a:pt x="61" y="176"/>
                  </a:cubicBezTo>
                  <a:cubicBezTo>
                    <a:pt x="61" y="176"/>
                    <a:pt x="61" y="177"/>
                    <a:pt x="61" y="177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60" y="180"/>
                    <a:pt x="60" y="183"/>
                    <a:pt x="58" y="184"/>
                  </a:cubicBezTo>
                  <a:cubicBezTo>
                    <a:pt x="56" y="186"/>
                    <a:pt x="53" y="186"/>
                    <a:pt x="52" y="186"/>
                  </a:cubicBezTo>
                  <a:cubicBezTo>
                    <a:pt x="51" y="186"/>
                    <a:pt x="51" y="186"/>
                    <a:pt x="51" y="186"/>
                  </a:cubicBezTo>
                  <a:cubicBezTo>
                    <a:pt x="50" y="186"/>
                    <a:pt x="49" y="186"/>
                    <a:pt x="48" y="186"/>
                  </a:cubicBezTo>
                  <a:cubicBezTo>
                    <a:pt x="48" y="187"/>
                    <a:pt x="48" y="189"/>
                    <a:pt x="47" y="190"/>
                  </a:cubicBezTo>
                  <a:cubicBezTo>
                    <a:pt x="46" y="191"/>
                    <a:pt x="44" y="194"/>
                    <a:pt x="41" y="195"/>
                  </a:cubicBezTo>
                  <a:cubicBezTo>
                    <a:pt x="40" y="195"/>
                    <a:pt x="40" y="195"/>
                    <a:pt x="39" y="195"/>
                  </a:cubicBezTo>
                  <a:cubicBezTo>
                    <a:pt x="38" y="195"/>
                    <a:pt x="37" y="195"/>
                    <a:pt x="35" y="194"/>
                  </a:cubicBezTo>
                  <a:cubicBezTo>
                    <a:pt x="35" y="195"/>
                    <a:pt x="35" y="196"/>
                    <a:pt x="34" y="197"/>
                  </a:cubicBezTo>
                  <a:cubicBezTo>
                    <a:pt x="33" y="199"/>
                    <a:pt x="30" y="202"/>
                    <a:pt x="29" y="202"/>
                  </a:cubicBezTo>
                  <a:cubicBezTo>
                    <a:pt x="28" y="203"/>
                    <a:pt x="26" y="204"/>
                    <a:pt x="25" y="204"/>
                  </a:cubicBezTo>
                  <a:cubicBezTo>
                    <a:pt x="24" y="205"/>
                    <a:pt x="22" y="205"/>
                    <a:pt x="22" y="206"/>
                  </a:cubicBezTo>
                  <a:cubicBezTo>
                    <a:pt x="20" y="207"/>
                    <a:pt x="17" y="210"/>
                    <a:pt x="17" y="211"/>
                  </a:cubicBezTo>
                  <a:cubicBezTo>
                    <a:pt x="16" y="211"/>
                    <a:pt x="16" y="212"/>
                    <a:pt x="16" y="212"/>
                  </a:cubicBezTo>
                  <a:cubicBezTo>
                    <a:pt x="16" y="214"/>
                    <a:pt x="16" y="216"/>
                    <a:pt x="15" y="218"/>
                  </a:cubicBezTo>
                  <a:cubicBezTo>
                    <a:pt x="14" y="219"/>
                    <a:pt x="14" y="220"/>
                    <a:pt x="13" y="220"/>
                  </a:cubicBezTo>
                  <a:cubicBezTo>
                    <a:pt x="13" y="221"/>
                    <a:pt x="13" y="222"/>
                    <a:pt x="13" y="223"/>
                  </a:cubicBezTo>
                  <a:cubicBezTo>
                    <a:pt x="13" y="224"/>
                    <a:pt x="12" y="225"/>
                    <a:pt x="12" y="22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9"/>
                    <a:pt x="12" y="230"/>
                  </a:cubicBezTo>
                  <a:cubicBezTo>
                    <a:pt x="11" y="233"/>
                    <a:pt x="7" y="237"/>
                    <a:pt x="7" y="237"/>
                  </a:cubicBezTo>
                  <a:cubicBezTo>
                    <a:pt x="6" y="238"/>
                    <a:pt x="5" y="239"/>
                    <a:pt x="4" y="239"/>
                  </a:cubicBezTo>
                  <a:cubicBezTo>
                    <a:pt x="3" y="240"/>
                    <a:pt x="2" y="240"/>
                    <a:pt x="2" y="241"/>
                  </a:cubicBezTo>
                  <a:cubicBezTo>
                    <a:pt x="1" y="241"/>
                    <a:pt x="1" y="243"/>
                    <a:pt x="0" y="243"/>
                  </a:cubicBezTo>
                  <a:cubicBezTo>
                    <a:pt x="0" y="245"/>
                    <a:pt x="0" y="248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1" y="251"/>
                    <a:pt x="2" y="253"/>
                    <a:pt x="2" y="255"/>
                  </a:cubicBezTo>
                  <a:cubicBezTo>
                    <a:pt x="2" y="257"/>
                    <a:pt x="2" y="258"/>
                    <a:pt x="1" y="260"/>
                  </a:cubicBezTo>
                  <a:cubicBezTo>
                    <a:pt x="1" y="260"/>
                    <a:pt x="2" y="260"/>
                    <a:pt x="2" y="260"/>
                  </a:cubicBezTo>
                  <a:cubicBezTo>
                    <a:pt x="2" y="260"/>
                    <a:pt x="3" y="261"/>
                    <a:pt x="4" y="261"/>
                  </a:cubicBezTo>
                  <a:cubicBezTo>
                    <a:pt x="4" y="261"/>
                    <a:pt x="4" y="261"/>
                    <a:pt x="5" y="261"/>
                  </a:cubicBezTo>
                  <a:cubicBezTo>
                    <a:pt x="5" y="260"/>
                    <a:pt x="5" y="260"/>
                    <a:pt x="5" y="260"/>
                  </a:cubicBezTo>
                  <a:cubicBezTo>
                    <a:pt x="6" y="259"/>
                    <a:pt x="8" y="257"/>
                    <a:pt x="11" y="257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12" y="257"/>
                    <a:pt x="15" y="258"/>
                    <a:pt x="20" y="263"/>
                  </a:cubicBezTo>
                  <a:cubicBezTo>
                    <a:pt x="20" y="265"/>
                    <a:pt x="21" y="266"/>
                    <a:pt x="22" y="268"/>
                  </a:cubicBezTo>
                  <a:cubicBezTo>
                    <a:pt x="22" y="269"/>
                    <a:pt x="22" y="270"/>
                    <a:pt x="22" y="271"/>
                  </a:cubicBezTo>
                  <a:cubicBezTo>
                    <a:pt x="22" y="271"/>
                    <a:pt x="22" y="272"/>
                    <a:pt x="22" y="272"/>
                  </a:cubicBezTo>
                  <a:cubicBezTo>
                    <a:pt x="23" y="273"/>
                    <a:pt x="24" y="274"/>
                    <a:pt x="25" y="274"/>
                  </a:cubicBezTo>
                  <a:cubicBezTo>
                    <a:pt x="25" y="275"/>
                    <a:pt x="25" y="275"/>
                    <a:pt x="25" y="275"/>
                  </a:cubicBezTo>
                  <a:cubicBezTo>
                    <a:pt x="25" y="275"/>
                    <a:pt x="26" y="275"/>
                    <a:pt x="26" y="275"/>
                  </a:cubicBezTo>
                  <a:cubicBezTo>
                    <a:pt x="27" y="276"/>
                    <a:pt x="28" y="277"/>
                    <a:pt x="29" y="278"/>
                  </a:cubicBezTo>
                  <a:cubicBezTo>
                    <a:pt x="30" y="280"/>
                    <a:pt x="32" y="284"/>
                    <a:pt x="32" y="286"/>
                  </a:cubicBezTo>
                  <a:cubicBezTo>
                    <a:pt x="32" y="289"/>
                    <a:pt x="32" y="293"/>
                    <a:pt x="31" y="295"/>
                  </a:cubicBezTo>
                  <a:cubicBezTo>
                    <a:pt x="30" y="296"/>
                    <a:pt x="29" y="297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7" y="299"/>
                    <a:pt x="27" y="299"/>
                    <a:pt x="27" y="300"/>
                  </a:cubicBezTo>
                  <a:cubicBezTo>
                    <a:pt x="27" y="300"/>
                    <a:pt x="27" y="300"/>
                    <a:pt x="27" y="301"/>
                  </a:cubicBezTo>
                  <a:cubicBezTo>
                    <a:pt x="27" y="302"/>
                    <a:pt x="28" y="304"/>
                    <a:pt x="27" y="306"/>
                  </a:cubicBezTo>
                  <a:cubicBezTo>
                    <a:pt x="27" y="308"/>
                    <a:pt x="25" y="310"/>
                    <a:pt x="24" y="311"/>
                  </a:cubicBezTo>
                  <a:cubicBezTo>
                    <a:pt x="23" y="311"/>
                    <a:pt x="23" y="312"/>
                    <a:pt x="23" y="312"/>
                  </a:cubicBezTo>
                  <a:cubicBezTo>
                    <a:pt x="22" y="313"/>
                    <a:pt x="21" y="315"/>
                    <a:pt x="21" y="316"/>
                  </a:cubicBezTo>
                  <a:cubicBezTo>
                    <a:pt x="21" y="316"/>
                    <a:pt x="22" y="317"/>
                    <a:pt x="22" y="318"/>
                  </a:cubicBezTo>
                  <a:cubicBezTo>
                    <a:pt x="23" y="320"/>
                    <a:pt x="24" y="322"/>
                    <a:pt x="24" y="324"/>
                  </a:cubicBezTo>
                  <a:cubicBezTo>
                    <a:pt x="24" y="326"/>
                    <a:pt x="23" y="327"/>
                    <a:pt x="23" y="329"/>
                  </a:cubicBezTo>
                  <a:cubicBezTo>
                    <a:pt x="23" y="330"/>
                    <a:pt x="24" y="331"/>
                    <a:pt x="24" y="332"/>
                  </a:cubicBezTo>
                  <a:cubicBezTo>
                    <a:pt x="24" y="333"/>
                    <a:pt x="24" y="334"/>
                    <a:pt x="23" y="335"/>
                  </a:cubicBezTo>
                  <a:cubicBezTo>
                    <a:pt x="24" y="336"/>
                    <a:pt x="25" y="337"/>
                    <a:pt x="25" y="339"/>
                  </a:cubicBezTo>
                  <a:cubicBezTo>
                    <a:pt x="26" y="340"/>
                    <a:pt x="26" y="344"/>
                    <a:pt x="24" y="347"/>
                  </a:cubicBezTo>
                  <a:cubicBezTo>
                    <a:pt x="23" y="349"/>
                    <a:pt x="22" y="350"/>
                    <a:pt x="20" y="350"/>
                  </a:cubicBezTo>
                  <a:cubicBezTo>
                    <a:pt x="20" y="350"/>
                    <a:pt x="20" y="351"/>
                    <a:pt x="19" y="351"/>
                  </a:cubicBez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2"/>
                  </a:cubicBezTo>
                  <a:cubicBezTo>
                    <a:pt x="21" y="352"/>
                    <a:pt x="21" y="352"/>
                    <a:pt x="21" y="353"/>
                  </a:cubicBezTo>
                  <a:cubicBezTo>
                    <a:pt x="23" y="355"/>
                    <a:pt x="24" y="357"/>
                    <a:pt x="25" y="359"/>
                  </a:cubicBezTo>
                  <a:cubicBezTo>
                    <a:pt x="25" y="361"/>
                    <a:pt x="25" y="363"/>
                    <a:pt x="24" y="364"/>
                  </a:cubicBezTo>
                  <a:cubicBezTo>
                    <a:pt x="24" y="365"/>
                    <a:pt x="24" y="365"/>
                    <a:pt x="24" y="365"/>
                  </a:cubicBezTo>
                  <a:cubicBezTo>
                    <a:pt x="24" y="365"/>
                    <a:pt x="24" y="365"/>
                    <a:pt x="24" y="365"/>
                  </a:cubicBezTo>
                  <a:cubicBezTo>
                    <a:pt x="25" y="366"/>
                    <a:pt x="26" y="367"/>
                    <a:pt x="26" y="368"/>
                  </a:cubicBezTo>
                  <a:cubicBezTo>
                    <a:pt x="27" y="370"/>
                    <a:pt x="28" y="374"/>
                    <a:pt x="27" y="378"/>
                  </a:cubicBezTo>
                  <a:cubicBezTo>
                    <a:pt x="27" y="379"/>
                    <a:pt x="26" y="381"/>
                    <a:pt x="25" y="382"/>
                  </a:cubicBezTo>
                  <a:cubicBezTo>
                    <a:pt x="26" y="383"/>
                    <a:pt x="27" y="384"/>
                    <a:pt x="27" y="386"/>
                  </a:cubicBezTo>
                  <a:cubicBezTo>
                    <a:pt x="27" y="388"/>
                    <a:pt x="26" y="390"/>
                    <a:pt x="26" y="392"/>
                  </a:cubicBezTo>
                  <a:cubicBezTo>
                    <a:pt x="26" y="392"/>
                    <a:pt x="25" y="393"/>
                    <a:pt x="25" y="394"/>
                  </a:cubicBezTo>
                  <a:cubicBezTo>
                    <a:pt x="25" y="394"/>
                    <a:pt x="25" y="394"/>
                    <a:pt x="25" y="395"/>
                  </a:cubicBezTo>
                  <a:cubicBezTo>
                    <a:pt x="26" y="396"/>
                    <a:pt x="26" y="398"/>
                    <a:pt x="25" y="400"/>
                  </a:cubicBezTo>
                  <a:cubicBezTo>
                    <a:pt x="24" y="401"/>
                    <a:pt x="24" y="403"/>
                    <a:pt x="23" y="403"/>
                  </a:cubicBezTo>
                  <a:cubicBezTo>
                    <a:pt x="23" y="403"/>
                    <a:pt x="23" y="404"/>
                    <a:pt x="23" y="404"/>
                  </a:cubicBezTo>
                  <a:cubicBezTo>
                    <a:pt x="24" y="404"/>
                    <a:pt x="25" y="405"/>
                    <a:pt x="26" y="405"/>
                  </a:cubicBezTo>
                  <a:cubicBezTo>
                    <a:pt x="28" y="406"/>
                    <a:pt x="29" y="407"/>
                    <a:pt x="31" y="409"/>
                  </a:cubicBezTo>
                  <a:cubicBezTo>
                    <a:pt x="31" y="409"/>
                    <a:pt x="31" y="409"/>
                    <a:pt x="31" y="409"/>
                  </a:cubicBezTo>
                  <a:cubicBezTo>
                    <a:pt x="31" y="409"/>
                    <a:pt x="32" y="410"/>
                    <a:pt x="33" y="411"/>
                  </a:cubicBezTo>
                  <a:cubicBezTo>
                    <a:pt x="34" y="412"/>
                    <a:pt x="35" y="413"/>
                    <a:pt x="36" y="414"/>
                  </a:cubicBezTo>
                  <a:cubicBezTo>
                    <a:pt x="36" y="414"/>
                    <a:pt x="37" y="415"/>
                    <a:pt x="38" y="415"/>
                  </a:cubicBezTo>
                  <a:cubicBezTo>
                    <a:pt x="40" y="416"/>
                    <a:pt x="42" y="417"/>
                    <a:pt x="43" y="418"/>
                  </a:cubicBezTo>
                  <a:cubicBezTo>
                    <a:pt x="44" y="419"/>
                    <a:pt x="44" y="420"/>
                    <a:pt x="45" y="422"/>
                  </a:cubicBezTo>
                  <a:cubicBezTo>
                    <a:pt x="45" y="422"/>
                    <a:pt x="46" y="423"/>
                    <a:pt x="46" y="423"/>
                  </a:cubicBezTo>
                  <a:cubicBezTo>
                    <a:pt x="46" y="423"/>
                    <a:pt x="47" y="424"/>
                    <a:pt x="48" y="425"/>
                  </a:cubicBezTo>
                  <a:cubicBezTo>
                    <a:pt x="48" y="425"/>
                    <a:pt x="49" y="425"/>
                    <a:pt x="49" y="425"/>
                  </a:cubicBezTo>
                  <a:cubicBezTo>
                    <a:pt x="50" y="425"/>
                    <a:pt x="52" y="425"/>
                    <a:pt x="53" y="426"/>
                  </a:cubicBezTo>
                  <a:cubicBezTo>
                    <a:pt x="55" y="427"/>
                    <a:pt x="55" y="428"/>
                    <a:pt x="56" y="430"/>
                  </a:cubicBezTo>
                  <a:cubicBezTo>
                    <a:pt x="57" y="429"/>
                    <a:pt x="58" y="429"/>
                    <a:pt x="59" y="429"/>
                  </a:cubicBezTo>
                  <a:cubicBezTo>
                    <a:pt x="60" y="429"/>
                    <a:pt x="60" y="429"/>
                    <a:pt x="61" y="429"/>
                  </a:cubicBezTo>
                  <a:cubicBezTo>
                    <a:pt x="61" y="429"/>
                    <a:pt x="65" y="429"/>
                    <a:pt x="68" y="429"/>
                  </a:cubicBezTo>
                  <a:cubicBezTo>
                    <a:pt x="69" y="430"/>
                    <a:pt x="70" y="430"/>
                    <a:pt x="71" y="431"/>
                  </a:cubicBezTo>
                  <a:cubicBezTo>
                    <a:pt x="71" y="431"/>
                    <a:pt x="71" y="431"/>
                    <a:pt x="71" y="431"/>
                  </a:cubicBezTo>
                  <a:cubicBezTo>
                    <a:pt x="72" y="431"/>
                    <a:pt x="72" y="431"/>
                    <a:pt x="73" y="431"/>
                  </a:cubicBezTo>
                  <a:cubicBezTo>
                    <a:pt x="74" y="431"/>
                    <a:pt x="75" y="430"/>
                    <a:pt x="77" y="430"/>
                  </a:cubicBezTo>
                  <a:cubicBezTo>
                    <a:pt x="78" y="430"/>
                    <a:pt x="79" y="431"/>
                    <a:pt x="81" y="431"/>
                  </a:cubicBezTo>
                  <a:cubicBezTo>
                    <a:pt x="83" y="433"/>
                    <a:pt x="85" y="436"/>
                    <a:pt x="86" y="438"/>
                  </a:cubicBezTo>
                  <a:cubicBezTo>
                    <a:pt x="86" y="439"/>
                    <a:pt x="87" y="440"/>
                    <a:pt x="87" y="440"/>
                  </a:cubicBezTo>
                  <a:cubicBezTo>
                    <a:pt x="87" y="440"/>
                    <a:pt x="87" y="441"/>
                    <a:pt x="87" y="441"/>
                  </a:cubicBezTo>
                  <a:cubicBezTo>
                    <a:pt x="88" y="443"/>
                    <a:pt x="90" y="445"/>
                    <a:pt x="91" y="446"/>
                  </a:cubicBezTo>
                  <a:cubicBezTo>
                    <a:pt x="93" y="449"/>
                    <a:pt x="95" y="450"/>
                    <a:pt x="95" y="451"/>
                  </a:cubicBezTo>
                  <a:cubicBezTo>
                    <a:pt x="96" y="451"/>
                    <a:pt x="100" y="451"/>
                    <a:pt x="101" y="452"/>
                  </a:cubicBezTo>
                  <a:cubicBezTo>
                    <a:pt x="104" y="452"/>
                    <a:pt x="106" y="452"/>
                    <a:pt x="107" y="452"/>
                  </a:cubicBezTo>
                  <a:cubicBezTo>
                    <a:pt x="110" y="453"/>
                    <a:pt x="113" y="454"/>
                    <a:pt x="116" y="456"/>
                  </a:cubicBezTo>
                  <a:cubicBezTo>
                    <a:pt x="117" y="456"/>
                    <a:pt x="118" y="456"/>
                    <a:pt x="119" y="457"/>
                  </a:cubicBezTo>
                  <a:cubicBezTo>
                    <a:pt x="119" y="457"/>
                    <a:pt x="120" y="457"/>
                    <a:pt x="121" y="458"/>
                  </a:cubicBezTo>
                  <a:cubicBezTo>
                    <a:pt x="123" y="458"/>
                    <a:pt x="125" y="459"/>
                    <a:pt x="127" y="460"/>
                  </a:cubicBezTo>
                  <a:cubicBezTo>
                    <a:pt x="127" y="460"/>
                    <a:pt x="128" y="460"/>
                    <a:pt x="128" y="460"/>
                  </a:cubicBezTo>
                  <a:cubicBezTo>
                    <a:pt x="131" y="462"/>
                    <a:pt x="134" y="463"/>
                    <a:pt x="136" y="465"/>
                  </a:cubicBezTo>
                  <a:cubicBezTo>
                    <a:pt x="138" y="467"/>
                    <a:pt x="139" y="471"/>
                    <a:pt x="139" y="472"/>
                  </a:cubicBezTo>
                  <a:cubicBezTo>
                    <a:pt x="139" y="473"/>
                    <a:pt x="139" y="474"/>
                    <a:pt x="139" y="475"/>
                  </a:cubicBezTo>
                  <a:cubicBezTo>
                    <a:pt x="140" y="476"/>
                    <a:pt x="140" y="476"/>
                    <a:pt x="141" y="477"/>
                  </a:cubicBezTo>
                  <a:cubicBezTo>
                    <a:pt x="142" y="479"/>
                    <a:pt x="142" y="480"/>
                    <a:pt x="143" y="482"/>
                  </a:cubicBezTo>
                  <a:cubicBezTo>
                    <a:pt x="143" y="483"/>
                    <a:pt x="143" y="484"/>
                    <a:pt x="143" y="484"/>
                  </a:cubicBezTo>
                  <a:cubicBezTo>
                    <a:pt x="144" y="485"/>
                    <a:pt x="145" y="487"/>
                    <a:pt x="146" y="488"/>
                  </a:cubicBezTo>
                  <a:cubicBezTo>
                    <a:pt x="146" y="488"/>
                    <a:pt x="146" y="489"/>
                    <a:pt x="146" y="489"/>
                  </a:cubicBezTo>
                  <a:cubicBezTo>
                    <a:pt x="147" y="490"/>
                    <a:pt x="148" y="491"/>
                    <a:pt x="148" y="492"/>
                  </a:cubicBezTo>
                  <a:cubicBezTo>
                    <a:pt x="149" y="492"/>
                    <a:pt x="150" y="493"/>
                    <a:pt x="151" y="493"/>
                  </a:cubicBezTo>
                  <a:cubicBezTo>
                    <a:pt x="152" y="493"/>
                    <a:pt x="153" y="494"/>
                    <a:pt x="154" y="494"/>
                  </a:cubicBezTo>
                  <a:cubicBezTo>
                    <a:pt x="157" y="495"/>
                    <a:pt x="161" y="498"/>
                    <a:pt x="162" y="499"/>
                  </a:cubicBezTo>
                  <a:cubicBezTo>
                    <a:pt x="163" y="499"/>
                    <a:pt x="163" y="500"/>
                    <a:pt x="164" y="500"/>
                  </a:cubicBezTo>
                  <a:cubicBezTo>
                    <a:pt x="164" y="501"/>
                    <a:pt x="165" y="501"/>
                    <a:pt x="165" y="501"/>
                  </a:cubicBezTo>
                  <a:cubicBezTo>
                    <a:pt x="165" y="501"/>
                    <a:pt x="166" y="502"/>
                    <a:pt x="166" y="502"/>
                  </a:cubicBezTo>
                  <a:cubicBezTo>
                    <a:pt x="167" y="503"/>
                    <a:pt x="169" y="504"/>
                    <a:pt x="170" y="504"/>
                  </a:cubicBezTo>
                  <a:cubicBezTo>
                    <a:pt x="171" y="505"/>
                    <a:pt x="172" y="507"/>
                    <a:pt x="173" y="508"/>
                  </a:cubicBezTo>
                  <a:cubicBezTo>
                    <a:pt x="174" y="509"/>
                    <a:pt x="175" y="510"/>
                    <a:pt x="175" y="511"/>
                  </a:cubicBezTo>
                  <a:cubicBezTo>
                    <a:pt x="177" y="513"/>
                    <a:pt x="180" y="514"/>
                    <a:pt x="180" y="515"/>
                  </a:cubicBezTo>
                  <a:cubicBezTo>
                    <a:pt x="181" y="515"/>
                    <a:pt x="181" y="515"/>
                    <a:pt x="181" y="515"/>
                  </a:cubicBezTo>
                  <a:cubicBezTo>
                    <a:pt x="182" y="515"/>
                    <a:pt x="183" y="514"/>
                    <a:pt x="184" y="514"/>
                  </a:cubicBezTo>
                  <a:cubicBezTo>
                    <a:pt x="185" y="514"/>
                    <a:pt x="186" y="514"/>
                    <a:pt x="188" y="514"/>
                  </a:cubicBezTo>
                  <a:cubicBezTo>
                    <a:pt x="188" y="514"/>
                    <a:pt x="188" y="514"/>
                    <a:pt x="189" y="514"/>
                  </a:cubicBezTo>
                  <a:cubicBezTo>
                    <a:pt x="189" y="514"/>
                    <a:pt x="189" y="514"/>
                    <a:pt x="189" y="514"/>
                  </a:cubicBezTo>
                  <a:cubicBezTo>
                    <a:pt x="193" y="514"/>
                    <a:pt x="198" y="515"/>
                    <a:pt x="201" y="517"/>
                  </a:cubicBezTo>
                  <a:cubicBezTo>
                    <a:pt x="203" y="518"/>
                    <a:pt x="205" y="521"/>
                    <a:pt x="207" y="524"/>
                  </a:cubicBezTo>
                  <a:cubicBezTo>
                    <a:pt x="207" y="525"/>
                    <a:pt x="208" y="527"/>
                    <a:pt x="209" y="527"/>
                  </a:cubicBezTo>
                  <a:cubicBezTo>
                    <a:pt x="210" y="528"/>
                    <a:pt x="212" y="531"/>
                    <a:pt x="214" y="533"/>
                  </a:cubicBezTo>
                  <a:cubicBezTo>
                    <a:pt x="215" y="534"/>
                    <a:pt x="216" y="535"/>
                    <a:pt x="217" y="536"/>
                  </a:cubicBezTo>
                  <a:cubicBezTo>
                    <a:pt x="217" y="537"/>
                    <a:pt x="218" y="537"/>
                    <a:pt x="219" y="538"/>
                  </a:cubicBezTo>
                  <a:cubicBezTo>
                    <a:pt x="221" y="540"/>
                    <a:pt x="223" y="543"/>
                    <a:pt x="225" y="545"/>
                  </a:cubicBezTo>
                  <a:cubicBezTo>
                    <a:pt x="225" y="546"/>
                    <a:pt x="226" y="547"/>
                    <a:pt x="227" y="549"/>
                  </a:cubicBezTo>
                  <a:cubicBezTo>
                    <a:pt x="227" y="550"/>
                    <a:pt x="227" y="550"/>
                    <a:pt x="228" y="551"/>
                  </a:cubicBezTo>
                  <a:cubicBezTo>
                    <a:pt x="228" y="551"/>
                    <a:pt x="228" y="552"/>
                    <a:pt x="228" y="552"/>
                  </a:cubicBezTo>
                  <a:cubicBezTo>
                    <a:pt x="230" y="554"/>
                    <a:pt x="231" y="556"/>
                    <a:pt x="231" y="558"/>
                  </a:cubicBezTo>
                  <a:cubicBezTo>
                    <a:pt x="232" y="560"/>
                    <a:pt x="231" y="563"/>
                    <a:pt x="230" y="566"/>
                  </a:cubicBezTo>
                  <a:cubicBezTo>
                    <a:pt x="230" y="567"/>
                    <a:pt x="230" y="567"/>
                    <a:pt x="230" y="567"/>
                  </a:cubicBezTo>
                  <a:cubicBezTo>
                    <a:pt x="230" y="568"/>
                    <a:pt x="230" y="569"/>
                    <a:pt x="229" y="570"/>
                  </a:cubicBezTo>
                  <a:cubicBezTo>
                    <a:pt x="229" y="571"/>
                    <a:pt x="228" y="572"/>
                    <a:pt x="228" y="573"/>
                  </a:cubicBezTo>
                  <a:cubicBezTo>
                    <a:pt x="228" y="574"/>
                    <a:pt x="228" y="576"/>
                    <a:pt x="228" y="577"/>
                  </a:cubicBezTo>
                  <a:cubicBezTo>
                    <a:pt x="229" y="578"/>
                    <a:pt x="229" y="578"/>
                    <a:pt x="229" y="578"/>
                  </a:cubicBezTo>
                  <a:cubicBezTo>
                    <a:pt x="230" y="579"/>
                    <a:pt x="230" y="580"/>
                    <a:pt x="231" y="582"/>
                  </a:cubicBezTo>
                  <a:cubicBezTo>
                    <a:pt x="231" y="583"/>
                    <a:pt x="231" y="585"/>
                    <a:pt x="231" y="586"/>
                  </a:cubicBezTo>
                  <a:cubicBezTo>
                    <a:pt x="231" y="587"/>
                    <a:pt x="231" y="587"/>
                    <a:pt x="231" y="588"/>
                  </a:cubicBezTo>
                  <a:cubicBezTo>
                    <a:pt x="231" y="588"/>
                    <a:pt x="231" y="589"/>
                    <a:pt x="232" y="589"/>
                  </a:cubicBezTo>
                  <a:cubicBezTo>
                    <a:pt x="233" y="590"/>
                    <a:pt x="233" y="592"/>
                    <a:pt x="234" y="593"/>
                  </a:cubicBezTo>
                  <a:cubicBezTo>
                    <a:pt x="234" y="595"/>
                    <a:pt x="234" y="596"/>
                    <a:pt x="234" y="598"/>
                  </a:cubicBezTo>
                  <a:cubicBezTo>
                    <a:pt x="234" y="598"/>
                    <a:pt x="234" y="598"/>
                    <a:pt x="234" y="598"/>
                  </a:cubicBezTo>
                  <a:cubicBezTo>
                    <a:pt x="236" y="601"/>
                    <a:pt x="236" y="601"/>
                    <a:pt x="236" y="601"/>
                  </a:cubicBezTo>
                  <a:cubicBezTo>
                    <a:pt x="237" y="601"/>
                    <a:pt x="237" y="601"/>
                    <a:pt x="237" y="601"/>
                  </a:cubicBezTo>
                  <a:cubicBezTo>
                    <a:pt x="237" y="602"/>
                    <a:pt x="237" y="602"/>
                    <a:pt x="237" y="602"/>
                  </a:cubicBezTo>
                  <a:cubicBezTo>
                    <a:pt x="241" y="606"/>
                    <a:pt x="241" y="606"/>
                    <a:pt x="241" y="606"/>
                  </a:cubicBezTo>
                  <a:cubicBezTo>
                    <a:pt x="238" y="606"/>
                    <a:pt x="238" y="606"/>
                    <a:pt x="238" y="606"/>
                  </a:cubicBezTo>
                  <a:cubicBezTo>
                    <a:pt x="239" y="607"/>
                    <a:pt x="239" y="608"/>
                    <a:pt x="239" y="609"/>
                  </a:cubicBezTo>
                  <a:cubicBezTo>
                    <a:pt x="239" y="611"/>
                    <a:pt x="238" y="612"/>
                    <a:pt x="238" y="613"/>
                  </a:cubicBezTo>
                  <a:cubicBezTo>
                    <a:pt x="239" y="614"/>
                    <a:pt x="240" y="616"/>
                    <a:pt x="241" y="617"/>
                  </a:cubicBezTo>
                  <a:cubicBezTo>
                    <a:pt x="242" y="620"/>
                    <a:pt x="242" y="624"/>
                    <a:pt x="241" y="626"/>
                  </a:cubicBezTo>
                  <a:cubicBezTo>
                    <a:pt x="241" y="627"/>
                    <a:pt x="241" y="628"/>
                    <a:pt x="240" y="629"/>
                  </a:cubicBezTo>
                  <a:cubicBezTo>
                    <a:pt x="241" y="629"/>
                    <a:pt x="241" y="629"/>
                    <a:pt x="241" y="629"/>
                  </a:cubicBezTo>
                  <a:cubicBezTo>
                    <a:pt x="242" y="629"/>
                    <a:pt x="244" y="630"/>
                    <a:pt x="244" y="630"/>
                  </a:cubicBezTo>
                  <a:cubicBezTo>
                    <a:pt x="245" y="630"/>
                    <a:pt x="245" y="630"/>
                    <a:pt x="245" y="630"/>
                  </a:cubicBezTo>
                  <a:cubicBezTo>
                    <a:pt x="248" y="631"/>
                    <a:pt x="250" y="633"/>
                    <a:pt x="252" y="634"/>
                  </a:cubicBezTo>
                  <a:cubicBezTo>
                    <a:pt x="254" y="635"/>
                    <a:pt x="257" y="639"/>
                    <a:pt x="259" y="642"/>
                  </a:cubicBezTo>
                  <a:cubicBezTo>
                    <a:pt x="260" y="643"/>
                    <a:pt x="261" y="647"/>
                    <a:pt x="261" y="649"/>
                  </a:cubicBezTo>
                  <a:cubicBezTo>
                    <a:pt x="261" y="650"/>
                    <a:pt x="260" y="653"/>
                    <a:pt x="260" y="655"/>
                  </a:cubicBezTo>
                  <a:cubicBezTo>
                    <a:pt x="259" y="657"/>
                    <a:pt x="258" y="658"/>
                    <a:pt x="257" y="659"/>
                  </a:cubicBezTo>
                  <a:cubicBezTo>
                    <a:pt x="257" y="659"/>
                    <a:pt x="256" y="660"/>
                    <a:pt x="256" y="660"/>
                  </a:cubicBezTo>
                  <a:cubicBezTo>
                    <a:pt x="256" y="661"/>
                    <a:pt x="256" y="662"/>
                    <a:pt x="255" y="663"/>
                  </a:cubicBezTo>
                  <a:cubicBezTo>
                    <a:pt x="255" y="665"/>
                    <a:pt x="255" y="666"/>
                    <a:pt x="254" y="667"/>
                  </a:cubicBezTo>
                  <a:cubicBezTo>
                    <a:pt x="253" y="669"/>
                    <a:pt x="253" y="670"/>
                    <a:pt x="252" y="671"/>
                  </a:cubicBezTo>
                  <a:cubicBezTo>
                    <a:pt x="251" y="672"/>
                    <a:pt x="250" y="673"/>
                    <a:pt x="250" y="674"/>
                  </a:cubicBezTo>
                  <a:cubicBezTo>
                    <a:pt x="249" y="676"/>
                    <a:pt x="250" y="683"/>
                    <a:pt x="251" y="687"/>
                  </a:cubicBezTo>
                  <a:cubicBezTo>
                    <a:pt x="252" y="688"/>
                    <a:pt x="252" y="690"/>
                    <a:pt x="253" y="691"/>
                  </a:cubicBezTo>
                  <a:cubicBezTo>
                    <a:pt x="254" y="693"/>
                    <a:pt x="255" y="694"/>
                    <a:pt x="255" y="696"/>
                  </a:cubicBezTo>
                  <a:cubicBezTo>
                    <a:pt x="256" y="698"/>
                    <a:pt x="256" y="700"/>
                    <a:pt x="256" y="702"/>
                  </a:cubicBezTo>
                  <a:cubicBezTo>
                    <a:pt x="256" y="703"/>
                    <a:pt x="256" y="705"/>
                    <a:pt x="256" y="706"/>
                  </a:cubicBezTo>
                  <a:cubicBezTo>
                    <a:pt x="257" y="706"/>
                    <a:pt x="257" y="708"/>
                    <a:pt x="258" y="708"/>
                  </a:cubicBezTo>
                  <a:cubicBezTo>
                    <a:pt x="258" y="708"/>
                    <a:pt x="259" y="709"/>
                    <a:pt x="259" y="709"/>
                  </a:cubicBezTo>
                  <a:cubicBezTo>
                    <a:pt x="260" y="710"/>
                    <a:pt x="262" y="711"/>
                    <a:pt x="263" y="713"/>
                  </a:cubicBezTo>
                  <a:cubicBezTo>
                    <a:pt x="265" y="715"/>
                    <a:pt x="265" y="718"/>
                    <a:pt x="265" y="720"/>
                  </a:cubicBezTo>
                  <a:cubicBezTo>
                    <a:pt x="265" y="721"/>
                    <a:pt x="265" y="722"/>
                    <a:pt x="265" y="722"/>
                  </a:cubicBezTo>
                  <a:cubicBezTo>
                    <a:pt x="266" y="722"/>
                    <a:pt x="266" y="723"/>
                    <a:pt x="266" y="724"/>
                  </a:cubicBezTo>
                  <a:cubicBezTo>
                    <a:pt x="266" y="726"/>
                    <a:pt x="267" y="731"/>
                    <a:pt x="268" y="732"/>
                  </a:cubicBezTo>
                  <a:cubicBezTo>
                    <a:pt x="269" y="732"/>
                    <a:pt x="270" y="734"/>
                    <a:pt x="272" y="735"/>
                  </a:cubicBezTo>
                  <a:cubicBezTo>
                    <a:pt x="274" y="736"/>
                    <a:pt x="278" y="738"/>
                    <a:pt x="281" y="740"/>
                  </a:cubicBezTo>
                  <a:cubicBezTo>
                    <a:pt x="283" y="741"/>
                    <a:pt x="288" y="742"/>
                    <a:pt x="290" y="743"/>
                  </a:cubicBezTo>
                  <a:cubicBezTo>
                    <a:pt x="292" y="743"/>
                    <a:pt x="294" y="743"/>
                    <a:pt x="297" y="743"/>
                  </a:cubicBezTo>
                  <a:cubicBezTo>
                    <a:pt x="300" y="743"/>
                    <a:pt x="303" y="744"/>
                    <a:pt x="305" y="744"/>
                  </a:cubicBezTo>
                  <a:cubicBezTo>
                    <a:pt x="312" y="745"/>
                    <a:pt x="314" y="747"/>
                    <a:pt x="315" y="748"/>
                  </a:cubicBezTo>
                  <a:cubicBezTo>
                    <a:pt x="317" y="750"/>
                    <a:pt x="319" y="753"/>
                    <a:pt x="321" y="756"/>
                  </a:cubicBezTo>
                  <a:cubicBezTo>
                    <a:pt x="321" y="757"/>
                    <a:pt x="322" y="758"/>
                    <a:pt x="322" y="758"/>
                  </a:cubicBezTo>
                  <a:cubicBezTo>
                    <a:pt x="322" y="759"/>
                    <a:pt x="322" y="759"/>
                    <a:pt x="323" y="760"/>
                  </a:cubicBezTo>
                  <a:cubicBezTo>
                    <a:pt x="324" y="762"/>
                    <a:pt x="325" y="764"/>
                    <a:pt x="326" y="765"/>
                  </a:cubicBezTo>
                  <a:cubicBezTo>
                    <a:pt x="326" y="766"/>
                    <a:pt x="327" y="769"/>
                    <a:pt x="327" y="772"/>
                  </a:cubicBezTo>
                  <a:cubicBezTo>
                    <a:pt x="484" y="757"/>
                    <a:pt x="484" y="757"/>
                    <a:pt x="484" y="757"/>
                  </a:cubicBezTo>
                  <a:cubicBezTo>
                    <a:pt x="687" y="735"/>
                    <a:pt x="687" y="735"/>
                    <a:pt x="687" y="735"/>
                  </a:cubicBezTo>
                  <a:cubicBezTo>
                    <a:pt x="687" y="734"/>
                    <a:pt x="687" y="733"/>
                    <a:pt x="687" y="733"/>
                  </a:cubicBezTo>
                  <a:cubicBezTo>
                    <a:pt x="687" y="731"/>
                    <a:pt x="686" y="728"/>
                    <a:pt x="685" y="726"/>
                  </a:cubicBezTo>
                  <a:cubicBezTo>
                    <a:pt x="685" y="724"/>
                    <a:pt x="684" y="720"/>
                    <a:pt x="683" y="718"/>
                  </a:cubicBezTo>
                  <a:cubicBezTo>
                    <a:pt x="682" y="717"/>
                    <a:pt x="680" y="714"/>
                    <a:pt x="679" y="713"/>
                  </a:cubicBezTo>
                  <a:cubicBezTo>
                    <a:pt x="679" y="712"/>
                    <a:pt x="679" y="709"/>
                    <a:pt x="680" y="708"/>
                  </a:cubicBezTo>
                  <a:cubicBezTo>
                    <a:pt x="680" y="707"/>
                    <a:pt x="681" y="705"/>
                    <a:pt x="682" y="704"/>
                  </a:cubicBezTo>
                  <a:cubicBezTo>
                    <a:pt x="682" y="703"/>
                    <a:pt x="682" y="701"/>
                    <a:pt x="682" y="700"/>
                  </a:cubicBezTo>
                  <a:cubicBezTo>
                    <a:pt x="682" y="697"/>
                    <a:pt x="681" y="693"/>
                    <a:pt x="681" y="691"/>
                  </a:cubicBezTo>
                  <a:cubicBezTo>
                    <a:pt x="682" y="690"/>
                    <a:pt x="683" y="687"/>
                    <a:pt x="682" y="686"/>
                  </a:cubicBezTo>
                  <a:cubicBezTo>
                    <a:pt x="682" y="685"/>
                    <a:pt x="681" y="683"/>
                    <a:pt x="680" y="682"/>
                  </a:cubicBezTo>
                  <a:cubicBezTo>
                    <a:pt x="680" y="681"/>
                    <a:pt x="678" y="677"/>
                    <a:pt x="677" y="676"/>
                  </a:cubicBezTo>
                  <a:cubicBezTo>
                    <a:pt x="676" y="675"/>
                    <a:pt x="673" y="673"/>
                    <a:pt x="672" y="672"/>
                  </a:cubicBezTo>
                  <a:cubicBezTo>
                    <a:pt x="671" y="671"/>
                    <a:pt x="670" y="669"/>
                    <a:pt x="670" y="667"/>
                  </a:cubicBezTo>
                  <a:cubicBezTo>
                    <a:pt x="670" y="665"/>
                    <a:pt x="671" y="661"/>
                    <a:pt x="670" y="659"/>
                  </a:cubicBezTo>
                  <a:cubicBezTo>
                    <a:pt x="670" y="658"/>
                    <a:pt x="669" y="655"/>
                    <a:pt x="668" y="653"/>
                  </a:cubicBezTo>
                  <a:cubicBezTo>
                    <a:pt x="667" y="652"/>
                    <a:pt x="664" y="649"/>
                    <a:pt x="663" y="648"/>
                  </a:cubicBezTo>
                  <a:cubicBezTo>
                    <a:pt x="662" y="647"/>
                    <a:pt x="661" y="645"/>
                    <a:pt x="661" y="644"/>
                  </a:cubicBezTo>
                  <a:cubicBezTo>
                    <a:pt x="661" y="643"/>
                    <a:pt x="661" y="641"/>
                    <a:pt x="661" y="640"/>
                  </a:cubicBezTo>
                  <a:cubicBezTo>
                    <a:pt x="662" y="639"/>
                    <a:pt x="664" y="637"/>
                    <a:pt x="664" y="635"/>
                  </a:cubicBezTo>
                  <a:cubicBezTo>
                    <a:pt x="664" y="634"/>
                    <a:pt x="663" y="632"/>
                    <a:pt x="662" y="631"/>
                  </a:cubicBezTo>
                  <a:cubicBezTo>
                    <a:pt x="661" y="629"/>
                    <a:pt x="658" y="627"/>
                    <a:pt x="657" y="625"/>
                  </a:cubicBezTo>
                  <a:cubicBezTo>
                    <a:pt x="657" y="624"/>
                    <a:pt x="658" y="623"/>
                    <a:pt x="658" y="622"/>
                  </a:cubicBezTo>
                  <a:cubicBezTo>
                    <a:pt x="658" y="621"/>
                    <a:pt x="660" y="619"/>
                    <a:pt x="660" y="619"/>
                  </a:cubicBezTo>
                  <a:cubicBezTo>
                    <a:pt x="660" y="617"/>
                    <a:pt x="658" y="615"/>
                    <a:pt x="658" y="614"/>
                  </a:cubicBezTo>
                  <a:cubicBezTo>
                    <a:pt x="657" y="613"/>
                    <a:pt x="656" y="610"/>
                    <a:pt x="655" y="609"/>
                  </a:cubicBezTo>
                  <a:cubicBezTo>
                    <a:pt x="655" y="607"/>
                    <a:pt x="653" y="604"/>
                    <a:pt x="653" y="603"/>
                  </a:cubicBezTo>
                  <a:cubicBezTo>
                    <a:pt x="653" y="601"/>
                    <a:pt x="656" y="597"/>
                    <a:pt x="656" y="595"/>
                  </a:cubicBezTo>
                  <a:cubicBezTo>
                    <a:pt x="656" y="593"/>
                    <a:pt x="656" y="589"/>
                    <a:pt x="656" y="587"/>
                  </a:cubicBezTo>
                  <a:cubicBezTo>
                    <a:pt x="656" y="585"/>
                    <a:pt x="656" y="581"/>
                    <a:pt x="656" y="578"/>
                  </a:cubicBezTo>
                  <a:cubicBezTo>
                    <a:pt x="657" y="577"/>
                    <a:pt x="659" y="573"/>
                    <a:pt x="660" y="572"/>
                  </a:cubicBezTo>
                  <a:cubicBezTo>
                    <a:pt x="660" y="570"/>
                    <a:pt x="663" y="567"/>
                    <a:pt x="664" y="566"/>
                  </a:cubicBezTo>
                  <a:cubicBezTo>
                    <a:pt x="664" y="564"/>
                    <a:pt x="665" y="561"/>
                    <a:pt x="665" y="560"/>
                  </a:cubicBezTo>
                  <a:cubicBezTo>
                    <a:pt x="665" y="558"/>
                    <a:pt x="663" y="555"/>
                    <a:pt x="663" y="554"/>
                  </a:cubicBezTo>
                  <a:cubicBezTo>
                    <a:pt x="663" y="552"/>
                    <a:pt x="663" y="548"/>
                    <a:pt x="664" y="546"/>
                  </a:cubicBezTo>
                  <a:cubicBezTo>
                    <a:pt x="664" y="544"/>
                    <a:pt x="666" y="541"/>
                    <a:pt x="667" y="539"/>
                  </a:cubicBezTo>
                  <a:cubicBezTo>
                    <a:pt x="668" y="538"/>
                    <a:pt x="670" y="535"/>
                    <a:pt x="671" y="534"/>
                  </a:cubicBezTo>
                  <a:cubicBezTo>
                    <a:pt x="671" y="532"/>
                    <a:pt x="671" y="529"/>
                    <a:pt x="671" y="527"/>
                  </a:cubicBezTo>
                  <a:cubicBezTo>
                    <a:pt x="671" y="525"/>
                    <a:pt x="669" y="521"/>
                    <a:pt x="669" y="519"/>
                  </a:cubicBezTo>
                  <a:cubicBezTo>
                    <a:pt x="669" y="517"/>
                    <a:pt x="669" y="513"/>
                    <a:pt x="669" y="512"/>
                  </a:cubicBezTo>
                  <a:cubicBezTo>
                    <a:pt x="668" y="510"/>
                    <a:pt x="666" y="507"/>
                    <a:pt x="665" y="506"/>
                  </a:cubicBezTo>
                  <a:cubicBezTo>
                    <a:pt x="664" y="504"/>
                    <a:pt x="662" y="499"/>
                    <a:pt x="662" y="499"/>
                  </a:cubicBezTo>
                  <a:cubicBezTo>
                    <a:pt x="663" y="498"/>
                    <a:pt x="663" y="495"/>
                    <a:pt x="663" y="494"/>
                  </a:cubicBezTo>
                  <a:cubicBezTo>
                    <a:pt x="663" y="493"/>
                    <a:pt x="663" y="491"/>
                    <a:pt x="663" y="490"/>
                  </a:cubicBezTo>
                  <a:cubicBezTo>
                    <a:pt x="663" y="486"/>
                    <a:pt x="662" y="480"/>
                    <a:pt x="663" y="477"/>
                  </a:cubicBezTo>
                  <a:cubicBezTo>
                    <a:pt x="663" y="474"/>
                    <a:pt x="664" y="469"/>
                    <a:pt x="665" y="466"/>
                  </a:cubicBezTo>
                  <a:cubicBezTo>
                    <a:pt x="666" y="465"/>
                    <a:pt x="669" y="463"/>
                    <a:pt x="669" y="462"/>
                  </a:cubicBezTo>
                  <a:cubicBezTo>
                    <a:pt x="669" y="460"/>
                    <a:pt x="666" y="457"/>
                    <a:pt x="667" y="455"/>
                  </a:cubicBezTo>
                  <a:cubicBezTo>
                    <a:pt x="667" y="453"/>
                    <a:pt x="669" y="449"/>
                    <a:pt x="671" y="448"/>
                  </a:cubicBezTo>
                  <a:cubicBezTo>
                    <a:pt x="672" y="447"/>
                    <a:pt x="675" y="446"/>
                    <a:pt x="676" y="445"/>
                  </a:cubicBezTo>
                  <a:cubicBezTo>
                    <a:pt x="677" y="445"/>
                    <a:pt x="679" y="443"/>
                    <a:pt x="680" y="442"/>
                  </a:cubicBezTo>
                  <a:cubicBezTo>
                    <a:pt x="681" y="440"/>
                    <a:pt x="682" y="438"/>
                    <a:pt x="683" y="437"/>
                  </a:cubicBezTo>
                  <a:cubicBezTo>
                    <a:pt x="683" y="435"/>
                    <a:pt x="684" y="433"/>
                    <a:pt x="684" y="432"/>
                  </a:cubicBezTo>
                  <a:cubicBezTo>
                    <a:pt x="684" y="430"/>
                    <a:pt x="683" y="426"/>
                    <a:pt x="682" y="424"/>
                  </a:cubicBezTo>
                  <a:cubicBezTo>
                    <a:pt x="682" y="422"/>
                    <a:pt x="679" y="420"/>
                    <a:pt x="678" y="418"/>
                  </a:cubicBezTo>
                  <a:cubicBezTo>
                    <a:pt x="677" y="417"/>
                    <a:pt x="676" y="414"/>
                    <a:pt x="676" y="413"/>
                  </a:cubicBezTo>
                  <a:cubicBezTo>
                    <a:pt x="676" y="410"/>
                    <a:pt x="678" y="406"/>
                    <a:pt x="679" y="404"/>
                  </a:cubicBezTo>
                  <a:cubicBezTo>
                    <a:pt x="679" y="400"/>
                    <a:pt x="680" y="393"/>
                    <a:pt x="680" y="390"/>
                  </a:cubicBezTo>
                  <a:cubicBezTo>
                    <a:pt x="680" y="388"/>
                    <a:pt x="679" y="383"/>
                    <a:pt x="679" y="381"/>
                  </a:cubicBezTo>
                  <a:cubicBezTo>
                    <a:pt x="680" y="377"/>
                    <a:pt x="680" y="369"/>
                    <a:pt x="681" y="365"/>
                  </a:cubicBezTo>
                  <a:cubicBezTo>
                    <a:pt x="681" y="363"/>
                    <a:pt x="683" y="358"/>
                    <a:pt x="684" y="356"/>
                  </a:cubicBezTo>
                  <a:cubicBezTo>
                    <a:pt x="685" y="355"/>
                    <a:pt x="687" y="354"/>
                    <a:pt x="687" y="353"/>
                  </a:cubicBezTo>
                  <a:cubicBezTo>
                    <a:pt x="688" y="352"/>
                    <a:pt x="688" y="347"/>
                    <a:pt x="688" y="346"/>
                  </a:cubicBezTo>
                  <a:cubicBezTo>
                    <a:pt x="688" y="344"/>
                    <a:pt x="690" y="342"/>
                    <a:pt x="690" y="340"/>
                  </a:cubicBezTo>
                  <a:cubicBezTo>
                    <a:pt x="691" y="339"/>
                    <a:pt x="693" y="335"/>
                    <a:pt x="693" y="333"/>
                  </a:cubicBezTo>
                  <a:cubicBezTo>
                    <a:pt x="693" y="332"/>
                    <a:pt x="693" y="328"/>
                    <a:pt x="693" y="327"/>
                  </a:cubicBezTo>
                  <a:cubicBezTo>
                    <a:pt x="693" y="326"/>
                    <a:pt x="695" y="324"/>
                    <a:pt x="695" y="324"/>
                  </a:cubicBezTo>
                  <a:cubicBezTo>
                    <a:pt x="696" y="323"/>
                    <a:pt x="696" y="320"/>
                    <a:pt x="696" y="319"/>
                  </a:cubicBezTo>
                  <a:cubicBezTo>
                    <a:pt x="697" y="318"/>
                    <a:pt x="698" y="317"/>
                    <a:pt x="699" y="317"/>
                  </a:cubicBezTo>
                  <a:cubicBezTo>
                    <a:pt x="700" y="316"/>
                    <a:pt x="702" y="315"/>
                    <a:pt x="702" y="314"/>
                  </a:cubicBezTo>
                  <a:cubicBezTo>
                    <a:pt x="703" y="314"/>
                    <a:pt x="706" y="313"/>
                    <a:pt x="706" y="312"/>
                  </a:cubicBezTo>
                  <a:cubicBezTo>
                    <a:pt x="706" y="311"/>
                    <a:pt x="703" y="310"/>
                    <a:pt x="703" y="309"/>
                  </a:cubicBezTo>
                  <a:cubicBezTo>
                    <a:pt x="703" y="308"/>
                    <a:pt x="703" y="307"/>
                    <a:pt x="704" y="306"/>
                  </a:cubicBezTo>
                  <a:cubicBezTo>
                    <a:pt x="704" y="305"/>
                    <a:pt x="707" y="304"/>
                    <a:pt x="707" y="303"/>
                  </a:cubicBezTo>
                  <a:cubicBezTo>
                    <a:pt x="708" y="302"/>
                    <a:pt x="708" y="301"/>
                    <a:pt x="707" y="300"/>
                  </a:cubicBezTo>
                  <a:cubicBezTo>
                    <a:pt x="707" y="299"/>
                    <a:pt x="705" y="298"/>
                    <a:pt x="705" y="298"/>
                  </a:cubicBezTo>
                  <a:cubicBezTo>
                    <a:pt x="705" y="297"/>
                    <a:pt x="705" y="294"/>
                    <a:pt x="705" y="293"/>
                  </a:cubicBezTo>
                  <a:cubicBezTo>
                    <a:pt x="705" y="292"/>
                    <a:pt x="707" y="289"/>
                    <a:pt x="708" y="288"/>
                  </a:cubicBezTo>
                  <a:cubicBezTo>
                    <a:pt x="708" y="287"/>
                    <a:pt x="709" y="285"/>
                    <a:pt x="710" y="284"/>
                  </a:cubicBezTo>
                  <a:cubicBezTo>
                    <a:pt x="710" y="283"/>
                    <a:pt x="710" y="280"/>
                    <a:pt x="711" y="279"/>
                  </a:cubicBezTo>
                  <a:cubicBezTo>
                    <a:pt x="711" y="279"/>
                    <a:pt x="713" y="279"/>
                    <a:pt x="714" y="279"/>
                  </a:cubicBezTo>
                  <a:cubicBezTo>
                    <a:pt x="714" y="278"/>
                    <a:pt x="715" y="277"/>
                    <a:pt x="716" y="277"/>
                  </a:cubicBezTo>
                  <a:cubicBezTo>
                    <a:pt x="717" y="276"/>
                    <a:pt x="718" y="272"/>
                    <a:pt x="718" y="270"/>
                  </a:cubicBezTo>
                  <a:cubicBezTo>
                    <a:pt x="718" y="269"/>
                    <a:pt x="717" y="266"/>
                    <a:pt x="717" y="265"/>
                  </a:cubicBezTo>
                  <a:cubicBezTo>
                    <a:pt x="717" y="264"/>
                    <a:pt x="718" y="263"/>
                    <a:pt x="718" y="262"/>
                  </a:cubicBezTo>
                  <a:cubicBezTo>
                    <a:pt x="718" y="261"/>
                    <a:pt x="717" y="259"/>
                    <a:pt x="717" y="258"/>
                  </a:cubicBezTo>
                  <a:cubicBezTo>
                    <a:pt x="716" y="256"/>
                    <a:pt x="716" y="254"/>
                    <a:pt x="716" y="253"/>
                  </a:cubicBezTo>
                  <a:cubicBezTo>
                    <a:pt x="716" y="251"/>
                    <a:pt x="716" y="249"/>
                    <a:pt x="717" y="248"/>
                  </a:cubicBezTo>
                  <a:cubicBezTo>
                    <a:pt x="717" y="247"/>
                    <a:pt x="719" y="247"/>
                    <a:pt x="719" y="248"/>
                  </a:cubicBezTo>
                  <a:cubicBezTo>
                    <a:pt x="720" y="248"/>
                    <a:pt x="721" y="250"/>
                    <a:pt x="722" y="250"/>
                  </a:cubicBezTo>
                  <a:cubicBezTo>
                    <a:pt x="722" y="250"/>
                    <a:pt x="723" y="249"/>
                    <a:pt x="723" y="248"/>
                  </a:cubicBezTo>
                  <a:cubicBezTo>
                    <a:pt x="724" y="247"/>
                    <a:pt x="725" y="245"/>
                    <a:pt x="725" y="244"/>
                  </a:cubicBezTo>
                  <a:cubicBezTo>
                    <a:pt x="725" y="244"/>
                    <a:pt x="724" y="243"/>
                    <a:pt x="724" y="242"/>
                  </a:cubicBezTo>
                  <a:cubicBezTo>
                    <a:pt x="724" y="241"/>
                    <a:pt x="726" y="240"/>
                    <a:pt x="726" y="23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92575" y="2911475"/>
              <a:ext cx="469900" cy="815975"/>
            </a:xfrm>
            <a:custGeom>
              <a:avLst/>
              <a:gdLst>
                <a:gd name="T0" fmla="*/ 545 w 557"/>
                <a:gd name="T1" fmla="*/ 602 h 968"/>
                <a:gd name="T2" fmla="*/ 535 w 557"/>
                <a:gd name="T3" fmla="*/ 564 h 968"/>
                <a:gd name="T4" fmla="*/ 483 w 557"/>
                <a:gd name="T5" fmla="*/ 116 h 968"/>
                <a:gd name="T6" fmla="*/ 454 w 557"/>
                <a:gd name="T7" fmla="*/ 62 h 968"/>
                <a:gd name="T8" fmla="*/ 75 w 557"/>
                <a:gd name="T9" fmla="*/ 37 h 968"/>
                <a:gd name="T10" fmla="*/ 100 w 557"/>
                <a:gd name="T11" fmla="*/ 50 h 968"/>
                <a:gd name="T12" fmla="*/ 133 w 557"/>
                <a:gd name="T13" fmla="*/ 84 h 968"/>
                <a:gd name="T14" fmla="*/ 146 w 557"/>
                <a:gd name="T15" fmla="*/ 124 h 968"/>
                <a:gd name="T16" fmla="*/ 135 w 557"/>
                <a:gd name="T17" fmla="*/ 160 h 968"/>
                <a:gd name="T18" fmla="*/ 129 w 557"/>
                <a:gd name="T19" fmla="*/ 181 h 968"/>
                <a:gd name="T20" fmla="*/ 106 w 557"/>
                <a:gd name="T21" fmla="*/ 209 h 968"/>
                <a:gd name="T22" fmla="*/ 81 w 557"/>
                <a:gd name="T23" fmla="*/ 223 h 968"/>
                <a:gd name="T24" fmla="*/ 47 w 557"/>
                <a:gd name="T25" fmla="*/ 231 h 968"/>
                <a:gd name="T26" fmla="*/ 39 w 557"/>
                <a:gd name="T27" fmla="*/ 251 h 968"/>
                <a:gd name="T28" fmla="*/ 43 w 557"/>
                <a:gd name="T29" fmla="*/ 268 h 968"/>
                <a:gd name="T30" fmla="*/ 59 w 557"/>
                <a:gd name="T31" fmla="*/ 288 h 968"/>
                <a:gd name="T32" fmla="*/ 50 w 557"/>
                <a:gd name="T33" fmla="*/ 326 h 968"/>
                <a:gd name="T34" fmla="*/ 44 w 557"/>
                <a:gd name="T35" fmla="*/ 349 h 968"/>
                <a:gd name="T36" fmla="*/ 17 w 557"/>
                <a:gd name="T37" fmla="*/ 375 h 968"/>
                <a:gd name="T38" fmla="*/ 15 w 557"/>
                <a:gd name="T39" fmla="*/ 411 h 968"/>
                <a:gd name="T40" fmla="*/ 1 w 557"/>
                <a:gd name="T41" fmla="*/ 441 h 968"/>
                <a:gd name="T42" fmla="*/ 6 w 557"/>
                <a:gd name="T43" fmla="*/ 476 h 968"/>
                <a:gd name="T44" fmla="*/ 13 w 557"/>
                <a:gd name="T45" fmla="*/ 504 h 968"/>
                <a:gd name="T46" fmla="*/ 27 w 557"/>
                <a:gd name="T47" fmla="*/ 527 h 968"/>
                <a:gd name="T48" fmla="*/ 53 w 557"/>
                <a:gd name="T49" fmla="*/ 547 h 968"/>
                <a:gd name="T50" fmla="*/ 70 w 557"/>
                <a:gd name="T51" fmla="*/ 565 h 968"/>
                <a:gd name="T52" fmla="*/ 113 w 557"/>
                <a:gd name="T53" fmla="*/ 596 h 968"/>
                <a:gd name="T54" fmla="*/ 127 w 557"/>
                <a:gd name="T55" fmla="*/ 635 h 968"/>
                <a:gd name="T56" fmla="*/ 132 w 557"/>
                <a:gd name="T57" fmla="*/ 654 h 968"/>
                <a:gd name="T58" fmla="*/ 147 w 557"/>
                <a:gd name="T59" fmla="*/ 655 h 968"/>
                <a:gd name="T60" fmla="*/ 182 w 557"/>
                <a:gd name="T61" fmla="*/ 649 h 968"/>
                <a:gd name="T62" fmla="*/ 211 w 557"/>
                <a:gd name="T63" fmla="*/ 673 h 968"/>
                <a:gd name="T64" fmla="*/ 203 w 557"/>
                <a:gd name="T65" fmla="*/ 695 h 968"/>
                <a:gd name="T66" fmla="*/ 194 w 557"/>
                <a:gd name="T67" fmla="*/ 739 h 968"/>
                <a:gd name="T68" fmla="*/ 185 w 557"/>
                <a:gd name="T69" fmla="*/ 769 h 968"/>
                <a:gd name="T70" fmla="*/ 206 w 557"/>
                <a:gd name="T71" fmla="*/ 794 h 968"/>
                <a:gd name="T72" fmla="*/ 226 w 557"/>
                <a:gd name="T73" fmla="*/ 805 h 968"/>
                <a:gd name="T74" fmla="*/ 247 w 557"/>
                <a:gd name="T75" fmla="*/ 828 h 968"/>
                <a:gd name="T76" fmla="*/ 257 w 557"/>
                <a:gd name="T77" fmla="*/ 821 h 968"/>
                <a:gd name="T78" fmla="*/ 278 w 557"/>
                <a:gd name="T79" fmla="*/ 833 h 968"/>
                <a:gd name="T80" fmla="*/ 294 w 557"/>
                <a:gd name="T81" fmla="*/ 847 h 968"/>
                <a:gd name="T82" fmla="*/ 319 w 557"/>
                <a:gd name="T83" fmla="*/ 875 h 968"/>
                <a:gd name="T84" fmla="*/ 329 w 557"/>
                <a:gd name="T85" fmla="*/ 920 h 968"/>
                <a:gd name="T86" fmla="*/ 323 w 557"/>
                <a:gd name="T87" fmla="*/ 931 h 968"/>
                <a:gd name="T88" fmla="*/ 336 w 557"/>
                <a:gd name="T89" fmla="*/ 955 h 968"/>
                <a:gd name="T90" fmla="*/ 362 w 557"/>
                <a:gd name="T91" fmla="*/ 965 h 968"/>
                <a:gd name="T92" fmla="*/ 374 w 557"/>
                <a:gd name="T93" fmla="*/ 953 h 968"/>
                <a:gd name="T94" fmla="*/ 419 w 557"/>
                <a:gd name="T95" fmla="*/ 939 h 968"/>
                <a:gd name="T96" fmla="*/ 467 w 557"/>
                <a:gd name="T97" fmla="*/ 946 h 968"/>
                <a:gd name="T98" fmla="*/ 458 w 557"/>
                <a:gd name="T99" fmla="*/ 892 h 968"/>
                <a:gd name="T100" fmla="*/ 503 w 557"/>
                <a:gd name="T101" fmla="*/ 875 h 968"/>
                <a:gd name="T102" fmla="*/ 499 w 557"/>
                <a:gd name="T103" fmla="*/ 831 h 968"/>
                <a:gd name="T104" fmla="*/ 504 w 557"/>
                <a:gd name="T105" fmla="*/ 799 h 968"/>
                <a:gd name="T106" fmla="*/ 506 w 557"/>
                <a:gd name="T107" fmla="*/ 761 h 968"/>
                <a:gd name="T108" fmla="*/ 507 w 557"/>
                <a:gd name="T109" fmla="*/ 733 h 968"/>
                <a:gd name="T110" fmla="*/ 527 w 557"/>
                <a:gd name="T111" fmla="*/ 714 h 968"/>
                <a:gd name="T112" fmla="*/ 541 w 557"/>
                <a:gd name="T113" fmla="*/ 685 h 968"/>
                <a:gd name="T114" fmla="*/ 552 w 557"/>
                <a:gd name="T115" fmla="*/ 655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7" h="968">
                  <a:moveTo>
                    <a:pt x="555" y="635"/>
                  </a:moveTo>
                  <a:cubicBezTo>
                    <a:pt x="555" y="634"/>
                    <a:pt x="553" y="633"/>
                    <a:pt x="553" y="632"/>
                  </a:cubicBezTo>
                  <a:cubicBezTo>
                    <a:pt x="552" y="631"/>
                    <a:pt x="552" y="628"/>
                    <a:pt x="551" y="628"/>
                  </a:cubicBezTo>
                  <a:cubicBezTo>
                    <a:pt x="550" y="627"/>
                    <a:pt x="548" y="625"/>
                    <a:pt x="547" y="624"/>
                  </a:cubicBezTo>
                  <a:cubicBezTo>
                    <a:pt x="547" y="624"/>
                    <a:pt x="546" y="622"/>
                    <a:pt x="546" y="621"/>
                  </a:cubicBezTo>
                  <a:cubicBezTo>
                    <a:pt x="547" y="619"/>
                    <a:pt x="549" y="617"/>
                    <a:pt x="549" y="616"/>
                  </a:cubicBezTo>
                  <a:cubicBezTo>
                    <a:pt x="549" y="615"/>
                    <a:pt x="550" y="612"/>
                    <a:pt x="550" y="611"/>
                  </a:cubicBezTo>
                  <a:cubicBezTo>
                    <a:pt x="550" y="609"/>
                    <a:pt x="550" y="605"/>
                    <a:pt x="549" y="604"/>
                  </a:cubicBezTo>
                  <a:cubicBezTo>
                    <a:pt x="548" y="603"/>
                    <a:pt x="546" y="602"/>
                    <a:pt x="545" y="602"/>
                  </a:cubicBezTo>
                  <a:cubicBezTo>
                    <a:pt x="544" y="601"/>
                    <a:pt x="542" y="602"/>
                    <a:pt x="541" y="601"/>
                  </a:cubicBezTo>
                  <a:cubicBezTo>
                    <a:pt x="540" y="601"/>
                    <a:pt x="540" y="600"/>
                    <a:pt x="539" y="599"/>
                  </a:cubicBezTo>
                  <a:cubicBezTo>
                    <a:pt x="539" y="598"/>
                    <a:pt x="540" y="595"/>
                    <a:pt x="540" y="593"/>
                  </a:cubicBezTo>
                  <a:cubicBezTo>
                    <a:pt x="540" y="592"/>
                    <a:pt x="539" y="589"/>
                    <a:pt x="539" y="588"/>
                  </a:cubicBezTo>
                  <a:cubicBezTo>
                    <a:pt x="538" y="587"/>
                    <a:pt x="536" y="586"/>
                    <a:pt x="535" y="585"/>
                  </a:cubicBezTo>
                  <a:cubicBezTo>
                    <a:pt x="533" y="584"/>
                    <a:pt x="530" y="582"/>
                    <a:pt x="529" y="580"/>
                  </a:cubicBezTo>
                  <a:cubicBezTo>
                    <a:pt x="528" y="579"/>
                    <a:pt x="527" y="575"/>
                    <a:pt x="528" y="574"/>
                  </a:cubicBezTo>
                  <a:cubicBezTo>
                    <a:pt x="528" y="572"/>
                    <a:pt x="530" y="570"/>
                    <a:pt x="531" y="569"/>
                  </a:cubicBezTo>
                  <a:cubicBezTo>
                    <a:pt x="532" y="568"/>
                    <a:pt x="535" y="566"/>
                    <a:pt x="535" y="564"/>
                  </a:cubicBezTo>
                  <a:cubicBezTo>
                    <a:pt x="536" y="563"/>
                    <a:pt x="536" y="561"/>
                    <a:pt x="535" y="560"/>
                  </a:cubicBezTo>
                  <a:cubicBezTo>
                    <a:pt x="535" y="559"/>
                    <a:pt x="533" y="557"/>
                    <a:pt x="532" y="556"/>
                  </a:cubicBezTo>
                  <a:cubicBezTo>
                    <a:pt x="531" y="555"/>
                    <a:pt x="530" y="552"/>
                    <a:pt x="530" y="551"/>
                  </a:cubicBezTo>
                  <a:cubicBezTo>
                    <a:pt x="529" y="549"/>
                    <a:pt x="530" y="545"/>
                    <a:pt x="531" y="544"/>
                  </a:cubicBezTo>
                  <a:cubicBezTo>
                    <a:pt x="531" y="543"/>
                    <a:pt x="533" y="541"/>
                    <a:pt x="534" y="540"/>
                  </a:cubicBezTo>
                  <a:cubicBezTo>
                    <a:pt x="535" y="539"/>
                    <a:pt x="537" y="538"/>
                    <a:pt x="537" y="537"/>
                  </a:cubicBezTo>
                  <a:cubicBezTo>
                    <a:pt x="538" y="536"/>
                    <a:pt x="538" y="533"/>
                    <a:pt x="538" y="533"/>
                  </a:cubicBezTo>
                  <a:cubicBezTo>
                    <a:pt x="485" y="122"/>
                    <a:pt x="485" y="122"/>
                    <a:pt x="485" y="122"/>
                  </a:cubicBezTo>
                  <a:cubicBezTo>
                    <a:pt x="484" y="120"/>
                    <a:pt x="483" y="117"/>
                    <a:pt x="483" y="116"/>
                  </a:cubicBezTo>
                  <a:cubicBezTo>
                    <a:pt x="482" y="114"/>
                    <a:pt x="479" y="110"/>
                    <a:pt x="478" y="108"/>
                  </a:cubicBezTo>
                  <a:cubicBezTo>
                    <a:pt x="477" y="105"/>
                    <a:pt x="475" y="100"/>
                    <a:pt x="474" y="97"/>
                  </a:cubicBezTo>
                  <a:cubicBezTo>
                    <a:pt x="473" y="95"/>
                    <a:pt x="472" y="90"/>
                    <a:pt x="471" y="88"/>
                  </a:cubicBezTo>
                  <a:cubicBezTo>
                    <a:pt x="471" y="87"/>
                    <a:pt x="468" y="86"/>
                    <a:pt x="468" y="85"/>
                  </a:cubicBezTo>
                  <a:cubicBezTo>
                    <a:pt x="467" y="84"/>
                    <a:pt x="466" y="82"/>
                    <a:pt x="466" y="81"/>
                  </a:cubicBezTo>
                  <a:cubicBezTo>
                    <a:pt x="465" y="80"/>
                    <a:pt x="464" y="78"/>
                    <a:pt x="463" y="77"/>
                  </a:cubicBezTo>
                  <a:cubicBezTo>
                    <a:pt x="463" y="75"/>
                    <a:pt x="461" y="73"/>
                    <a:pt x="461" y="72"/>
                  </a:cubicBezTo>
                  <a:cubicBezTo>
                    <a:pt x="460" y="70"/>
                    <a:pt x="459" y="68"/>
                    <a:pt x="458" y="66"/>
                  </a:cubicBezTo>
                  <a:cubicBezTo>
                    <a:pt x="457" y="65"/>
                    <a:pt x="455" y="63"/>
                    <a:pt x="454" y="62"/>
                  </a:cubicBezTo>
                  <a:cubicBezTo>
                    <a:pt x="453" y="61"/>
                    <a:pt x="450" y="59"/>
                    <a:pt x="448" y="57"/>
                  </a:cubicBezTo>
                  <a:cubicBezTo>
                    <a:pt x="446" y="55"/>
                    <a:pt x="443" y="50"/>
                    <a:pt x="442" y="48"/>
                  </a:cubicBezTo>
                  <a:cubicBezTo>
                    <a:pt x="440" y="45"/>
                    <a:pt x="437" y="41"/>
                    <a:pt x="436" y="38"/>
                  </a:cubicBezTo>
                  <a:cubicBezTo>
                    <a:pt x="434" y="36"/>
                    <a:pt x="432" y="31"/>
                    <a:pt x="431" y="28"/>
                  </a:cubicBezTo>
                  <a:cubicBezTo>
                    <a:pt x="431" y="25"/>
                    <a:pt x="432" y="20"/>
                    <a:pt x="432" y="17"/>
                  </a:cubicBezTo>
                  <a:cubicBezTo>
                    <a:pt x="433" y="14"/>
                    <a:pt x="433" y="9"/>
                    <a:pt x="434" y="6"/>
                  </a:cubicBezTo>
                  <a:cubicBezTo>
                    <a:pt x="434" y="4"/>
                    <a:pt x="434" y="2"/>
                    <a:pt x="434" y="0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9" y="38"/>
                    <a:pt x="80" y="39"/>
                  </a:cubicBezTo>
                  <a:cubicBezTo>
                    <a:pt x="81" y="40"/>
                    <a:pt x="82" y="41"/>
                    <a:pt x="83" y="42"/>
                  </a:cubicBezTo>
                  <a:cubicBezTo>
                    <a:pt x="84" y="42"/>
                    <a:pt x="84" y="42"/>
                    <a:pt x="84" y="43"/>
                  </a:cubicBezTo>
                  <a:cubicBezTo>
                    <a:pt x="85" y="43"/>
                    <a:pt x="86" y="43"/>
                    <a:pt x="87" y="43"/>
                  </a:cubicBezTo>
                  <a:cubicBezTo>
                    <a:pt x="88" y="44"/>
                    <a:pt x="89" y="44"/>
                    <a:pt x="90" y="44"/>
                  </a:cubicBezTo>
                  <a:cubicBezTo>
                    <a:pt x="93" y="46"/>
                    <a:pt x="97" y="48"/>
                    <a:pt x="99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3" y="53"/>
                    <a:pt x="106" y="55"/>
                    <a:pt x="107" y="59"/>
                  </a:cubicBezTo>
                  <a:cubicBezTo>
                    <a:pt x="108" y="61"/>
                    <a:pt x="107" y="64"/>
                    <a:pt x="106" y="66"/>
                  </a:cubicBezTo>
                  <a:cubicBezTo>
                    <a:pt x="106" y="67"/>
                    <a:pt x="105" y="68"/>
                    <a:pt x="105" y="68"/>
                  </a:cubicBezTo>
                  <a:cubicBezTo>
                    <a:pt x="105" y="69"/>
                    <a:pt x="106" y="72"/>
                    <a:pt x="107" y="73"/>
                  </a:cubicBezTo>
                  <a:cubicBezTo>
                    <a:pt x="107" y="73"/>
                    <a:pt x="109" y="75"/>
                    <a:pt x="112" y="76"/>
                  </a:cubicBezTo>
                  <a:cubicBezTo>
                    <a:pt x="112" y="77"/>
                    <a:pt x="115" y="78"/>
                    <a:pt x="117" y="78"/>
                  </a:cubicBezTo>
                  <a:cubicBezTo>
                    <a:pt x="118" y="78"/>
                    <a:pt x="119" y="79"/>
                    <a:pt x="120" y="79"/>
                  </a:cubicBezTo>
                  <a:cubicBezTo>
                    <a:pt x="122" y="79"/>
                    <a:pt x="124" y="80"/>
                    <a:pt x="125" y="80"/>
                  </a:cubicBezTo>
                  <a:cubicBezTo>
                    <a:pt x="128" y="81"/>
                    <a:pt x="131" y="83"/>
                    <a:pt x="133" y="84"/>
                  </a:cubicBezTo>
                  <a:cubicBezTo>
                    <a:pt x="134" y="85"/>
                    <a:pt x="135" y="86"/>
                    <a:pt x="136" y="87"/>
                  </a:cubicBezTo>
                  <a:cubicBezTo>
                    <a:pt x="136" y="88"/>
                    <a:pt x="136" y="88"/>
                    <a:pt x="137" y="88"/>
                  </a:cubicBezTo>
                  <a:cubicBezTo>
                    <a:pt x="137" y="88"/>
                    <a:pt x="137" y="89"/>
                    <a:pt x="137" y="89"/>
                  </a:cubicBezTo>
                  <a:cubicBezTo>
                    <a:pt x="139" y="89"/>
                    <a:pt x="141" y="90"/>
                    <a:pt x="142" y="91"/>
                  </a:cubicBezTo>
                  <a:cubicBezTo>
                    <a:pt x="144" y="94"/>
                    <a:pt x="145" y="99"/>
                    <a:pt x="145" y="100"/>
                  </a:cubicBezTo>
                  <a:cubicBezTo>
                    <a:pt x="145" y="102"/>
                    <a:pt x="144" y="103"/>
                    <a:pt x="144" y="104"/>
                  </a:cubicBezTo>
                  <a:cubicBezTo>
                    <a:pt x="145" y="105"/>
                    <a:pt x="146" y="106"/>
                    <a:pt x="147" y="108"/>
                  </a:cubicBezTo>
                  <a:cubicBezTo>
                    <a:pt x="149" y="111"/>
                    <a:pt x="149" y="117"/>
                    <a:pt x="149" y="120"/>
                  </a:cubicBezTo>
                  <a:cubicBezTo>
                    <a:pt x="148" y="121"/>
                    <a:pt x="147" y="123"/>
                    <a:pt x="146" y="124"/>
                  </a:cubicBezTo>
                  <a:cubicBezTo>
                    <a:pt x="147" y="125"/>
                    <a:pt x="147" y="126"/>
                    <a:pt x="148" y="127"/>
                  </a:cubicBezTo>
                  <a:cubicBezTo>
                    <a:pt x="148" y="130"/>
                    <a:pt x="147" y="135"/>
                    <a:pt x="147" y="136"/>
                  </a:cubicBezTo>
                  <a:cubicBezTo>
                    <a:pt x="147" y="138"/>
                    <a:pt x="147" y="139"/>
                    <a:pt x="146" y="140"/>
                  </a:cubicBezTo>
                  <a:cubicBezTo>
                    <a:pt x="146" y="141"/>
                    <a:pt x="146" y="142"/>
                    <a:pt x="146" y="143"/>
                  </a:cubicBezTo>
                  <a:cubicBezTo>
                    <a:pt x="145" y="143"/>
                    <a:pt x="146" y="144"/>
                    <a:pt x="146" y="145"/>
                  </a:cubicBezTo>
                  <a:cubicBezTo>
                    <a:pt x="146" y="147"/>
                    <a:pt x="146" y="150"/>
                    <a:pt x="144" y="152"/>
                  </a:cubicBezTo>
                  <a:cubicBezTo>
                    <a:pt x="143" y="154"/>
                    <a:pt x="141" y="155"/>
                    <a:pt x="139" y="156"/>
                  </a:cubicBezTo>
                  <a:cubicBezTo>
                    <a:pt x="139" y="156"/>
                    <a:pt x="139" y="157"/>
                    <a:pt x="138" y="157"/>
                  </a:cubicBezTo>
                  <a:cubicBezTo>
                    <a:pt x="137" y="158"/>
                    <a:pt x="135" y="159"/>
                    <a:pt x="135" y="160"/>
                  </a:cubicBezTo>
                  <a:cubicBezTo>
                    <a:pt x="134" y="160"/>
                    <a:pt x="134" y="160"/>
                    <a:pt x="134" y="161"/>
                  </a:cubicBezTo>
                  <a:cubicBezTo>
                    <a:pt x="133" y="161"/>
                    <a:pt x="132" y="163"/>
                    <a:pt x="131" y="164"/>
                  </a:cubicBezTo>
                  <a:cubicBezTo>
                    <a:pt x="131" y="164"/>
                    <a:pt x="131" y="165"/>
                    <a:pt x="131" y="165"/>
                  </a:cubicBezTo>
                  <a:cubicBezTo>
                    <a:pt x="131" y="167"/>
                    <a:pt x="131" y="168"/>
                    <a:pt x="131" y="170"/>
                  </a:cubicBezTo>
                  <a:cubicBezTo>
                    <a:pt x="130" y="172"/>
                    <a:pt x="129" y="173"/>
                    <a:pt x="128" y="174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6"/>
                    <a:pt x="128" y="177"/>
                    <a:pt x="128" y="178"/>
                  </a:cubicBezTo>
                  <a:cubicBezTo>
                    <a:pt x="128" y="178"/>
                    <a:pt x="128" y="179"/>
                    <a:pt x="128" y="179"/>
                  </a:cubicBezTo>
                  <a:cubicBezTo>
                    <a:pt x="129" y="180"/>
                    <a:pt x="129" y="181"/>
                    <a:pt x="129" y="181"/>
                  </a:cubicBezTo>
                  <a:cubicBezTo>
                    <a:pt x="129" y="182"/>
                    <a:pt x="130" y="186"/>
                    <a:pt x="129" y="190"/>
                  </a:cubicBezTo>
                  <a:cubicBezTo>
                    <a:pt x="129" y="191"/>
                    <a:pt x="127" y="195"/>
                    <a:pt x="124" y="197"/>
                  </a:cubicBezTo>
                  <a:cubicBezTo>
                    <a:pt x="123" y="198"/>
                    <a:pt x="121" y="198"/>
                    <a:pt x="120" y="198"/>
                  </a:cubicBezTo>
                  <a:cubicBezTo>
                    <a:pt x="119" y="198"/>
                    <a:pt x="119" y="198"/>
                    <a:pt x="119" y="198"/>
                  </a:cubicBezTo>
                  <a:cubicBezTo>
                    <a:pt x="119" y="199"/>
                    <a:pt x="118" y="199"/>
                    <a:pt x="118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7" y="202"/>
                    <a:pt x="117" y="204"/>
                    <a:pt x="115" y="206"/>
                  </a:cubicBezTo>
                  <a:cubicBezTo>
                    <a:pt x="113" y="208"/>
                    <a:pt x="110" y="208"/>
                    <a:pt x="107" y="209"/>
                  </a:cubicBezTo>
                  <a:cubicBezTo>
                    <a:pt x="106" y="209"/>
                    <a:pt x="106" y="209"/>
                    <a:pt x="106" y="209"/>
                  </a:cubicBezTo>
                  <a:cubicBezTo>
                    <a:pt x="106" y="209"/>
                    <a:pt x="106" y="209"/>
                    <a:pt x="105" y="209"/>
                  </a:cubicBezTo>
                  <a:cubicBezTo>
                    <a:pt x="104" y="209"/>
                    <a:pt x="103" y="209"/>
                    <a:pt x="102" y="209"/>
                  </a:cubicBezTo>
                  <a:cubicBezTo>
                    <a:pt x="101" y="209"/>
                    <a:pt x="101" y="208"/>
                    <a:pt x="100" y="208"/>
                  </a:cubicBezTo>
                  <a:cubicBezTo>
                    <a:pt x="100" y="208"/>
                    <a:pt x="99" y="208"/>
                    <a:pt x="99" y="208"/>
                  </a:cubicBezTo>
                  <a:cubicBezTo>
                    <a:pt x="98" y="208"/>
                    <a:pt x="98" y="208"/>
                    <a:pt x="98" y="208"/>
                  </a:cubicBezTo>
                  <a:cubicBezTo>
                    <a:pt x="97" y="209"/>
                    <a:pt x="97" y="209"/>
                    <a:pt x="96" y="210"/>
                  </a:cubicBezTo>
                  <a:cubicBezTo>
                    <a:pt x="96" y="210"/>
                    <a:pt x="96" y="211"/>
                    <a:pt x="96" y="212"/>
                  </a:cubicBezTo>
                  <a:cubicBezTo>
                    <a:pt x="95" y="214"/>
                    <a:pt x="94" y="216"/>
                    <a:pt x="93" y="218"/>
                  </a:cubicBezTo>
                  <a:cubicBezTo>
                    <a:pt x="91" y="220"/>
                    <a:pt x="87" y="222"/>
                    <a:pt x="81" y="223"/>
                  </a:cubicBezTo>
                  <a:cubicBezTo>
                    <a:pt x="79" y="224"/>
                    <a:pt x="75" y="225"/>
                    <a:pt x="72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71" y="225"/>
                    <a:pt x="70" y="224"/>
                    <a:pt x="68" y="224"/>
                  </a:cubicBezTo>
                  <a:cubicBezTo>
                    <a:pt x="67" y="224"/>
                    <a:pt x="66" y="224"/>
                    <a:pt x="65" y="224"/>
                  </a:cubicBezTo>
                  <a:cubicBezTo>
                    <a:pt x="65" y="224"/>
                    <a:pt x="62" y="225"/>
                    <a:pt x="61" y="225"/>
                  </a:cubicBezTo>
                  <a:cubicBezTo>
                    <a:pt x="61" y="225"/>
                    <a:pt x="60" y="226"/>
                    <a:pt x="60" y="226"/>
                  </a:cubicBezTo>
                  <a:cubicBezTo>
                    <a:pt x="59" y="228"/>
                    <a:pt x="57" y="230"/>
                    <a:pt x="55" y="230"/>
                  </a:cubicBezTo>
                  <a:cubicBezTo>
                    <a:pt x="54" y="231"/>
                    <a:pt x="53" y="231"/>
                    <a:pt x="51" y="231"/>
                  </a:cubicBezTo>
                  <a:cubicBezTo>
                    <a:pt x="50" y="231"/>
                    <a:pt x="48" y="231"/>
                    <a:pt x="47" y="231"/>
                  </a:cubicBezTo>
                  <a:cubicBezTo>
                    <a:pt x="47" y="230"/>
                    <a:pt x="47" y="230"/>
                    <a:pt x="47" y="230"/>
                  </a:cubicBezTo>
                  <a:cubicBezTo>
                    <a:pt x="46" y="230"/>
                    <a:pt x="46" y="230"/>
                    <a:pt x="46" y="230"/>
                  </a:cubicBezTo>
                  <a:cubicBezTo>
                    <a:pt x="45" y="231"/>
                    <a:pt x="45" y="231"/>
                    <a:pt x="44" y="232"/>
                  </a:cubicBezTo>
                  <a:cubicBezTo>
                    <a:pt x="43" y="232"/>
                    <a:pt x="42" y="233"/>
                    <a:pt x="41" y="233"/>
                  </a:cubicBezTo>
                  <a:cubicBezTo>
                    <a:pt x="41" y="233"/>
                    <a:pt x="41" y="233"/>
                    <a:pt x="41" y="233"/>
                  </a:cubicBezTo>
                  <a:cubicBezTo>
                    <a:pt x="41" y="234"/>
                    <a:pt x="41" y="235"/>
                    <a:pt x="41" y="236"/>
                  </a:cubicBezTo>
                  <a:cubicBezTo>
                    <a:pt x="41" y="236"/>
                    <a:pt x="41" y="237"/>
                    <a:pt x="41" y="238"/>
                  </a:cubicBezTo>
                  <a:cubicBezTo>
                    <a:pt x="41" y="240"/>
                    <a:pt x="41" y="242"/>
                    <a:pt x="41" y="244"/>
                  </a:cubicBezTo>
                  <a:cubicBezTo>
                    <a:pt x="41" y="245"/>
                    <a:pt x="40" y="249"/>
                    <a:pt x="39" y="251"/>
                  </a:cubicBezTo>
                  <a:cubicBezTo>
                    <a:pt x="39" y="252"/>
                    <a:pt x="38" y="253"/>
                    <a:pt x="37" y="254"/>
                  </a:cubicBezTo>
                  <a:cubicBezTo>
                    <a:pt x="37" y="254"/>
                    <a:pt x="37" y="255"/>
                    <a:pt x="37" y="255"/>
                  </a:cubicBezTo>
                  <a:cubicBezTo>
                    <a:pt x="37" y="255"/>
                    <a:pt x="36" y="256"/>
                    <a:pt x="36" y="256"/>
                  </a:cubicBezTo>
                  <a:cubicBezTo>
                    <a:pt x="36" y="256"/>
                    <a:pt x="35" y="257"/>
                    <a:pt x="35" y="258"/>
                  </a:cubicBezTo>
                  <a:cubicBezTo>
                    <a:pt x="35" y="258"/>
                    <a:pt x="35" y="259"/>
                    <a:pt x="36" y="259"/>
                  </a:cubicBezTo>
                  <a:cubicBezTo>
                    <a:pt x="36" y="259"/>
                    <a:pt x="36" y="259"/>
                    <a:pt x="37" y="260"/>
                  </a:cubicBezTo>
                  <a:cubicBezTo>
                    <a:pt x="38" y="260"/>
                    <a:pt x="39" y="261"/>
                    <a:pt x="41" y="262"/>
                  </a:cubicBezTo>
                  <a:cubicBezTo>
                    <a:pt x="42" y="264"/>
                    <a:pt x="42" y="265"/>
                    <a:pt x="43" y="267"/>
                  </a:cubicBezTo>
                  <a:cubicBezTo>
                    <a:pt x="43" y="267"/>
                    <a:pt x="43" y="268"/>
                    <a:pt x="43" y="268"/>
                  </a:cubicBezTo>
                  <a:cubicBezTo>
                    <a:pt x="44" y="269"/>
                    <a:pt x="44" y="269"/>
                    <a:pt x="44" y="269"/>
                  </a:cubicBezTo>
                  <a:cubicBezTo>
                    <a:pt x="45" y="269"/>
                    <a:pt x="45" y="268"/>
                    <a:pt x="46" y="268"/>
                  </a:cubicBezTo>
                  <a:cubicBezTo>
                    <a:pt x="47" y="268"/>
                    <a:pt x="48" y="269"/>
                    <a:pt x="49" y="269"/>
                  </a:cubicBezTo>
                  <a:cubicBezTo>
                    <a:pt x="51" y="270"/>
                    <a:pt x="52" y="272"/>
                    <a:pt x="53" y="273"/>
                  </a:cubicBezTo>
                  <a:cubicBezTo>
                    <a:pt x="53" y="274"/>
                    <a:pt x="53" y="274"/>
                    <a:pt x="53" y="274"/>
                  </a:cubicBezTo>
                  <a:cubicBezTo>
                    <a:pt x="54" y="274"/>
                    <a:pt x="54" y="275"/>
                    <a:pt x="54" y="275"/>
                  </a:cubicBezTo>
                  <a:cubicBezTo>
                    <a:pt x="55" y="276"/>
                    <a:pt x="57" y="277"/>
                    <a:pt x="57" y="279"/>
                  </a:cubicBezTo>
                  <a:cubicBezTo>
                    <a:pt x="58" y="281"/>
                    <a:pt x="59" y="283"/>
                    <a:pt x="59" y="286"/>
                  </a:cubicBezTo>
                  <a:cubicBezTo>
                    <a:pt x="59" y="287"/>
                    <a:pt x="59" y="287"/>
                    <a:pt x="59" y="288"/>
                  </a:cubicBezTo>
                  <a:cubicBezTo>
                    <a:pt x="59" y="289"/>
                    <a:pt x="60" y="292"/>
                    <a:pt x="60" y="294"/>
                  </a:cubicBezTo>
                  <a:cubicBezTo>
                    <a:pt x="60" y="295"/>
                    <a:pt x="60" y="296"/>
                    <a:pt x="60" y="297"/>
                  </a:cubicBezTo>
                  <a:cubicBezTo>
                    <a:pt x="60" y="297"/>
                    <a:pt x="60" y="298"/>
                    <a:pt x="60" y="299"/>
                  </a:cubicBezTo>
                  <a:cubicBezTo>
                    <a:pt x="61" y="302"/>
                    <a:pt x="61" y="304"/>
                    <a:pt x="61" y="306"/>
                  </a:cubicBezTo>
                  <a:cubicBezTo>
                    <a:pt x="61" y="306"/>
                    <a:pt x="61" y="306"/>
                    <a:pt x="61" y="306"/>
                  </a:cubicBezTo>
                  <a:cubicBezTo>
                    <a:pt x="61" y="309"/>
                    <a:pt x="61" y="312"/>
                    <a:pt x="60" y="314"/>
                  </a:cubicBezTo>
                  <a:cubicBezTo>
                    <a:pt x="60" y="315"/>
                    <a:pt x="59" y="317"/>
                    <a:pt x="56" y="320"/>
                  </a:cubicBezTo>
                  <a:cubicBezTo>
                    <a:pt x="55" y="321"/>
                    <a:pt x="54" y="323"/>
                    <a:pt x="53" y="324"/>
                  </a:cubicBezTo>
                  <a:cubicBezTo>
                    <a:pt x="52" y="325"/>
                    <a:pt x="51" y="326"/>
                    <a:pt x="50" y="326"/>
                  </a:cubicBezTo>
                  <a:cubicBezTo>
                    <a:pt x="50" y="327"/>
                    <a:pt x="50" y="327"/>
                    <a:pt x="49" y="328"/>
                  </a:cubicBezTo>
                  <a:cubicBezTo>
                    <a:pt x="48" y="329"/>
                    <a:pt x="46" y="332"/>
                    <a:pt x="45" y="333"/>
                  </a:cubicBezTo>
                  <a:cubicBezTo>
                    <a:pt x="45" y="334"/>
                    <a:pt x="45" y="335"/>
                    <a:pt x="45" y="336"/>
                  </a:cubicBezTo>
                  <a:cubicBezTo>
                    <a:pt x="46" y="338"/>
                    <a:pt x="46" y="339"/>
                    <a:pt x="46" y="341"/>
                  </a:cubicBezTo>
                  <a:cubicBezTo>
                    <a:pt x="46" y="343"/>
                    <a:pt x="45" y="344"/>
                    <a:pt x="45" y="345"/>
                  </a:cubicBezTo>
                  <a:cubicBezTo>
                    <a:pt x="45" y="346"/>
                    <a:pt x="44" y="346"/>
                    <a:pt x="44" y="347"/>
                  </a:cubicBezTo>
                  <a:cubicBezTo>
                    <a:pt x="44" y="347"/>
                    <a:pt x="44" y="347"/>
                    <a:pt x="44" y="347"/>
                  </a:cubicBezTo>
                  <a:cubicBezTo>
                    <a:pt x="44" y="347"/>
                    <a:pt x="44" y="348"/>
                    <a:pt x="44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45" y="351"/>
                    <a:pt x="46" y="352"/>
                    <a:pt x="46" y="354"/>
                  </a:cubicBezTo>
                  <a:cubicBezTo>
                    <a:pt x="46" y="355"/>
                    <a:pt x="46" y="360"/>
                    <a:pt x="44" y="363"/>
                  </a:cubicBezTo>
                  <a:cubicBezTo>
                    <a:pt x="42" y="365"/>
                    <a:pt x="40" y="366"/>
                    <a:pt x="39" y="366"/>
                  </a:cubicBezTo>
                  <a:cubicBezTo>
                    <a:pt x="39" y="366"/>
                    <a:pt x="38" y="366"/>
                    <a:pt x="38" y="367"/>
                  </a:cubicBezTo>
                  <a:cubicBezTo>
                    <a:pt x="38" y="367"/>
                    <a:pt x="37" y="367"/>
                    <a:pt x="37" y="368"/>
                  </a:cubicBezTo>
                  <a:cubicBezTo>
                    <a:pt x="36" y="369"/>
                    <a:pt x="34" y="371"/>
                    <a:pt x="32" y="372"/>
                  </a:cubicBezTo>
                  <a:cubicBezTo>
                    <a:pt x="30" y="372"/>
                    <a:pt x="28" y="372"/>
                    <a:pt x="26" y="372"/>
                  </a:cubicBezTo>
                  <a:cubicBezTo>
                    <a:pt x="25" y="372"/>
                    <a:pt x="24" y="372"/>
                    <a:pt x="24" y="372"/>
                  </a:cubicBezTo>
                  <a:cubicBezTo>
                    <a:pt x="22" y="373"/>
                    <a:pt x="18" y="374"/>
                    <a:pt x="17" y="375"/>
                  </a:cubicBezTo>
                  <a:cubicBezTo>
                    <a:pt x="15" y="375"/>
                    <a:pt x="13" y="377"/>
                    <a:pt x="12" y="379"/>
                  </a:cubicBezTo>
                  <a:cubicBezTo>
                    <a:pt x="10" y="380"/>
                    <a:pt x="9" y="383"/>
                    <a:pt x="8" y="384"/>
                  </a:cubicBezTo>
                  <a:cubicBezTo>
                    <a:pt x="8" y="384"/>
                    <a:pt x="8" y="384"/>
                    <a:pt x="8" y="384"/>
                  </a:cubicBezTo>
                  <a:cubicBezTo>
                    <a:pt x="10" y="384"/>
                    <a:pt x="12" y="385"/>
                    <a:pt x="13" y="386"/>
                  </a:cubicBezTo>
                  <a:cubicBezTo>
                    <a:pt x="16" y="390"/>
                    <a:pt x="16" y="397"/>
                    <a:pt x="16" y="398"/>
                  </a:cubicBezTo>
                  <a:cubicBezTo>
                    <a:pt x="16" y="399"/>
                    <a:pt x="15" y="401"/>
                    <a:pt x="15" y="403"/>
                  </a:cubicBezTo>
                  <a:cubicBezTo>
                    <a:pt x="15" y="403"/>
                    <a:pt x="14" y="404"/>
                    <a:pt x="14" y="404"/>
                  </a:cubicBezTo>
                  <a:cubicBezTo>
                    <a:pt x="14" y="404"/>
                    <a:pt x="14" y="405"/>
                    <a:pt x="15" y="405"/>
                  </a:cubicBezTo>
                  <a:cubicBezTo>
                    <a:pt x="15" y="407"/>
                    <a:pt x="16" y="409"/>
                    <a:pt x="15" y="411"/>
                  </a:cubicBezTo>
                  <a:cubicBezTo>
                    <a:pt x="15" y="414"/>
                    <a:pt x="13" y="415"/>
                    <a:pt x="11" y="417"/>
                  </a:cubicBezTo>
                  <a:cubicBezTo>
                    <a:pt x="11" y="417"/>
                    <a:pt x="11" y="417"/>
                    <a:pt x="11" y="417"/>
                  </a:cubicBezTo>
                  <a:cubicBezTo>
                    <a:pt x="10" y="417"/>
                    <a:pt x="10" y="417"/>
                    <a:pt x="10" y="417"/>
                  </a:cubicBezTo>
                  <a:cubicBezTo>
                    <a:pt x="7" y="419"/>
                    <a:pt x="7" y="419"/>
                    <a:pt x="7" y="419"/>
                  </a:cubicBezTo>
                  <a:cubicBezTo>
                    <a:pt x="7" y="419"/>
                    <a:pt x="7" y="419"/>
                    <a:pt x="7" y="419"/>
                  </a:cubicBezTo>
                  <a:cubicBezTo>
                    <a:pt x="7" y="420"/>
                    <a:pt x="7" y="420"/>
                    <a:pt x="7" y="420"/>
                  </a:cubicBezTo>
                  <a:cubicBezTo>
                    <a:pt x="6" y="421"/>
                    <a:pt x="5" y="423"/>
                    <a:pt x="4" y="424"/>
                  </a:cubicBezTo>
                  <a:cubicBezTo>
                    <a:pt x="3" y="427"/>
                    <a:pt x="2" y="431"/>
                    <a:pt x="1" y="433"/>
                  </a:cubicBezTo>
                  <a:cubicBezTo>
                    <a:pt x="1" y="434"/>
                    <a:pt x="1" y="438"/>
                    <a:pt x="1" y="441"/>
                  </a:cubicBezTo>
                  <a:cubicBezTo>
                    <a:pt x="1" y="442"/>
                    <a:pt x="0" y="443"/>
                    <a:pt x="0" y="443"/>
                  </a:cubicBezTo>
                  <a:cubicBezTo>
                    <a:pt x="0" y="444"/>
                    <a:pt x="0" y="445"/>
                    <a:pt x="0" y="446"/>
                  </a:cubicBezTo>
                  <a:cubicBezTo>
                    <a:pt x="0" y="449"/>
                    <a:pt x="0" y="453"/>
                    <a:pt x="0" y="455"/>
                  </a:cubicBezTo>
                  <a:cubicBezTo>
                    <a:pt x="0" y="456"/>
                    <a:pt x="1" y="460"/>
                    <a:pt x="2" y="462"/>
                  </a:cubicBezTo>
                  <a:cubicBezTo>
                    <a:pt x="3" y="463"/>
                    <a:pt x="3" y="464"/>
                    <a:pt x="3" y="465"/>
                  </a:cubicBezTo>
                  <a:cubicBezTo>
                    <a:pt x="3" y="465"/>
                    <a:pt x="4" y="466"/>
                    <a:pt x="4" y="466"/>
                  </a:cubicBezTo>
                  <a:cubicBezTo>
                    <a:pt x="5" y="468"/>
                    <a:pt x="5" y="470"/>
                    <a:pt x="6" y="472"/>
                  </a:cubicBezTo>
                  <a:cubicBezTo>
                    <a:pt x="6" y="473"/>
                    <a:pt x="6" y="474"/>
                    <a:pt x="6" y="475"/>
                  </a:cubicBezTo>
                  <a:cubicBezTo>
                    <a:pt x="6" y="475"/>
                    <a:pt x="6" y="476"/>
                    <a:pt x="6" y="476"/>
                  </a:cubicBezTo>
                  <a:cubicBezTo>
                    <a:pt x="6" y="477"/>
                    <a:pt x="7" y="478"/>
                    <a:pt x="7" y="479"/>
                  </a:cubicBezTo>
                  <a:cubicBezTo>
                    <a:pt x="7" y="479"/>
                    <a:pt x="7" y="479"/>
                    <a:pt x="7" y="479"/>
                  </a:cubicBezTo>
                  <a:cubicBezTo>
                    <a:pt x="8" y="480"/>
                    <a:pt x="10" y="483"/>
                    <a:pt x="11" y="484"/>
                  </a:cubicBezTo>
                  <a:cubicBezTo>
                    <a:pt x="11" y="484"/>
                    <a:pt x="11" y="484"/>
                    <a:pt x="12" y="484"/>
                  </a:cubicBezTo>
                  <a:cubicBezTo>
                    <a:pt x="13" y="485"/>
                    <a:pt x="15" y="486"/>
                    <a:pt x="16" y="488"/>
                  </a:cubicBezTo>
                  <a:cubicBezTo>
                    <a:pt x="17" y="491"/>
                    <a:pt x="17" y="495"/>
                    <a:pt x="16" y="497"/>
                  </a:cubicBezTo>
                  <a:cubicBezTo>
                    <a:pt x="16" y="499"/>
                    <a:pt x="14" y="501"/>
                    <a:pt x="14" y="501"/>
                  </a:cubicBezTo>
                  <a:cubicBezTo>
                    <a:pt x="14" y="502"/>
                    <a:pt x="13" y="503"/>
                    <a:pt x="12" y="503"/>
                  </a:cubicBezTo>
                  <a:cubicBezTo>
                    <a:pt x="12" y="503"/>
                    <a:pt x="13" y="504"/>
                    <a:pt x="13" y="504"/>
                  </a:cubicBezTo>
                  <a:cubicBezTo>
                    <a:pt x="13" y="505"/>
                    <a:pt x="15" y="506"/>
                    <a:pt x="16" y="507"/>
                  </a:cubicBezTo>
                  <a:cubicBezTo>
                    <a:pt x="16" y="507"/>
                    <a:pt x="17" y="507"/>
                    <a:pt x="17" y="508"/>
                  </a:cubicBezTo>
                  <a:cubicBezTo>
                    <a:pt x="19" y="508"/>
                    <a:pt x="20" y="508"/>
                    <a:pt x="22" y="509"/>
                  </a:cubicBezTo>
                  <a:cubicBezTo>
                    <a:pt x="23" y="510"/>
                    <a:pt x="26" y="513"/>
                    <a:pt x="26" y="516"/>
                  </a:cubicBezTo>
                  <a:cubicBezTo>
                    <a:pt x="27" y="518"/>
                    <a:pt x="26" y="520"/>
                    <a:pt x="26" y="521"/>
                  </a:cubicBezTo>
                  <a:cubicBezTo>
                    <a:pt x="26" y="522"/>
                    <a:pt x="26" y="522"/>
                    <a:pt x="26" y="523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4"/>
                    <a:pt x="26" y="525"/>
                    <a:pt x="26" y="526"/>
                  </a:cubicBezTo>
                  <a:cubicBezTo>
                    <a:pt x="26" y="526"/>
                    <a:pt x="27" y="527"/>
                    <a:pt x="27" y="527"/>
                  </a:cubicBezTo>
                  <a:cubicBezTo>
                    <a:pt x="28" y="528"/>
                    <a:pt x="29" y="528"/>
                    <a:pt x="30" y="528"/>
                  </a:cubicBezTo>
                  <a:cubicBezTo>
                    <a:pt x="31" y="529"/>
                    <a:pt x="32" y="529"/>
                    <a:pt x="33" y="530"/>
                  </a:cubicBezTo>
                  <a:cubicBezTo>
                    <a:pt x="34" y="531"/>
                    <a:pt x="37" y="533"/>
                    <a:pt x="39" y="534"/>
                  </a:cubicBezTo>
                  <a:cubicBezTo>
                    <a:pt x="39" y="535"/>
                    <a:pt x="40" y="536"/>
                    <a:pt x="41" y="537"/>
                  </a:cubicBezTo>
                  <a:cubicBezTo>
                    <a:pt x="42" y="538"/>
                    <a:pt x="43" y="539"/>
                    <a:pt x="44" y="539"/>
                  </a:cubicBezTo>
                  <a:cubicBezTo>
                    <a:pt x="44" y="539"/>
                    <a:pt x="45" y="540"/>
                    <a:pt x="46" y="540"/>
                  </a:cubicBezTo>
                  <a:cubicBezTo>
                    <a:pt x="47" y="541"/>
                    <a:pt x="48" y="542"/>
                    <a:pt x="49" y="543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1" y="544"/>
                    <a:pt x="52" y="546"/>
                    <a:pt x="53" y="547"/>
                  </a:cubicBezTo>
                  <a:cubicBezTo>
                    <a:pt x="54" y="549"/>
                    <a:pt x="54" y="550"/>
                    <a:pt x="55" y="552"/>
                  </a:cubicBezTo>
                  <a:cubicBezTo>
                    <a:pt x="55" y="552"/>
                    <a:pt x="55" y="552"/>
                    <a:pt x="55" y="553"/>
                  </a:cubicBezTo>
                  <a:cubicBezTo>
                    <a:pt x="55" y="553"/>
                    <a:pt x="55" y="553"/>
                    <a:pt x="55" y="553"/>
                  </a:cubicBezTo>
                  <a:cubicBezTo>
                    <a:pt x="56" y="553"/>
                    <a:pt x="57" y="553"/>
                    <a:pt x="58" y="553"/>
                  </a:cubicBezTo>
                  <a:cubicBezTo>
                    <a:pt x="59" y="553"/>
                    <a:pt x="59" y="553"/>
                    <a:pt x="60" y="553"/>
                  </a:cubicBezTo>
                  <a:cubicBezTo>
                    <a:pt x="62" y="554"/>
                    <a:pt x="65" y="556"/>
                    <a:pt x="66" y="557"/>
                  </a:cubicBezTo>
                  <a:cubicBezTo>
                    <a:pt x="67" y="558"/>
                    <a:pt x="68" y="560"/>
                    <a:pt x="69" y="562"/>
                  </a:cubicBezTo>
                  <a:cubicBezTo>
                    <a:pt x="69" y="563"/>
                    <a:pt x="69" y="564"/>
                    <a:pt x="69" y="564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70" y="566"/>
                    <a:pt x="72" y="569"/>
                    <a:pt x="72" y="569"/>
                  </a:cubicBezTo>
                  <a:cubicBezTo>
                    <a:pt x="73" y="570"/>
                    <a:pt x="76" y="572"/>
                    <a:pt x="77" y="573"/>
                  </a:cubicBezTo>
                  <a:cubicBezTo>
                    <a:pt x="78" y="573"/>
                    <a:pt x="79" y="573"/>
                    <a:pt x="81" y="574"/>
                  </a:cubicBezTo>
                  <a:cubicBezTo>
                    <a:pt x="83" y="574"/>
                    <a:pt x="84" y="575"/>
                    <a:pt x="86" y="575"/>
                  </a:cubicBezTo>
                  <a:cubicBezTo>
                    <a:pt x="89" y="577"/>
                    <a:pt x="94" y="580"/>
                    <a:pt x="95" y="581"/>
                  </a:cubicBezTo>
                  <a:cubicBezTo>
                    <a:pt x="97" y="582"/>
                    <a:pt x="101" y="585"/>
                    <a:pt x="103" y="587"/>
                  </a:cubicBezTo>
                  <a:cubicBezTo>
                    <a:pt x="105" y="588"/>
                    <a:pt x="106" y="590"/>
                    <a:pt x="108" y="592"/>
                  </a:cubicBezTo>
                  <a:cubicBezTo>
                    <a:pt x="110" y="593"/>
                    <a:pt x="111" y="594"/>
                    <a:pt x="112" y="595"/>
                  </a:cubicBezTo>
                  <a:cubicBezTo>
                    <a:pt x="112" y="595"/>
                    <a:pt x="113" y="596"/>
                    <a:pt x="113" y="596"/>
                  </a:cubicBezTo>
                  <a:cubicBezTo>
                    <a:pt x="115" y="597"/>
                    <a:pt x="116" y="598"/>
                    <a:pt x="117" y="600"/>
                  </a:cubicBezTo>
                  <a:cubicBezTo>
                    <a:pt x="119" y="602"/>
                    <a:pt x="119" y="604"/>
                    <a:pt x="119" y="607"/>
                  </a:cubicBezTo>
                  <a:cubicBezTo>
                    <a:pt x="119" y="607"/>
                    <a:pt x="119" y="608"/>
                    <a:pt x="119" y="608"/>
                  </a:cubicBezTo>
                  <a:cubicBezTo>
                    <a:pt x="120" y="611"/>
                    <a:pt x="121" y="613"/>
                    <a:pt x="121" y="614"/>
                  </a:cubicBezTo>
                  <a:cubicBezTo>
                    <a:pt x="122" y="616"/>
                    <a:pt x="123" y="618"/>
                    <a:pt x="124" y="620"/>
                  </a:cubicBezTo>
                  <a:cubicBezTo>
                    <a:pt x="124" y="620"/>
                    <a:pt x="125" y="620"/>
                    <a:pt x="125" y="621"/>
                  </a:cubicBezTo>
                  <a:cubicBezTo>
                    <a:pt x="126" y="622"/>
                    <a:pt x="127" y="623"/>
                    <a:pt x="128" y="625"/>
                  </a:cubicBezTo>
                  <a:cubicBezTo>
                    <a:pt x="129" y="626"/>
                    <a:pt x="130" y="629"/>
                    <a:pt x="129" y="631"/>
                  </a:cubicBezTo>
                  <a:cubicBezTo>
                    <a:pt x="129" y="633"/>
                    <a:pt x="128" y="634"/>
                    <a:pt x="127" y="635"/>
                  </a:cubicBezTo>
                  <a:cubicBezTo>
                    <a:pt x="126" y="636"/>
                    <a:pt x="126" y="636"/>
                    <a:pt x="126" y="636"/>
                  </a:cubicBezTo>
                  <a:cubicBezTo>
                    <a:pt x="126" y="636"/>
                    <a:pt x="126" y="636"/>
                    <a:pt x="126" y="637"/>
                  </a:cubicBezTo>
                  <a:cubicBezTo>
                    <a:pt x="126" y="637"/>
                    <a:pt x="125" y="638"/>
                    <a:pt x="125" y="638"/>
                  </a:cubicBezTo>
                  <a:cubicBezTo>
                    <a:pt x="125" y="639"/>
                    <a:pt x="125" y="639"/>
                    <a:pt x="125" y="639"/>
                  </a:cubicBezTo>
                  <a:cubicBezTo>
                    <a:pt x="125" y="639"/>
                    <a:pt x="126" y="640"/>
                    <a:pt x="126" y="641"/>
                  </a:cubicBezTo>
                  <a:cubicBezTo>
                    <a:pt x="127" y="641"/>
                    <a:pt x="127" y="642"/>
                    <a:pt x="128" y="643"/>
                  </a:cubicBezTo>
                  <a:cubicBezTo>
                    <a:pt x="129" y="644"/>
                    <a:pt x="130" y="647"/>
                    <a:pt x="131" y="649"/>
                  </a:cubicBezTo>
                  <a:cubicBezTo>
                    <a:pt x="131" y="650"/>
                    <a:pt x="132" y="651"/>
                    <a:pt x="132" y="652"/>
                  </a:cubicBezTo>
                  <a:cubicBezTo>
                    <a:pt x="132" y="653"/>
                    <a:pt x="132" y="654"/>
                    <a:pt x="132" y="654"/>
                  </a:cubicBezTo>
                  <a:cubicBezTo>
                    <a:pt x="133" y="655"/>
                    <a:pt x="134" y="657"/>
                    <a:pt x="135" y="659"/>
                  </a:cubicBezTo>
                  <a:cubicBezTo>
                    <a:pt x="135" y="659"/>
                    <a:pt x="135" y="659"/>
                    <a:pt x="135" y="659"/>
                  </a:cubicBezTo>
                  <a:cubicBezTo>
                    <a:pt x="136" y="660"/>
                    <a:pt x="137" y="662"/>
                    <a:pt x="138" y="663"/>
                  </a:cubicBezTo>
                  <a:cubicBezTo>
                    <a:pt x="138" y="663"/>
                    <a:pt x="140" y="663"/>
                    <a:pt x="141" y="663"/>
                  </a:cubicBezTo>
                  <a:cubicBezTo>
                    <a:pt x="141" y="663"/>
                    <a:pt x="141" y="663"/>
                    <a:pt x="141" y="663"/>
                  </a:cubicBezTo>
                  <a:cubicBezTo>
                    <a:pt x="142" y="663"/>
                    <a:pt x="142" y="663"/>
                    <a:pt x="143" y="663"/>
                  </a:cubicBezTo>
                  <a:cubicBezTo>
                    <a:pt x="143" y="663"/>
                    <a:pt x="144" y="662"/>
                    <a:pt x="144" y="661"/>
                  </a:cubicBezTo>
                  <a:cubicBezTo>
                    <a:pt x="145" y="660"/>
                    <a:pt x="146" y="658"/>
                    <a:pt x="147" y="657"/>
                  </a:cubicBezTo>
                  <a:cubicBezTo>
                    <a:pt x="147" y="656"/>
                    <a:pt x="147" y="656"/>
                    <a:pt x="147" y="655"/>
                  </a:cubicBezTo>
                  <a:cubicBezTo>
                    <a:pt x="147" y="653"/>
                    <a:pt x="148" y="651"/>
                    <a:pt x="149" y="649"/>
                  </a:cubicBezTo>
                  <a:cubicBezTo>
                    <a:pt x="151" y="646"/>
                    <a:pt x="155" y="645"/>
                    <a:pt x="156" y="645"/>
                  </a:cubicBezTo>
                  <a:cubicBezTo>
                    <a:pt x="157" y="644"/>
                    <a:pt x="158" y="644"/>
                    <a:pt x="159" y="644"/>
                  </a:cubicBezTo>
                  <a:cubicBezTo>
                    <a:pt x="162" y="644"/>
                    <a:pt x="165" y="645"/>
                    <a:pt x="167" y="645"/>
                  </a:cubicBezTo>
                  <a:cubicBezTo>
                    <a:pt x="168" y="646"/>
                    <a:pt x="170" y="647"/>
                    <a:pt x="171" y="648"/>
                  </a:cubicBezTo>
                  <a:cubicBezTo>
                    <a:pt x="172" y="648"/>
                    <a:pt x="173" y="649"/>
                    <a:pt x="173" y="649"/>
                  </a:cubicBezTo>
                  <a:cubicBezTo>
                    <a:pt x="175" y="649"/>
                    <a:pt x="176" y="650"/>
                    <a:pt x="177" y="650"/>
                  </a:cubicBezTo>
                  <a:cubicBezTo>
                    <a:pt x="177" y="650"/>
                    <a:pt x="178" y="650"/>
                    <a:pt x="178" y="650"/>
                  </a:cubicBezTo>
                  <a:cubicBezTo>
                    <a:pt x="179" y="649"/>
                    <a:pt x="180" y="649"/>
                    <a:pt x="182" y="649"/>
                  </a:cubicBezTo>
                  <a:cubicBezTo>
                    <a:pt x="182" y="649"/>
                    <a:pt x="182" y="649"/>
                    <a:pt x="182" y="649"/>
                  </a:cubicBezTo>
                  <a:cubicBezTo>
                    <a:pt x="185" y="649"/>
                    <a:pt x="188" y="651"/>
                    <a:pt x="190" y="651"/>
                  </a:cubicBezTo>
                  <a:cubicBezTo>
                    <a:pt x="191" y="652"/>
                    <a:pt x="192" y="653"/>
                    <a:pt x="194" y="654"/>
                  </a:cubicBezTo>
                  <a:cubicBezTo>
                    <a:pt x="194" y="655"/>
                    <a:pt x="195" y="656"/>
                    <a:pt x="195" y="656"/>
                  </a:cubicBezTo>
                  <a:cubicBezTo>
                    <a:pt x="196" y="656"/>
                    <a:pt x="197" y="656"/>
                    <a:pt x="198" y="657"/>
                  </a:cubicBezTo>
                  <a:cubicBezTo>
                    <a:pt x="199" y="657"/>
                    <a:pt x="200" y="657"/>
                    <a:pt x="201" y="658"/>
                  </a:cubicBezTo>
                  <a:cubicBezTo>
                    <a:pt x="201" y="658"/>
                    <a:pt x="201" y="658"/>
                    <a:pt x="201" y="658"/>
                  </a:cubicBezTo>
                  <a:cubicBezTo>
                    <a:pt x="204" y="659"/>
                    <a:pt x="206" y="660"/>
                    <a:pt x="208" y="662"/>
                  </a:cubicBezTo>
                  <a:cubicBezTo>
                    <a:pt x="210" y="664"/>
                    <a:pt x="211" y="670"/>
                    <a:pt x="211" y="673"/>
                  </a:cubicBezTo>
                  <a:cubicBezTo>
                    <a:pt x="210" y="675"/>
                    <a:pt x="209" y="677"/>
                    <a:pt x="207" y="679"/>
                  </a:cubicBezTo>
                  <a:cubicBezTo>
                    <a:pt x="207" y="679"/>
                    <a:pt x="206" y="679"/>
                    <a:pt x="206" y="679"/>
                  </a:cubicBezTo>
                  <a:cubicBezTo>
                    <a:pt x="206" y="680"/>
                    <a:pt x="205" y="681"/>
                    <a:pt x="204" y="682"/>
                  </a:cubicBezTo>
                  <a:cubicBezTo>
                    <a:pt x="203" y="682"/>
                    <a:pt x="203" y="683"/>
                    <a:pt x="202" y="683"/>
                  </a:cubicBezTo>
                  <a:cubicBezTo>
                    <a:pt x="202" y="684"/>
                    <a:pt x="200" y="686"/>
                    <a:pt x="200" y="688"/>
                  </a:cubicBezTo>
                  <a:cubicBezTo>
                    <a:pt x="200" y="689"/>
                    <a:pt x="199" y="689"/>
                    <a:pt x="199" y="690"/>
                  </a:cubicBezTo>
                  <a:cubicBezTo>
                    <a:pt x="199" y="690"/>
                    <a:pt x="200" y="691"/>
                    <a:pt x="200" y="691"/>
                  </a:cubicBezTo>
                  <a:cubicBezTo>
                    <a:pt x="200" y="691"/>
                    <a:pt x="201" y="692"/>
                    <a:pt x="201" y="692"/>
                  </a:cubicBezTo>
                  <a:cubicBezTo>
                    <a:pt x="202" y="693"/>
                    <a:pt x="202" y="694"/>
                    <a:pt x="203" y="695"/>
                  </a:cubicBezTo>
                  <a:cubicBezTo>
                    <a:pt x="203" y="695"/>
                    <a:pt x="205" y="700"/>
                    <a:pt x="205" y="703"/>
                  </a:cubicBezTo>
                  <a:cubicBezTo>
                    <a:pt x="205" y="705"/>
                    <a:pt x="205" y="707"/>
                    <a:pt x="202" y="712"/>
                  </a:cubicBezTo>
                  <a:cubicBezTo>
                    <a:pt x="202" y="713"/>
                    <a:pt x="200" y="716"/>
                    <a:pt x="199" y="716"/>
                  </a:cubicBezTo>
                  <a:cubicBezTo>
                    <a:pt x="199" y="717"/>
                    <a:pt x="198" y="718"/>
                    <a:pt x="197" y="718"/>
                  </a:cubicBezTo>
                  <a:cubicBezTo>
                    <a:pt x="197" y="719"/>
                    <a:pt x="196" y="719"/>
                    <a:pt x="196" y="720"/>
                  </a:cubicBezTo>
                  <a:cubicBezTo>
                    <a:pt x="196" y="720"/>
                    <a:pt x="195" y="723"/>
                    <a:pt x="194" y="724"/>
                  </a:cubicBezTo>
                  <a:cubicBezTo>
                    <a:pt x="194" y="725"/>
                    <a:pt x="194" y="727"/>
                    <a:pt x="194" y="732"/>
                  </a:cubicBezTo>
                  <a:cubicBezTo>
                    <a:pt x="194" y="732"/>
                    <a:pt x="194" y="733"/>
                    <a:pt x="194" y="734"/>
                  </a:cubicBezTo>
                  <a:cubicBezTo>
                    <a:pt x="194" y="736"/>
                    <a:pt x="194" y="738"/>
                    <a:pt x="194" y="739"/>
                  </a:cubicBezTo>
                  <a:cubicBezTo>
                    <a:pt x="193" y="741"/>
                    <a:pt x="192" y="743"/>
                    <a:pt x="191" y="745"/>
                  </a:cubicBezTo>
                  <a:cubicBezTo>
                    <a:pt x="191" y="746"/>
                    <a:pt x="191" y="746"/>
                    <a:pt x="191" y="746"/>
                  </a:cubicBezTo>
                  <a:cubicBezTo>
                    <a:pt x="190" y="747"/>
                    <a:pt x="189" y="749"/>
                    <a:pt x="188" y="750"/>
                  </a:cubicBezTo>
                  <a:cubicBezTo>
                    <a:pt x="188" y="751"/>
                    <a:pt x="187" y="752"/>
                    <a:pt x="187" y="752"/>
                  </a:cubicBezTo>
                  <a:cubicBezTo>
                    <a:pt x="186" y="753"/>
                    <a:pt x="186" y="753"/>
                    <a:pt x="186" y="754"/>
                  </a:cubicBezTo>
                  <a:cubicBezTo>
                    <a:pt x="185" y="755"/>
                    <a:pt x="184" y="757"/>
                    <a:pt x="183" y="758"/>
                  </a:cubicBezTo>
                  <a:cubicBezTo>
                    <a:pt x="183" y="759"/>
                    <a:pt x="183" y="763"/>
                    <a:pt x="183" y="764"/>
                  </a:cubicBezTo>
                  <a:cubicBezTo>
                    <a:pt x="183" y="764"/>
                    <a:pt x="184" y="765"/>
                    <a:pt x="184" y="766"/>
                  </a:cubicBezTo>
                  <a:cubicBezTo>
                    <a:pt x="184" y="767"/>
                    <a:pt x="185" y="768"/>
                    <a:pt x="185" y="769"/>
                  </a:cubicBezTo>
                  <a:cubicBezTo>
                    <a:pt x="185" y="770"/>
                    <a:pt x="185" y="771"/>
                    <a:pt x="185" y="772"/>
                  </a:cubicBezTo>
                  <a:cubicBezTo>
                    <a:pt x="186" y="773"/>
                    <a:pt x="186" y="774"/>
                    <a:pt x="186" y="775"/>
                  </a:cubicBezTo>
                  <a:cubicBezTo>
                    <a:pt x="186" y="775"/>
                    <a:pt x="188" y="778"/>
                    <a:pt x="189" y="779"/>
                  </a:cubicBezTo>
                  <a:cubicBezTo>
                    <a:pt x="189" y="779"/>
                    <a:pt x="190" y="780"/>
                    <a:pt x="191" y="780"/>
                  </a:cubicBezTo>
                  <a:cubicBezTo>
                    <a:pt x="191" y="780"/>
                    <a:pt x="191" y="780"/>
                    <a:pt x="191" y="780"/>
                  </a:cubicBezTo>
                  <a:cubicBezTo>
                    <a:pt x="192" y="780"/>
                    <a:pt x="194" y="781"/>
                    <a:pt x="195" y="781"/>
                  </a:cubicBezTo>
                  <a:cubicBezTo>
                    <a:pt x="198" y="783"/>
                    <a:pt x="201" y="786"/>
                    <a:pt x="201" y="787"/>
                  </a:cubicBezTo>
                  <a:cubicBezTo>
                    <a:pt x="202" y="788"/>
                    <a:pt x="203" y="790"/>
                    <a:pt x="205" y="792"/>
                  </a:cubicBezTo>
                  <a:cubicBezTo>
                    <a:pt x="205" y="793"/>
                    <a:pt x="205" y="793"/>
                    <a:pt x="206" y="794"/>
                  </a:cubicBezTo>
                  <a:cubicBezTo>
                    <a:pt x="206" y="794"/>
                    <a:pt x="206" y="795"/>
                    <a:pt x="207" y="796"/>
                  </a:cubicBezTo>
                  <a:cubicBezTo>
                    <a:pt x="207" y="796"/>
                    <a:pt x="207" y="797"/>
                    <a:pt x="208" y="798"/>
                  </a:cubicBezTo>
                  <a:cubicBezTo>
                    <a:pt x="208" y="798"/>
                    <a:pt x="209" y="799"/>
                    <a:pt x="210" y="799"/>
                  </a:cubicBezTo>
                  <a:cubicBezTo>
                    <a:pt x="210" y="799"/>
                    <a:pt x="211" y="799"/>
                    <a:pt x="211" y="799"/>
                  </a:cubicBezTo>
                  <a:cubicBezTo>
                    <a:pt x="212" y="798"/>
                    <a:pt x="213" y="798"/>
                    <a:pt x="215" y="798"/>
                  </a:cubicBezTo>
                  <a:cubicBezTo>
                    <a:pt x="215" y="798"/>
                    <a:pt x="216" y="798"/>
                    <a:pt x="216" y="798"/>
                  </a:cubicBezTo>
                  <a:cubicBezTo>
                    <a:pt x="219" y="799"/>
                    <a:pt x="222" y="801"/>
                    <a:pt x="223" y="803"/>
                  </a:cubicBezTo>
                  <a:cubicBezTo>
                    <a:pt x="223" y="804"/>
                    <a:pt x="223" y="804"/>
                    <a:pt x="223" y="805"/>
                  </a:cubicBezTo>
                  <a:cubicBezTo>
                    <a:pt x="224" y="805"/>
                    <a:pt x="225" y="805"/>
                    <a:pt x="226" y="805"/>
                  </a:cubicBezTo>
                  <a:cubicBezTo>
                    <a:pt x="227" y="805"/>
                    <a:pt x="227" y="805"/>
                    <a:pt x="227" y="805"/>
                  </a:cubicBezTo>
                  <a:cubicBezTo>
                    <a:pt x="230" y="806"/>
                    <a:pt x="232" y="808"/>
                    <a:pt x="233" y="810"/>
                  </a:cubicBezTo>
                  <a:cubicBezTo>
                    <a:pt x="233" y="810"/>
                    <a:pt x="233" y="810"/>
                    <a:pt x="233" y="810"/>
                  </a:cubicBezTo>
                  <a:cubicBezTo>
                    <a:pt x="234" y="811"/>
                    <a:pt x="236" y="813"/>
                    <a:pt x="237" y="813"/>
                  </a:cubicBezTo>
                  <a:cubicBezTo>
                    <a:pt x="237" y="813"/>
                    <a:pt x="238" y="813"/>
                    <a:pt x="238" y="813"/>
                  </a:cubicBezTo>
                  <a:cubicBezTo>
                    <a:pt x="240" y="812"/>
                    <a:pt x="241" y="812"/>
                    <a:pt x="242" y="812"/>
                  </a:cubicBezTo>
                  <a:cubicBezTo>
                    <a:pt x="244" y="812"/>
                    <a:pt x="245" y="812"/>
                    <a:pt x="246" y="813"/>
                  </a:cubicBezTo>
                  <a:cubicBezTo>
                    <a:pt x="248" y="814"/>
                    <a:pt x="252" y="817"/>
                    <a:pt x="252" y="821"/>
                  </a:cubicBezTo>
                  <a:cubicBezTo>
                    <a:pt x="252" y="823"/>
                    <a:pt x="250" y="826"/>
                    <a:pt x="247" y="828"/>
                  </a:cubicBezTo>
                  <a:cubicBezTo>
                    <a:pt x="247" y="828"/>
                    <a:pt x="247" y="828"/>
                    <a:pt x="246" y="828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7" y="830"/>
                    <a:pt x="248" y="830"/>
                    <a:pt x="249" y="830"/>
                  </a:cubicBezTo>
                  <a:cubicBezTo>
                    <a:pt x="249" y="830"/>
                    <a:pt x="250" y="830"/>
                    <a:pt x="250" y="829"/>
                  </a:cubicBezTo>
                  <a:cubicBezTo>
                    <a:pt x="250" y="829"/>
                    <a:pt x="250" y="829"/>
                    <a:pt x="250" y="829"/>
                  </a:cubicBezTo>
                  <a:cubicBezTo>
                    <a:pt x="250" y="828"/>
                    <a:pt x="250" y="828"/>
                    <a:pt x="251" y="827"/>
                  </a:cubicBezTo>
                  <a:cubicBezTo>
                    <a:pt x="251" y="827"/>
                    <a:pt x="251" y="827"/>
                    <a:pt x="251" y="827"/>
                  </a:cubicBezTo>
                  <a:cubicBezTo>
                    <a:pt x="251" y="825"/>
                    <a:pt x="252" y="822"/>
                    <a:pt x="255" y="821"/>
                  </a:cubicBezTo>
                  <a:cubicBezTo>
                    <a:pt x="256" y="821"/>
                    <a:pt x="257" y="821"/>
                    <a:pt x="257" y="821"/>
                  </a:cubicBezTo>
                  <a:cubicBezTo>
                    <a:pt x="260" y="821"/>
                    <a:pt x="262" y="822"/>
                    <a:pt x="263" y="823"/>
                  </a:cubicBezTo>
                  <a:cubicBezTo>
                    <a:pt x="263" y="823"/>
                    <a:pt x="264" y="823"/>
                    <a:pt x="264" y="824"/>
                  </a:cubicBezTo>
                  <a:cubicBezTo>
                    <a:pt x="264" y="824"/>
                    <a:pt x="264" y="824"/>
                    <a:pt x="264" y="824"/>
                  </a:cubicBezTo>
                  <a:cubicBezTo>
                    <a:pt x="266" y="824"/>
                    <a:pt x="268" y="825"/>
                    <a:pt x="269" y="827"/>
                  </a:cubicBezTo>
                  <a:cubicBezTo>
                    <a:pt x="270" y="828"/>
                    <a:pt x="270" y="829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4" y="830"/>
                    <a:pt x="277" y="832"/>
                    <a:pt x="278" y="833"/>
                  </a:cubicBezTo>
                  <a:cubicBezTo>
                    <a:pt x="279" y="833"/>
                    <a:pt x="280" y="835"/>
                    <a:pt x="280" y="836"/>
                  </a:cubicBezTo>
                  <a:cubicBezTo>
                    <a:pt x="280" y="836"/>
                    <a:pt x="280" y="836"/>
                    <a:pt x="280" y="836"/>
                  </a:cubicBezTo>
                  <a:cubicBezTo>
                    <a:pt x="280" y="836"/>
                    <a:pt x="281" y="836"/>
                    <a:pt x="281" y="836"/>
                  </a:cubicBezTo>
                  <a:cubicBezTo>
                    <a:pt x="282" y="836"/>
                    <a:pt x="283" y="836"/>
                    <a:pt x="285" y="837"/>
                  </a:cubicBezTo>
                  <a:cubicBezTo>
                    <a:pt x="286" y="838"/>
                    <a:pt x="288" y="841"/>
                    <a:pt x="289" y="842"/>
                  </a:cubicBezTo>
                  <a:cubicBezTo>
                    <a:pt x="289" y="843"/>
                    <a:pt x="289" y="844"/>
                    <a:pt x="290" y="846"/>
                  </a:cubicBezTo>
                  <a:cubicBezTo>
                    <a:pt x="290" y="846"/>
                    <a:pt x="290" y="847"/>
                    <a:pt x="290" y="847"/>
                  </a:cubicBezTo>
                  <a:cubicBezTo>
                    <a:pt x="291" y="847"/>
                    <a:pt x="291" y="847"/>
                    <a:pt x="292" y="847"/>
                  </a:cubicBezTo>
                  <a:cubicBezTo>
                    <a:pt x="293" y="847"/>
                    <a:pt x="293" y="847"/>
                    <a:pt x="294" y="847"/>
                  </a:cubicBezTo>
                  <a:cubicBezTo>
                    <a:pt x="295" y="847"/>
                    <a:pt x="298" y="849"/>
                    <a:pt x="299" y="849"/>
                  </a:cubicBezTo>
                  <a:cubicBezTo>
                    <a:pt x="300" y="850"/>
                    <a:pt x="300" y="851"/>
                    <a:pt x="301" y="852"/>
                  </a:cubicBezTo>
                  <a:cubicBezTo>
                    <a:pt x="301" y="852"/>
                    <a:pt x="301" y="852"/>
                    <a:pt x="302" y="852"/>
                  </a:cubicBezTo>
                  <a:cubicBezTo>
                    <a:pt x="303" y="852"/>
                    <a:pt x="303" y="852"/>
                    <a:pt x="304" y="852"/>
                  </a:cubicBezTo>
                  <a:cubicBezTo>
                    <a:pt x="306" y="853"/>
                    <a:pt x="310" y="855"/>
                    <a:pt x="311" y="858"/>
                  </a:cubicBezTo>
                  <a:cubicBezTo>
                    <a:pt x="312" y="860"/>
                    <a:pt x="312" y="862"/>
                    <a:pt x="312" y="865"/>
                  </a:cubicBezTo>
                  <a:cubicBezTo>
                    <a:pt x="312" y="865"/>
                    <a:pt x="312" y="865"/>
                    <a:pt x="313" y="866"/>
                  </a:cubicBezTo>
                  <a:cubicBezTo>
                    <a:pt x="314" y="866"/>
                    <a:pt x="315" y="867"/>
                    <a:pt x="316" y="868"/>
                  </a:cubicBezTo>
                  <a:cubicBezTo>
                    <a:pt x="317" y="869"/>
                    <a:pt x="319" y="872"/>
                    <a:pt x="319" y="875"/>
                  </a:cubicBezTo>
                  <a:cubicBezTo>
                    <a:pt x="319" y="875"/>
                    <a:pt x="319" y="881"/>
                    <a:pt x="315" y="884"/>
                  </a:cubicBezTo>
                  <a:cubicBezTo>
                    <a:pt x="314" y="884"/>
                    <a:pt x="314" y="884"/>
                    <a:pt x="314" y="884"/>
                  </a:cubicBezTo>
                  <a:cubicBezTo>
                    <a:pt x="314" y="885"/>
                    <a:pt x="315" y="887"/>
                    <a:pt x="317" y="890"/>
                  </a:cubicBezTo>
                  <a:cubicBezTo>
                    <a:pt x="318" y="891"/>
                    <a:pt x="321" y="894"/>
                    <a:pt x="322" y="895"/>
                  </a:cubicBezTo>
                  <a:cubicBezTo>
                    <a:pt x="322" y="896"/>
                    <a:pt x="323" y="896"/>
                    <a:pt x="324" y="897"/>
                  </a:cubicBezTo>
                  <a:cubicBezTo>
                    <a:pt x="325" y="898"/>
                    <a:pt x="327" y="900"/>
                    <a:pt x="328" y="902"/>
                  </a:cubicBezTo>
                  <a:cubicBezTo>
                    <a:pt x="330" y="904"/>
                    <a:pt x="332" y="910"/>
                    <a:pt x="332" y="914"/>
                  </a:cubicBezTo>
                  <a:cubicBezTo>
                    <a:pt x="332" y="916"/>
                    <a:pt x="331" y="918"/>
                    <a:pt x="329" y="920"/>
                  </a:cubicBezTo>
                  <a:cubicBezTo>
                    <a:pt x="329" y="920"/>
                    <a:pt x="329" y="920"/>
                    <a:pt x="329" y="920"/>
                  </a:cubicBezTo>
                  <a:cubicBezTo>
                    <a:pt x="329" y="920"/>
                    <a:pt x="329" y="920"/>
                    <a:pt x="329" y="921"/>
                  </a:cubicBezTo>
                  <a:cubicBezTo>
                    <a:pt x="328" y="922"/>
                    <a:pt x="327" y="924"/>
                    <a:pt x="325" y="925"/>
                  </a:cubicBezTo>
                  <a:cubicBezTo>
                    <a:pt x="324" y="925"/>
                    <a:pt x="323" y="926"/>
                    <a:pt x="322" y="926"/>
                  </a:cubicBezTo>
                  <a:cubicBezTo>
                    <a:pt x="321" y="926"/>
                    <a:pt x="321" y="926"/>
                    <a:pt x="320" y="926"/>
                  </a:cubicBezTo>
                  <a:cubicBezTo>
                    <a:pt x="320" y="926"/>
                    <a:pt x="320" y="927"/>
                    <a:pt x="320" y="927"/>
                  </a:cubicBezTo>
                  <a:cubicBezTo>
                    <a:pt x="320" y="927"/>
                    <a:pt x="319" y="928"/>
                    <a:pt x="319" y="929"/>
                  </a:cubicBezTo>
                  <a:cubicBezTo>
                    <a:pt x="320" y="929"/>
                    <a:pt x="320" y="929"/>
                    <a:pt x="320" y="930"/>
                  </a:cubicBezTo>
                  <a:cubicBezTo>
                    <a:pt x="320" y="930"/>
                    <a:pt x="320" y="930"/>
                    <a:pt x="320" y="930"/>
                  </a:cubicBezTo>
                  <a:cubicBezTo>
                    <a:pt x="321" y="930"/>
                    <a:pt x="322" y="930"/>
                    <a:pt x="323" y="931"/>
                  </a:cubicBezTo>
                  <a:cubicBezTo>
                    <a:pt x="325" y="931"/>
                    <a:pt x="327" y="933"/>
                    <a:pt x="327" y="935"/>
                  </a:cubicBezTo>
                  <a:cubicBezTo>
                    <a:pt x="328" y="937"/>
                    <a:pt x="328" y="939"/>
                    <a:pt x="328" y="940"/>
                  </a:cubicBezTo>
                  <a:cubicBezTo>
                    <a:pt x="328" y="941"/>
                    <a:pt x="328" y="941"/>
                    <a:pt x="328" y="941"/>
                  </a:cubicBezTo>
                  <a:cubicBezTo>
                    <a:pt x="328" y="943"/>
                    <a:pt x="328" y="944"/>
                    <a:pt x="329" y="944"/>
                  </a:cubicBezTo>
                  <a:cubicBezTo>
                    <a:pt x="329" y="944"/>
                    <a:pt x="330" y="945"/>
                    <a:pt x="330" y="946"/>
                  </a:cubicBezTo>
                  <a:cubicBezTo>
                    <a:pt x="331" y="946"/>
                    <a:pt x="331" y="947"/>
                    <a:pt x="332" y="948"/>
                  </a:cubicBezTo>
                  <a:cubicBezTo>
                    <a:pt x="332" y="949"/>
                    <a:pt x="333" y="950"/>
                    <a:pt x="334" y="951"/>
                  </a:cubicBezTo>
                  <a:cubicBezTo>
                    <a:pt x="334" y="952"/>
                    <a:pt x="335" y="954"/>
                    <a:pt x="335" y="954"/>
                  </a:cubicBezTo>
                  <a:cubicBezTo>
                    <a:pt x="335" y="954"/>
                    <a:pt x="335" y="955"/>
                    <a:pt x="336" y="955"/>
                  </a:cubicBezTo>
                  <a:cubicBezTo>
                    <a:pt x="337" y="955"/>
                    <a:pt x="338" y="956"/>
                    <a:pt x="339" y="957"/>
                  </a:cubicBezTo>
                  <a:cubicBezTo>
                    <a:pt x="340" y="958"/>
                    <a:pt x="342" y="961"/>
                    <a:pt x="342" y="964"/>
                  </a:cubicBezTo>
                  <a:cubicBezTo>
                    <a:pt x="342" y="965"/>
                    <a:pt x="342" y="967"/>
                    <a:pt x="341" y="968"/>
                  </a:cubicBezTo>
                  <a:cubicBezTo>
                    <a:pt x="342" y="968"/>
                    <a:pt x="342" y="968"/>
                    <a:pt x="342" y="968"/>
                  </a:cubicBezTo>
                  <a:cubicBezTo>
                    <a:pt x="342" y="965"/>
                    <a:pt x="344" y="962"/>
                    <a:pt x="345" y="962"/>
                  </a:cubicBezTo>
                  <a:cubicBezTo>
                    <a:pt x="347" y="960"/>
                    <a:pt x="350" y="960"/>
                    <a:pt x="351" y="959"/>
                  </a:cubicBezTo>
                  <a:cubicBezTo>
                    <a:pt x="351" y="959"/>
                    <a:pt x="351" y="959"/>
                    <a:pt x="352" y="959"/>
                  </a:cubicBezTo>
                  <a:cubicBezTo>
                    <a:pt x="353" y="959"/>
                    <a:pt x="357" y="960"/>
                    <a:pt x="359" y="961"/>
                  </a:cubicBezTo>
                  <a:cubicBezTo>
                    <a:pt x="361" y="962"/>
                    <a:pt x="362" y="964"/>
                    <a:pt x="362" y="965"/>
                  </a:cubicBezTo>
                  <a:cubicBezTo>
                    <a:pt x="362" y="965"/>
                    <a:pt x="362" y="965"/>
                    <a:pt x="362" y="965"/>
                  </a:cubicBezTo>
                  <a:cubicBezTo>
                    <a:pt x="362" y="965"/>
                    <a:pt x="362" y="965"/>
                    <a:pt x="362" y="965"/>
                  </a:cubicBezTo>
                  <a:cubicBezTo>
                    <a:pt x="363" y="966"/>
                    <a:pt x="364" y="966"/>
                    <a:pt x="364" y="967"/>
                  </a:cubicBezTo>
                  <a:cubicBezTo>
                    <a:pt x="365" y="967"/>
                    <a:pt x="365" y="968"/>
                    <a:pt x="366" y="968"/>
                  </a:cubicBezTo>
                  <a:cubicBezTo>
                    <a:pt x="366" y="968"/>
                    <a:pt x="366" y="967"/>
                    <a:pt x="366" y="967"/>
                  </a:cubicBezTo>
                  <a:cubicBezTo>
                    <a:pt x="366" y="966"/>
                    <a:pt x="365" y="963"/>
                    <a:pt x="366" y="962"/>
                  </a:cubicBezTo>
                  <a:cubicBezTo>
                    <a:pt x="366" y="962"/>
                    <a:pt x="367" y="961"/>
                    <a:pt x="368" y="960"/>
                  </a:cubicBezTo>
                  <a:cubicBezTo>
                    <a:pt x="368" y="959"/>
                    <a:pt x="371" y="958"/>
                    <a:pt x="372" y="957"/>
                  </a:cubicBezTo>
                  <a:cubicBezTo>
                    <a:pt x="372" y="956"/>
                    <a:pt x="374" y="954"/>
                    <a:pt x="374" y="953"/>
                  </a:cubicBezTo>
                  <a:cubicBezTo>
                    <a:pt x="375" y="951"/>
                    <a:pt x="375" y="947"/>
                    <a:pt x="376" y="945"/>
                  </a:cubicBezTo>
                  <a:cubicBezTo>
                    <a:pt x="377" y="944"/>
                    <a:pt x="378" y="941"/>
                    <a:pt x="379" y="940"/>
                  </a:cubicBezTo>
                  <a:cubicBezTo>
                    <a:pt x="380" y="939"/>
                    <a:pt x="382" y="937"/>
                    <a:pt x="383" y="936"/>
                  </a:cubicBezTo>
                  <a:cubicBezTo>
                    <a:pt x="385" y="935"/>
                    <a:pt x="387" y="933"/>
                    <a:pt x="388" y="933"/>
                  </a:cubicBezTo>
                  <a:cubicBezTo>
                    <a:pt x="389" y="932"/>
                    <a:pt x="392" y="932"/>
                    <a:pt x="394" y="932"/>
                  </a:cubicBezTo>
                  <a:cubicBezTo>
                    <a:pt x="395" y="932"/>
                    <a:pt x="399" y="932"/>
                    <a:pt x="401" y="932"/>
                  </a:cubicBezTo>
                  <a:cubicBezTo>
                    <a:pt x="402" y="933"/>
                    <a:pt x="405" y="934"/>
                    <a:pt x="406" y="934"/>
                  </a:cubicBezTo>
                  <a:cubicBezTo>
                    <a:pt x="408" y="935"/>
                    <a:pt x="411" y="936"/>
                    <a:pt x="413" y="937"/>
                  </a:cubicBezTo>
                  <a:cubicBezTo>
                    <a:pt x="415" y="937"/>
                    <a:pt x="417" y="938"/>
                    <a:pt x="419" y="939"/>
                  </a:cubicBezTo>
                  <a:cubicBezTo>
                    <a:pt x="419" y="939"/>
                    <a:pt x="420" y="941"/>
                    <a:pt x="421" y="942"/>
                  </a:cubicBezTo>
                  <a:cubicBezTo>
                    <a:pt x="422" y="942"/>
                    <a:pt x="424" y="942"/>
                    <a:pt x="426" y="942"/>
                  </a:cubicBezTo>
                  <a:cubicBezTo>
                    <a:pt x="427" y="943"/>
                    <a:pt x="430" y="943"/>
                    <a:pt x="431" y="943"/>
                  </a:cubicBezTo>
                  <a:cubicBezTo>
                    <a:pt x="432" y="943"/>
                    <a:pt x="435" y="944"/>
                    <a:pt x="436" y="945"/>
                  </a:cubicBezTo>
                  <a:cubicBezTo>
                    <a:pt x="438" y="946"/>
                    <a:pt x="443" y="946"/>
                    <a:pt x="445" y="947"/>
                  </a:cubicBezTo>
                  <a:cubicBezTo>
                    <a:pt x="446" y="948"/>
                    <a:pt x="447" y="951"/>
                    <a:pt x="449" y="952"/>
                  </a:cubicBezTo>
                  <a:cubicBezTo>
                    <a:pt x="450" y="953"/>
                    <a:pt x="454" y="954"/>
                    <a:pt x="456" y="954"/>
                  </a:cubicBezTo>
                  <a:cubicBezTo>
                    <a:pt x="458" y="954"/>
                    <a:pt x="462" y="953"/>
                    <a:pt x="463" y="952"/>
                  </a:cubicBezTo>
                  <a:cubicBezTo>
                    <a:pt x="465" y="951"/>
                    <a:pt x="467" y="948"/>
                    <a:pt x="467" y="946"/>
                  </a:cubicBezTo>
                  <a:cubicBezTo>
                    <a:pt x="468" y="944"/>
                    <a:pt x="467" y="940"/>
                    <a:pt x="467" y="937"/>
                  </a:cubicBezTo>
                  <a:cubicBezTo>
                    <a:pt x="467" y="936"/>
                    <a:pt x="467" y="932"/>
                    <a:pt x="466" y="930"/>
                  </a:cubicBezTo>
                  <a:cubicBezTo>
                    <a:pt x="465" y="929"/>
                    <a:pt x="463" y="928"/>
                    <a:pt x="462" y="927"/>
                  </a:cubicBezTo>
                  <a:cubicBezTo>
                    <a:pt x="460" y="925"/>
                    <a:pt x="456" y="923"/>
                    <a:pt x="454" y="921"/>
                  </a:cubicBezTo>
                  <a:cubicBezTo>
                    <a:pt x="454" y="920"/>
                    <a:pt x="452" y="917"/>
                    <a:pt x="452" y="916"/>
                  </a:cubicBezTo>
                  <a:cubicBezTo>
                    <a:pt x="452" y="914"/>
                    <a:pt x="452" y="912"/>
                    <a:pt x="452" y="910"/>
                  </a:cubicBezTo>
                  <a:cubicBezTo>
                    <a:pt x="452" y="909"/>
                    <a:pt x="455" y="906"/>
                    <a:pt x="455" y="905"/>
                  </a:cubicBezTo>
                  <a:cubicBezTo>
                    <a:pt x="456" y="903"/>
                    <a:pt x="455" y="899"/>
                    <a:pt x="455" y="897"/>
                  </a:cubicBezTo>
                  <a:cubicBezTo>
                    <a:pt x="455" y="896"/>
                    <a:pt x="457" y="893"/>
                    <a:pt x="458" y="892"/>
                  </a:cubicBezTo>
                  <a:cubicBezTo>
                    <a:pt x="458" y="891"/>
                    <a:pt x="461" y="889"/>
                    <a:pt x="462" y="889"/>
                  </a:cubicBezTo>
                  <a:cubicBezTo>
                    <a:pt x="463" y="889"/>
                    <a:pt x="465" y="889"/>
                    <a:pt x="466" y="889"/>
                  </a:cubicBezTo>
                  <a:cubicBezTo>
                    <a:pt x="466" y="890"/>
                    <a:pt x="467" y="891"/>
                    <a:pt x="468" y="891"/>
                  </a:cubicBezTo>
                  <a:cubicBezTo>
                    <a:pt x="469" y="891"/>
                    <a:pt x="470" y="891"/>
                    <a:pt x="471" y="890"/>
                  </a:cubicBezTo>
                  <a:cubicBezTo>
                    <a:pt x="471" y="890"/>
                    <a:pt x="472" y="887"/>
                    <a:pt x="473" y="887"/>
                  </a:cubicBezTo>
                  <a:cubicBezTo>
                    <a:pt x="474" y="886"/>
                    <a:pt x="476" y="884"/>
                    <a:pt x="477" y="883"/>
                  </a:cubicBezTo>
                  <a:cubicBezTo>
                    <a:pt x="479" y="882"/>
                    <a:pt x="485" y="880"/>
                    <a:pt x="487" y="880"/>
                  </a:cubicBezTo>
                  <a:cubicBezTo>
                    <a:pt x="489" y="879"/>
                    <a:pt x="493" y="878"/>
                    <a:pt x="495" y="878"/>
                  </a:cubicBezTo>
                  <a:cubicBezTo>
                    <a:pt x="497" y="877"/>
                    <a:pt x="501" y="876"/>
                    <a:pt x="503" y="875"/>
                  </a:cubicBezTo>
                  <a:cubicBezTo>
                    <a:pt x="504" y="875"/>
                    <a:pt x="507" y="874"/>
                    <a:pt x="508" y="873"/>
                  </a:cubicBezTo>
                  <a:cubicBezTo>
                    <a:pt x="509" y="871"/>
                    <a:pt x="509" y="867"/>
                    <a:pt x="508" y="865"/>
                  </a:cubicBezTo>
                  <a:cubicBezTo>
                    <a:pt x="507" y="864"/>
                    <a:pt x="504" y="862"/>
                    <a:pt x="503" y="861"/>
                  </a:cubicBezTo>
                  <a:cubicBezTo>
                    <a:pt x="501" y="860"/>
                    <a:pt x="497" y="859"/>
                    <a:pt x="496" y="857"/>
                  </a:cubicBezTo>
                  <a:cubicBezTo>
                    <a:pt x="495" y="856"/>
                    <a:pt x="495" y="853"/>
                    <a:pt x="495" y="852"/>
                  </a:cubicBezTo>
                  <a:cubicBezTo>
                    <a:pt x="494" y="851"/>
                    <a:pt x="492" y="849"/>
                    <a:pt x="492" y="847"/>
                  </a:cubicBezTo>
                  <a:cubicBezTo>
                    <a:pt x="491" y="846"/>
                    <a:pt x="492" y="842"/>
                    <a:pt x="492" y="841"/>
                  </a:cubicBezTo>
                  <a:cubicBezTo>
                    <a:pt x="493" y="839"/>
                    <a:pt x="494" y="836"/>
                    <a:pt x="495" y="835"/>
                  </a:cubicBezTo>
                  <a:cubicBezTo>
                    <a:pt x="496" y="834"/>
                    <a:pt x="498" y="832"/>
                    <a:pt x="499" y="831"/>
                  </a:cubicBezTo>
                  <a:cubicBezTo>
                    <a:pt x="500" y="830"/>
                    <a:pt x="503" y="829"/>
                    <a:pt x="504" y="828"/>
                  </a:cubicBezTo>
                  <a:cubicBezTo>
                    <a:pt x="505" y="826"/>
                    <a:pt x="506" y="823"/>
                    <a:pt x="506" y="821"/>
                  </a:cubicBezTo>
                  <a:cubicBezTo>
                    <a:pt x="507" y="820"/>
                    <a:pt x="507" y="818"/>
                    <a:pt x="506" y="818"/>
                  </a:cubicBezTo>
                  <a:cubicBezTo>
                    <a:pt x="506" y="817"/>
                    <a:pt x="505" y="816"/>
                    <a:pt x="505" y="816"/>
                  </a:cubicBezTo>
                  <a:cubicBezTo>
                    <a:pt x="504" y="815"/>
                    <a:pt x="504" y="815"/>
                    <a:pt x="504" y="815"/>
                  </a:cubicBezTo>
                  <a:cubicBezTo>
                    <a:pt x="503" y="814"/>
                    <a:pt x="504" y="812"/>
                    <a:pt x="504" y="811"/>
                  </a:cubicBezTo>
                  <a:cubicBezTo>
                    <a:pt x="504" y="810"/>
                    <a:pt x="502" y="809"/>
                    <a:pt x="502" y="808"/>
                  </a:cubicBezTo>
                  <a:cubicBezTo>
                    <a:pt x="501" y="807"/>
                    <a:pt x="502" y="804"/>
                    <a:pt x="502" y="803"/>
                  </a:cubicBezTo>
                  <a:cubicBezTo>
                    <a:pt x="502" y="802"/>
                    <a:pt x="504" y="800"/>
                    <a:pt x="504" y="799"/>
                  </a:cubicBezTo>
                  <a:cubicBezTo>
                    <a:pt x="504" y="798"/>
                    <a:pt x="502" y="795"/>
                    <a:pt x="502" y="794"/>
                  </a:cubicBezTo>
                  <a:cubicBezTo>
                    <a:pt x="502" y="793"/>
                    <a:pt x="503" y="792"/>
                    <a:pt x="504" y="791"/>
                  </a:cubicBezTo>
                  <a:cubicBezTo>
                    <a:pt x="505" y="789"/>
                    <a:pt x="506" y="784"/>
                    <a:pt x="505" y="782"/>
                  </a:cubicBezTo>
                  <a:cubicBezTo>
                    <a:pt x="505" y="781"/>
                    <a:pt x="502" y="780"/>
                    <a:pt x="501" y="779"/>
                  </a:cubicBezTo>
                  <a:cubicBezTo>
                    <a:pt x="501" y="778"/>
                    <a:pt x="502" y="775"/>
                    <a:pt x="502" y="774"/>
                  </a:cubicBezTo>
                  <a:cubicBezTo>
                    <a:pt x="503" y="773"/>
                    <a:pt x="505" y="772"/>
                    <a:pt x="505" y="771"/>
                  </a:cubicBezTo>
                  <a:cubicBezTo>
                    <a:pt x="505" y="771"/>
                    <a:pt x="506" y="769"/>
                    <a:pt x="505" y="768"/>
                  </a:cubicBezTo>
                  <a:cubicBezTo>
                    <a:pt x="505" y="767"/>
                    <a:pt x="504" y="766"/>
                    <a:pt x="504" y="765"/>
                  </a:cubicBezTo>
                  <a:cubicBezTo>
                    <a:pt x="504" y="764"/>
                    <a:pt x="505" y="761"/>
                    <a:pt x="506" y="761"/>
                  </a:cubicBezTo>
                  <a:cubicBezTo>
                    <a:pt x="507" y="760"/>
                    <a:pt x="510" y="760"/>
                    <a:pt x="511" y="759"/>
                  </a:cubicBezTo>
                  <a:cubicBezTo>
                    <a:pt x="512" y="758"/>
                    <a:pt x="513" y="756"/>
                    <a:pt x="513" y="755"/>
                  </a:cubicBezTo>
                  <a:cubicBezTo>
                    <a:pt x="513" y="754"/>
                    <a:pt x="512" y="752"/>
                    <a:pt x="512" y="751"/>
                  </a:cubicBezTo>
                  <a:cubicBezTo>
                    <a:pt x="511" y="750"/>
                    <a:pt x="509" y="749"/>
                    <a:pt x="508" y="748"/>
                  </a:cubicBezTo>
                  <a:cubicBezTo>
                    <a:pt x="507" y="748"/>
                    <a:pt x="505" y="747"/>
                    <a:pt x="504" y="747"/>
                  </a:cubicBezTo>
                  <a:cubicBezTo>
                    <a:pt x="503" y="746"/>
                    <a:pt x="502" y="744"/>
                    <a:pt x="502" y="743"/>
                  </a:cubicBezTo>
                  <a:cubicBezTo>
                    <a:pt x="502" y="742"/>
                    <a:pt x="505" y="741"/>
                    <a:pt x="505" y="740"/>
                  </a:cubicBezTo>
                  <a:cubicBezTo>
                    <a:pt x="506" y="739"/>
                    <a:pt x="508" y="737"/>
                    <a:pt x="508" y="736"/>
                  </a:cubicBezTo>
                  <a:cubicBezTo>
                    <a:pt x="508" y="736"/>
                    <a:pt x="507" y="734"/>
                    <a:pt x="507" y="733"/>
                  </a:cubicBezTo>
                  <a:cubicBezTo>
                    <a:pt x="507" y="732"/>
                    <a:pt x="507" y="729"/>
                    <a:pt x="509" y="729"/>
                  </a:cubicBezTo>
                  <a:cubicBezTo>
                    <a:pt x="510" y="729"/>
                    <a:pt x="511" y="732"/>
                    <a:pt x="512" y="732"/>
                  </a:cubicBezTo>
                  <a:cubicBezTo>
                    <a:pt x="513" y="732"/>
                    <a:pt x="514" y="731"/>
                    <a:pt x="514" y="731"/>
                  </a:cubicBezTo>
                  <a:cubicBezTo>
                    <a:pt x="515" y="730"/>
                    <a:pt x="515" y="727"/>
                    <a:pt x="516" y="727"/>
                  </a:cubicBezTo>
                  <a:cubicBezTo>
                    <a:pt x="517" y="727"/>
                    <a:pt x="518" y="729"/>
                    <a:pt x="519" y="729"/>
                  </a:cubicBezTo>
                  <a:cubicBezTo>
                    <a:pt x="520" y="729"/>
                    <a:pt x="521" y="727"/>
                    <a:pt x="522" y="727"/>
                  </a:cubicBezTo>
                  <a:cubicBezTo>
                    <a:pt x="522" y="726"/>
                    <a:pt x="523" y="723"/>
                    <a:pt x="523" y="722"/>
                  </a:cubicBezTo>
                  <a:cubicBezTo>
                    <a:pt x="523" y="721"/>
                    <a:pt x="521" y="718"/>
                    <a:pt x="522" y="717"/>
                  </a:cubicBezTo>
                  <a:cubicBezTo>
                    <a:pt x="522" y="716"/>
                    <a:pt x="526" y="715"/>
                    <a:pt x="527" y="714"/>
                  </a:cubicBezTo>
                  <a:cubicBezTo>
                    <a:pt x="528" y="713"/>
                    <a:pt x="529" y="711"/>
                    <a:pt x="529" y="709"/>
                  </a:cubicBezTo>
                  <a:cubicBezTo>
                    <a:pt x="530" y="708"/>
                    <a:pt x="532" y="706"/>
                    <a:pt x="532" y="704"/>
                  </a:cubicBezTo>
                  <a:cubicBezTo>
                    <a:pt x="532" y="703"/>
                    <a:pt x="532" y="701"/>
                    <a:pt x="532" y="699"/>
                  </a:cubicBezTo>
                  <a:cubicBezTo>
                    <a:pt x="532" y="698"/>
                    <a:pt x="530" y="696"/>
                    <a:pt x="530" y="695"/>
                  </a:cubicBezTo>
                  <a:cubicBezTo>
                    <a:pt x="530" y="694"/>
                    <a:pt x="532" y="693"/>
                    <a:pt x="533" y="692"/>
                  </a:cubicBezTo>
                  <a:cubicBezTo>
                    <a:pt x="534" y="692"/>
                    <a:pt x="536" y="692"/>
                    <a:pt x="537" y="692"/>
                  </a:cubicBezTo>
                  <a:cubicBezTo>
                    <a:pt x="537" y="691"/>
                    <a:pt x="538" y="689"/>
                    <a:pt x="538" y="689"/>
                  </a:cubicBezTo>
                  <a:cubicBezTo>
                    <a:pt x="539" y="688"/>
                    <a:pt x="541" y="688"/>
                    <a:pt x="541" y="688"/>
                  </a:cubicBezTo>
                  <a:cubicBezTo>
                    <a:pt x="541" y="687"/>
                    <a:pt x="541" y="686"/>
                    <a:pt x="541" y="685"/>
                  </a:cubicBezTo>
                  <a:cubicBezTo>
                    <a:pt x="541" y="684"/>
                    <a:pt x="539" y="683"/>
                    <a:pt x="539" y="682"/>
                  </a:cubicBezTo>
                  <a:cubicBezTo>
                    <a:pt x="539" y="681"/>
                    <a:pt x="541" y="679"/>
                    <a:pt x="541" y="678"/>
                  </a:cubicBezTo>
                  <a:cubicBezTo>
                    <a:pt x="541" y="678"/>
                    <a:pt x="540" y="677"/>
                    <a:pt x="540" y="676"/>
                  </a:cubicBezTo>
                  <a:cubicBezTo>
                    <a:pt x="540" y="675"/>
                    <a:pt x="542" y="674"/>
                    <a:pt x="542" y="673"/>
                  </a:cubicBezTo>
                  <a:cubicBezTo>
                    <a:pt x="542" y="672"/>
                    <a:pt x="542" y="669"/>
                    <a:pt x="543" y="668"/>
                  </a:cubicBezTo>
                  <a:cubicBezTo>
                    <a:pt x="543" y="667"/>
                    <a:pt x="542" y="663"/>
                    <a:pt x="543" y="662"/>
                  </a:cubicBezTo>
                  <a:cubicBezTo>
                    <a:pt x="543" y="661"/>
                    <a:pt x="545" y="659"/>
                    <a:pt x="546" y="658"/>
                  </a:cubicBezTo>
                  <a:cubicBezTo>
                    <a:pt x="546" y="658"/>
                    <a:pt x="548" y="658"/>
                    <a:pt x="548" y="657"/>
                  </a:cubicBezTo>
                  <a:cubicBezTo>
                    <a:pt x="549" y="657"/>
                    <a:pt x="551" y="656"/>
                    <a:pt x="552" y="655"/>
                  </a:cubicBezTo>
                  <a:cubicBezTo>
                    <a:pt x="553" y="654"/>
                    <a:pt x="555" y="653"/>
                    <a:pt x="555" y="652"/>
                  </a:cubicBezTo>
                  <a:cubicBezTo>
                    <a:pt x="556" y="650"/>
                    <a:pt x="557" y="645"/>
                    <a:pt x="557" y="643"/>
                  </a:cubicBezTo>
                  <a:cubicBezTo>
                    <a:pt x="557" y="641"/>
                    <a:pt x="556" y="637"/>
                    <a:pt x="555" y="63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506913" y="2967038"/>
              <a:ext cx="360362" cy="636588"/>
            </a:xfrm>
            <a:custGeom>
              <a:avLst/>
              <a:gdLst>
                <a:gd name="T0" fmla="*/ 411 w 427"/>
                <a:gd name="T1" fmla="*/ 495 h 755"/>
                <a:gd name="T2" fmla="*/ 407 w 427"/>
                <a:gd name="T3" fmla="*/ 477 h 755"/>
                <a:gd name="T4" fmla="*/ 343 w 427"/>
                <a:gd name="T5" fmla="*/ 13 h 755"/>
                <a:gd name="T6" fmla="*/ 76 w 427"/>
                <a:gd name="T7" fmla="*/ 46 h 755"/>
                <a:gd name="T8" fmla="*/ 8 w 427"/>
                <a:gd name="T9" fmla="*/ 68 h 755"/>
                <a:gd name="T10" fmla="*/ 51 w 427"/>
                <a:gd name="T11" fmla="*/ 475 h 755"/>
                <a:gd name="T12" fmla="*/ 45 w 427"/>
                <a:gd name="T13" fmla="*/ 488 h 755"/>
                <a:gd name="T14" fmla="*/ 44 w 427"/>
                <a:gd name="T15" fmla="*/ 507 h 755"/>
                <a:gd name="T16" fmla="*/ 47 w 427"/>
                <a:gd name="T17" fmla="*/ 516 h 755"/>
                <a:gd name="T18" fmla="*/ 55 w 427"/>
                <a:gd name="T19" fmla="*/ 532 h 755"/>
                <a:gd name="T20" fmla="*/ 61 w 427"/>
                <a:gd name="T21" fmla="*/ 556 h 755"/>
                <a:gd name="T22" fmla="*/ 67 w 427"/>
                <a:gd name="T23" fmla="*/ 565 h 755"/>
                <a:gd name="T24" fmla="*/ 60 w 427"/>
                <a:gd name="T25" fmla="*/ 597 h 755"/>
                <a:gd name="T26" fmla="*/ 57 w 427"/>
                <a:gd name="T27" fmla="*/ 601 h 755"/>
                <a:gd name="T28" fmla="*/ 54 w 427"/>
                <a:gd name="T29" fmla="*/ 617 h 755"/>
                <a:gd name="T30" fmla="*/ 46 w 427"/>
                <a:gd name="T31" fmla="*/ 632 h 755"/>
                <a:gd name="T32" fmla="*/ 43 w 427"/>
                <a:gd name="T33" fmla="*/ 647 h 755"/>
                <a:gd name="T34" fmla="*/ 28 w 427"/>
                <a:gd name="T35" fmla="*/ 669 h 755"/>
                <a:gd name="T36" fmla="*/ 19 w 427"/>
                <a:gd name="T37" fmla="*/ 678 h 755"/>
                <a:gd name="T38" fmla="*/ 19 w 427"/>
                <a:gd name="T39" fmla="*/ 700 h 755"/>
                <a:gd name="T40" fmla="*/ 17 w 427"/>
                <a:gd name="T41" fmla="*/ 728 h 755"/>
                <a:gd name="T42" fmla="*/ 16 w 427"/>
                <a:gd name="T43" fmla="*/ 741 h 755"/>
                <a:gd name="T44" fmla="*/ 23 w 427"/>
                <a:gd name="T45" fmla="*/ 754 h 755"/>
                <a:gd name="T46" fmla="*/ 31 w 427"/>
                <a:gd name="T47" fmla="*/ 741 h 755"/>
                <a:gd name="T48" fmla="*/ 35 w 427"/>
                <a:gd name="T49" fmla="*/ 727 h 755"/>
                <a:gd name="T50" fmla="*/ 55 w 427"/>
                <a:gd name="T51" fmla="*/ 729 h 755"/>
                <a:gd name="T52" fmla="*/ 64 w 427"/>
                <a:gd name="T53" fmla="*/ 741 h 755"/>
                <a:gd name="T54" fmla="*/ 71 w 427"/>
                <a:gd name="T55" fmla="*/ 728 h 755"/>
                <a:gd name="T56" fmla="*/ 73 w 427"/>
                <a:gd name="T57" fmla="*/ 714 h 755"/>
                <a:gd name="T58" fmla="*/ 87 w 427"/>
                <a:gd name="T59" fmla="*/ 722 h 755"/>
                <a:gd name="T60" fmla="*/ 112 w 427"/>
                <a:gd name="T61" fmla="*/ 721 h 755"/>
                <a:gd name="T62" fmla="*/ 134 w 427"/>
                <a:gd name="T63" fmla="*/ 730 h 755"/>
                <a:gd name="T64" fmla="*/ 147 w 427"/>
                <a:gd name="T65" fmla="*/ 717 h 755"/>
                <a:gd name="T66" fmla="*/ 168 w 427"/>
                <a:gd name="T67" fmla="*/ 700 h 755"/>
                <a:gd name="T68" fmla="*/ 185 w 427"/>
                <a:gd name="T69" fmla="*/ 708 h 755"/>
                <a:gd name="T70" fmla="*/ 201 w 427"/>
                <a:gd name="T71" fmla="*/ 709 h 755"/>
                <a:gd name="T72" fmla="*/ 208 w 427"/>
                <a:gd name="T73" fmla="*/ 712 h 755"/>
                <a:gd name="T74" fmla="*/ 218 w 427"/>
                <a:gd name="T75" fmla="*/ 703 h 755"/>
                <a:gd name="T76" fmla="*/ 219 w 427"/>
                <a:gd name="T77" fmla="*/ 681 h 755"/>
                <a:gd name="T78" fmla="*/ 219 w 427"/>
                <a:gd name="T79" fmla="*/ 668 h 755"/>
                <a:gd name="T80" fmla="*/ 231 w 427"/>
                <a:gd name="T81" fmla="*/ 664 h 755"/>
                <a:gd name="T82" fmla="*/ 240 w 427"/>
                <a:gd name="T83" fmla="*/ 656 h 755"/>
                <a:gd name="T84" fmla="*/ 250 w 427"/>
                <a:gd name="T85" fmla="*/ 676 h 755"/>
                <a:gd name="T86" fmla="*/ 272 w 427"/>
                <a:gd name="T87" fmla="*/ 679 h 755"/>
                <a:gd name="T88" fmla="*/ 283 w 427"/>
                <a:gd name="T89" fmla="*/ 678 h 755"/>
                <a:gd name="T90" fmla="*/ 295 w 427"/>
                <a:gd name="T91" fmla="*/ 657 h 755"/>
                <a:gd name="T92" fmla="*/ 301 w 427"/>
                <a:gd name="T93" fmla="*/ 628 h 755"/>
                <a:gd name="T94" fmla="*/ 314 w 427"/>
                <a:gd name="T95" fmla="*/ 628 h 755"/>
                <a:gd name="T96" fmla="*/ 325 w 427"/>
                <a:gd name="T97" fmla="*/ 604 h 755"/>
                <a:gd name="T98" fmla="*/ 343 w 427"/>
                <a:gd name="T99" fmla="*/ 581 h 755"/>
                <a:gd name="T100" fmla="*/ 345 w 427"/>
                <a:gd name="T101" fmla="*/ 560 h 755"/>
                <a:gd name="T102" fmla="*/ 348 w 427"/>
                <a:gd name="T103" fmla="*/ 539 h 755"/>
                <a:gd name="T104" fmla="*/ 370 w 427"/>
                <a:gd name="T105" fmla="*/ 540 h 755"/>
                <a:gd name="T106" fmla="*/ 395 w 427"/>
                <a:gd name="T107" fmla="*/ 525 h 755"/>
                <a:gd name="T108" fmla="*/ 421 w 427"/>
                <a:gd name="T109" fmla="*/ 519 h 755"/>
                <a:gd name="T110" fmla="*/ 425 w 427"/>
                <a:gd name="T111" fmla="*/ 50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7" h="755">
                  <a:moveTo>
                    <a:pt x="426" y="500"/>
                  </a:moveTo>
                  <a:cubicBezTo>
                    <a:pt x="425" y="499"/>
                    <a:pt x="422" y="498"/>
                    <a:pt x="421" y="498"/>
                  </a:cubicBezTo>
                  <a:cubicBezTo>
                    <a:pt x="420" y="498"/>
                    <a:pt x="418" y="499"/>
                    <a:pt x="417" y="499"/>
                  </a:cubicBezTo>
                  <a:cubicBezTo>
                    <a:pt x="416" y="500"/>
                    <a:pt x="414" y="500"/>
                    <a:pt x="413" y="499"/>
                  </a:cubicBezTo>
                  <a:cubicBezTo>
                    <a:pt x="412" y="499"/>
                    <a:pt x="411" y="496"/>
                    <a:pt x="411" y="495"/>
                  </a:cubicBezTo>
                  <a:cubicBezTo>
                    <a:pt x="411" y="494"/>
                    <a:pt x="413" y="492"/>
                    <a:pt x="413" y="491"/>
                  </a:cubicBezTo>
                  <a:cubicBezTo>
                    <a:pt x="414" y="490"/>
                    <a:pt x="416" y="490"/>
                    <a:pt x="416" y="489"/>
                  </a:cubicBezTo>
                  <a:cubicBezTo>
                    <a:pt x="417" y="487"/>
                    <a:pt x="416" y="484"/>
                    <a:pt x="415" y="483"/>
                  </a:cubicBezTo>
                  <a:cubicBezTo>
                    <a:pt x="414" y="482"/>
                    <a:pt x="413" y="479"/>
                    <a:pt x="412" y="479"/>
                  </a:cubicBezTo>
                  <a:cubicBezTo>
                    <a:pt x="411" y="478"/>
                    <a:pt x="408" y="478"/>
                    <a:pt x="407" y="477"/>
                  </a:cubicBezTo>
                  <a:cubicBezTo>
                    <a:pt x="407" y="476"/>
                    <a:pt x="406" y="474"/>
                    <a:pt x="406" y="473"/>
                  </a:cubicBezTo>
                  <a:cubicBezTo>
                    <a:pt x="406" y="472"/>
                    <a:pt x="407" y="470"/>
                    <a:pt x="407" y="469"/>
                  </a:cubicBezTo>
                  <a:cubicBezTo>
                    <a:pt x="408" y="468"/>
                    <a:pt x="411" y="467"/>
                    <a:pt x="412" y="466"/>
                  </a:cubicBezTo>
                  <a:cubicBezTo>
                    <a:pt x="412" y="465"/>
                    <a:pt x="413" y="464"/>
                    <a:pt x="414" y="463"/>
                  </a:cubicBezTo>
                  <a:cubicBezTo>
                    <a:pt x="343" y="13"/>
                    <a:pt x="343" y="13"/>
                    <a:pt x="343" y="13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41" y="0"/>
                    <a:pt x="222" y="20"/>
                    <a:pt x="182" y="26"/>
                  </a:cubicBezTo>
                  <a:cubicBezTo>
                    <a:pt x="167" y="29"/>
                    <a:pt x="137" y="33"/>
                    <a:pt x="122" y="35"/>
                  </a:cubicBezTo>
                  <a:cubicBezTo>
                    <a:pt x="114" y="36"/>
                    <a:pt x="92" y="38"/>
                    <a:pt x="83" y="39"/>
                  </a:cubicBezTo>
                  <a:cubicBezTo>
                    <a:pt x="81" y="42"/>
                    <a:pt x="78" y="44"/>
                    <a:pt x="76" y="46"/>
                  </a:cubicBezTo>
                  <a:cubicBezTo>
                    <a:pt x="73" y="48"/>
                    <a:pt x="66" y="53"/>
                    <a:pt x="63" y="55"/>
                  </a:cubicBezTo>
                  <a:cubicBezTo>
                    <a:pt x="59" y="57"/>
                    <a:pt x="53" y="60"/>
                    <a:pt x="50" y="61"/>
                  </a:cubicBezTo>
                  <a:cubicBezTo>
                    <a:pt x="46" y="63"/>
                    <a:pt x="39" y="69"/>
                    <a:pt x="35" y="70"/>
                  </a:cubicBezTo>
                  <a:cubicBezTo>
                    <a:pt x="31" y="71"/>
                    <a:pt x="21" y="71"/>
                    <a:pt x="16" y="71"/>
                  </a:cubicBezTo>
                  <a:cubicBezTo>
                    <a:pt x="14" y="70"/>
                    <a:pt x="10" y="69"/>
                    <a:pt x="8" y="68"/>
                  </a:cubicBezTo>
                  <a:cubicBezTo>
                    <a:pt x="6" y="67"/>
                    <a:pt x="2" y="64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2" y="467"/>
                    <a:pt x="52" y="467"/>
                    <a:pt x="52" y="467"/>
                  </a:cubicBezTo>
                  <a:cubicBezTo>
                    <a:pt x="52" y="468"/>
                    <a:pt x="52" y="468"/>
                    <a:pt x="52" y="468"/>
                  </a:cubicBezTo>
                  <a:cubicBezTo>
                    <a:pt x="52" y="473"/>
                    <a:pt x="51" y="475"/>
                    <a:pt x="51" y="475"/>
                  </a:cubicBezTo>
                  <a:cubicBezTo>
                    <a:pt x="50" y="477"/>
                    <a:pt x="48" y="478"/>
                    <a:pt x="47" y="478"/>
                  </a:cubicBezTo>
                  <a:cubicBezTo>
                    <a:pt x="47" y="478"/>
                    <a:pt x="47" y="479"/>
                    <a:pt x="46" y="479"/>
                  </a:cubicBezTo>
                  <a:cubicBezTo>
                    <a:pt x="46" y="479"/>
                    <a:pt x="45" y="481"/>
                    <a:pt x="44" y="481"/>
                  </a:cubicBezTo>
                  <a:cubicBezTo>
                    <a:pt x="44" y="482"/>
                    <a:pt x="44" y="484"/>
                    <a:pt x="44" y="485"/>
                  </a:cubicBezTo>
                  <a:cubicBezTo>
                    <a:pt x="44" y="486"/>
                    <a:pt x="45" y="487"/>
                    <a:pt x="45" y="488"/>
                  </a:cubicBezTo>
                  <a:cubicBezTo>
                    <a:pt x="45" y="488"/>
                    <a:pt x="46" y="489"/>
                    <a:pt x="46" y="489"/>
                  </a:cubicBezTo>
                  <a:cubicBezTo>
                    <a:pt x="47" y="490"/>
                    <a:pt x="48" y="491"/>
                    <a:pt x="49" y="493"/>
                  </a:cubicBezTo>
                  <a:cubicBezTo>
                    <a:pt x="50" y="495"/>
                    <a:pt x="50" y="499"/>
                    <a:pt x="49" y="501"/>
                  </a:cubicBezTo>
                  <a:cubicBezTo>
                    <a:pt x="48" y="503"/>
                    <a:pt x="47" y="505"/>
                    <a:pt x="45" y="506"/>
                  </a:cubicBezTo>
                  <a:cubicBezTo>
                    <a:pt x="45" y="506"/>
                    <a:pt x="44" y="507"/>
                    <a:pt x="44" y="507"/>
                  </a:cubicBezTo>
                  <a:cubicBezTo>
                    <a:pt x="44" y="507"/>
                    <a:pt x="43" y="508"/>
                    <a:pt x="43" y="508"/>
                  </a:cubicBezTo>
                  <a:cubicBezTo>
                    <a:pt x="43" y="509"/>
                    <a:pt x="42" y="509"/>
                    <a:pt x="42" y="510"/>
                  </a:cubicBezTo>
                  <a:cubicBezTo>
                    <a:pt x="42" y="511"/>
                    <a:pt x="42" y="512"/>
                    <a:pt x="43" y="512"/>
                  </a:cubicBezTo>
                  <a:cubicBezTo>
                    <a:pt x="43" y="513"/>
                    <a:pt x="44" y="514"/>
                    <a:pt x="45" y="514"/>
                  </a:cubicBezTo>
                  <a:cubicBezTo>
                    <a:pt x="46" y="515"/>
                    <a:pt x="46" y="515"/>
                    <a:pt x="47" y="516"/>
                  </a:cubicBezTo>
                  <a:cubicBezTo>
                    <a:pt x="47" y="516"/>
                    <a:pt x="48" y="516"/>
                    <a:pt x="48" y="516"/>
                  </a:cubicBezTo>
                  <a:cubicBezTo>
                    <a:pt x="49" y="518"/>
                    <a:pt x="51" y="519"/>
                    <a:pt x="52" y="520"/>
                  </a:cubicBezTo>
                  <a:cubicBezTo>
                    <a:pt x="54" y="523"/>
                    <a:pt x="54" y="526"/>
                    <a:pt x="54" y="528"/>
                  </a:cubicBezTo>
                  <a:cubicBezTo>
                    <a:pt x="54" y="529"/>
                    <a:pt x="54" y="530"/>
                    <a:pt x="54" y="531"/>
                  </a:cubicBezTo>
                  <a:cubicBezTo>
                    <a:pt x="54" y="532"/>
                    <a:pt x="55" y="532"/>
                    <a:pt x="55" y="532"/>
                  </a:cubicBezTo>
                  <a:cubicBezTo>
                    <a:pt x="56" y="532"/>
                    <a:pt x="60" y="533"/>
                    <a:pt x="62" y="536"/>
                  </a:cubicBezTo>
                  <a:cubicBezTo>
                    <a:pt x="64" y="539"/>
                    <a:pt x="64" y="544"/>
                    <a:pt x="64" y="546"/>
                  </a:cubicBezTo>
                  <a:cubicBezTo>
                    <a:pt x="64" y="548"/>
                    <a:pt x="63" y="551"/>
                    <a:pt x="63" y="552"/>
                  </a:cubicBezTo>
                  <a:cubicBezTo>
                    <a:pt x="62" y="553"/>
                    <a:pt x="62" y="554"/>
                    <a:pt x="61" y="555"/>
                  </a:cubicBezTo>
                  <a:cubicBezTo>
                    <a:pt x="61" y="556"/>
                    <a:pt x="61" y="556"/>
                    <a:pt x="61" y="556"/>
                  </a:cubicBezTo>
                  <a:cubicBezTo>
                    <a:pt x="61" y="557"/>
                    <a:pt x="61" y="557"/>
                    <a:pt x="61" y="557"/>
                  </a:cubicBezTo>
                  <a:cubicBezTo>
                    <a:pt x="62" y="558"/>
                    <a:pt x="63" y="558"/>
                    <a:pt x="64" y="560"/>
                  </a:cubicBezTo>
                  <a:cubicBezTo>
                    <a:pt x="65" y="561"/>
                    <a:pt x="66" y="562"/>
                    <a:pt x="66" y="563"/>
                  </a:cubicBezTo>
                  <a:cubicBezTo>
                    <a:pt x="66" y="564"/>
                    <a:pt x="66" y="564"/>
                    <a:pt x="66" y="564"/>
                  </a:cubicBezTo>
                  <a:cubicBezTo>
                    <a:pt x="66" y="564"/>
                    <a:pt x="67" y="565"/>
                    <a:pt x="67" y="565"/>
                  </a:cubicBezTo>
                  <a:cubicBezTo>
                    <a:pt x="68" y="566"/>
                    <a:pt x="68" y="567"/>
                    <a:pt x="69" y="568"/>
                  </a:cubicBezTo>
                  <a:cubicBezTo>
                    <a:pt x="70" y="570"/>
                    <a:pt x="71" y="575"/>
                    <a:pt x="71" y="578"/>
                  </a:cubicBezTo>
                  <a:cubicBezTo>
                    <a:pt x="71" y="581"/>
                    <a:pt x="70" y="586"/>
                    <a:pt x="69" y="589"/>
                  </a:cubicBezTo>
                  <a:cubicBezTo>
                    <a:pt x="68" y="591"/>
                    <a:pt x="65" y="593"/>
                    <a:pt x="64" y="594"/>
                  </a:cubicBezTo>
                  <a:cubicBezTo>
                    <a:pt x="63" y="595"/>
                    <a:pt x="62" y="596"/>
                    <a:pt x="60" y="597"/>
                  </a:cubicBezTo>
                  <a:cubicBezTo>
                    <a:pt x="60" y="597"/>
                    <a:pt x="60" y="597"/>
                    <a:pt x="60" y="597"/>
                  </a:cubicBezTo>
                  <a:cubicBezTo>
                    <a:pt x="59" y="597"/>
                    <a:pt x="59" y="597"/>
                    <a:pt x="58" y="597"/>
                  </a:cubicBezTo>
                  <a:cubicBezTo>
                    <a:pt x="58" y="597"/>
                    <a:pt x="58" y="598"/>
                    <a:pt x="58" y="598"/>
                  </a:cubicBezTo>
                  <a:cubicBezTo>
                    <a:pt x="57" y="598"/>
                    <a:pt x="57" y="598"/>
                    <a:pt x="57" y="599"/>
                  </a:cubicBezTo>
                  <a:cubicBezTo>
                    <a:pt x="57" y="599"/>
                    <a:pt x="57" y="600"/>
                    <a:pt x="57" y="601"/>
                  </a:cubicBezTo>
                  <a:cubicBezTo>
                    <a:pt x="57" y="602"/>
                    <a:pt x="57" y="603"/>
                    <a:pt x="57" y="604"/>
                  </a:cubicBezTo>
                  <a:cubicBezTo>
                    <a:pt x="56" y="606"/>
                    <a:pt x="56" y="608"/>
                    <a:pt x="56" y="610"/>
                  </a:cubicBezTo>
                  <a:cubicBezTo>
                    <a:pt x="56" y="610"/>
                    <a:pt x="55" y="611"/>
                    <a:pt x="55" y="611"/>
                  </a:cubicBezTo>
                  <a:cubicBezTo>
                    <a:pt x="55" y="612"/>
                    <a:pt x="55" y="613"/>
                    <a:pt x="55" y="614"/>
                  </a:cubicBezTo>
                  <a:cubicBezTo>
                    <a:pt x="55" y="615"/>
                    <a:pt x="55" y="616"/>
                    <a:pt x="54" y="617"/>
                  </a:cubicBezTo>
                  <a:cubicBezTo>
                    <a:pt x="55" y="617"/>
                    <a:pt x="55" y="618"/>
                    <a:pt x="55" y="619"/>
                  </a:cubicBezTo>
                  <a:cubicBezTo>
                    <a:pt x="55" y="620"/>
                    <a:pt x="56" y="623"/>
                    <a:pt x="54" y="626"/>
                  </a:cubicBezTo>
                  <a:cubicBezTo>
                    <a:pt x="53" y="627"/>
                    <a:pt x="52" y="628"/>
                    <a:pt x="51" y="628"/>
                  </a:cubicBezTo>
                  <a:cubicBezTo>
                    <a:pt x="50" y="629"/>
                    <a:pt x="50" y="630"/>
                    <a:pt x="48" y="631"/>
                  </a:cubicBezTo>
                  <a:cubicBezTo>
                    <a:pt x="47" y="632"/>
                    <a:pt x="47" y="632"/>
                    <a:pt x="46" y="632"/>
                  </a:cubicBezTo>
                  <a:cubicBezTo>
                    <a:pt x="46" y="633"/>
                    <a:pt x="46" y="633"/>
                    <a:pt x="46" y="633"/>
                  </a:cubicBezTo>
                  <a:cubicBezTo>
                    <a:pt x="47" y="635"/>
                    <a:pt x="46" y="639"/>
                    <a:pt x="46" y="640"/>
                  </a:cubicBezTo>
                  <a:cubicBezTo>
                    <a:pt x="45" y="642"/>
                    <a:pt x="45" y="644"/>
                    <a:pt x="43" y="646"/>
                  </a:cubicBezTo>
                  <a:cubicBezTo>
                    <a:pt x="43" y="647"/>
                    <a:pt x="43" y="647"/>
                    <a:pt x="43" y="647"/>
                  </a:cubicBezTo>
                  <a:cubicBezTo>
                    <a:pt x="43" y="647"/>
                    <a:pt x="43" y="647"/>
                    <a:pt x="43" y="647"/>
                  </a:cubicBezTo>
                  <a:cubicBezTo>
                    <a:pt x="42" y="650"/>
                    <a:pt x="41" y="652"/>
                    <a:pt x="39" y="653"/>
                  </a:cubicBezTo>
                  <a:cubicBezTo>
                    <a:pt x="38" y="654"/>
                    <a:pt x="37" y="654"/>
                    <a:pt x="37" y="655"/>
                  </a:cubicBezTo>
                  <a:cubicBezTo>
                    <a:pt x="37" y="655"/>
                    <a:pt x="37" y="656"/>
                    <a:pt x="37" y="657"/>
                  </a:cubicBezTo>
                  <a:cubicBezTo>
                    <a:pt x="37" y="658"/>
                    <a:pt x="36" y="662"/>
                    <a:pt x="35" y="664"/>
                  </a:cubicBezTo>
                  <a:cubicBezTo>
                    <a:pt x="35" y="665"/>
                    <a:pt x="32" y="669"/>
                    <a:pt x="28" y="669"/>
                  </a:cubicBezTo>
                  <a:cubicBezTo>
                    <a:pt x="28" y="669"/>
                    <a:pt x="28" y="669"/>
                    <a:pt x="28" y="669"/>
                  </a:cubicBezTo>
                  <a:cubicBezTo>
                    <a:pt x="28" y="669"/>
                    <a:pt x="27" y="669"/>
                    <a:pt x="27" y="669"/>
                  </a:cubicBezTo>
                  <a:cubicBezTo>
                    <a:pt x="27" y="669"/>
                    <a:pt x="27" y="669"/>
                    <a:pt x="27" y="669"/>
                  </a:cubicBezTo>
                  <a:cubicBezTo>
                    <a:pt x="26" y="670"/>
                    <a:pt x="25" y="672"/>
                    <a:pt x="22" y="672"/>
                  </a:cubicBezTo>
                  <a:cubicBezTo>
                    <a:pt x="21" y="675"/>
                    <a:pt x="20" y="677"/>
                    <a:pt x="19" y="678"/>
                  </a:cubicBezTo>
                  <a:cubicBezTo>
                    <a:pt x="19" y="678"/>
                    <a:pt x="19" y="679"/>
                    <a:pt x="20" y="679"/>
                  </a:cubicBezTo>
                  <a:cubicBezTo>
                    <a:pt x="21" y="680"/>
                    <a:pt x="24" y="682"/>
                    <a:pt x="25" y="683"/>
                  </a:cubicBezTo>
                  <a:cubicBezTo>
                    <a:pt x="25" y="684"/>
                    <a:pt x="27" y="687"/>
                    <a:pt x="27" y="690"/>
                  </a:cubicBezTo>
                  <a:cubicBezTo>
                    <a:pt x="27" y="693"/>
                    <a:pt x="25" y="696"/>
                    <a:pt x="23" y="698"/>
                  </a:cubicBezTo>
                  <a:cubicBezTo>
                    <a:pt x="22" y="699"/>
                    <a:pt x="20" y="700"/>
                    <a:pt x="19" y="700"/>
                  </a:cubicBezTo>
                  <a:cubicBezTo>
                    <a:pt x="19" y="701"/>
                    <a:pt x="19" y="701"/>
                    <a:pt x="20" y="702"/>
                  </a:cubicBezTo>
                  <a:cubicBezTo>
                    <a:pt x="20" y="704"/>
                    <a:pt x="20" y="707"/>
                    <a:pt x="18" y="709"/>
                  </a:cubicBezTo>
                  <a:cubicBezTo>
                    <a:pt x="18" y="710"/>
                    <a:pt x="17" y="711"/>
                    <a:pt x="16" y="712"/>
                  </a:cubicBezTo>
                  <a:cubicBezTo>
                    <a:pt x="17" y="713"/>
                    <a:pt x="19" y="714"/>
                    <a:pt x="19" y="716"/>
                  </a:cubicBezTo>
                  <a:cubicBezTo>
                    <a:pt x="20" y="717"/>
                    <a:pt x="21" y="720"/>
                    <a:pt x="17" y="728"/>
                  </a:cubicBezTo>
                  <a:cubicBezTo>
                    <a:pt x="17" y="728"/>
                    <a:pt x="17" y="729"/>
                    <a:pt x="16" y="729"/>
                  </a:cubicBezTo>
                  <a:cubicBezTo>
                    <a:pt x="17" y="731"/>
                    <a:pt x="18" y="733"/>
                    <a:pt x="18" y="735"/>
                  </a:cubicBezTo>
                  <a:cubicBezTo>
                    <a:pt x="18" y="736"/>
                    <a:pt x="17" y="738"/>
                    <a:pt x="16" y="739"/>
                  </a:cubicBezTo>
                  <a:cubicBezTo>
                    <a:pt x="16" y="739"/>
                    <a:pt x="16" y="739"/>
                    <a:pt x="16" y="739"/>
                  </a:cubicBezTo>
                  <a:cubicBezTo>
                    <a:pt x="16" y="740"/>
                    <a:pt x="16" y="741"/>
                    <a:pt x="16" y="741"/>
                  </a:cubicBezTo>
                  <a:cubicBezTo>
                    <a:pt x="17" y="742"/>
                    <a:pt x="17" y="743"/>
                    <a:pt x="18" y="744"/>
                  </a:cubicBezTo>
                  <a:cubicBezTo>
                    <a:pt x="18" y="746"/>
                    <a:pt x="18" y="747"/>
                    <a:pt x="18" y="748"/>
                  </a:cubicBezTo>
                  <a:cubicBezTo>
                    <a:pt x="19" y="748"/>
                    <a:pt x="19" y="749"/>
                    <a:pt x="20" y="750"/>
                  </a:cubicBezTo>
                  <a:cubicBezTo>
                    <a:pt x="21" y="750"/>
                    <a:pt x="21" y="750"/>
                    <a:pt x="22" y="750"/>
                  </a:cubicBezTo>
                  <a:cubicBezTo>
                    <a:pt x="22" y="751"/>
                    <a:pt x="22" y="753"/>
                    <a:pt x="23" y="754"/>
                  </a:cubicBezTo>
                  <a:cubicBezTo>
                    <a:pt x="23" y="755"/>
                    <a:pt x="26" y="754"/>
                    <a:pt x="26" y="754"/>
                  </a:cubicBezTo>
                  <a:cubicBezTo>
                    <a:pt x="27" y="753"/>
                    <a:pt x="27" y="751"/>
                    <a:pt x="28" y="751"/>
                  </a:cubicBezTo>
                  <a:cubicBezTo>
                    <a:pt x="29" y="750"/>
                    <a:pt x="30" y="750"/>
                    <a:pt x="31" y="749"/>
                  </a:cubicBezTo>
                  <a:cubicBezTo>
                    <a:pt x="32" y="749"/>
                    <a:pt x="32" y="746"/>
                    <a:pt x="32" y="745"/>
                  </a:cubicBezTo>
                  <a:cubicBezTo>
                    <a:pt x="32" y="744"/>
                    <a:pt x="32" y="742"/>
                    <a:pt x="31" y="741"/>
                  </a:cubicBezTo>
                  <a:cubicBezTo>
                    <a:pt x="31" y="741"/>
                    <a:pt x="29" y="740"/>
                    <a:pt x="28" y="740"/>
                  </a:cubicBezTo>
                  <a:cubicBezTo>
                    <a:pt x="28" y="739"/>
                    <a:pt x="26" y="738"/>
                    <a:pt x="26" y="737"/>
                  </a:cubicBezTo>
                  <a:cubicBezTo>
                    <a:pt x="25" y="736"/>
                    <a:pt x="26" y="734"/>
                    <a:pt x="26" y="733"/>
                  </a:cubicBezTo>
                  <a:cubicBezTo>
                    <a:pt x="27" y="731"/>
                    <a:pt x="30" y="727"/>
                    <a:pt x="31" y="727"/>
                  </a:cubicBezTo>
                  <a:cubicBezTo>
                    <a:pt x="32" y="726"/>
                    <a:pt x="34" y="727"/>
                    <a:pt x="35" y="727"/>
                  </a:cubicBezTo>
                  <a:cubicBezTo>
                    <a:pt x="36" y="728"/>
                    <a:pt x="36" y="730"/>
                    <a:pt x="37" y="731"/>
                  </a:cubicBezTo>
                  <a:cubicBezTo>
                    <a:pt x="38" y="732"/>
                    <a:pt x="39" y="734"/>
                    <a:pt x="39" y="734"/>
                  </a:cubicBezTo>
                  <a:cubicBezTo>
                    <a:pt x="41" y="735"/>
                    <a:pt x="44" y="734"/>
                    <a:pt x="45" y="734"/>
                  </a:cubicBezTo>
                  <a:cubicBezTo>
                    <a:pt x="47" y="733"/>
                    <a:pt x="49" y="730"/>
                    <a:pt x="51" y="729"/>
                  </a:cubicBezTo>
                  <a:cubicBezTo>
                    <a:pt x="52" y="729"/>
                    <a:pt x="54" y="729"/>
                    <a:pt x="55" y="729"/>
                  </a:cubicBezTo>
                  <a:cubicBezTo>
                    <a:pt x="56" y="729"/>
                    <a:pt x="58" y="727"/>
                    <a:pt x="59" y="727"/>
                  </a:cubicBezTo>
                  <a:cubicBezTo>
                    <a:pt x="60" y="727"/>
                    <a:pt x="63" y="728"/>
                    <a:pt x="63" y="729"/>
                  </a:cubicBezTo>
                  <a:cubicBezTo>
                    <a:pt x="64" y="729"/>
                    <a:pt x="63" y="731"/>
                    <a:pt x="63" y="732"/>
                  </a:cubicBezTo>
                  <a:cubicBezTo>
                    <a:pt x="63" y="733"/>
                    <a:pt x="61" y="734"/>
                    <a:pt x="61" y="736"/>
                  </a:cubicBezTo>
                  <a:cubicBezTo>
                    <a:pt x="61" y="737"/>
                    <a:pt x="62" y="740"/>
                    <a:pt x="64" y="741"/>
                  </a:cubicBezTo>
                  <a:cubicBezTo>
                    <a:pt x="64" y="741"/>
                    <a:pt x="66" y="741"/>
                    <a:pt x="67" y="741"/>
                  </a:cubicBezTo>
                  <a:cubicBezTo>
                    <a:pt x="68" y="741"/>
                    <a:pt x="70" y="739"/>
                    <a:pt x="71" y="739"/>
                  </a:cubicBezTo>
                  <a:cubicBezTo>
                    <a:pt x="72" y="738"/>
                    <a:pt x="72" y="736"/>
                    <a:pt x="73" y="735"/>
                  </a:cubicBezTo>
                  <a:cubicBezTo>
                    <a:pt x="73" y="734"/>
                    <a:pt x="74" y="731"/>
                    <a:pt x="74" y="730"/>
                  </a:cubicBezTo>
                  <a:cubicBezTo>
                    <a:pt x="73" y="729"/>
                    <a:pt x="71" y="729"/>
                    <a:pt x="71" y="728"/>
                  </a:cubicBezTo>
                  <a:cubicBezTo>
                    <a:pt x="70" y="727"/>
                    <a:pt x="67" y="724"/>
                    <a:pt x="67" y="723"/>
                  </a:cubicBezTo>
                  <a:cubicBezTo>
                    <a:pt x="67" y="722"/>
                    <a:pt x="69" y="721"/>
                    <a:pt x="69" y="720"/>
                  </a:cubicBezTo>
                  <a:cubicBezTo>
                    <a:pt x="69" y="719"/>
                    <a:pt x="68" y="716"/>
                    <a:pt x="69" y="715"/>
                  </a:cubicBezTo>
                  <a:cubicBezTo>
                    <a:pt x="69" y="714"/>
                    <a:pt x="71" y="712"/>
                    <a:pt x="72" y="712"/>
                  </a:cubicBezTo>
                  <a:cubicBezTo>
                    <a:pt x="72" y="712"/>
                    <a:pt x="73" y="713"/>
                    <a:pt x="73" y="714"/>
                  </a:cubicBezTo>
                  <a:cubicBezTo>
                    <a:pt x="74" y="714"/>
                    <a:pt x="75" y="716"/>
                    <a:pt x="75" y="716"/>
                  </a:cubicBezTo>
                  <a:cubicBezTo>
                    <a:pt x="75" y="717"/>
                    <a:pt x="75" y="720"/>
                    <a:pt x="76" y="720"/>
                  </a:cubicBezTo>
                  <a:cubicBezTo>
                    <a:pt x="77" y="721"/>
                    <a:pt x="79" y="722"/>
                    <a:pt x="80" y="722"/>
                  </a:cubicBezTo>
                  <a:cubicBezTo>
                    <a:pt x="81" y="723"/>
                    <a:pt x="83" y="725"/>
                    <a:pt x="84" y="725"/>
                  </a:cubicBezTo>
                  <a:cubicBezTo>
                    <a:pt x="85" y="725"/>
                    <a:pt x="86" y="723"/>
                    <a:pt x="87" y="722"/>
                  </a:cubicBezTo>
                  <a:cubicBezTo>
                    <a:pt x="87" y="721"/>
                    <a:pt x="88" y="719"/>
                    <a:pt x="89" y="719"/>
                  </a:cubicBezTo>
                  <a:cubicBezTo>
                    <a:pt x="91" y="717"/>
                    <a:pt x="95" y="716"/>
                    <a:pt x="97" y="716"/>
                  </a:cubicBezTo>
                  <a:cubicBezTo>
                    <a:pt x="98" y="716"/>
                    <a:pt x="102" y="716"/>
                    <a:pt x="103" y="717"/>
                  </a:cubicBezTo>
                  <a:cubicBezTo>
                    <a:pt x="104" y="718"/>
                    <a:pt x="106" y="720"/>
                    <a:pt x="107" y="720"/>
                  </a:cubicBezTo>
                  <a:cubicBezTo>
                    <a:pt x="108" y="721"/>
                    <a:pt x="111" y="721"/>
                    <a:pt x="112" y="721"/>
                  </a:cubicBezTo>
                  <a:cubicBezTo>
                    <a:pt x="113" y="722"/>
                    <a:pt x="116" y="723"/>
                    <a:pt x="117" y="724"/>
                  </a:cubicBezTo>
                  <a:cubicBezTo>
                    <a:pt x="118" y="725"/>
                    <a:pt x="119" y="727"/>
                    <a:pt x="120" y="728"/>
                  </a:cubicBezTo>
                  <a:cubicBezTo>
                    <a:pt x="121" y="728"/>
                    <a:pt x="123" y="729"/>
                    <a:pt x="125" y="729"/>
                  </a:cubicBezTo>
                  <a:cubicBezTo>
                    <a:pt x="126" y="729"/>
                    <a:pt x="128" y="728"/>
                    <a:pt x="130" y="728"/>
                  </a:cubicBezTo>
                  <a:cubicBezTo>
                    <a:pt x="131" y="728"/>
                    <a:pt x="133" y="729"/>
                    <a:pt x="134" y="730"/>
                  </a:cubicBezTo>
                  <a:cubicBezTo>
                    <a:pt x="135" y="731"/>
                    <a:pt x="135" y="734"/>
                    <a:pt x="136" y="735"/>
                  </a:cubicBezTo>
                  <a:cubicBezTo>
                    <a:pt x="137" y="736"/>
                    <a:pt x="140" y="739"/>
                    <a:pt x="142" y="739"/>
                  </a:cubicBezTo>
                  <a:cubicBezTo>
                    <a:pt x="144" y="739"/>
                    <a:pt x="146" y="735"/>
                    <a:pt x="147" y="733"/>
                  </a:cubicBezTo>
                  <a:cubicBezTo>
                    <a:pt x="148" y="731"/>
                    <a:pt x="147" y="727"/>
                    <a:pt x="147" y="725"/>
                  </a:cubicBezTo>
                  <a:cubicBezTo>
                    <a:pt x="147" y="723"/>
                    <a:pt x="146" y="719"/>
                    <a:pt x="147" y="717"/>
                  </a:cubicBezTo>
                  <a:cubicBezTo>
                    <a:pt x="148" y="715"/>
                    <a:pt x="151" y="712"/>
                    <a:pt x="152" y="711"/>
                  </a:cubicBezTo>
                  <a:cubicBezTo>
                    <a:pt x="153" y="711"/>
                    <a:pt x="154" y="710"/>
                    <a:pt x="155" y="709"/>
                  </a:cubicBezTo>
                  <a:cubicBezTo>
                    <a:pt x="156" y="709"/>
                    <a:pt x="159" y="709"/>
                    <a:pt x="161" y="709"/>
                  </a:cubicBezTo>
                  <a:cubicBezTo>
                    <a:pt x="162" y="708"/>
                    <a:pt x="163" y="707"/>
                    <a:pt x="164" y="706"/>
                  </a:cubicBezTo>
                  <a:cubicBezTo>
                    <a:pt x="165" y="705"/>
                    <a:pt x="167" y="702"/>
                    <a:pt x="168" y="700"/>
                  </a:cubicBezTo>
                  <a:cubicBezTo>
                    <a:pt x="169" y="699"/>
                    <a:pt x="170" y="697"/>
                    <a:pt x="171" y="697"/>
                  </a:cubicBezTo>
                  <a:cubicBezTo>
                    <a:pt x="172" y="696"/>
                    <a:pt x="174" y="695"/>
                    <a:pt x="175" y="695"/>
                  </a:cubicBezTo>
                  <a:cubicBezTo>
                    <a:pt x="177" y="695"/>
                    <a:pt x="179" y="696"/>
                    <a:pt x="180" y="697"/>
                  </a:cubicBezTo>
                  <a:cubicBezTo>
                    <a:pt x="181" y="698"/>
                    <a:pt x="181" y="701"/>
                    <a:pt x="182" y="702"/>
                  </a:cubicBezTo>
                  <a:cubicBezTo>
                    <a:pt x="183" y="704"/>
                    <a:pt x="184" y="707"/>
                    <a:pt x="185" y="708"/>
                  </a:cubicBezTo>
                  <a:cubicBezTo>
                    <a:pt x="186" y="709"/>
                    <a:pt x="188" y="712"/>
                    <a:pt x="189" y="712"/>
                  </a:cubicBezTo>
                  <a:cubicBezTo>
                    <a:pt x="190" y="712"/>
                    <a:pt x="192" y="711"/>
                    <a:pt x="193" y="710"/>
                  </a:cubicBezTo>
                  <a:cubicBezTo>
                    <a:pt x="193" y="709"/>
                    <a:pt x="194" y="708"/>
                    <a:pt x="194" y="708"/>
                  </a:cubicBezTo>
                  <a:cubicBezTo>
                    <a:pt x="195" y="707"/>
                    <a:pt x="197" y="706"/>
                    <a:pt x="198" y="706"/>
                  </a:cubicBezTo>
                  <a:cubicBezTo>
                    <a:pt x="199" y="706"/>
                    <a:pt x="201" y="708"/>
                    <a:pt x="201" y="709"/>
                  </a:cubicBezTo>
                  <a:cubicBezTo>
                    <a:pt x="201" y="710"/>
                    <a:pt x="200" y="711"/>
                    <a:pt x="200" y="712"/>
                  </a:cubicBezTo>
                  <a:cubicBezTo>
                    <a:pt x="200" y="713"/>
                    <a:pt x="199" y="715"/>
                    <a:pt x="199" y="716"/>
                  </a:cubicBezTo>
                  <a:cubicBezTo>
                    <a:pt x="199" y="717"/>
                    <a:pt x="201" y="719"/>
                    <a:pt x="202" y="719"/>
                  </a:cubicBezTo>
                  <a:cubicBezTo>
                    <a:pt x="203" y="719"/>
                    <a:pt x="205" y="718"/>
                    <a:pt x="206" y="717"/>
                  </a:cubicBezTo>
                  <a:cubicBezTo>
                    <a:pt x="207" y="716"/>
                    <a:pt x="208" y="713"/>
                    <a:pt x="208" y="712"/>
                  </a:cubicBezTo>
                  <a:cubicBezTo>
                    <a:pt x="208" y="711"/>
                    <a:pt x="207" y="709"/>
                    <a:pt x="207" y="708"/>
                  </a:cubicBezTo>
                  <a:cubicBezTo>
                    <a:pt x="207" y="707"/>
                    <a:pt x="207" y="705"/>
                    <a:pt x="208" y="704"/>
                  </a:cubicBezTo>
                  <a:cubicBezTo>
                    <a:pt x="208" y="703"/>
                    <a:pt x="210" y="703"/>
                    <a:pt x="211" y="703"/>
                  </a:cubicBezTo>
                  <a:cubicBezTo>
                    <a:pt x="212" y="703"/>
                    <a:pt x="215" y="704"/>
                    <a:pt x="216" y="704"/>
                  </a:cubicBezTo>
                  <a:cubicBezTo>
                    <a:pt x="217" y="704"/>
                    <a:pt x="218" y="703"/>
                    <a:pt x="218" y="703"/>
                  </a:cubicBezTo>
                  <a:cubicBezTo>
                    <a:pt x="219" y="702"/>
                    <a:pt x="218" y="699"/>
                    <a:pt x="218" y="698"/>
                  </a:cubicBezTo>
                  <a:cubicBezTo>
                    <a:pt x="217" y="697"/>
                    <a:pt x="216" y="695"/>
                    <a:pt x="215" y="694"/>
                  </a:cubicBezTo>
                  <a:cubicBezTo>
                    <a:pt x="214" y="692"/>
                    <a:pt x="214" y="689"/>
                    <a:pt x="213" y="687"/>
                  </a:cubicBezTo>
                  <a:cubicBezTo>
                    <a:pt x="213" y="686"/>
                    <a:pt x="213" y="682"/>
                    <a:pt x="214" y="681"/>
                  </a:cubicBezTo>
                  <a:cubicBezTo>
                    <a:pt x="215" y="680"/>
                    <a:pt x="218" y="681"/>
                    <a:pt x="219" y="681"/>
                  </a:cubicBezTo>
                  <a:cubicBezTo>
                    <a:pt x="220" y="680"/>
                    <a:pt x="223" y="680"/>
                    <a:pt x="224" y="678"/>
                  </a:cubicBezTo>
                  <a:cubicBezTo>
                    <a:pt x="225" y="678"/>
                    <a:pt x="225" y="675"/>
                    <a:pt x="225" y="674"/>
                  </a:cubicBezTo>
                  <a:cubicBezTo>
                    <a:pt x="224" y="673"/>
                    <a:pt x="223" y="672"/>
                    <a:pt x="222" y="672"/>
                  </a:cubicBezTo>
                  <a:cubicBezTo>
                    <a:pt x="221" y="671"/>
                    <a:pt x="220" y="671"/>
                    <a:pt x="220" y="670"/>
                  </a:cubicBezTo>
                  <a:cubicBezTo>
                    <a:pt x="219" y="670"/>
                    <a:pt x="219" y="668"/>
                    <a:pt x="219" y="668"/>
                  </a:cubicBezTo>
                  <a:cubicBezTo>
                    <a:pt x="220" y="667"/>
                    <a:pt x="221" y="666"/>
                    <a:pt x="222" y="665"/>
                  </a:cubicBezTo>
                  <a:cubicBezTo>
                    <a:pt x="223" y="665"/>
                    <a:pt x="225" y="665"/>
                    <a:pt x="225" y="666"/>
                  </a:cubicBezTo>
                  <a:cubicBezTo>
                    <a:pt x="226" y="666"/>
                    <a:pt x="227" y="669"/>
                    <a:pt x="228" y="669"/>
                  </a:cubicBezTo>
                  <a:cubicBezTo>
                    <a:pt x="229" y="669"/>
                    <a:pt x="230" y="668"/>
                    <a:pt x="231" y="667"/>
                  </a:cubicBezTo>
                  <a:cubicBezTo>
                    <a:pt x="231" y="666"/>
                    <a:pt x="230" y="664"/>
                    <a:pt x="231" y="664"/>
                  </a:cubicBezTo>
                  <a:cubicBezTo>
                    <a:pt x="231" y="663"/>
                    <a:pt x="233" y="663"/>
                    <a:pt x="233" y="663"/>
                  </a:cubicBezTo>
                  <a:cubicBezTo>
                    <a:pt x="234" y="663"/>
                    <a:pt x="236" y="664"/>
                    <a:pt x="237" y="664"/>
                  </a:cubicBezTo>
                  <a:cubicBezTo>
                    <a:pt x="237" y="663"/>
                    <a:pt x="238" y="662"/>
                    <a:pt x="238" y="662"/>
                  </a:cubicBezTo>
                  <a:cubicBezTo>
                    <a:pt x="238" y="661"/>
                    <a:pt x="237" y="659"/>
                    <a:pt x="237" y="658"/>
                  </a:cubicBezTo>
                  <a:cubicBezTo>
                    <a:pt x="238" y="657"/>
                    <a:pt x="239" y="656"/>
                    <a:pt x="240" y="656"/>
                  </a:cubicBezTo>
                  <a:cubicBezTo>
                    <a:pt x="241" y="656"/>
                    <a:pt x="242" y="657"/>
                    <a:pt x="243" y="658"/>
                  </a:cubicBezTo>
                  <a:cubicBezTo>
                    <a:pt x="244" y="658"/>
                    <a:pt x="246" y="659"/>
                    <a:pt x="246" y="660"/>
                  </a:cubicBezTo>
                  <a:cubicBezTo>
                    <a:pt x="246" y="662"/>
                    <a:pt x="244" y="663"/>
                    <a:pt x="244" y="664"/>
                  </a:cubicBezTo>
                  <a:cubicBezTo>
                    <a:pt x="244" y="666"/>
                    <a:pt x="245" y="669"/>
                    <a:pt x="246" y="670"/>
                  </a:cubicBezTo>
                  <a:cubicBezTo>
                    <a:pt x="246" y="671"/>
                    <a:pt x="248" y="674"/>
                    <a:pt x="250" y="676"/>
                  </a:cubicBezTo>
                  <a:cubicBezTo>
                    <a:pt x="251" y="676"/>
                    <a:pt x="253" y="677"/>
                    <a:pt x="254" y="677"/>
                  </a:cubicBezTo>
                  <a:cubicBezTo>
                    <a:pt x="255" y="678"/>
                    <a:pt x="257" y="678"/>
                    <a:pt x="258" y="679"/>
                  </a:cubicBezTo>
                  <a:cubicBezTo>
                    <a:pt x="259" y="679"/>
                    <a:pt x="261" y="681"/>
                    <a:pt x="262" y="681"/>
                  </a:cubicBezTo>
                  <a:cubicBezTo>
                    <a:pt x="263" y="681"/>
                    <a:pt x="265" y="679"/>
                    <a:pt x="266" y="679"/>
                  </a:cubicBezTo>
                  <a:cubicBezTo>
                    <a:pt x="268" y="679"/>
                    <a:pt x="270" y="678"/>
                    <a:pt x="272" y="679"/>
                  </a:cubicBezTo>
                  <a:cubicBezTo>
                    <a:pt x="272" y="679"/>
                    <a:pt x="274" y="680"/>
                    <a:pt x="275" y="680"/>
                  </a:cubicBezTo>
                  <a:cubicBezTo>
                    <a:pt x="275" y="681"/>
                    <a:pt x="276" y="683"/>
                    <a:pt x="276" y="683"/>
                  </a:cubicBezTo>
                  <a:cubicBezTo>
                    <a:pt x="277" y="684"/>
                    <a:pt x="279" y="687"/>
                    <a:pt x="280" y="687"/>
                  </a:cubicBezTo>
                  <a:cubicBezTo>
                    <a:pt x="281" y="687"/>
                    <a:pt x="282" y="684"/>
                    <a:pt x="283" y="683"/>
                  </a:cubicBezTo>
                  <a:cubicBezTo>
                    <a:pt x="283" y="682"/>
                    <a:pt x="282" y="679"/>
                    <a:pt x="283" y="678"/>
                  </a:cubicBezTo>
                  <a:cubicBezTo>
                    <a:pt x="284" y="678"/>
                    <a:pt x="287" y="678"/>
                    <a:pt x="288" y="677"/>
                  </a:cubicBezTo>
                  <a:cubicBezTo>
                    <a:pt x="289" y="677"/>
                    <a:pt x="291" y="677"/>
                    <a:pt x="292" y="676"/>
                  </a:cubicBezTo>
                  <a:cubicBezTo>
                    <a:pt x="293" y="676"/>
                    <a:pt x="294" y="674"/>
                    <a:pt x="294" y="673"/>
                  </a:cubicBezTo>
                  <a:cubicBezTo>
                    <a:pt x="295" y="671"/>
                    <a:pt x="296" y="667"/>
                    <a:pt x="296" y="665"/>
                  </a:cubicBezTo>
                  <a:cubicBezTo>
                    <a:pt x="296" y="663"/>
                    <a:pt x="295" y="659"/>
                    <a:pt x="295" y="657"/>
                  </a:cubicBezTo>
                  <a:cubicBezTo>
                    <a:pt x="295" y="655"/>
                    <a:pt x="293" y="652"/>
                    <a:pt x="294" y="650"/>
                  </a:cubicBezTo>
                  <a:cubicBezTo>
                    <a:pt x="294" y="647"/>
                    <a:pt x="295" y="643"/>
                    <a:pt x="296" y="641"/>
                  </a:cubicBezTo>
                  <a:cubicBezTo>
                    <a:pt x="297" y="640"/>
                    <a:pt x="299" y="638"/>
                    <a:pt x="300" y="637"/>
                  </a:cubicBezTo>
                  <a:cubicBezTo>
                    <a:pt x="301" y="636"/>
                    <a:pt x="302" y="635"/>
                    <a:pt x="302" y="634"/>
                  </a:cubicBezTo>
                  <a:cubicBezTo>
                    <a:pt x="302" y="632"/>
                    <a:pt x="300" y="630"/>
                    <a:pt x="301" y="628"/>
                  </a:cubicBezTo>
                  <a:cubicBezTo>
                    <a:pt x="301" y="628"/>
                    <a:pt x="302" y="626"/>
                    <a:pt x="303" y="626"/>
                  </a:cubicBezTo>
                  <a:cubicBezTo>
                    <a:pt x="304" y="625"/>
                    <a:pt x="305" y="626"/>
                    <a:pt x="306" y="626"/>
                  </a:cubicBezTo>
                  <a:cubicBezTo>
                    <a:pt x="306" y="626"/>
                    <a:pt x="307" y="624"/>
                    <a:pt x="308" y="624"/>
                  </a:cubicBezTo>
                  <a:cubicBezTo>
                    <a:pt x="309" y="625"/>
                    <a:pt x="310" y="627"/>
                    <a:pt x="311" y="628"/>
                  </a:cubicBezTo>
                  <a:cubicBezTo>
                    <a:pt x="312" y="628"/>
                    <a:pt x="313" y="628"/>
                    <a:pt x="314" y="628"/>
                  </a:cubicBezTo>
                  <a:cubicBezTo>
                    <a:pt x="316" y="627"/>
                    <a:pt x="319" y="624"/>
                    <a:pt x="320" y="622"/>
                  </a:cubicBezTo>
                  <a:cubicBezTo>
                    <a:pt x="321" y="621"/>
                    <a:pt x="321" y="618"/>
                    <a:pt x="321" y="617"/>
                  </a:cubicBezTo>
                  <a:cubicBezTo>
                    <a:pt x="322" y="616"/>
                    <a:pt x="323" y="614"/>
                    <a:pt x="323" y="613"/>
                  </a:cubicBezTo>
                  <a:cubicBezTo>
                    <a:pt x="323" y="612"/>
                    <a:pt x="324" y="609"/>
                    <a:pt x="325" y="608"/>
                  </a:cubicBezTo>
                  <a:cubicBezTo>
                    <a:pt x="325" y="607"/>
                    <a:pt x="324" y="605"/>
                    <a:pt x="325" y="604"/>
                  </a:cubicBezTo>
                  <a:cubicBezTo>
                    <a:pt x="325" y="601"/>
                    <a:pt x="325" y="596"/>
                    <a:pt x="326" y="594"/>
                  </a:cubicBezTo>
                  <a:cubicBezTo>
                    <a:pt x="327" y="593"/>
                    <a:pt x="329" y="591"/>
                    <a:pt x="330" y="591"/>
                  </a:cubicBezTo>
                  <a:cubicBezTo>
                    <a:pt x="332" y="590"/>
                    <a:pt x="335" y="591"/>
                    <a:pt x="336" y="590"/>
                  </a:cubicBezTo>
                  <a:cubicBezTo>
                    <a:pt x="337" y="590"/>
                    <a:pt x="340" y="588"/>
                    <a:pt x="341" y="587"/>
                  </a:cubicBezTo>
                  <a:cubicBezTo>
                    <a:pt x="342" y="586"/>
                    <a:pt x="342" y="582"/>
                    <a:pt x="343" y="581"/>
                  </a:cubicBezTo>
                  <a:cubicBezTo>
                    <a:pt x="343" y="580"/>
                    <a:pt x="345" y="579"/>
                    <a:pt x="346" y="578"/>
                  </a:cubicBezTo>
                  <a:cubicBezTo>
                    <a:pt x="347" y="577"/>
                    <a:pt x="349" y="576"/>
                    <a:pt x="349" y="575"/>
                  </a:cubicBezTo>
                  <a:cubicBezTo>
                    <a:pt x="350" y="574"/>
                    <a:pt x="350" y="572"/>
                    <a:pt x="350" y="571"/>
                  </a:cubicBezTo>
                  <a:cubicBezTo>
                    <a:pt x="349" y="569"/>
                    <a:pt x="347" y="566"/>
                    <a:pt x="347" y="564"/>
                  </a:cubicBezTo>
                  <a:cubicBezTo>
                    <a:pt x="346" y="563"/>
                    <a:pt x="346" y="561"/>
                    <a:pt x="345" y="560"/>
                  </a:cubicBezTo>
                  <a:cubicBezTo>
                    <a:pt x="345" y="558"/>
                    <a:pt x="344" y="554"/>
                    <a:pt x="343" y="552"/>
                  </a:cubicBezTo>
                  <a:cubicBezTo>
                    <a:pt x="343" y="551"/>
                    <a:pt x="341" y="550"/>
                    <a:pt x="341" y="549"/>
                  </a:cubicBezTo>
                  <a:cubicBezTo>
                    <a:pt x="340" y="548"/>
                    <a:pt x="339" y="545"/>
                    <a:pt x="339" y="544"/>
                  </a:cubicBezTo>
                  <a:cubicBezTo>
                    <a:pt x="340" y="543"/>
                    <a:pt x="341" y="540"/>
                    <a:pt x="343" y="539"/>
                  </a:cubicBezTo>
                  <a:cubicBezTo>
                    <a:pt x="344" y="538"/>
                    <a:pt x="347" y="539"/>
                    <a:pt x="348" y="539"/>
                  </a:cubicBezTo>
                  <a:cubicBezTo>
                    <a:pt x="350" y="539"/>
                    <a:pt x="352" y="537"/>
                    <a:pt x="354" y="537"/>
                  </a:cubicBezTo>
                  <a:cubicBezTo>
                    <a:pt x="354" y="537"/>
                    <a:pt x="356" y="537"/>
                    <a:pt x="357" y="536"/>
                  </a:cubicBezTo>
                  <a:cubicBezTo>
                    <a:pt x="358" y="536"/>
                    <a:pt x="360" y="534"/>
                    <a:pt x="361" y="534"/>
                  </a:cubicBezTo>
                  <a:cubicBezTo>
                    <a:pt x="363" y="534"/>
                    <a:pt x="367" y="534"/>
                    <a:pt x="368" y="535"/>
                  </a:cubicBezTo>
                  <a:cubicBezTo>
                    <a:pt x="369" y="536"/>
                    <a:pt x="369" y="539"/>
                    <a:pt x="370" y="540"/>
                  </a:cubicBezTo>
                  <a:cubicBezTo>
                    <a:pt x="371" y="541"/>
                    <a:pt x="374" y="542"/>
                    <a:pt x="376" y="542"/>
                  </a:cubicBezTo>
                  <a:cubicBezTo>
                    <a:pt x="377" y="542"/>
                    <a:pt x="379" y="541"/>
                    <a:pt x="380" y="541"/>
                  </a:cubicBezTo>
                  <a:cubicBezTo>
                    <a:pt x="381" y="540"/>
                    <a:pt x="384" y="538"/>
                    <a:pt x="385" y="537"/>
                  </a:cubicBezTo>
                  <a:cubicBezTo>
                    <a:pt x="386" y="536"/>
                    <a:pt x="389" y="532"/>
                    <a:pt x="390" y="530"/>
                  </a:cubicBezTo>
                  <a:cubicBezTo>
                    <a:pt x="391" y="529"/>
                    <a:pt x="394" y="526"/>
                    <a:pt x="395" y="525"/>
                  </a:cubicBezTo>
                  <a:cubicBezTo>
                    <a:pt x="396" y="524"/>
                    <a:pt x="399" y="522"/>
                    <a:pt x="400" y="522"/>
                  </a:cubicBezTo>
                  <a:cubicBezTo>
                    <a:pt x="402" y="521"/>
                    <a:pt x="405" y="522"/>
                    <a:pt x="407" y="522"/>
                  </a:cubicBezTo>
                  <a:cubicBezTo>
                    <a:pt x="408" y="521"/>
                    <a:pt x="409" y="519"/>
                    <a:pt x="411" y="518"/>
                  </a:cubicBezTo>
                  <a:cubicBezTo>
                    <a:pt x="412" y="518"/>
                    <a:pt x="415" y="517"/>
                    <a:pt x="417" y="518"/>
                  </a:cubicBezTo>
                  <a:cubicBezTo>
                    <a:pt x="418" y="518"/>
                    <a:pt x="420" y="519"/>
                    <a:pt x="421" y="519"/>
                  </a:cubicBezTo>
                  <a:cubicBezTo>
                    <a:pt x="421" y="519"/>
                    <a:pt x="423" y="517"/>
                    <a:pt x="423" y="517"/>
                  </a:cubicBezTo>
                  <a:cubicBezTo>
                    <a:pt x="423" y="516"/>
                    <a:pt x="423" y="514"/>
                    <a:pt x="422" y="513"/>
                  </a:cubicBezTo>
                  <a:cubicBezTo>
                    <a:pt x="422" y="512"/>
                    <a:pt x="420" y="511"/>
                    <a:pt x="420" y="510"/>
                  </a:cubicBezTo>
                  <a:cubicBezTo>
                    <a:pt x="420" y="509"/>
                    <a:pt x="420" y="508"/>
                    <a:pt x="420" y="508"/>
                  </a:cubicBezTo>
                  <a:cubicBezTo>
                    <a:pt x="421" y="507"/>
                    <a:pt x="425" y="506"/>
                    <a:pt x="425" y="505"/>
                  </a:cubicBezTo>
                  <a:cubicBezTo>
                    <a:pt x="426" y="504"/>
                    <a:pt x="427" y="501"/>
                    <a:pt x="426" y="50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800600" y="2851150"/>
              <a:ext cx="488950" cy="563563"/>
            </a:xfrm>
            <a:custGeom>
              <a:avLst/>
              <a:gdLst>
                <a:gd name="T0" fmla="*/ 575 w 580"/>
                <a:gd name="T1" fmla="*/ 276 h 669"/>
                <a:gd name="T2" fmla="*/ 565 w 580"/>
                <a:gd name="T3" fmla="*/ 249 h 669"/>
                <a:gd name="T4" fmla="*/ 571 w 580"/>
                <a:gd name="T5" fmla="*/ 235 h 669"/>
                <a:gd name="T6" fmla="*/ 532 w 580"/>
                <a:gd name="T7" fmla="*/ 0 h 669"/>
                <a:gd name="T8" fmla="*/ 497 w 580"/>
                <a:gd name="T9" fmla="*/ 21 h 669"/>
                <a:gd name="T10" fmla="*/ 460 w 580"/>
                <a:gd name="T11" fmla="*/ 44 h 669"/>
                <a:gd name="T12" fmla="*/ 434 w 580"/>
                <a:gd name="T13" fmla="*/ 64 h 669"/>
                <a:gd name="T14" fmla="*/ 411 w 580"/>
                <a:gd name="T15" fmla="*/ 95 h 669"/>
                <a:gd name="T16" fmla="*/ 394 w 580"/>
                <a:gd name="T17" fmla="*/ 115 h 669"/>
                <a:gd name="T18" fmla="*/ 364 w 580"/>
                <a:gd name="T19" fmla="*/ 118 h 669"/>
                <a:gd name="T20" fmla="*/ 326 w 580"/>
                <a:gd name="T21" fmla="*/ 139 h 669"/>
                <a:gd name="T22" fmla="*/ 297 w 580"/>
                <a:gd name="T23" fmla="*/ 152 h 669"/>
                <a:gd name="T24" fmla="*/ 268 w 580"/>
                <a:gd name="T25" fmla="*/ 130 h 669"/>
                <a:gd name="T26" fmla="*/ 251 w 580"/>
                <a:gd name="T27" fmla="*/ 123 h 669"/>
                <a:gd name="T28" fmla="*/ 241 w 580"/>
                <a:gd name="T29" fmla="*/ 141 h 669"/>
                <a:gd name="T30" fmla="*/ 206 w 580"/>
                <a:gd name="T31" fmla="*/ 126 h 669"/>
                <a:gd name="T32" fmla="*/ 180 w 580"/>
                <a:gd name="T33" fmla="*/ 120 h 669"/>
                <a:gd name="T34" fmla="*/ 127 w 580"/>
                <a:gd name="T35" fmla="*/ 122 h 669"/>
                <a:gd name="T36" fmla="*/ 76 w 580"/>
                <a:gd name="T37" fmla="*/ 591 h 669"/>
                <a:gd name="T38" fmla="*/ 92 w 580"/>
                <a:gd name="T39" fmla="*/ 601 h 669"/>
                <a:gd name="T40" fmla="*/ 109 w 580"/>
                <a:gd name="T41" fmla="*/ 591 h 669"/>
                <a:gd name="T42" fmla="*/ 123 w 580"/>
                <a:gd name="T43" fmla="*/ 601 h 669"/>
                <a:gd name="T44" fmla="*/ 142 w 580"/>
                <a:gd name="T45" fmla="*/ 615 h 669"/>
                <a:gd name="T46" fmla="*/ 158 w 580"/>
                <a:gd name="T47" fmla="*/ 637 h 669"/>
                <a:gd name="T48" fmla="*/ 187 w 580"/>
                <a:gd name="T49" fmla="*/ 636 h 669"/>
                <a:gd name="T50" fmla="*/ 207 w 580"/>
                <a:gd name="T51" fmla="*/ 645 h 669"/>
                <a:gd name="T52" fmla="*/ 222 w 580"/>
                <a:gd name="T53" fmla="*/ 655 h 669"/>
                <a:gd name="T54" fmla="*/ 245 w 580"/>
                <a:gd name="T55" fmla="*/ 641 h 669"/>
                <a:gd name="T56" fmla="*/ 273 w 580"/>
                <a:gd name="T57" fmla="*/ 644 h 669"/>
                <a:gd name="T58" fmla="*/ 291 w 580"/>
                <a:gd name="T59" fmla="*/ 646 h 669"/>
                <a:gd name="T60" fmla="*/ 310 w 580"/>
                <a:gd name="T61" fmla="*/ 633 h 669"/>
                <a:gd name="T62" fmla="*/ 328 w 580"/>
                <a:gd name="T63" fmla="*/ 617 h 669"/>
                <a:gd name="T64" fmla="*/ 340 w 580"/>
                <a:gd name="T65" fmla="*/ 632 h 669"/>
                <a:gd name="T66" fmla="*/ 363 w 580"/>
                <a:gd name="T67" fmla="*/ 647 h 669"/>
                <a:gd name="T68" fmla="*/ 383 w 580"/>
                <a:gd name="T69" fmla="*/ 668 h 669"/>
                <a:gd name="T70" fmla="*/ 404 w 580"/>
                <a:gd name="T71" fmla="*/ 662 h 669"/>
                <a:gd name="T72" fmla="*/ 419 w 580"/>
                <a:gd name="T73" fmla="*/ 642 h 669"/>
                <a:gd name="T74" fmla="*/ 431 w 580"/>
                <a:gd name="T75" fmla="*/ 625 h 669"/>
                <a:gd name="T76" fmla="*/ 424 w 580"/>
                <a:gd name="T77" fmla="*/ 598 h 669"/>
                <a:gd name="T78" fmla="*/ 427 w 580"/>
                <a:gd name="T79" fmla="*/ 577 h 669"/>
                <a:gd name="T80" fmla="*/ 435 w 580"/>
                <a:gd name="T81" fmla="*/ 555 h 669"/>
                <a:gd name="T82" fmla="*/ 447 w 580"/>
                <a:gd name="T83" fmla="*/ 552 h 669"/>
                <a:gd name="T84" fmla="*/ 457 w 580"/>
                <a:gd name="T85" fmla="*/ 565 h 669"/>
                <a:gd name="T86" fmla="*/ 468 w 580"/>
                <a:gd name="T87" fmla="*/ 556 h 669"/>
                <a:gd name="T88" fmla="*/ 472 w 580"/>
                <a:gd name="T89" fmla="*/ 544 h 669"/>
                <a:gd name="T90" fmla="*/ 472 w 580"/>
                <a:gd name="T91" fmla="*/ 532 h 669"/>
                <a:gd name="T92" fmla="*/ 475 w 580"/>
                <a:gd name="T93" fmla="*/ 508 h 669"/>
                <a:gd name="T94" fmla="*/ 488 w 580"/>
                <a:gd name="T95" fmla="*/ 495 h 669"/>
                <a:gd name="T96" fmla="*/ 499 w 580"/>
                <a:gd name="T97" fmla="*/ 471 h 669"/>
                <a:gd name="T98" fmla="*/ 514 w 580"/>
                <a:gd name="T99" fmla="*/ 478 h 669"/>
                <a:gd name="T100" fmla="*/ 534 w 580"/>
                <a:gd name="T101" fmla="*/ 460 h 669"/>
                <a:gd name="T102" fmla="*/ 551 w 580"/>
                <a:gd name="T103" fmla="*/ 434 h 669"/>
                <a:gd name="T104" fmla="*/ 568 w 580"/>
                <a:gd name="T105" fmla="*/ 406 h 669"/>
                <a:gd name="T106" fmla="*/ 571 w 580"/>
                <a:gd name="T107" fmla="*/ 383 h 669"/>
                <a:gd name="T108" fmla="*/ 568 w 580"/>
                <a:gd name="T109" fmla="*/ 362 h 669"/>
                <a:gd name="T110" fmla="*/ 573 w 580"/>
                <a:gd name="T111" fmla="*/ 343 h 669"/>
                <a:gd name="T112" fmla="*/ 576 w 580"/>
                <a:gd name="T113" fmla="*/ 312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0" h="669">
                  <a:moveTo>
                    <a:pt x="579" y="294"/>
                  </a:moveTo>
                  <a:cubicBezTo>
                    <a:pt x="579" y="293"/>
                    <a:pt x="580" y="290"/>
                    <a:pt x="580" y="289"/>
                  </a:cubicBezTo>
                  <a:cubicBezTo>
                    <a:pt x="580" y="288"/>
                    <a:pt x="578" y="286"/>
                    <a:pt x="578" y="285"/>
                  </a:cubicBezTo>
                  <a:cubicBezTo>
                    <a:pt x="577" y="284"/>
                    <a:pt x="578" y="281"/>
                    <a:pt x="578" y="280"/>
                  </a:cubicBezTo>
                  <a:cubicBezTo>
                    <a:pt x="577" y="279"/>
                    <a:pt x="575" y="278"/>
                    <a:pt x="575" y="276"/>
                  </a:cubicBezTo>
                  <a:cubicBezTo>
                    <a:pt x="574" y="275"/>
                    <a:pt x="576" y="271"/>
                    <a:pt x="576" y="269"/>
                  </a:cubicBezTo>
                  <a:cubicBezTo>
                    <a:pt x="576" y="267"/>
                    <a:pt x="576" y="262"/>
                    <a:pt x="575" y="259"/>
                  </a:cubicBezTo>
                  <a:cubicBezTo>
                    <a:pt x="575" y="259"/>
                    <a:pt x="572" y="258"/>
                    <a:pt x="571" y="257"/>
                  </a:cubicBezTo>
                  <a:cubicBezTo>
                    <a:pt x="570" y="256"/>
                    <a:pt x="570" y="252"/>
                    <a:pt x="569" y="251"/>
                  </a:cubicBezTo>
                  <a:cubicBezTo>
                    <a:pt x="568" y="250"/>
                    <a:pt x="566" y="250"/>
                    <a:pt x="565" y="249"/>
                  </a:cubicBezTo>
                  <a:cubicBezTo>
                    <a:pt x="564" y="248"/>
                    <a:pt x="563" y="247"/>
                    <a:pt x="563" y="246"/>
                  </a:cubicBezTo>
                  <a:cubicBezTo>
                    <a:pt x="562" y="245"/>
                    <a:pt x="562" y="243"/>
                    <a:pt x="562" y="242"/>
                  </a:cubicBezTo>
                  <a:cubicBezTo>
                    <a:pt x="563" y="242"/>
                    <a:pt x="565" y="241"/>
                    <a:pt x="565" y="240"/>
                  </a:cubicBezTo>
                  <a:cubicBezTo>
                    <a:pt x="566" y="239"/>
                    <a:pt x="566" y="237"/>
                    <a:pt x="567" y="236"/>
                  </a:cubicBezTo>
                  <a:cubicBezTo>
                    <a:pt x="567" y="236"/>
                    <a:pt x="570" y="235"/>
                    <a:pt x="571" y="235"/>
                  </a:cubicBezTo>
                  <a:cubicBezTo>
                    <a:pt x="572" y="235"/>
                    <a:pt x="573" y="236"/>
                    <a:pt x="574" y="235"/>
                  </a:cubicBezTo>
                  <a:cubicBezTo>
                    <a:pt x="575" y="235"/>
                    <a:pt x="574" y="233"/>
                    <a:pt x="575" y="233"/>
                  </a:cubicBezTo>
                  <a:cubicBezTo>
                    <a:pt x="575" y="232"/>
                    <a:pt x="577" y="232"/>
                    <a:pt x="578" y="232"/>
                  </a:cubicBezTo>
                  <a:cubicBezTo>
                    <a:pt x="578" y="232"/>
                    <a:pt x="579" y="232"/>
                    <a:pt x="580" y="231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9" y="2"/>
                    <a:pt x="526" y="5"/>
                    <a:pt x="523" y="6"/>
                  </a:cubicBezTo>
                  <a:cubicBezTo>
                    <a:pt x="521" y="8"/>
                    <a:pt x="514" y="12"/>
                    <a:pt x="511" y="14"/>
                  </a:cubicBezTo>
                  <a:cubicBezTo>
                    <a:pt x="510" y="15"/>
                    <a:pt x="507" y="18"/>
                    <a:pt x="505" y="19"/>
                  </a:cubicBezTo>
                  <a:cubicBezTo>
                    <a:pt x="504" y="19"/>
                    <a:pt x="501" y="18"/>
                    <a:pt x="500" y="19"/>
                  </a:cubicBezTo>
                  <a:cubicBezTo>
                    <a:pt x="499" y="19"/>
                    <a:pt x="497" y="21"/>
                    <a:pt x="497" y="21"/>
                  </a:cubicBezTo>
                  <a:cubicBezTo>
                    <a:pt x="495" y="23"/>
                    <a:pt x="493" y="26"/>
                    <a:pt x="492" y="27"/>
                  </a:cubicBezTo>
                  <a:cubicBezTo>
                    <a:pt x="490" y="29"/>
                    <a:pt x="486" y="31"/>
                    <a:pt x="483" y="31"/>
                  </a:cubicBezTo>
                  <a:cubicBezTo>
                    <a:pt x="482" y="32"/>
                    <a:pt x="477" y="32"/>
                    <a:pt x="476" y="33"/>
                  </a:cubicBezTo>
                  <a:cubicBezTo>
                    <a:pt x="474" y="34"/>
                    <a:pt x="471" y="36"/>
                    <a:pt x="469" y="37"/>
                  </a:cubicBezTo>
                  <a:cubicBezTo>
                    <a:pt x="467" y="39"/>
                    <a:pt x="462" y="42"/>
                    <a:pt x="460" y="44"/>
                  </a:cubicBezTo>
                  <a:cubicBezTo>
                    <a:pt x="459" y="45"/>
                    <a:pt x="456" y="48"/>
                    <a:pt x="455" y="49"/>
                  </a:cubicBezTo>
                  <a:cubicBezTo>
                    <a:pt x="454" y="50"/>
                    <a:pt x="451" y="53"/>
                    <a:pt x="449" y="54"/>
                  </a:cubicBezTo>
                  <a:cubicBezTo>
                    <a:pt x="448" y="55"/>
                    <a:pt x="446" y="55"/>
                    <a:pt x="445" y="56"/>
                  </a:cubicBezTo>
                  <a:cubicBezTo>
                    <a:pt x="443" y="57"/>
                    <a:pt x="441" y="58"/>
                    <a:pt x="440" y="59"/>
                  </a:cubicBezTo>
                  <a:cubicBezTo>
                    <a:pt x="438" y="61"/>
                    <a:pt x="435" y="63"/>
                    <a:pt x="434" y="64"/>
                  </a:cubicBezTo>
                  <a:cubicBezTo>
                    <a:pt x="432" y="66"/>
                    <a:pt x="429" y="70"/>
                    <a:pt x="428" y="71"/>
                  </a:cubicBezTo>
                  <a:cubicBezTo>
                    <a:pt x="426" y="73"/>
                    <a:pt x="423" y="77"/>
                    <a:pt x="422" y="79"/>
                  </a:cubicBezTo>
                  <a:cubicBezTo>
                    <a:pt x="421" y="80"/>
                    <a:pt x="421" y="84"/>
                    <a:pt x="420" y="85"/>
                  </a:cubicBezTo>
                  <a:cubicBezTo>
                    <a:pt x="419" y="87"/>
                    <a:pt x="417" y="89"/>
                    <a:pt x="416" y="90"/>
                  </a:cubicBezTo>
                  <a:cubicBezTo>
                    <a:pt x="414" y="91"/>
                    <a:pt x="412" y="93"/>
                    <a:pt x="411" y="95"/>
                  </a:cubicBezTo>
                  <a:cubicBezTo>
                    <a:pt x="410" y="96"/>
                    <a:pt x="410" y="99"/>
                    <a:pt x="409" y="101"/>
                  </a:cubicBezTo>
                  <a:cubicBezTo>
                    <a:pt x="408" y="102"/>
                    <a:pt x="405" y="103"/>
                    <a:pt x="404" y="104"/>
                  </a:cubicBezTo>
                  <a:cubicBezTo>
                    <a:pt x="403" y="105"/>
                    <a:pt x="401" y="107"/>
                    <a:pt x="400" y="108"/>
                  </a:cubicBezTo>
                  <a:cubicBezTo>
                    <a:pt x="399" y="109"/>
                    <a:pt x="397" y="111"/>
                    <a:pt x="396" y="112"/>
                  </a:cubicBezTo>
                  <a:cubicBezTo>
                    <a:pt x="395" y="113"/>
                    <a:pt x="394" y="114"/>
                    <a:pt x="394" y="115"/>
                  </a:cubicBezTo>
                  <a:cubicBezTo>
                    <a:pt x="392" y="115"/>
                    <a:pt x="390" y="115"/>
                    <a:pt x="388" y="115"/>
                  </a:cubicBezTo>
                  <a:cubicBezTo>
                    <a:pt x="387" y="116"/>
                    <a:pt x="383" y="115"/>
                    <a:pt x="382" y="116"/>
                  </a:cubicBezTo>
                  <a:cubicBezTo>
                    <a:pt x="380" y="116"/>
                    <a:pt x="379" y="118"/>
                    <a:pt x="377" y="119"/>
                  </a:cubicBezTo>
                  <a:cubicBezTo>
                    <a:pt x="376" y="120"/>
                    <a:pt x="371" y="120"/>
                    <a:pt x="369" y="120"/>
                  </a:cubicBezTo>
                  <a:cubicBezTo>
                    <a:pt x="368" y="120"/>
                    <a:pt x="365" y="118"/>
                    <a:pt x="364" y="118"/>
                  </a:cubicBezTo>
                  <a:cubicBezTo>
                    <a:pt x="363" y="118"/>
                    <a:pt x="360" y="117"/>
                    <a:pt x="359" y="118"/>
                  </a:cubicBezTo>
                  <a:cubicBezTo>
                    <a:pt x="356" y="118"/>
                    <a:pt x="350" y="122"/>
                    <a:pt x="347" y="124"/>
                  </a:cubicBezTo>
                  <a:cubicBezTo>
                    <a:pt x="345" y="125"/>
                    <a:pt x="341" y="128"/>
                    <a:pt x="339" y="129"/>
                  </a:cubicBezTo>
                  <a:cubicBezTo>
                    <a:pt x="337" y="130"/>
                    <a:pt x="333" y="134"/>
                    <a:pt x="331" y="135"/>
                  </a:cubicBezTo>
                  <a:cubicBezTo>
                    <a:pt x="330" y="136"/>
                    <a:pt x="328" y="138"/>
                    <a:pt x="326" y="139"/>
                  </a:cubicBezTo>
                  <a:cubicBezTo>
                    <a:pt x="324" y="140"/>
                    <a:pt x="319" y="139"/>
                    <a:pt x="317" y="140"/>
                  </a:cubicBezTo>
                  <a:cubicBezTo>
                    <a:pt x="316" y="140"/>
                    <a:pt x="313" y="142"/>
                    <a:pt x="311" y="143"/>
                  </a:cubicBezTo>
                  <a:cubicBezTo>
                    <a:pt x="310" y="144"/>
                    <a:pt x="308" y="148"/>
                    <a:pt x="307" y="149"/>
                  </a:cubicBezTo>
                  <a:cubicBezTo>
                    <a:pt x="306" y="150"/>
                    <a:pt x="304" y="152"/>
                    <a:pt x="302" y="152"/>
                  </a:cubicBezTo>
                  <a:cubicBezTo>
                    <a:pt x="301" y="153"/>
                    <a:pt x="298" y="152"/>
                    <a:pt x="297" y="152"/>
                  </a:cubicBezTo>
                  <a:cubicBezTo>
                    <a:pt x="294" y="151"/>
                    <a:pt x="289" y="148"/>
                    <a:pt x="287" y="147"/>
                  </a:cubicBezTo>
                  <a:cubicBezTo>
                    <a:pt x="285" y="146"/>
                    <a:pt x="281" y="144"/>
                    <a:pt x="279" y="143"/>
                  </a:cubicBezTo>
                  <a:cubicBezTo>
                    <a:pt x="277" y="142"/>
                    <a:pt x="273" y="139"/>
                    <a:pt x="272" y="137"/>
                  </a:cubicBezTo>
                  <a:cubicBezTo>
                    <a:pt x="271" y="136"/>
                    <a:pt x="270" y="135"/>
                    <a:pt x="269" y="134"/>
                  </a:cubicBezTo>
                  <a:cubicBezTo>
                    <a:pt x="269" y="133"/>
                    <a:pt x="269" y="130"/>
                    <a:pt x="268" y="130"/>
                  </a:cubicBezTo>
                  <a:cubicBezTo>
                    <a:pt x="267" y="129"/>
                    <a:pt x="265" y="130"/>
                    <a:pt x="265" y="130"/>
                  </a:cubicBezTo>
                  <a:cubicBezTo>
                    <a:pt x="263" y="130"/>
                    <a:pt x="262" y="132"/>
                    <a:pt x="261" y="132"/>
                  </a:cubicBezTo>
                  <a:cubicBezTo>
                    <a:pt x="260" y="132"/>
                    <a:pt x="258" y="132"/>
                    <a:pt x="257" y="132"/>
                  </a:cubicBezTo>
                  <a:cubicBezTo>
                    <a:pt x="256" y="131"/>
                    <a:pt x="256" y="128"/>
                    <a:pt x="255" y="127"/>
                  </a:cubicBezTo>
                  <a:cubicBezTo>
                    <a:pt x="254" y="126"/>
                    <a:pt x="252" y="123"/>
                    <a:pt x="251" y="123"/>
                  </a:cubicBezTo>
                  <a:cubicBezTo>
                    <a:pt x="250" y="123"/>
                    <a:pt x="248" y="125"/>
                    <a:pt x="247" y="126"/>
                  </a:cubicBezTo>
                  <a:cubicBezTo>
                    <a:pt x="247" y="127"/>
                    <a:pt x="247" y="129"/>
                    <a:pt x="247" y="130"/>
                  </a:cubicBezTo>
                  <a:cubicBezTo>
                    <a:pt x="247" y="130"/>
                    <a:pt x="249" y="131"/>
                    <a:pt x="249" y="132"/>
                  </a:cubicBezTo>
                  <a:cubicBezTo>
                    <a:pt x="249" y="133"/>
                    <a:pt x="248" y="135"/>
                    <a:pt x="248" y="136"/>
                  </a:cubicBezTo>
                  <a:cubicBezTo>
                    <a:pt x="247" y="138"/>
                    <a:pt x="243" y="141"/>
                    <a:pt x="241" y="141"/>
                  </a:cubicBezTo>
                  <a:cubicBezTo>
                    <a:pt x="239" y="142"/>
                    <a:pt x="235" y="139"/>
                    <a:pt x="233" y="138"/>
                  </a:cubicBezTo>
                  <a:cubicBezTo>
                    <a:pt x="231" y="137"/>
                    <a:pt x="227" y="134"/>
                    <a:pt x="225" y="132"/>
                  </a:cubicBezTo>
                  <a:cubicBezTo>
                    <a:pt x="223" y="131"/>
                    <a:pt x="221" y="128"/>
                    <a:pt x="219" y="127"/>
                  </a:cubicBezTo>
                  <a:cubicBezTo>
                    <a:pt x="218" y="126"/>
                    <a:pt x="214" y="126"/>
                    <a:pt x="212" y="126"/>
                  </a:cubicBezTo>
                  <a:cubicBezTo>
                    <a:pt x="210" y="126"/>
                    <a:pt x="208" y="126"/>
                    <a:pt x="206" y="126"/>
                  </a:cubicBezTo>
                  <a:cubicBezTo>
                    <a:pt x="205" y="126"/>
                    <a:pt x="202" y="126"/>
                    <a:pt x="201" y="125"/>
                  </a:cubicBezTo>
                  <a:cubicBezTo>
                    <a:pt x="199" y="125"/>
                    <a:pt x="195" y="122"/>
                    <a:pt x="193" y="121"/>
                  </a:cubicBezTo>
                  <a:cubicBezTo>
                    <a:pt x="192" y="120"/>
                    <a:pt x="189" y="118"/>
                    <a:pt x="187" y="117"/>
                  </a:cubicBezTo>
                  <a:cubicBezTo>
                    <a:pt x="186" y="117"/>
                    <a:pt x="184" y="118"/>
                    <a:pt x="183" y="119"/>
                  </a:cubicBezTo>
                  <a:cubicBezTo>
                    <a:pt x="182" y="119"/>
                    <a:pt x="181" y="120"/>
                    <a:pt x="180" y="120"/>
                  </a:cubicBezTo>
                  <a:cubicBezTo>
                    <a:pt x="179" y="121"/>
                    <a:pt x="177" y="121"/>
                    <a:pt x="176" y="120"/>
                  </a:cubicBezTo>
                  <a:cubicBezTo>
                    <a:pt x="174" y="120"/>
                    <a:pt x="170" y="119"/>
                    <a:pt x="169" y="118"/>
                  </a:cubicBezTo>
                  <a:cubicBezTo>
                    <a:pt x="168" y="118"/>
                    <a:pt x="168" y="116"/>
                    <a:pt x="168" y="115"/>
                  </a:cubicBezTo>
                  <a:cubicBezTo>
                    <a:pt x="168" y="114"/>
                    <a:pt x="169" y="113"/>
                    <a:pt x="169" y="112"/>
                  </a:cubicBezTo>
                  <a:cubicBezTo>
                    <a:pt x="159" y="115"/>
                    <a:pt x="136" y="120"/>
                    <a:pt x="127" y="122"/>
                  </a:cubicBezTo>
                  <a:cubicBezTo>
                    <a:pt x="108" y="127"/>
                    <a:pt x="71" y="135"/>
                    <a:pt x="52" y="139"/>
                  </a:cubicBezTo>
                  <a:cubicBezTo>
                    <a:pt x="41" y="141"/>
                    <a:pt x="14" y="146"/>
                    <a:pt x="0" y="149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1" y="595"/>
                    <a:pt x="71" y="592"/>
                    <a:pt x="72" y="591"/>
                  </a:cubicBezTo>
                  <a:cubicBezTo>
                    <a:pt x="72" y="590"/>
                    <a:pt x="75" y="590"/>
                    <a:pt x="76" y="591"/>
                  </a:cubicBezTo>
                  <a:cubicBezTo>
                    <a:pt x="77" y="591"/>
                    <a:pt x="79" y="592"/>
                    <a:pt x="79" y="592"/>
                  </a:cubicBezTo>
                  <a:cubicBezTo>
                    <a:pt x="80" y="593"/>
                    <a:pt x="81" y="595"/>
                    <a:pt x="82" y="596"/>
                  </a:cubicBezTo>
                  <a:cubicBezTo>
                    <a:pt x="82" y="597"/>
                    <a:pt x="84" y="596"/>
                    <a:pt x="85" y="597"/>
                  </a:cubicBezTo>
                  <a:cubicBezTo>
                    <a:pt x="86" y="597"/>
                    <a:pt x="88" y="598"/>
                    <a:pt x="90" y="599"/>
                  </a:cubicBezTo>
                  <a:cubicBezTo>
                    <a:pt x="90" y="599"/>
                    <a:pt x="91" y="601"/>
                    <a:pt x="92" y="601"/>
                  </a:cubicBezTo>
                  <a:cubicBezTo>
                    <a:pt x="93" y="601"/>
                    <a:pt x="96" y="601"/>
                    <a:pt x="97" y="600"/>
                  </a:cubicBezTo>
                  <a:cubicBezTo>
                    <a:pt x="98" y="600"/>
                    <a:pt x="99" y="597"/>
                    <a:pt x="100" y="597"/>
                  </a:cubicBezTo>
                  <a:cubicBezTo>
                    <a:pt x="100" y="596"/>
                    <a:pt x="101" y="595"/>
                    <a:pt x="102" y="595"/>
                  </a:cubicBezTo>
                  <a:cubicBezTo>
                    <a:pt x="103" y="594"/>
                    <a:pt x="106" y="595"/>
                    <a:pt x="107" y="594"/>
                  </a:cubicBezTo>
                  <a:cubicBezTo>
                    <a:pt x="108" y="594"/>
                    <a:pt x="108" y="592"/>
                    <a:pt x="109" y="591"/>
                  </a:cubicBezTo>
                  <a:cubicBezTo>
                    <a:pt x="110" y="590"/>
                    <a:pt x="113" y="589"/>
                    <a:pt x="114" y="589"/>
                  </a:cubicBezTo>
                  <a:cubicBezTo>
                    <a:pt x="114" y="589"/>
                    <a:pt x="115" y="589"/>
                    <a:pt x="116" y="590"/>
                  </a:cubicBezTo>
                  <a:cubicBezTo>
                    <a:pt x="117" y="590"/>
                    <a:pt x="117" y="593"/>
                    <a:pt x="118" y="594"/>
                  </a:cubicBezTo>
                  <a:cubicBezTo>
                    <a:pt x="118" y="595"/>
                    <a:pt x="118" y="597"/>
                    <a:pt x="118" y="598"/>
                  </a:cubicBezTo>
                  <a:cubicBezTo>
                    <a:pt x="119" y="599"/>
                    <a:pt x="122" y="601"/>
                    <a:pt x="123" y="601"/>
                  </a:cubicBezTo>
                  <a:cubicBezTo>
                    <a:pt x="125" y="602"/>
                    <a:pt x="128" y="600"/>
                    <a:pt x="129" y="601"/>
                  </a:cubicBezTo>
                  <a:cubicBezTo>
                    <a:pt x="131" y="601"/>
                    <a:pt x="133" y="602"/>
                    <a:pt x="134" y="603"/>
                  </a:cubicBezTo>
                  <a:cubicBezTo>
                    <a:pt x="135" y="603"/>
                    <a:pt x="138" y="605"/>
                    <a:pt x="138" y="606"/>
                  </a:cubicBezTo>
                  <a:cubicBezTo>
                    <a:pt x="139" y="607"/>
                    <a:pt x="138" y="609"/>
                    <a:pt x="139" y="610"/>
                  </a:cubicBezTo>
                  <a:cubicBezTo>
                    <a:pt x="139" y="611"/>
                    <a:pt x="141" y="614"/>
                    <a:pt x="142" y="615"/>
                  </a:cubicBezTo>
                  <a:cubicBezTo>
                    <a:pt x="143" y="616"/>
                    <a:pt x="146" y="618"/>
                    <a:pt x="147" y="619"/>
                  </a:cubicBezTo>
                  <a:cubicBezTo>
                    <a:pt x="148" y="620"/>
                    <a:pt x="149" y="622"/>
                    <a:pt x="150" y="623"/>
                  </a:cubicBezTo>
                  <a:cubicBezTo>
                    <a:pt x="150" y="625"/>
                    <a:pt x="150" y="629"/>
                    <a:pt x="151" y="631"/>
                  </a:cubicBezTo>
                  <a:cubicBezTo>
                    <a:pt x="151" y="632"/>
                    <a:pt x="151" y="635"/>
                    <a:pt x="152" y="636"/>
                  </a:cubicBezTo>
                  <a:cubicBezTo>
                    <a:pt x="153" y="637"/>
                    <a:pt x="157" y="637"/>
                    <a:pt x="158" y="637"/>
                  </a:cubicBezTo>
                  <a:cubicBezTo>
                    <a:pt x="160" y="638"/>
                    <a:pt x="164" y="638"/>
                    <a:pt x="166" y="638"/>
                  </a:cubicBezTo>
                  <a:cubicBezTo>
                    <a:pt x="167" y="639"/>
                    <a:pt x="168" y="640"/>
                    <a:pt x="170" y="641"/>
                  </a:cubicBezTo>
                  <a:cubicBezTo>
                    <a:pt x="171" y="641"/>
                    <a:pt x="175" y="641"/>
                    <a:pt x="177" y="641"/>
                  </a:cubicBezTo>
                  <a:cubicBezTo>
                    <a:pt x="179" y="641"/>
                    <a:pt x="182" y="639"/>
                    <a:pt x="183" y="639"/>
                  </a:cubicBezTo>
                  <a:cubicBezTo>
                    <a:pt x="184" y="638"/>
                    <a:pt x="186" y="636"/>
                    <a:pt x="187" y="636"/>
                  </a:cubicBezTo>
                  <a:cubicBezTo>
                    <a:pt x="188" y="635"/>
                    <a:pt x="191" y="636"/>
                    <a:pt x="192" y="636"/>
                  </a:cubicBezTo>
                  <a:cubicBezTo>
                    <a:pt x="193" y="636"/>
                    <a:pt x="195" y="638"/>
                    <a:pt x="196" y="638"/>
                  </a:cubicBezTo>
                  <a:cubicBezTo>
                    <a:pt x="198" y="638"/>
                    <a:pt x="201" y="638"/>
                    <a:pt x="202" y="638"/>
                  </a:cubicBezTo>
                  <a:cubicBezTo>
                    <a:pt x="203" y="638"/>
                    <a:pt x="205" y="639"/>
                    <a:pt x="205" y="640"/>
                  </a:cubicBezTo>
                  <a:cubicBezTo>
                    <a:pt x="206" y="641"/>
                    <a:pt x="206" y="644"/>
                    <a:pt x="207" y="645"/>
                  </a:cubicBezTo>
                  <a:cubicBezTo>
                    <a:pt x="207" y="646"/>
                    <a:pt x="209" y="646"/>
                    <a:pt x="210" y="646"/>
                  </a:cubicBezTo>
                  <a:cubicBezTo>
                    <a:pt x="211" y="646"/>
                    <a:pt x="214" y="645"/>
                    <a:pt x="215" y="646"/>
                  </a:cubicBezTo>
                  <a:cubicBezTo>
                    <a:pt x="216" y="647"/>
                    <a:pt x="216" y="649"/>
                    <a:pt x="216" y="650"/>
                  </a:cubicBezTo>
                  <a:cubicBezTo>
                    <a:pt x="216" y="651"/>
                    <a:pt x="216" y="654"/>
                    <a:pt x="217" y="654"/>
                  </a:cubicBezTo>
                  <a:cubicBezTo>
                    <a:pt x="218" y="655"/>
                    <a:pt x="221" y="655"/>
                    <a:pt x="222" y="655"/>
                  </a:cubicBezTo>
                  <a:cubicBezTo>
                    <a:pt x="224" y="655"/>
                    <a:pt x="228" y="656"/>
                    <a:pt x="230" y="656"/>
                  </a:cubicBezTo>
                  <a:cubicBezTo>
                    <a:pt x="231" y="656"/>
                    <a:pt x="234" y="656"/>
                    <a:pt x="235" y="655"/>
                  </a:cubicBezTo>
                  <a:cubicBezTo>
                    <a:pt x="236" y="653"/>
                    <a:pt x="235" y="648"/>
                    <a:pt x="236" y="647"/>
                  </a:cubicBezTo>
                  <a:cubicBezTo>
                    <a:pt x="237" y="646"/>
                    <a:pt x="240" y="646"/>
                    <a:pt x="241" y="645"/>
                  </a:cubicBezTo>
                  <a:cubicBezTo>
                    <a:pt x="242" y="645"/>
                    <a:pt x="243" y="642"/>
                    <a:pt x="245" y="641"/>
                  </a:cubicBezTo>
                  <a:cubicBezTo>
                    <a:pt x="246" y="640"/>
                    <a:pt x="249" y="640"/>
                    <a:pt x="251" y="640"/>
                  </a:cubicBezTo>
                  <a:cubicBezTo>
                    <a:pt x="252" y="640"/>
                    <a:pt x="255" y="640"/>
                    <a:pt x="256" y="641"/>
                  </a:cubicBezTo>
                  <a:cubicBezTo>
                    <a:pt x="258" y="641"/>
                    <a:pt x="260" y="644"/>
                    <a:pt x="261" y="644"/>
                  </a:cubicBezTo>
                  <a:cubicBezTo>
                    <a:pt x="263" y="645"/>
                    <a:pt x="266" y="644"/>
                    <a:pt x="267" y="644"/>
                  </a:cubicBezTo>
                  <a:cubicBezTo>
                    <a:pt x="269" y="644"/>
                    <a:pt x="272" y="644"/>
                    <a:pt x="273" y="644"/>
                  </a:cubicBezTo>
                  <a:cubicBezTo>
                    <a:pt x="275" y="645"/>
                    <a:pt x="277" y="646"/>
                    <a:pt x="278" y="647"/>
                  </a:cubicBezTo>
                  <a:cubicBezTo>
                    <a:pt x="279" y="647"/>
                    <a:pt x="279" y="650"/>
                    <a:pt x="280" y="651"/>
                  </a:cubicBezTo>
                  <a:cubicBezTo>
                    <a:pt x="281" y="652"/>
                    <a:pt x="284" y="653"/>
                    <a:pt x="285" y="653"/>
                  </a:cubicBezTo>
                  <a:cubicBezTo>
                    <a:pt x="287" y="652"/>
                    <a:pt x="287" y="649"/>
                    <a:pt x="288" y="648"/>
                  </a:cubicBezTo>
                  <a:cubicBezTo>
                    <a:pt x="288" y="647"/>
                    <a:pt x="290" y="647"/>
                    <a:pt x="291" y="646"/>
                  </a:cubicBezTo>
                  <a:cubicBezTo>
                    <a:pt x="292" y="646"/>
                    <a:pt x="295" y="648"/>
                    <a:pt x="297" y="648"/>
                  </a:cubicBezTo>
                  <a:cubicBezTo>
                    <a:pt x="299" y="647"/>
                    <a:pt x="303" y="646"/>
                    <a:pt x="304" y="645"/>
                  </a:cubicBezTo>
                  <a:cubicBezTo>
                    <a:pt x="305" y="644"/>
                    <a:pt x="305" y="641"/>
                    <a:pt x="305" y="640"/>
                  </a:cubicBezTo>
                  <a:cubicBezTo>
                    <a:pt x="306" y="639"/>
                    <a:pt x="305" y="637"/>
                    <a:pt x="305" y="636"/>
                  </a:cubicBezTo>
                  <a:cubicBezTo>
                    <a:pt x="306" y="635"/>
                    <a:pt x="309" y="634"/>
                    <a:pt x="310" y="633"/>
                  </a:cubicBezTo>
                  <a:cubicBezTo>
                    <a:pt x="311" y="632"/>
                    <a:pt x="312" y="630"/>
                    <a:pt x="312" y="629"/>
                  </a:cubicBezTo>
                  <a:cubicBezTo>
                    <a:pt x="312" y="628"/>
                    <a:pt x="313" y="625"/>
                    <a:pt x="313" y="624"/>
                  </a:cubicBezTo>
                  <a:cubicBezTo>
                    <a:pt x="314" y="623"/>
                    <a:pt x="318" y="624"/>
                    <a:pt x="319" y="623"/>
                  </a:cubicBezTo>
                  <a:cubicBezTo>
                    <a:pt x="320" y="623"/>
                    <a:pt x="322" y="622"/>
                    <a:pt x="323" y="621"/>
                  </a:cubicBezTo>
                  <a:cubicBezTo>
                    <a:pt x="324" y="621"/>
                    <a:pt x="326" y="618"/>
                    <a:pt x="328" y="617"/>
                  </a:cubicBezTo>
                  <a:cubicBezTo>
                    <a:pt x="329" y="617"/>
                    <a:pt x="332" y="616"/>
                    <a:pt x="333" y="616"/>
                  </a:cubicBezTo>
                  <a:cubicBezTo>
                    <a:pt x="334" y="616"/>
                    <a:pt x="337" y="617"/>
                    <a:pt x="337" y="618"/>
                  </a:cubicBezTo>
                  <a:cubicBezTo>
                    <a:pt x="338" y="619"/>
                    <a:pt x="338" y="622"/>
                    <a:pt x="338" y="624"/>
                  </a:cubicBezTo>
                  <a:cubicBezTo>
                    <a:pt x="338" y="625"/>
                    <a:pt x="336" y="627"/>
                    <a:pt x="337" y="629"/>
                  </a:cubicBezTo>
                  <a:cubicBezTo>
                    <a:pt x="337" y="630"/>
                    <a:pt x="340" y="631"/>
                    <a:pt x="340" y="632"/>
                  </a:cubicBezTo>
                  <a:cubicBezTo>
                    <a:pt x="341" y="633"/>
                    <a:pt x="340" y="635"/>
                    <a:pt x="341" y="637"/>
                  </a:cubicBezTo>
                  <a:cubicBezTo>
                    <a:pt x="341" y="638"/>
                    <a:pt x="342" y="642"/>
                    <a:pt x="343" y="643"/>
                  </a:cubicBezTo>
                  <a:cubicBezTo>
                    <a:pt x="345" y="645"/>
                    <a:pt x="348" y="648"/>
                    <a:pt x="351" y="648"/>
                  </a:cubicBezTo>
                  <a:cubicBezTo>
                    <a:pt x="352" y="648"/>
                    <a:pt x="355" y="646"/>
                    <a:pt x="357" y="645"/>
                  </a:cubicBezTo>
                  <a:cubicBezTo>
                    <a:pt x="359" y="645"/>
                    <a:pt x="362" y="646"/>
                    <a:pt x="363" y="647"/>
                  </a:cubicBezTo>
                  <a:cubicBezTo>
                    <a:pt x="364" y="647"/>
                    <a:pt x="366" y="650"/>
                    <a:pt x="367" y="651"/>
                  </a:cubicBezTo>
                  <a:cubicBezTo>
                    <a:pt x="368" y="652"/>
                    <a:pt x="371" y="653"/>
                    <a:pt x="373" y="654"/>
                  </a:cubicBezTo>
                  <a:cubicBezTo>
                    <a:pt x="374" y="655"/>
                    <a:pt x="378" y="655"/>
                    <a:pt x="379" y="657"/>
                  </a:cubicBezTo>
                  <a:cubicBezTo>
                    <a:pt x="379" y="658"/>
                    <a:pt x="379" y="660"/>
                    <a:pt x="380" y="661"/>
                  </a:cubicBezTo>
                  <a:cubicBezTo>
                    <a:pt x="380" y="663"/>
                    <a:pt x="382" y="666"/>
                    <a:pt x="383" y="668"/>
                  </a:cubicBezTo>
                  <a:cubicBezTo>
                    <a:pt x="383" y="668"/>
                    <a:pt x="383" y="668"/>
                    <a:pt x="384" y="668"/>
                  </a:cubicBezTo>
                  <a:cubicBezTo>
                    <a:pt x="385" y="668"/>
                    <a:pt x="387" y="669"/>
                    <a:pt x="388" y="669"/>
                  </a:cubicBezTo>
                  <a:cubicBezTo>
                    <a:pt x="389" y="668"/>
                    <a:pt x="392" y="667"/>
                    <a:pt x="393" y="666"/>
                  </a:cubicBezTo>
                  <a:cubicBezTo>
                    <a:pt x="394" y="666"/>
                    <a:pt x="397" y="663"/>
                    <a:pt x="398" y="663"/>
                  </a:cubicBezTo>
                  <a:cubicBezTo>
                    <a:pt x="400" y="662"/>
                    <a:pt x="403" y="662"/>
                    <a:pt x="404" y="662"/>
                  </a:cubicBezTo>
                  <a:cubicBezTo>
                    <a:pt x="405" y="661"/>
                    <a:pt x="406" y="659"/>
                    <a:pt x="407" y="659"/>
                  </a:cubicBezTo>
                  <a:cubicBezTo>
                    <a:pt x="409" y="658"/>
                    <a:pt x="412" y="659"/>
                    <a:pt x="414" y="658"/>
                  </a:cubicBezTo>
                  <a:cubicBezTo>
                    <a:pt x="415" y="657"/>
                    <a:pt x="417" y="655"/>
                    <a:pt x="418" y="654"/>
                  </a:cubicBezTo>
                  <a:cubicBezTo>
                    <a:pt x="419" y="653"/>
                    <a:pt x="419" y="649"/>
                    <a:pt x="419" y="648"/>
                  </a:cubicBezTo>
                  <a:cubicBezTo>
                    <a:pt x="419" y="646"/>
                    <a:pt x="419" y="643"/>
                    <a:pt x="419" y="642"/>
                  </a:cubicBezTo>
                  <a:cubicBezTo>
                    <a:pt x="419" y="640"/>
                    <a:pt x="417" y="636"/>
                    <a:pt x="417" y="634"/>
                  </a:cubicBezTo>
                  <a:cubicBezTo>
                    <a:pt x="417" y="633"/>
                    <a:pt x="417" y="630"/>
                    <a:pt x="418" y="628"/>
                  </a:cubicBezTo>
                  <a:cubicBezTo>
                    <a:pt x="419" y="628"/>
                    <a:pt x="421" y="627"/>
                    <a:pt x="422" y="626"/>
                  </a:cubicBezTo>
                  <a:cubicBezTo>
                    <a:pt x="424" y="626"/>
                    <a:pt x="427" y="627"/>
                    <a:pt x="429" y="627"/>
                  </a:cubicBezTo>
                  <a:cubicBezTo>
                    <a:pt x="429" y="627"/>
                    <a:pt x="431" y="626"/>
                    <a:pt x="431" y="625"/>
                  </a:cubicBezTo>
                  <a:cubicBezTo>
                    <a:pt x="432" y="624"/>
                    <a:pt x="433" y="620"/>
                    <a:pt x="432" y="618"/>
                  </a:cubicBezTo>
                  <a:cubicBezTo>
                    <a:pt x="432" y="617"/>
                    <a:pt x="429" y="615"/>
                    <a:pt x="429" y="614"/>
                  </a:cubicBezTo>
                  <a:cubicBezTo>
                    <a:pt x="428" y="613"/>
                    <a:pt x="429" y="610"/>
                    <a:pt x="429" y="608"/>
                  </a:cubicBezTo>
                  <a:cubicBezTo>
                    <a:pt x="429" y="607"/>
                    <a:pt x="428" y="603"/>
                    <a:pt x="427" y="602"/>
                  </a:cubicBezTo>
                  <a:cubicBezTo>
                    <a:pt x="426" y="601"/>
                    <a:pt x="425" y="599"/>
                    <a:pt x="424" y="598"/>
                  </a:cubicBezTo>
                  <a:cubicBezTo>
                    <a:pt x="423" y="597"/>
                    <a:pt x="421" y="596"/>
                    <a:pt x="421" y="595"/>
                  </a:cubicBezTo>
                  <a:cubicBezTo>
                    <a:pt x="420" y="595"/>
                    <a:pt x="420" y="592"/>
                    <a:pt x="421" y="592"/>
                  </a:cubicBezTo>
                  <a:cubicBezTo>
                    <a:pt x="421" y="590"/>
                    <a:pt x="425" y="588"/>
                    <a:pt x="426" y="587"/>
                  </a:cubicBezTo>
                  <a:cubicBezTo>
                    <a:pt x="427" y="586"/>
                    <a:pt x="429" y="583"/>
                    <a:pt x="429" y="582"/>
                  </a:cubicBezTo>
                  <a:cubicBezTo>
                    <a:pt x="429" y="581"/>
                    <a:pt x="427" y="578"/>
                    <a:pt x="427" y="577"/>
                  </a:cubicBezTo>
                  <a:cubicBezTo>
                    <a:pt x="427" y="576"/>
                    <a:pt x="427" y="573"/>
                    <a:pt x="427" y="572"/>
                  </a:cubicBezTo>
                  <a:cubicBezTo>
                    <a:pt x="428" y="571"/>
                    <a:pt x="429" y="569"/>
                    <a:pt x="429" y="568"/>
                  </a:cubicBezTo>
                  <a:cubicBezTo>
                    <a:pt x="430" y="566"/>
                    <a:pt x="431" y="563"/>
                    <a:pt x="431" y="561"/>
                  </a:cubicBezTo>
                  <a:cubicBezTo>
                    <a:pt x="431" y="560"/>
                    <a:pt x="431" y="558"/>
                    <a:pt x="431" y="557"/>
                  </a:cubicBezTo>
                  <a:cubicBezTo>
                    <a:pt x="432" y="556"/>
                    <a:pt x="434" y="556"/>
                    <a:pt x="435" y="555"/>
                  </a:cubicBezTo>
                  <a:cubicBezTo>
                    <a:pt x="435" y="554"/>
                    <a:pt x="435" y="551"/>
                    <a:pt x="436" y="550"/>
                  </a:cubicBezTo>
                  <a:cubicBezTo>
                    <a:pt x="437" y="549"/>
                    <a:pt x="438" y="548"/>
                    <a:pt x="439" y="548"/>
                  </a:cubicBezTo>
                  <a:cubicBezTo>
                    <a:pt x="440" y="547"/>
                    <a:pt x="442" y="547"/>
                    <a:pt x="443" y="548"/>
                  </a:cubicBezTo>
                  <a:cubicBezTo>
                    <a:pt x="444" y="549"/>
                    <a:pt x="443" y="551"/>
                    <a:pt x="444" y="551"/>
                  </a:cubicBezTo>
                  <a:cubicBezTo>
                    <a:pt x="444" y="552"/>
                    <a:pt x="446" y="553"/>
                    <a:pt x="447" y="552"/>
                  </a:cubicBezTo>
                  <a:cubicBezTo>
                    <a:pt x="448" y="552"/>
                    <a:pt x="449" y="551"/>
                    <a:pt x="450" y="551"/>
                  </a:cubicBezTo>
                  <a:cubicBezTo>
                    <a:pt x="452" y="551"/>
                    <a:pt x="454" y="554"/>
                    <a:pt x="455" y="555"/>
                  </a:cubicBezTo>
                  <a:cubicBezTo>
                    <a:pt x="455" y="556"/>
                    <a:pt x="455" y="558"/>
                    <a:pt x="456" y="559"/>
                  </a:cubicBezTo>
                  <a:cubicBezTo>
                    <a:pt x="456" y="559"/>
                    <a:pt x="457" y="560"/>
                    <a:pt x="457" y="561"/>
                  </a:cubicBezTo>
                  <a:cubicBezTo>
                    <a:pt x="458" y="562"/>
                    <a:pt x="457" y="564"/>
                    <a:pt x="457" y="565"/>
                  </a:cubicBezTo>
                  <a:cubicBezTo>
                    <a:pt x="457" y="566"/>
                    <a:pt x="456" y="570"/>
                    <a:pt x="458" y="571"/>
                  </a:cubicBezTo>
                  <a:cubicBezTo>
                    <a:pt x="458" y="571"/>
                    <a:pt x="460" y="571"/>
                    <a:pt x="461" y="571"/>
                  </a:cubicBezTo>
                  <a:cubicBezTo>
                    <a:pt x="463" y="570"/>
                    <a:pt x="464" y="568"/>
                    <a:pt x="465" y="566"/>
                  </a:cubicBezTo>
                  <a:cubicBezTo>
                    <a:pt x="466" y="565"/>
                    <a:pt x="465" y="562"/>
                    <a:pt x="466" y="560"/>
                  </a:cubicBezTo>
                  <a:cubicBezTo>
                    <a:pt x="466" y="559"/>
                    <a:pt x="467" y="557"/>
                    <a:pt x="468" y="556"/>
                  </a:cubicBezTo>
                  <a:cubicBezTo>
                    <a:pt x="470" y="556"/>
                    <a:pt x="472" y="559"/>
                    <a:pt x="473" y="559"/>
                  </a:cubicBezTo>
                  <a:cubicBezTo>
                    <a:pt x="474" y="559"/>
                    <a:pt x="476" y="559"/>
                    <a:pt x="477" y="558"/>
                  </a:cubicBezTo>
                  <a:cubicBezTo>
                    <a:pt x="478" y="558"/>
                    <a:pt x="478" y="555"/>
                    <a:pt x="478" y="554"/>
                  </a:cubicBezTo>
                  <a:cubicBezTo>
                    <a:pt x="477" y="553"/>
                    <a:pt x="474" y="552"/>
                    <a:pt x="473" y="551"/>
                  </a:cubicBezTo>
                  <a:cubicBezTo>
                    <a:pt x="472" y="549"/>
                    <a:pt x="473" y="546"/>
                    <a:pt x="472" y="544"/>
                  </a:cubicBezTo>
                  <a:cubicBezTo>
                    <a:pt x="472" y="543"/>
                    <a:pt x="471" y="542"/>
                    <a:pt x="470" y="541"/>
                  </a:cubicBezTo>
                  <a:cubicBezTo>
                    <a:pt x="469" y="540"/>
                    <a:pt x="467" y="540"/>
                    <a:pt x="466" y="539"/>
                  </a:cubicBezTo>
                  <a:cubicBezTo>
                    <a:pt x="466" y="538"/>
                    <a:pt x="465" y="536"/>
                    <a:pt x="465" y="535"/>
                  </a:cubicBezTo>
                  <a:cubicBezTo>
                    <a:pt x="465" y="534"/>
                    <a:pt x="467" y="532"/>
                    <a:pt x="468" y="532"/>
                  </a:cubicBezTo>
                  <a:cubicBezTo>
                    <a:pt x="469" y="532"/>
                    <a:pt x="471" y="532"/>
                    <a:pt x="472" y="532"/>
                  </a:cubicBezTo>
                  <a:cubicBezTo>
                    <a:pt x="473" y="531"/>
                    <a:pt x="473" y="529"/>
                    <a:pt x="474" y="528"/>
                  </a:cubicBezTo>
                  <a:cubicBezTo>
                    <a:pt x="474" y="527"/>
                    <a:pt x="475" y="523"/>
                    <a:pt x="474" y="522"/>
                  </a:cubicBezTo>
                  <a:cubicBezTo>
                    <a:pt x="474" y="520"/>
                    <a:pt x="471" y="519"/>
                    <a:pt x="470" y="518"/>
                  </a:cubicBezTo>
                  <a:cubicBezTo>
                    <a:pt x="470" y="516"/>
                    <a:pt x="470" y="513"/>
                    <a:pt x="471" y="512"/>
                  </a:cubicBezTo>
                  <a:cubicBezTo>
                    <a:pt x="472" y="510"/>
                    <a:pt x="475" y="509"/>
                    <a:pt x="475" y="508"/>
                  </a:cubicBezTo>
                  <a:cubicBezTo>
                    <a:pt x="476" y="508"/>
                    <a:pt x="476" y="506"/>
                    <a:pt x="476" y="505"/>
                  </a:cubicBezTo>
                  <a:cubicBezTo>
                    <a:pt x="476" y="504"/>
                    <a:pt x="475" y="501"/>
                    <a:pt x="475" y="500"/>
                  </a:cubicBezTo>
                  <a:cubicBezTo>
                    <a:pt x="475" y="499"/>
                    <a:pt x="476" y="497"/>
                    <a:pt x="477" y="496"/>
                  </a:cubicBezTo>
                  <a:cubicBezTo>
                    <a:pt x="479" y="496"/>
                    <a:pt x="482" y="497"/>
                    <a:pt x="483" y="497"/>
                  </a:cubicBezTo>
                  <a:cubicBezTo>
                    <a:pt x="485" y="496"/>
                    <a:pt x="487" y="496"/>
                    <a:pt x="488" y="495"/>
                  </a:cubicBezTo>
                  <a:cubicBezTo>
                    <a:pt x="489" y="494"/>
                    <a:pt x="490" y="492"/>
                    <a:pt x="490" y="491"/>
                  </a:cubicBezTo>
                  <a:cubicBezTo>
                    <a:pt x="491" y="490"/>
                    <a:pt x="489" y="486"/>
                    <a:pt x="490" y="484"/>
                  </a:cubicBezTo>
                  <a:cubicBezTo>
                    <a:pt x="490" y="483"/>
                    <a:pt x="491" y="480"/>
                    <a:pt x="492" y="479"/>
                  </a:cubicBezTo>
                  <a:cubicBezTo>
                    <a:pt x="493" y="478"/>
                    <a:pt x="494" y="477"/>
                    <a:pt x="495" y="476"/>
                  </a:cubicBezTo>
                  <a:cubicBezTo>
                    <a:pt x="496" y="475"/>
                    <a:pt x="498" y="473"/>
                    <a:pt x="499" y="471"/>
                  </a:cubicBezTo>
                  <a:cubicBezTo>
                    <a:pt x="499" y="470"/>
                    <a:pt x="499" y="467"/>
                    <a:pt x="500" y="467"/>
                  </a:cubicBezTo>
                  <a:cubicBezTo>
                    <a:pt x="501" y="466"/>
                    <a:pt x="504" y="466"/>
                    <a:pt x="505" y="467"/>
                  </a:cubicBezTo>
                  <a:cubicBezTo>
                    <a:pt x="506" y="467"/>
                    <a:pt x="507" y="468"/>
                    <a:pt x="508" y="469"/>
                  </a:cubicBezTo>
                  <a:cubicBezTo>
                    <a:pt x="509" y="470"/>
                    <a:pt x="508" y="473"/>
                    <a:pt x="509" y="475"/>
                  </a:cubicBezTo>
                  <a:cubicBezTo>
                    <a:pt x="510" y="476"/>
                    <a:pt x="512" y="477"/>
                    <a:pt x="514" y="478"/>
                  </a:cubicBezTo>
                  <a:cubicBezTo>
                    <a:pt x="515" y="478"/>
                    <a:pt x="517" y="476"/>
                    <a:pt x="518" y="475"/>
                  </a:cubicBezTo>
                  <a:cubicBezTo>
                    <a:pt x="520" y="474"/>
                    <a:pt x="520" y="471"/>
                    <a:pt x="521" y="469"/>
                  </a:cubicBezTo>
                  <a:cubicBezTo>
                    <a:pt x="522" y="468"/>
                    <a:pt x="525" y="466"/>
                    <a:pt x="527" y="465"/>
                  </a:cubicBezTo>
                  <a:cubicBezTo>
                    <a:pt x="528" y="464"/>
                    <a:pt x="531" y="465"/>
                    <a:pt x="532" y="465"/>
                  </a:cubicBezTo>
                  <a:cubicBezTo>
                    <a:pt x="533" y="464"/>
                    <a:pt x="534" y="461"/>
                    <a:pt x="534" y="460"/>
                  </a:cubicBezTo>
                  <a:cubicBezTo>
                    <a:pt x="535" y="459"/>
                    <a:pt x="535" y="456"/>
                    <a:pt x="536" y="455"/>
                  </a:cubicBezTo>
                  <a:cubicBezTo>
                    <a:pt x="537" y="454"/>
                    <a:pt x="540" y="454"/>
                    <a:pt x="541" y="453"/>
                  </a:cubicBezTo>
                  <a:cubicBezTo>
                    <a:pt x="542" y="452"/>
                    <a:pt x="544" y="450"/>
                    <a:pt x="544" y="448"/>
                  </a:cubicBezTo>
                  <a:cubicBezTo>
                    <a:pt x="545" y="446"/>
                    <a:pt x="546" y="442"/>
                    <a:pt x="547" y="440"/>
                  </a:cubicBezTo>
                  <a:cubicBezTo>
                    <a:pt x="548" y="438"/>
                    <a:pt x="550" y="435"/>
                    <a:pt x="551" y="434"/>
                  </a:cubicBezTo>
                  <a:cubicBezTo>
                    <a:pt x="553" y="431"/>
                    <a:pt x="556" y="427"/>
                    <a:pt x="558" y="424"/>
                  </a:cubicBezTo>
                  <a:cubicBezTo>
                    <a:pt x="559" y="423"/>
                    <a:pt x="561" y="419"/>
                    <a:pt x="563" y="418"/>
                  </a:cubicBezTo>
                  <a:cubicBezTo>
                    <a:pt x="564" y="417"/>
                    <a:pt x="567" y="417"/>
                    <a:pt x="568" y="416"/>
                  </a:cubicBezTo>
                  <a:cubicBezTo>
                    <a:pt x="569" y="415"/>
                    <a:pt x="570" y="413"/>
                    <a:pt x="570" y="412"/>
                  </a:cubicBezTo>
                  <a:cubicBezTo>
                    <a:pt x="570" y="410"/>
                    <a:pt x="568" y="407"/>
                    <a:pt x="568" y="406"/>
                  </a:cubicBezTo>
                  <a:cubicBezTo>
                    <a:pt x="569" y="404"/>
                    <a:pt x="572" y="404"/>
                    <a:pt x="572" y="403"/>
                  </a:cubicBezTo>
                  <a:cubicBezTo>
                    <a:pt x="573" y="401"/>
                    <a:pt x="571" y="398"/>
                    <a:pt x="570" y="396"/>
                  </a:cubicBezTo>
                  <a:cubicBezTo>
                    <a:pt x="570" y="395"/>
                    <a:pt x="567" y="394"/>
                    <a:pt x="566" y="393"/>
                  </a:cubicBezTo>
                  <a:cubicBezTo>
                    <a:pt x="565" y="392"/>
                    <a:pt x="566" y="390"/>
                    <a:pt x="566" y="388"/>
                  </a:cubicBezTo>
                  <a:cubicBezTo>
                    <a:pt x="567" y="387"/>
                    <a:pt x="570" y="385"/>
                    <a:pt x="571" y="383"/>
                  </a:cubicBezTo>
                  <a:cubicBezTo>
                    <a:pt x="571" y="381"/>
                    <a:pt x="568" y="378"/>
                    <a:pt x="568" y="376"/>
                  </a:cubicBezTo>
                  <a:cubicBezTo>
                    <a:pt x="568" y="375"/>
                    <a:pt x="570" y="373"/>
                    <a:pt x="570" y="372"/>
                  </a:cubicBezTo>
                  <a:cubicBezTo>
                    <a:pt x="571" y="371"/>
                    <a:pt x="571" y="369"/>
                    <a:pt x="571" y="368"/>
                  </a:cubicBezTo>
                  <a:cubicBezTo>
                    <a:pt x="570" y="367"/>
                    <a:pt x="568" y="366"/>
                    <a:pt x="567" y="365"/>
                  </a:cubicBezTo>
                  <a:cubicBezTo>
                    <a:pt x="567" y="365"/>
                    <a:pt x="568" y="363"/>
                    <a:pt x="568" y="362"/>
                  </a:cubicBezTo>
                  <a:cubicBezTo>
                    <a:pt x="569" y="362"/>
                    <a:pt x="572" y="363"/>
                    <a:pt x="574" y="362"/>
                  </a:cubicBezTo>
                  <a:cubicBezTo>
                    <a:pt x="574" y="362"/>
                    <a:pt x="575" y="361"/>
                    <a:pt x="575" y="360"/>
                  </a:cubicBezTo>
                  <a:cubicBezTo>
                    <a:pt x="575" y="358"/>
                    <a:pt x="572" y="355"/>
                    <a:pt x="572" y="353"/>
                  </a:cubicBezTo>
                  <a:cubicBezTo>
                    <a:pt x="572" y="352"/>
                    <a:pt x="574" y="350"/>
                    <a:pt x="574" y="348"/>
                  </a:cubicBezTo>
                  <a:cubicBezTo>
                    <a:pt x="574" y="347"/>
                    <a:pt x="573" y="344"/>
                    <a:pt x="573" y="343"/>
                  </a:cubicBezTo>
                  <a:cubicBezTo>
                    <a:pt x="572" y="340"/>
                    <a:pt x="569" y="335"/>
                    <a:pt x="570" y="333"/>
                  </a:cubicBezTo>
                  <a:cubicBezTo>
                    <a:pt x="571" y="332"/>
                    <a:pt x="574" y="331"/>
                    <a:pt x="574" y="330"/>
                  </a:cubicBezTo>
                  <a:cubicBezTo>
                    <a:pt x="575" y="328"/>
                    <a:pt x="573" y="325"/>
                    <a:pt x="573" y="324"/>
                  </a:cubicBezTo>
                  <a:cubicBezTo>
                    <a:pt x="572" y="322"/>
                    <a:pt x="573" y="319"/>
                    <a:pt x="573" y="318"/>
                  </a:cubicBezTo>
                  <a:cubicBezTo>
                    <a:pt x="573" y="316"/>
                    <a:pt x="575" y="314"/>
                    <a:pt x="576" y="312"/>
                  </a:cubicBezTo>
                  <a:cubicBezTo>
                    <a:pt x="576" y="311"/>
                    <a:pt x="575" y="307"/>
                    <a:pt x="576" y="306"/>
                  </a:cubicBezTo>
                  <a:cubicBezTo>
                    <a:pt x="576" y="305"/>
                    <a:pt x="576" y="302"/>
                    <a:pt x="577" y="301"/>
                  </a:cubicBezTo>
                  <a:cubicBezTo>
                    <a:pt x="578" y="301"/>
                    <a:pt x="579" y="300"/>
                    <a:pt x="579" y="299"/>
                  </a:cubicBezTo>
                  <a:cubicBezTo>
                    <a:pt x="580" y="298"/>
                    <a:pt x="579" y="295"/>
                    <a:pt x="579" y="29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119563" y="2179638"/>
              <a:ext cx="712787" cy="339725"/>
            </a:xfrm>
            <a:custGeom>
              <a:avLst/>
              <a:gdLst>
                <a:gd name="T0" fmla="*/ 557 w 844"/>
                <a:gd name="T1" fmla="*/ 228 h 402"/>
                <a:gd name="T2" fmla="*/ 603 w 844"/>
                <a:gd name="T3" fmla="*/ 201 h 402"/>
                <a:gd name="T4" fmla="*/ 646 w 844"/>
                <a:gd name="T5" fmla="*/ 202 h 402"/>
                <a:gd name="T6" fmla="*/ 695 w 844"/>
                <a:gd name="T7" fmla="*/ 230 h 402"/>
                <a:gd name="T8" fmla="*/ 697 w 844"/>
                <a:gd name="T9" fmla="*/ 202 h 402"/>
                <a:gd name="T10" fmla="*/ 710 w 844"/>
                <a:gd name="T11" fmla="*/ 191 h 402"/>
                <a:gd name="T12" fmla="*/ 729 w 844"/>
                <a:gd name="T13" fmla="*/ 201 h 402"/>
                <a:gd name="T14" fmla="*/ 770 w 844"/>
                <a:gd name="T15" fmla="*/ 194 h 402"/>
                <a:gd name="T16" fmla="*/ 817 w 844"/>
                <a:gd name="T17" fmla="*/ 191 h 402"/>
                <a:gd name="T18" fmla="*/ 836 w 844"/>
                <a:gd name="T19" fmla="*/ 176 h 402"/>
                <a:gd name="T20" fmla="*/ 802 w 844"/>
                <a:gd name="T21" fmla="*/ 165 h 402"/>
                <a:gd name="T22" fmla="*/ 799 w 844"/>
                <a:gd name="T23" fmla="*/ 179 h 402"/>
                <a:gd name="T24" fmla="*/ 769 w 844"/>
                <a:gd name="T25" fmla="*/ 169 h 402"/>
                <a:gd name="T26" fmla="*/ 746 w 844"/>
                <a:gd name="T27" fmla="*/ 161 h 402"/>
                <a:gd name="T28" fmla="*/ 752 w 844"/>
                <a:gd name="T29" fmla="*/ 125 h 402"/>
                <a:gd name="T30" fmla="*/ 732 w 844"/>
                <a:gd name="T31" fmla="*/ 109 h 402"/>
                <a:gd name="T32" fmla="*/ 693 w 844"/>
                <a:gd name="T33" fmla="*/ 117 h 402"/>
                <a:gd name="T34" fmla="*/ 652 w 844"/>
                <a:gd name="T35" fmla="*/ 121 h 402"/>
                <a:gd name="T36" fmla="*/ 637 w 844"/>
                <a:gd name="T37" fmla="*/ 84 h 402"/>
                <a:gd name="T38" fmla="*/ 585 w 844"/>
                <a:gd name="T39" fmla="*/ 97 h 402"/>
                <a:gd name="T40" fmla="*/ 508 w 844"/>
                <a:gd name="T41" fmla="*/ 113 h 402"/>
                <a:gd name="T42" fmla="*/ 463 w 844"/>
                <a:gd name="T43" fmla="*/ 147 h 402"/>
                <a:gd name="T44" fmla="*/ 441 w 844"/>
                <a:gd name="T45" fmla="*/ 146 h 402"/>
                <a:gd name="T46" fmla="*/ 431 w 844"/>
                <a:gd name="T47" fmla="*/ 161 h 402"/>
                <a:gd name="T48" fmla="*/ 393 w 844"/>
                <a:gd name="T49" fmla="*/ 158 h 402"/>
                <a:gd name="T50" fmla="*/ 355 w 844"/>
                <a:gd name="T51" fmla="*/ 144 h 402"/>
                <a:gd name="T52" fmla="*/ 327 w 844"/>
                <a:gd name="T53" fmla="*/ 114 h 402"/>
                <a:gd name="T54" fmla="*/ 304 w 844"/>
                <a:gd name="T55" fmla="*/ 102 h 402"/>
                <a:gd name="T56" fmla="*/ 262 w 844"/>
                <a:gd name="T57" fmla="*/ 103 h 402"/>
                <a:gd name="T58" fmla="*/ 236 w 844"/>
                <a:gd name="T59" fmla="*/ 114 h 402"/>
                <a:gd name="T60" fmla="*/ 223 w 844"/>
                <a:gd name="T61" fmla="*/ 98 h 402"/>
                <a:gd name="T62" fmla="*/ 245 w 844"/>
                <a:gd name="T63" fmla="*/ 63 h 402"/>
                <a:gd name="T64" fmla="*/ 276 w 844"/>
                <a:gd name="T65" fmla="*/ 28 h 402"/>
                <a:gd name="T66" fmla="*/ 298 w 844"/>
                <a:gd name="T67" fmla="*/ 12 h 402"/>
                <a:gd name="T68" fmla="*/ 251 w 844"/>
                <a:gd name="T69" fmla="*/ 7 h 402"/>
                <a:gd name="T70" fmla="*/ 202 w 844"/>
                <a:gd name="T71" fmla="*/ 51 h 402"/>
                <a:gd name="T72" fmla="*/ 166 w 844"/>
                <a:gd name="T73" fmla="*/ 86 h 402"/>
                <a:gd name="T74" fmla="*/ 120 w 844"/>
                <a:gd name="T75" fmla="*/ 125 h 402"/>
                <a:gd name="T76" fmla="*/ 56 w 844"/>
                <a:gd name="T77" fmla="*/ 150 h 402"/>
                <a:gd name="T78" fmla="*/ 5 w 844"/>
                <a:gd name="T79" fmla="*/ 189 h 402"/>
                <a:gd name="T80" fmla="*/ 34 w 844"/>
                <a:gd name="T81" fmla="*/ 214 h 402"/>
                <a:gd name="T82" fmla="*/ 200 w 844"/>
                <a:gd name="T83" fmla="*/ 259 h 402"/>
                <a:gd name="T84" fmla="*/ 221 w 844"/>
                <a:gd name="T85" fmla="*/ 262 h 402"/>
                <a:gd name="T86" fmla="*/ 249 w 844"/>
                <a:gd name="T87" fmla="*/ 261 h 402"/>
                <a:gd name="T88" fmla="*/ 274 w 844"/>
                <a:gd name="T89" fmla="*/ 265 h 402"/>
                <a:gd name="T90" fmla="*/ 290 w 844"/>
                <a:gd name="T91" fmla="*/ 289 h 402"/>
                <a:gd name="T92" fmla="*/ 312 w 844"/>
                <a:gd name="T93" fmla="*/ 291 h 402"/>
                <a:gd name="T94" fmla="*/ 336 w 844"/>
                <a:gd name="T95" fmla="*/ 335 h 402"/>
                <a:gd name="T96" fmla="*/ 340 w 844"/>
                <a:gd name="T97" fmla="*/ 360 h 402"/>
                <a:gd name="T98" fmla="*/ 354 w 844"/>
                <a:gd name="T99" fmla="*/ 380 h 402"/>
                <a:gd name="T100" fmla="*/ 363 w 844"/>
                <a:gd name="T101" fmla="*/ 401 h 402"/>
                <a:gd name="T102" fmla="*/ 387 w 844"/>
                <a:gd name="T103" fmla="*/ 355 h 402"/>
                <a:gd name="T104" fmla="*/ 417 w 844"/>
                <a:gd name="T105" fmla="*/ 289 h 402"/>
                <a:gd name="T106" fmla="*/ 429 w 844"/>
                <a:gd name="T107" fmla="*/ 295 h 402"/>
                <a:gd name="T108" fmla="*/ 450 w 844"/>
                <a:gd name="T109" fmla="*/ 259 h 402"/>
                <a:gd name="T110" fmla="*/ 478 w 844"/>
                <a:gd name="T111" fmla="*/ 261 h 402"/>
                <a:gd name="T112" fmla="*/ 465 w 844"/>
                <a:gd name="T113" fmla="*/ 284 h 402"/>
                <a:gd name="T114" fmla="*/ 475 w 844"/>
                <a:gd name="T115" fmla="*/ 298 h 402"/>
                <a:gd name="T116" fmla="*/ 483 w 844"/>
                <a:gd name="T117" fmla="*/ 277 h 402"/>
                <a:gd name="T118" fmla="*/ 503 w 844"/>
                <a:gd name="T119" fmla="*/ 24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4" h="402">
                  <a:moveTo>
                    <a:pt x="525" y="232"/>
                  </a:moveTo>
                  <a:cubicBezTo>
                    <a:pt x="527" y="231"/>
                    <a:pt x="530" y="232"/>
                    <a:pt x="532" y="232"/>
                  </a:cubicBezTo>
                  <a:cubicBezTo>
                    <a:pt x="533" y="232"/>
                    <a:pt x="536" y="233"/>
                    <a:pt x="538" y="234"/>
                  </a:cubicBezTo>
                  <a:cubicBezTo>
                    <a:pt x="538" y="234"/>
                    <a:pt x="539" y="234"/>
                    <a:pt x="540" y="234"/>
                  </a:cubicBezTo>
                  <a:cubicBezTo>
                    <a:pt x="542" y="234"/>
                    <a:pt x="546" y="236"/>
                    <a:pt x="548" y="237"/>
                  </a:cubicBezTo>
                  <a:cubicBezTo>
                    <a:pt x="549" y="237"/>
                    <a:pt x="550" y="239"/>
                    <a:pt x="551" y="238"/>
                  </a:cubicBezTo>
                  <a:cubicBezTo>
                    <a:pt x="552" y="238"/>
                    <a:pt x="552" y="235"/>
                    <a:pt x="552" y="234"/>
                  </a:cubicBezTo>
                  <a:cubicBezTo>
                    <a:pt x="552" y="233"/>
                    <a:pt x="550" y="231"/>
                    <a:pt x="550" y="230"/>
                  </a:cubicBezTo>
                  <a:cubicBezTo>
                    <a:pt x="550" y="229"/>
                    <a:pt x="551" y="228"/>
                    <a:pt x="552" y="228"/>
                  </a:cubicBezTo>
                  <a:cubicBezTo>
                    <a:pt x="553" y="227"/>
                    <a:pt x="556" y="229"/>
                    <a:pt x="557" y="228"/>
                  </a:cubicBezTo>
                  <a:cubicBezTo>
                    <a:pt x="559" y="228"/>
                    <a:pt x="560" y="225"/>
                    <a:pt x="561" y="224"/>
                  </a:cubicBezTo>
                  <a:cubicBezTo>
                    <a:pt x="561" y="224"/>
                    <a:pt x="563" y="224"/>
                    <a:pt x="564" y="224"/>
                  </a:cubicBezTo>
                  <a:cubicBezTo>
                    <a:pt x="565" y="225"/>
                    <a:pt x="567" y="227"/>
                    <a:pt x="568" y="227"/>
                  </a:cubicBezTo>
                  <a:cubicBezTo>
                    <a:pt x="570" y="228"/>
                    <a:pt x="574" y="228"/>
                    <a:pt x="576" y="227"/>
                  </a:cubicBezTo>
                  <a:cubicBezTo>
                    <a:pt x="577" y="227"/>
                    <a:pt x="579" y="225"/>
                    <a:pt x="580" y="224"/>
                  </a:cubicBezTo>
                  <a:cubicBezTo>
                    <a:pt x="582" y="222"/>
                    <a:pt x="584" y="218"/>
                    <a:pt x="585" y="216"/>
                  </a:cubicBezTo>
                  <a:cubicBezTo>
                    <a:pt x="586" y="213"/>
                    <a:pt x="587" y="209"/>
                    <a:pt x="588" y="207"/>
                  </a:cubicBezTo>
                  <a:cubicBezTo>
                    <a:pt x="589" y="205"/>
                    <a:pt x="592" y="202"/>
                    <a:pt x="594" y="201"/>
                  </a:cubicBezTo>
                  <a:cubicBezTo>
                    <a:pt x="594" y="201"/>
                    <a:pt x="596" y="200"/>
                    <a:pt x="597" y="199"/>
                  </a:cubicBezTo>
                  <a:cubicBezTo>
                    <a:pt x="599" y="199"/>
                    <a:pt x="602" y="201"/>
                    <a:pt x="603" y="201"/>
                  </a:cubicBezTo>
                  <a:cubicBezTo>
                    <a:pt x="604" y="200"/>
                    <a:pt x="604" y="197"/>
                    <a:pt x="605" y="197"/>
                  </a:cubicBezTo>
                  <a:cubicBezTo>
                    <a:pt x="605" y="196"/>
                    <a:pt x="607" y="196"/>
                    <a:pt x="608" y="197"/>
                  </a:cubicBezTo>
                  <a:cubicBezTo>
                    <a:pt x="609" y="197"/>
                    <a:pt x="610" y="200"/>
                    <a:pt x="610" y="200"/>
                  </a:cubicBezTo>
                  <a:cubicBezTo>
                    <a:pt x="611" y="200"/>
                    <a:pt x="613" y="197"/>
                    <a:pt x="613" y="197"/>
                  </a:cubicBezTo>
                  <a:cubicBezTo>
                    <a:pt x="615" y="197"/>
                    <a:pt x="617" y="197"/>
                    <a:pt x="618" y="198"/>
                  </a:cubicBezTo>
                  <a:cubicBezTo>
                    <a:pt x="620" y="198"/>
                    <a:pt x="622" y="202"/>
                    <a:pt x="624" y="202"/>
                  </a:cubicBezTo>
                  <a:cubicBezTo>
                    <a:pt x="626" y="202"/>
                    <a:pt x="628" y="200"/>
                    <a:pt x="630" y="200"/>
                  </a:cubicBezTo>
                  <a:cubicBezTo>
                    <a:pt x="631" y="201"/>
                    <a:pt x="633" y="202"/>
                    <a:pt x="634" y="202"/>
                  </a:cubicBezTo>
                  <a:cubicBezTo>
                    <a:pt x="635" y="202"/>
                    <a:pt x="636" y="201"/>
                    <a:pt x="637" y="201"/>
                  </a:cubicBezTo>
                  <a:cubicBezTo>
                    <a:pt x="639" y="201"/>
                    <a:pt x="644" y="202"/>
                    <a:pt x="646" y="202"/>
                  </a:cubicBezTo>
                  <a:cubicBezTo>
                    <a:pt x="648" y="203"/>
                    <a:pt x="653" y="203"/>
                    <a:pt x="655" y="203"/>
                  </a:cubicBezTo>
                  <a:cubicBezTo>
                    <a:pt x="656" y="204"/>
                    <a:pt x="659" y="205"/>
                    <a:pt x="660" y="206"/>
                  </a:cubicBezTo>
                  <a:cubicBezTo>
                    <a:pt x="662" y="207"/>
                    <a:pt x="666" y="211"/>
                    <a:pt x="668" y="212"/>
                  </a:cubicBezTo>
                  <a:cubicBezTo>
                    <a:pt x="669" y="213"/>
                    <a:pt x="672" y="216"/>
                    <a:pt x="673" y="217"/>
                  </a:cubicBezTo>
                  <a:cubicBezTo>
                    <a:pt x="674" y="218"/>
                    <a:pt x="678" y="219"/>
                    <a:pt x="679" y="220"/>
                  </a:cubicBezTo>
                  <a:cubicBezTo>
                    <a:pt x="680" y="220"/>
                    <a:pt x="682" y="222"/>
                    <a:pt x="683" y="223"/>
                  </a:cubicBezTo>
                  <a:cubicBezTo>
                    <a:pt x="684" y="223"/>
                    <a:pt x="685" y="225"/>
                    <a:pt x="686" y="226"/>
                  </a:cubicBezTo>
                  <a:cubicBezTo>
                    <a:pt x="687" y="226"/>
                    <a:pt x="688" y="226"/>
                    <a:pt x="689" y="226"/>
                  </a:cubicBezTo>
                  <a:cubicBezTo>
                    <a:pt x="689" y="227"/>
                    <a:pt x="691" y="228"/>
                    <a:pt x="691" y="228"/>
                  </a:cubicBezTo>
                  <a:cubicBezTo>
                    <a:pt x="692" y="228"/>
                    <a:pt x="694" y="230"/>
                    <a:pt x="695" y="230"/>
                  </a:cubicBezTo>
                  <a:cubicBezTo>
                    <a:pt x="696" y="229"/>
                    <a:pt x="698" y="227"/>
                    <a:pt x="698" y="226"/>
                  </a:cubicBezTo>
                  <a:cubicBezTo>
                    <a:pt x="699" y="225"/>
                    <a:pt x="698" y="223"/>
                    <a:pt x="697" y="222"/>
                  </a:cubicBezTo>
                  <a:cubicBezTo>
                    <a:pt x="697" y="221"/>
                    <a:pt x="695" y="220"/>
                    <a:pt x="695" y="220"/>
                  </a:cubicBezTo>
                  <a:cubicBezTo>
                    <a:pt x="695" y="219"/>
                    <a:pt x="694" y="218"/>
                    <a:pt x="694" y="218"/>
                  </a:cubicBezTo>
                  <a:cubicBezTo>
                    <a:pt x="694" y="217"/>
                    <a:pt x="697" y="215"/>
                    <a:pt x="697" y="214"/>
                  </a:cubicBezTo>
                  <a:cubicBezTo>
                    <a:pt x="697" y="214"/>
                    <a:pt x="695" y="212"/>
                    <a:pt x="695" y="212"/>
                  </a:cubicBezTo>
                  <a:cubicBezTo>
                    <a:pt x="694" y="212"/>
                    <a:pt x="692" y="212"/>
                    <a:pt x="692" y="211"/>
                  </a:cubicBezTo>
                  <a:cubicBezTo>
                    <a:pt x="692" y="210"/>
                    <a:pt x="692" y="208"/>
                    <a:pt x="692" y="208"/>
                  </a:cubicBezTo>
                  <a:cubicBezTo>
                    <a:pt x="693" y="207"/>
                    <a:pt x="695" y="207"/>
                    <a:pt x="696" y="206"/>
                  </a:cubicBezTo>
                  <a:cubicBezTo>
                    <a:pt x="697" y="206"/>
                    <a:pt x="697" y="203"/>
                    <a:pt x="697" y="202"/>
                  </a:cubicBezTo>
                  <a:cubicBezTo>
                    <a:pt x="697" y="201"/>
                    <a:pt x="696" y="199"/>
                    <a:pt x="696" y="199"/>
                  </a:cubicBezTo>
                  <a:cubicBezTo>
                    <a:pt x="695" y="198"/>
                    <a:pt x="695" y="196"/>
                    <a:pt x="695" y="195"/>
                  </a:cubicBezTo>
                  <a:cubicBezTo>
                    <a:pt x="695" y="194"/>
                    <a:pt x="695" y="192"/>
                    <a:pt x="696" y="191"/>
                  </a:cubicBezTo>
                  <a:cubicBezTo>
                    <a:pt x="696" y="190"/>
                    <a:pt x="697" y="190"/>
                    <a:pt x="698" y="190"/>
                  </a:cubicBezTo>
                  <a:cubicBezTo>
                    <a:pt x="699" y="190"/>
                    <a:pt x="700" y="189"/>
                    <a:pt x="700" y="190"/>
                  </a:cubicBezTo>
                  <a:cubicBezTo>
                    <a:pt x="701" y="190"/>
                    <a:pt x="703" y="191"/>
                    <a:pt x="704" y="192"/>
                  </a:cubicBezTo>
                  <a:cubicBezTo>
                    <a:pt x="704" y="193"/>
                    <a:pt x="703" y="195"/>
                    <a:pt x="704" y="195"/>
                  </a:cubicBezTo>
                  <a:cubicBezTo>
                    <a:pt x="704" y="195"/>
                    <a:pt x="705" y="195"/>
                    <a:pt x="706" y="194"/>
                  </a:cubicBezTo>
                  <a:cubicBezTo>
                    <a:pt x="706" y="194"/>
                    <a:pt x="708" y="192"/>
                    <a:pt x="709" y="192"/>
                  </a:cubicBezTo>
                  <a:cubicBezTo>
                    <a:pt x="709" y="191"/>
                    <a:pt x="709" y="191"/>
                    <a:pt x="710" y="191"/>
                  </a:cubicBezTo>
                  <a:cubicBezTo>
                    <a:pt x="711" y="190"/>
                    <a:pt x="714" y="191"/>
                    <a:pt x="715" y="193"/>
                  </a:cubicBezTo>
                  <a:cubicBezTo>
                    <a:pt x="716" y="193"/>
                    <a:pt x="716" y="196"/>
                    <a:pt x="716" y="197"/>
                  </a:cubicBezTo>
                  <a:cubicBezTo>
                    <a:pt x="716" y="198"/>
                    <a:pt x="714" y="200"/>
                    <a:pt x="715" y="201"/>
                  </a:cubicBezTo>
                  <a:cubicBezTo>
                    <a:pt x="715" y="202"/>
                    <a:pt x="716" y="203"/>
                    <a:pt x="716" y="203"/>
                  </a:cubicBezTo>
                  <a:cubicBezTo>
                    <a:pt x="717" y="203"/>
                    <a:pt x="719" y="203"/>
                    <a:pt x="719" y="202"/>
                  </a:cubicBezTo>
                  <a:cubicBezTo>
                    <a:pt x="720" y="201"/>
                    <a:pt x="719" y="198"/>
                    <a:pt x="719" y="198"/>
                  </a:cubicBezTo>
                  <a:cubicBezTo>
                    <a:pt x="720" y="197"/>
                    <a:pt x="721" y="198"/>
                    <a:pt x="721" y="198"/>
                  </a:cubicBezTo>
                  <a:cubicBezTo>
                    <a:pt x="722" y="198"/>
                    <a:pt x="723" y="200"/>
                    <a:pt x="724" y="200"/>
                  </a:cubicBezTo>
                  <a:cubicBezTo>
                    <a:pt x="725" y="201"/>
                    <a:pt x="726" y="199"/>
                    <a:pt x="727" y="199"/>
                  </a:cubicBezTo>
                  <a:cubicBezTo>
                    <a:pt x="728" y="199"/>
                    <a:pt x="729" y="200"/>
                    <a:pt x="729" y="201"/>
                  </a:cubicBezTo>
                  <a:cubicBezTo>
                    <a:pt x="730" y="202"/>
                    <a:pt x="730" y="205"/>
                    <a:pt x="731" y="206"/>
                  </a:cubicBezTo>
                  <a:cubicBezTo>
                    <a:pt x="732" y="206"/>
                    <a:pt x="734" y="207"/>
                    <a:pt x="735" y="207"/>
                  </a:cubicBezTo>
                  <a:cubicBezTo>
                    <a:pt x="735" y="207"/>
                    <a:pt x="737" y="205"/>
                    <a:pt x="737" y="204"/>
                  </a:cubicBezTo>
                  <a:cubicBezTo>
                    <a:pt x="738" y="203"/>
                    <a:pt x="740" y="200"/>
                    <a:pt x="741" y="200"/>
                  </a:cubicBezTo>
                  <a:cubicBezTo>
                    <a:pt x="742" y="199"/>
                    <a:pt x="744" y="200"/>
                    <a:pt x="745" y="200"/>
                  </a:cubicBezTo>
                  <a:cubicBezTo>
                    <a:pt x="746" y="199"/>
                    <a:pt x="748" y="198"/>
                    <a:pt x="750" y="198"/>
                  </a:cubicBezTo>
                  <a:cubicBezTo>
                    <a:pt x="751" y="198"/>
                    <a:pt x="753" y="196"/>
                    <a:pt x="755" y="196"/>
                  </a:cubicBezTo>
                  <a:cubicBezTo>
                    <a:pt x="756" y="196"/>
                    <a:pt x="758" y="197"/>
                    <a:pt x="759" y="197"/>
                  </a:cubicBezTo>
                  <a:cubicBezTo>
                    <a:pt x="760" y="196"/>
                    <a:pt x="763" y="193"/>
                    <a:pt x="764" y="193"/>
                  </a:cubicBezTo>
                  <a:cubicBezTo>
                    <a:pt x="766" y="192"/>
                    <a:pt x="769" y="193"/>
                    <a:pt x="770" y="194"/>
                  </a:cubicBezTo>
                  <a:cubicBezTo>
                    <a:pt x="772" y="194"/>
                    <a:pt x="775" y="194"/>
                    <a:pt x="776" y="194"/>
                  </a:cubicBezTo>
                  <a:cubicBezTo>
                    <a:pt x="778" y="193"/>
                    <a:pt x="780" y="192"/>
                    <a:pt x="781" y="191"/>
                  </a:cubicBezTo>
                  <a:cubicBezTo>
                    <a:pt x="782" y="191"/>
                    <a:pt x="784" y="191"/>
                    <a:pt x="785" y="191"/>
                  </a:cubicBezTo>
                  <a:cubicBezTo>
                    <a:pt x="787" y="191"/>
                    <a:pt x="789" y="192"/>
                    <a:pt x="791" y="192"/>
                  </a:cubicBezTo>
                  <a:cubicBezTo>
                    <a:pt x="791" y="192"/>
                    <a:pt x="793" y="190"/>
                    <a:pt x="793" y="190"/>
                  </a:cubicBezTo>
                  <a:cubicBezTo>
                    <a:pt x="794" y="190"/>
                    <a:pt x="795" y="191"/>
                    <a:pt x="796" y="191"/>
                  </a:cubicBezTo>
                  <a:cubicBezTo>
                    <a:pt x="797" y="192"/>
                    <a:pt x="797" y="194"/>
                    <a:pt x="798" y="194"/>
                  </a:cubicBezTo>
                  <a:cubicBezTo>
                    <a:pt x="800" y="195"/>
                    <a:pt x="802" y="192"/>
                    <a:pt x="804" y="192"/>
                  </a:cubicBezTo>
                  <a:cubicBezTo>
                    <a:pt x="805" y="192"/>
                    <a:pt x="808" y="194"/>
                    <a:pt x="810" y="194"/>
                  </a:cubicBezTo>
                  <a:cubicBezTo>
                    <a:pt x="812" y="194"/>
                    <a:pt x="815" y="192"/>
                    <a:pt x="817" y="191"/>
                  </a:cubicBezTo>
                  <a:cubicBezTo>
                    <a:pt x="817" y="191"/>
                    <a:pt x="818" y="189"/>
                    <a:pt x="819" y="189"/>
                  </a:cubicBezTo>
                  <a:cubicBezTo>
                    <a:pt x="820" y="188"/>
                    <a:pt x="823" y="189"/>
                    <a:pt x="824" y="189"/>
                  </a:cubicBezTo>
                  <a:cubicBezTo>
                    <a:pt x="825" y="190"/>
                    <a:pt x="826" y="192"/>
                    <a:pt x="827" y="193"/>
                  </a:cubicBezTo>
                  <a:cubicBezTo>
                    <a:pt x="828" y="193"/>
                    <a:pt x="831" y="194"/>
                    <a:pt x="833" y="194"/>
                  </a:cubicBezTo>
                  <a:cubicBezTo>
                    <a:pt x="834" y="193"/>
                    <a:pt x="837" y="191"/>
                    <a:pt x="838" y="190"/>
                  </a:cubicBezTo>
                  <a:cubicBezTo>
                    <a:pt x="839" y="189"/>
                    <a:pt x="840" y="187"/>
                    <a:pt x="841" y="186"/>
                  </a:cubicBezTo>
                  <a:cubicBezTo>
                    <a:pt x="842" y="185"/>
                    <a:pt x="843" y="183"/>
                    <a:pt x="843" y="182"/>
                  </a:cubicBezTo>
                  <a:cubicBezTo>
                    <a:pt x="844" y="181"/>
                    <a:pt x="843" y="179"/>
                    <a:pt x="842" y="178"/>
                  </a:cubicBezTo>
                  <a:cubicBezTo>
                    <a:pt x="842" y="177"/>
                    <a:pt x="841" y="176"/>
                    <a:pt x="840" y="176"/>
                  </a:cubicBezTo>
                  <a:cubicBezTo>
                    <a:pt x="839" y="175"/>
                    <a:pt x="837" y="176"/>
                    <a:pt x="836" y="176"/>
                  </a:cubicBezTo>
                  <a:cubicBezTo>
                    <a:pt x="835" y="175"/>
                    <a:pt x="834" y="173"/>
                    <a:pt x="834" y="173"/>
                  </a:cubicBezTo>
                  <a:cubicBezTo>
                    <a:pt x="834" y="173"/>
                    <a:pt x="832" y="170"/>
                    <a:pt x="831" y="169"/>
                  </a:cubicBezTo>
                  <a:cubicBezTo>
                    <a:pt x="831" y="168"/>
                    <a:pt x="829" y="167"/>
                    <a:pt x="829" y="166"/>
                  </a:cubicBezTo>
                  <a:cubicBezTo>
                    <a:pt x="828" y="166"/>
                    <a:pt x="827" y="163"/>
                    <a:pt x="826" y="162"/>
                  </a:cubicBezTo>
                  <a:cubicBezTo>
                    <a:pt x="825" y="162"/>
                    <a:pt x="822" y="161"/>
                    <a:pt x="821" y="161"/>
                  </a:cubicBezTo>
                  <a:cubicBezTo>
                    <a:pt x="819" y="161"/>
                    <a:pt x="815" y="162"/>
                    <a:pt x="814" y="162"/>
                  </a:cubicBezTo>
                  <a:cubicBezTo>
                    <a:pt x="813" y="162"/>
                    <a:pt x="811" y="162"/>
                    <a:pt x="810" y="163"/>
                  </a:cubicBezTo>
                  <a:cubicBezTo>
                    <a:pt x="809" y="163"/>
                    <a:pt x="809" y="165"/>
                    <a:pt x="808" y="165"/>
                  </a:cubicBezTo>
                  <a:cubicBezTo>
                    <a:pt x="807" y="166"/>
                    <a:pt x="806" y="166"/>
                    <a:pt x="805" y="166"/>
                  </a:cubicBezTo>
                  <a:cubicBezTo>
                    <a:pt x="805" y="166"/>
                    <a:pt x="803" y="165"/>
                    <a:pt x="802" y="165"/>
                  </a:cubicBezTo>
                  <a:cubicBezTo>
                    <a:pt x="802" y="164"/>
                    <a:pt x="800" y="163"/>
                    <a:pt x="799" y="163"/>
                  </a:cubicBezTo>
                  <a:cubicBezTo>
                    <a:pt x="799" y="163"/>
                    <a:pt x="798" y="165"/>
                    <a:pt x="798" y="166"/>
                  </a:cubicBezTo>
                  <a:cubicBezTo>
                    <a:pt x="798" y="167"/>
                    <a:pt x="798" y="168"/>
                    <a:pt x="798" y="168"/>
                  </a:cubicBezTo>
                  <a:cubicBezTo>
                    <a:pt x="799" y="169"/>
                    <a:pt x="801" y="171"/>
                    <a:pt x="802" y="172"/>
                  </a:cubicBezTo>
                  <a:cubicBezTo>
                    <a:pt x="803" y="172"/>
                    <a:pt x="804" y="172"/>
                    <a:pt x="804" y="173"/>
                  </a:cubicBezTo>
                  <a:cubicBezTo>
                    <a:pt x="805" y="173"/>
                    <a:pt x="806" y="174"/>
                    <a:pt x="807" y="175"/>
                  </a:cubicBezTo>
                  <a:cubicBezTo>
                    <a:pt x="807" y="176"/>
                    <a:pt x="807" y="178"/>
                    <a:pt x="807" y="180"/>
                  </a:cubicBezTo>
                  <a:cubicBezTo>
                    <a:pt x="807" y="180"/>
                    <a:pt x="806" y="182"/>
                    <a:pt x="805" y="183"/>
                  </a:cubicBezTo>
                  <a:cubicBezTo>
                    <a:pt x="804" y="183"/>
                    <a:pt x="802" y="182"/>
                    <a:pt x="801" y="182"/>
                  </a:cubicBezTo>
                  <a:cubicBezTo>
                    <a:pt x="800" y="181"/>
                    <a:pt x="800" y="179"/>
                    <a:pt x="799" y="179"/>
                  </a:cubicBezTo>
                  <a:cubicBezTo>
                    <a:pt x="799" y="179"/>
                    <a:pt x="798" y="180"/>
                    <a:pt x="797" y="180"/>
                  </a:cubicBezTo>
                  <a:cubicBezTo>
                    <a:pt x="797" y="181"/>
                    <a:pt x="797" y="183"/>
                    <a:pt x="797" y="183"/>
                  </a:cubicBezTo>
                  <a:cubicBezTo>
                    <a:pt x="796" y="184"/>
                    <a:pt x="795" y="185"/>
                    <a:pt x="794" y="185"/>
                  </a:cubicBezTo>
                  <a:cubicBezTo>
                    <a:pt x="793" y="185"/>
                    <a:pt x="791" y="184"/>
                    <a:pt x="790" y="184"/>
                  </a:cubicBezTo>
                  <a:cubicBezTo>
                    <a:pt x="789" y="183"/>
                    <a:pt x="788" y="181"/>
                    <a:pt x="787" y="181"/>
                  </a:cubicBezTo>
                  <a:cubicBezTo>
                    <a:pt x="785" y="180"/>
                    <a:pt x="783" y="181"/>
                    <a:pt x="781" y="180"/>
                  </a:cubicBezTo>
                  <a:cubicBezTo>
                    <a:pt x="780" y="180"/>
                    <a:pt x="777" y="179"/>
                    <a:pt x="776" y="179"/>
                  </a:cubicBezTo>
                  <a:cubicBezTo>
                    <a:pt x="775" y="178"/>
                    <a:pt x="773" y="175"/>
                    <a:pt x="772" y="174"/>
                  </a:cubicBezTo>
                  <a:cubicBezTo>
                    <a:pt x="771" y="174"/>
                    <a:pt x="769" y="173"/>
                    <a:pt x="769" y="172"/>
                  </a:cubicBezTo>
                  <a:cubicBezTo>
                    <a:pt x="768" y="171"/>
                    <a:pt x="768" y="170"/>
                    <a:pt x="769" y="169"/>
                  </a:cubicBezTo>
                  <a:cubicBezTo>
                    <a:pt x="769" y="168"/>
                    <a:pt x="772" y="167"/>
                    <a:pt x="772" y="166"/>
                  </a:cubicBezTo>
                  <a:cubicBezTo>
                    <a:pt x="772" y="166"/>
                    <a:pt x="772" y="164"/>
                    <a:pt x="771" y="163"/>
                  </a:cubicBezTo>
                  <a:cubicBezTo>
                    <a:pt x="770" y="163"/>
                    <a:pt x="768" y="162"/>
                    <a:pt x="767" y="162"/>
                  </a:cubicBezTo>
                  <a:cubicBezTo>
                    <a:pt x="766" y="162"/>
                    <a:pt x="763" y="163"/>
                    <a:pt x="762" y="163"/>
                  </a:cubicBezTo>
                  <a:cubicBezTo>
                    <a:pt x="762" y="162"/>
                    <a:pt x="761" y="161"/>
                    <a:pt x="760" y="160"/>
                  </a:cubicBezTo>
                  <a:cubicBezTo>
                    <a:pt x="760" y="160"/>
                    <a:pt x="759" y="158"/>
                    <a:pt x="759" y="158"/>
                  </a:cubicBezTo>
                  <a:cubicBezTo>
                    <a:pt x="757" y="157"/>
                    <a:pt x="754" y="157"/>
                    <a:pt x="753" y="158"/>
                  </a:cubicBezTo>
                  <a:cubicBezTo>
                    <a:pt x="752" y="158"/>
                    <a:pt x="752" y="160"/>
                    <a:pt x="752" y="161"/>
                  </a:cubicBezTo>
                  <a:cubicBezTo>
                    <a:pt x="751" y="161"/>
                    <a:pt x="749" y="162"/>
                    <a:pt x="748" y="162"/>
                  </a:cubicBezTo>
                  <a:cubicBezTo>
                    <a:pt x="747" y="162"/>
                    <a:pt x="746" y="162"/>
                    <a:pt x="746" y="161"/>
                  </a:cubicBezTo>
                  <a:cubicBezTo>
                    <a:pt x="745" y="160"/>
                    <a:pt x="744" y="158"/>
                    <a:pt x="744" y="157"/>
                  </a:cubicBezTo>
                  <a:cubicBezTo>
                    <a:pt x="744" y="156"/>
                    <a:pt x="745" y="153"/>
                    <a:pt x="746" y="152"/>
                  </a:cubicBezTo>
                  <a:cubicBezTo>
                    <a:pt x="746" y="152"/>
                    <a:pt x="748" y="151"/>
                    <a:pt x="749" y="150"/>
                  </a:cubicBezTo>
                  <a:cubicBezTo>
                    <a:pt x="750" y="150"/>
                    <a:pt x="752" y="150"/>
                    <a:pt x="753" y="150"/>
                  </a:cubicBezTo>
                  <a:cubicBezTo>
                    <a:pt x="753" y="150"/>
                    <a:pt x="755" y="149"/>
                    <a:pt x="755" y="149"/>
                  </a:cubicBezTo>
                  <a:cubicBezTo>
                    <a:pt x="756" y="148"/>
                    <a:pt x="758" y="147"/>
                    <a:pt x="759" y="146"/>
                  </a:cubicBezTo>
                  <a:cubicBezTo>
                    <a:pt x="759" y="145"/>
                    <a:pt x="758" y="142"/>
                    <a:pt x="757" y="140"/>
                  </a:cubicBezTo>
                  <a:cubicBezTo>
                    <a:pt x="757" y="138"/>
                    <a:pt x="756" y="135"/>
                    <a:pt x="755" y="133"/>
                  </a:cubicBezTo>
                  <a:cubicBezTo>
                    <a:pt x="755" y="132"/>
                    <a:pt x="755" y="129"/>
                    <a:pt x="754" y="128"/>
                  </a:cubicBezTo>
                  <a:cubicBezTo>
                    <a:pt x="754" y="127"/>
                    <a:pt x="752" y="126"/>
                    <a:pt x="752" y="125"/>
                  </a:cubicBezTo>
                  <a:cubicBezTo>
                    <a:pt x="751" y="124"/>
                    <a:pt x="749" y="121"/>
                    <a:pt x="749" y="119"/>
                  </a:cubicBezTo>
                  <a:cubicBezTo>
                    <a:pt x="749" y="118"/>
                    <a:pt x="751" y="115"/>
                    <a:pt x="752" y="114"/>
                  </a:cubicBezTo>
                  <a:cubicBezTo>
                    <a:pt x="752" y="113"/>
                    <a:pt x="751" y="108"/>
                    <a:pt x="751" y="108"/>
                  </a:cubicBezTo>
                  <a:cubicBezTo>
                    <a:pt x="751" y="108"/>
                    <a:pt x="751" y="103"/>
                    <a:pt x="751" y="102"/>
                  </a:cubicBezTo>
                  <a:cubicBezTo>
                    <a:pt x="750" y="101"/>
                    <a:pt x="749" y="99"/>
                    <a:pt x="749" y="99"/>
                  </a:cubicBezTo>
                  <a:cubicBezTo>
                    <a:pt x="747" y="98"/>
                    <a:pt x="745" y="101"/>
                    <a:pt x="744" y="101"/>
                  </a:cubicBezTo>
                  <a:cubicBezTo>
                    <a:pt x="743" y="100"/>
                    <a:pt x="742" y="98"/>
                    <a:pt x="741" y="97"/>
                  </a:cubicBezTo>
                  <a:cubicBezTo>
                    <a:pt x="740" y="97"/>
                    <a:pt x="739" y="99"/>
                    <a:pt x="738" y="99"/>
                  </a:cubicBezTo>
                  <a:cubicBezTo>
                    <a:pt x="737" y="100"/>
                    <a:pt x="736" y="102"/>
                    <a:pt x="735" y="103"/>
                  </a:cubicBezTo>
                  <a:cubicBezTo>
                    <a:pt x="734" y="104"/>
                    <a:pt x="733" y="109"/>
                    <a:pt x="732" y="109"/>
                  </a:cubicBezTo>
                  <a:cubicBezTo>
                    <a:pt x="730" y="109"/>
                    <a:pt x="729" y="107"/>
                    <a:pt x="727" y="106"/>
                  </a:cubicBezTo>
                  <a:cubicBezTo>
                    <a:pt x="726" y="106"/>
                    <a:pt x="724" y="105"/>
                    <a:pt x="722" y="105"/>
                  </a:cubicBezTo>
                  <a:cubicBezTo>
                    <a:pt x="721" y="105"/>
                    <a:pt x="719" y="108"/>
                    <a:pt x="718" y="109"/>
                  </a:cubicBezTo>
                  <a:cubicBezTo>
                    <a:pt x="717" y="109"/>
                    <a:pt x="715" y="108"/>
                    <a:pt x="715" y="108"/>
                  </a:cubicBezTo>
                  <a:cubicBezTo>
                    <a:pt x="713" y="109"/>
                    <a:pt x="711" y="112"/>
                    <a:pt x="711" y="113"/>
                  </a:cubicBezTo>
                  <a:cubicBezTo>
                    <a:pt x="710" y="114"/>
                    <a:pt x="710" y="118"/>
                    <a:pt x="709" y="119"/>
                  </a:cubicBezTo>
                  <a:cubicBezTo>
                    <a:pt x="708" y="120"/>
                    <a:pt x="706" y="121"/>
                    <a:pt x="705" y="122"/>
                  </a:cubicBezTo>
                  <a:cubicBezTo>
                    <a:pt x="704" y="122"/>
                    <a:pt x="703" y="125"/>
                    <a:pt x="702" y="126"/>
                  </a:cubicBezTo>
                  <a:cubicBezTo>
                    <a:pt x="701" y="126"/>
                    <a:pt x="699" y="124"/>
                    <a:pt x="698" y="124"/>
                  </a:cubicBezTo>
                  <a:cubicBezTo>
                    <a:pt x="696" y="122"/>
                    <a:pt x="694" y="118"/>
                    <a:pt x="693" y="117"/>
                  </a:cubicBezTo>
                  <a:cubicBezTo>
                    <a:pt x="691" y="117"/>
                    <a:pt x="689" y="116"/>
                    <a:pt x="687" y="116"/>
                  </a:cubicBezTo>
                  <a:cubicBezTo>
                    <a:pt x="686" y="116"/>
                    <a:pt x="683" y="116"/>
                    <a:pt x="682" y="117"/>
                  </a:cubicBezTo>
                  <a:cubicBezTo>
                    <a:pt x="681" y="117"/>
                    <a:pt x="679" y="119"/>
                    <a:pt x="678" y="120"/>
                  </a:cubicBezTo>
                  <a:cubicBezTo>
                    <a:pt x="677" y="121"/>
                    <a:pt x="674" y="123"/>
                    <a:pt x="674" y="123"/>
                  </a:cubicBezTo>
                  <a:cubicBezTo>
                    <a:pt x="674" y="123"/>
                    <a:pt x="671" y="126"/>
                    <a:pt x="670" y="126"/>
                  </a:cubicBezTo>
                  <a:cubicBezTo>
                    <a:pt x="669" y="127"/>
                    <a:pt x="667" y="126"/>
                    <a:pt x="666" y="125"/>
                  </a:cubicBezTo>
                  <a:cubicBezTo>
                    <a:pt x="665" y="125"/>
                    <a:pt x="663" y="122"/>
                    <a:pt x="662" y="122"/>
                  </a:cubicBezTo>
                  <a:cubicBezTo>
                    <a:pt x="661" y="122"/>
                    <a:pt x="660" y="124"/>
                    <a:pt x="659" y="124"/>
                  </a:cubicBezTo>
                  <a:cubicBezTo>
                    <a:pt x="658" y="125"/>
                    <a:pt x="656" y="123"/>
                    <a:pt x="655" y="123"/>
                  </a:cubicBezTo>
                  <a:cubicBezTo>
                    <a:pt x="654" y="122"/>
                    <a:pt x="653" y="120"/>
                    <a:pt x="652" y="121"/>
                  </a:cubicBezTo>
                  <a:cubicBezTo>
                    <a:pt x="651" y="121"/>
                    <a:pt x="651" y="123"/>
                    <a:pt x="650" y="123"/>
                  </a:cubicBezTo>
                  <a:cubicBezTo>
                    <a:pt x="649" y="124"/>
                    <a:pt x="646" y="125"/>
                    <a:pt x="645" y="124"/>
                  </a:cubicBezTo>
                  <a:cubicBezTo>
                    <a:pt x="643" y="124"/>
                    <a:pt x="642" y="123"/>
                    <a:pt x="641" y="122"/>
                  </a:cubicBezTo>
                  <a:cubicBezTo>
                    <a:pt x="640" y="121"/>
                    <a:pt x="638" y="119"/>
                    <a:pt x="638" y="118"/>
                  </a:cubicBezTo>
                  <a:cubicBezTo>
                    <a:pt x="638" y="117"/>
                    <a:pt x="639" y="115"/>
                    <a:pt x="640" y="114"/>
                  </a:cubicBezTo>
                  <a:cubicBezTo>
                    <a:pt x="640" y="112"/>
                    <a:pt x="642" y="110"/>
                    <a:pt x="642" y="109"/>
                  </a:cubicBezTo>
                  <a:cubicBezTo>
                    <a:pt x="641" y="108"/>
                    <a:pt x="639" y="106"/>
                    <a:pt x="639" y="105"/>
                  </a:cubicBezTo>
                  <a:cubicBezTo>
                    <a:pt x="638" y="103"/>
                    <a:pt x="636" y="100"/>
                    <a:pt x="636" y="98"/>
                  </a:cubicBezTo>
                  <a:cubicBezTo>
                    <a:pt x="636" y="96"/>
                    <a:pt x="638" y="93"/>
                    <a:pt x="638" y="91"/>
                  </a:cubicBezTo>
                  <a:cubicBezTo>
                    <a:pt x="638" y="89"/>
                    <a:pt x="637" y="86"/>
                    <a:pt x="637" y="84"/>
                  </a:cubicBezTo>
                  <a:cubicBezTo>
                    <a:pt x="638" y="83"/>
                    <a:pt x="640" y="80"/>
                    <a:pt x="640" y="79"/>
                  </a:cubicBezTo>
                  <a:cubicBezTo>
                    <a:pt x="641" y="78"/>
                    <a:pt x="644" y="76"/>
                    <a:pt x="644" y="75"/>
                  </a:cubicBezTo>
                  <a:cubicBezTo>
                    <a:pt x="643" y="73"/>
                    <a:pt x="639" y="71"/>
                    <a:pt x="638" y="72"/>
                  </a:cubicBezTo>
                  <a:cubicBezTo>
                    <a:pt x="636" y="72"/>
                    <a:pt x="635" y="75"/>
                    <a:pt x="634" y="75"/>
                  </a:cubicBezTo>
                  <a:cubicBezTo>
                    <a:pt x="632" y="76"/>
                    <a:pt x="629" y="77"/>
                    <a:pt x="627" y="78"/>
                  </a:cubicBezTo>
                  <a:cubicBezTo>
                    <a:pt x="625" y="78"/>
                    <a:pt x="620" y="77"/>
                    <a:pt x="617" y="77"/>
                  </a:cubicBezTo>
                  <a:cubicBezTo>
                    <a:pt x="615" y="78"/>
                    <a:pt x="611" y="79"/>
                    <a:pt x="609" y="80"/>
                  </a:cubicBezTo>
                  <a:cubicBezTo>
                    <a:pt x="607" y="81"/>
                    <a:pt x="602" y="84"/>
                    <a:pt x="600" y="86"/>
                  </a:cubicBezTo>
                  <a:cubicBezTo>
                    <a:pt x="598" y="87"/>
                    <a:pt x="594" y="90"/>
                    <a:pt x="592" y="92"/>
                  </a:cubicBezTo>
                  <a:cubicBezTo>
                    <a:pt x="590" y="93"/>
                    <a:pt x="587" y="96"/>
                    <a:pt x="585" y="97"/>
                  </a:cubicBezTo>
                  <a:cubicBezTo>
                    <a:pt x="583" y="98"/>
                    <a:pt x="579" y="100"/>
                    <a:pt x="577" y="100"/>
                  </a:cubicBezTo>
                  <a:cubicBezTo>
                    <a:pt x="574" y="101"/>
                    <a:pt x="567" y="100"/>
                    <a:pt x="564" y="100"/>
                  </a:cubicBezTo>
                  <a:cubicBezTo>
                    <a:pt x="562" y="101"/>
                    <a:pt x="559" y="102"/>
                    <a:pt x="557" y="103"/>
                  </a:cubicBezTo>
                  <a:cubicBezTo>
                    <a:pt x="555" y="103"/>
                    <a:pt x="549" y="104"/>
                    <a:pt x="547" y="104"/>
                  </a:cubicBezTo>
                  <a:cubicBezTo>
                    <a:pt x="544" y="104"/>
                    <a:pt x="538" y="102"/>
                    <a:pt x="535" y="102"/>
                  </a:cubicBezTo>
                  <a:cubicBezTo>
                    <a:pt x="533" y="102"/>
                    <a:pt x="531" y="104"/>
                    <a:pt x="530" y="104"/>
                  </a:cubicBezTo>
                  <a:cubicBezTo>
                    <a:pt x="527" y="105"/>
                    <a:pt x="523" y="107"/>
                    <a:pt x="521" y="108"/>
                  </a:cubicBezTo>
                  <a:cubicBezTo>
                    <a:pt x="520" y="109"/>
                    <a:pt x="516" y="109"/>
                    <a:pt x="515" y="110"/>
                  </a:cubicBezTo>
                  <a:cubicBezTo>
                    <a:pt x="514" y="111"/>
                    <a:pt x="513" y="113"/>
                    <a:pt x="512" y="113"/>
                  </a:cubicBezTo>
                  <a:cubicBezTo>
                    <a:pt x="511" y="113"/>
                    <a:pt x="509" y="113"/>
                    <a:pt x="508" y="113"/>
                  </a:cubicBezTo>
                  <a:cubicBezTo>
                    <a:pt x="507" y="112"/>
                    <a:pt x="506" y="111"/>
                    <a:pt x="505" y="111"/>
                  </a:cubicBezTo>
                  <a:cubicBezTo>
                    <a:pt x="504" y="111"/>
                    <a:pt x="501" y="112"/>
                    <a:pt x="500" y="113"/>
                  </a:cubicBezTo>
                  <a:cubicBezTo>
                    <a:pt x="499" y="113"/>
                    <a:pt x="497" y="116"/>
                    <a:pt x="496" y="117"/>
                  </a:cubicBezTo>
                  <a:cubicBezTo>
                    <a:pt x="494" y="118"/>
                    <a:pt x="492" y="122"/>
                    <a:pt x="490" y="123"/>
                  </a:cubicBezTo>
                  <a:cubicBezTo>
                    <a:pt x="489" y="125"/>
                    <a:pt x="485" y="127"/>
                    <a:pt x="484" y="128"/>
                  </a:cubicBezTo>
                  <a:cubicBezTo>
                    <a:pt x="483" y="129"/>
                    <a:pt x="481" y="132"/>
                    <a:pt x="480" y="133"/>
                  </a:cubicBezTo>
                  <a:cubicBezTo>
                    <a:pt x="479" y="134"/>
                    <a:pt x="476" y="136"/>
                    <a:pt x="474" y="136"/>
                  </a:cubicBezTo>
                  <a:cubicBezTo>
                    <a:pt x="473" y="137"/>
                    <a:pt x="470" y="137"/>
                    <a:pt x="469" y="138"/>
                  </a:cubicBezTo>
                  <a:cubicBezTo>
                    <a:pt x="468" y="139"/>
                    <a:pt x="467" y="140"/>
                    <a:pt x="467" y="141"/>
                  </a:cubicBezTo>
                  <a:cubicBezTo>
                    <a:pt x="466" y="143"/>
                    <a:pt x="464" y="146"/>
                    <a:pt x="463" y="147"/>
                  </a:cubicBezTo>
                  <a:cubicBezTo>
                    <a:pt x="463" y="148"/>
                    <a:pt x="461" y="151"/>
                    <a:pt x="460" y="152"/>
                  </a:cubicBezTo>
                  <a:cubicBezTo>
                    <a:pt x="459" y="153"/>
                    <a:pt x="458" y="154"/>
                    <a:pt x="457" y="155"/>
                  </a:cubicBezTo>
                  <a:cubicBezTo>
                    <a:pt x="456" y="155"/>
                    <a:pt x="454" y="154"/>
                    <a:pt x="453" y="154"/>
                  </a:cubicBezTo>
                  <a:cubicBezTo>
                    <a:pt x="451" y="153"/>
                    <a:pt x="449" y="152"/>
                    <a:pt x="448" y="151"/>
                  </a:cubicBezTo>
                  <a:cubicBezTo>
                    <a:pt x="448" y="150"/>
                    <a:pt x="450" y="149"/>
                    <a:pt x="450" y="148"/>
                  </a:cubicBezTo>
                  <a:cubicBezTo>
                    <a:pt x="450" y="146"/>
                    <a:pt x="449" y="144"/>
                    <a:pt x="449" y="143"/>
                  </a:cubicBezTo>
                  <a:cubicBezTo>
                    <a:pt x="448" y="142"/>
                    <a:pt x="447" y="140"/>
                    <a:pt x="446" y="140"/>
                  </a:cubicBezTo>
                  <a:cubicBezTo>
                    <a:pt x="446" y="139"/>
                    <a:pt x="444" y="140"/>
                    <a:pt x="443" y="140"/>
                  </a:cubicBezTo>
                  <a:cubicBezTo>
                    <a:pt x="443" y="141"/>
                    <a:pt x="442" y="141"/>
                    <a:pt x="441" y="142"/>
                  </a:cubicBezTo>
                  <a:cubicBezTo>
                    <a:pt x="441" y="143"/>
                    <a:pt x="441" y="145"/>
                    <a:pt x="441" y="146"/>
                  </a:cubicBezTo>
                  <a:cubicBezTo>
                    <a:pt x="441" y="147"/>
                    <a:pt x="442" y="148"/>
                    <a:pt x="443" y="149"/>
                  </a:cubicBezTo>
                  <a:cubicBezTo>
                    <a:pt x="443" y="149"/>
                    <a:pt x="444" y="150"/>
                    <a:pt x="444" y="151"/>
                  </a:cubicBezTo>
                  <a:cubicBezTo>
                    <a:pt x="445" y="152"/>
                    <a:pt x="445" y="154"/>
                    <a:pt x="445" y="155"/>
                  </a:cubicBezTo>
                  <a:cubicBezTo>
                    <a:pt x="445" y="156"/>
                    <a:pt x="445" y="158"/>
                    <a:pt x="444" y="158"/>
                  </a:cubicBezTo>
                  <a:cubicBezTo>
                    <a:pt x="444" y="159"/>
                    <a:pt x="443" y="161"/>
                    <a:pt x="442" y="161"/>
                  </a:cubicBezTo>
                  <a:cubicBezTo>
                    <a:pt x="441" y="161"/>
                    <a:pt x="440" y="159"/>
                    <a:pt x="439" y="158"/>
                  </a:cubicBezTo>
                  <a:cubicBezTo>
                    <a:pt x="438" y="157"/>
                    <a:pt x="438" y="155"/>
                    <a:pt x="437" y="155"/>
                  </a:cubicBezTo>
                  <a:cubicBezTo>
                    <a:pt x="436" y="155"/>
                    <a:pt x="434" y="156"/>
                    <a:pt x="433" y="156"/>
                  </a:cubicBezTo>
                  <a:cubicBezTo>
                    <a:pt x="433" y="157"/>
                    <a:pt x="431" y="157"/>
                    <a:pt x="431" y="158"/>
                  </a:cubicBezTo>
                  <a:cubicBezTo>
                    <a:pt x="431" y="158"/>
                    <a:pt x="431" y="160"/>
                    <a:pt x="431" y="161"/>
                  </a:cubicBezTo>
                  <a:cubicBezTo>
                    <a:pt x="431" y="162"/>
                    <a:pt x="430" y="163"/>
                    <a:pt x="429" y="164"/>
                  </a:cubicBezTo>
                  <a:cubicBezTo>
                    <a:pt x="428" y="164"/>
                    <a:pt x="426" y="164"/>
                    <a:pt x="426" y="164"/>
                  </a:cubicBezTo>
                  <a:cubicBezTo>
                    <a:pt x="424" y="164"/>
                    <a:pt x="422" y="164"/>
                    <a:pt x="421" y="163"/>
                  </a:cubicBezTo>
                  <a:cubicBezTo>
                    <a:pt x="420" y="163"/>
                    <a:pt x="419" y="160"/>
                    <a:pt x="418" y="160"/>
                  </a:cubicBezTo>
                  <a:cubicBezTo>
                    <a:pt x="418" y="159"/>
                    <a:pt x="415" y="161"/>
                    <a:pt x="414" y="160"/>
                  </a:cubicBezTo>
                  <a:cubicBezTo>
                    <a:pt x="413" y="160"/>
                    <a:pt x="412" y="157"/>
                    <a:pt x="411" y="156"/>
                  </a:cubicBezTo>
                  <a:cubicBezTo>
                    <a:pt x="410" y="154"/>
                    <a:pt x="410" y="151"/>
                    <a:pt x="409" y="150"/>
                  </a:cubicBezTo>
                  <a:cubicBezTo>
                    <a:pt x="408" y="149"/>
                    <a:pt x="404" y="149"/>
                    <a:pt x="403" y="150"/>
                  </a:cubicBezTo>
                  <a:cubicBezTo>
                    <a:pt x="401" y="150"/>
                    <a:pt x="399" y="152"/>
                    <a:pt x="398" y="153"/>
                  </a:cubicBezTo>
                  <a:cubicBezTo>
                    <a:pt x="397" y="154"/>
                    <a:pt x="395" y="157"/>
                    <a:pt x="393" y="158"/>
                  </a:cubicBezTo>
                  <a:cubicBezTo>
                    <a:pt x="392" y="158"/>
                    <a:pt x="389" y="159"/>
                    <a:pt x="388" y="159"/>
                  </a:cubicBezTo>
                  <a:cubicBezTo>
                    <a:pt x="387" y="159"/>
                    <a:pt x="384" y="160"/>
                    <a:pt x="383" y="160"/>
                  </a:cubicBezTo>
                  <a:cubicBezTo>
                    <a:pt x="381" y="160"/>
                    <a:pt x="379" y="161"/>
                    <a:pt x="377" y="161"/>
                  </a:cubicBezTo>
                  <a:cubicBezTo>
                    <a:pt x="376" y="162"/>
                    <a:pt x="373" y="163"/>
                    <a:pt x="371" y="163"/>
                  </a:cubicBezTo>
                  <a:cubicBezTo>
                    <a:pt x="369" y="163"/>
                    <a:pt x="366" y="161"/>
                    <a:pt x="364" y="161"/>
                  </a:cubicBezTo>
                  <a:cubicBezTo>
                    <a:pt x="363" y="160"/>
                    <a:pt x="360" y="159"/>
                    <a:pt x="359" y="158"/>
                  </a:cubicBezTo>
                  <a:cubicBezTo>
                    <a:pt x="359" y="157"/>
                    <a:pt x="360" y="154"/>
                    <a:pt x="360" y="153"/>
                  </a:cubicBezTo>
                  <a:cubicBezTo>
                    <a:pt x="359" y="152"/>
                    <a:pt x="358" y="150"/>
                    <a:pt x="358" y="149"/>
                  </a:cubicBezTo>
                  <a:cubicBezTo>
                    <a:pt x="358" y="148"/>
                    <a:pt x="358" y="146"/>
                    <a:pt x="358" y="146"/>
                  </a:cubicBezTo>
                  <a:cubicBezTo>
                    <a:pt x="357" y="145"/>
                    <a:pt x="356" y="144"/>
                    <a:pt x="355" y="144"/>
                  </a:cubicBezTo>
                  <a:cubicBezTo>
                    <a:pt x="354" y="144"/>
                    <a:pt x="353" y="145"/>
                    <a:pt x="352" y="145"/>
                  </a:cubicBezTo>
                  <a:cubicBezTo>
                    <a:pt x="351" y="145"/>
                    <a:pt x="350" y="144"/>
                    <a:pt x="349" y="143"/>
                  </a:cubicBezTo>
                  <a:cubicBezTo>
                    <a:pt x="348" y="143"/>
                    <a:pt x="347" y="141"/>
                    <a:pt x="347" y="140"/>
                  </a:cubicBezTo>
                  <a:cubicBezTo>
                    <a:pt x="346" y="140"/>
                    <a:pt x="345" y="139"/>
                    <a:pt x="344" y="138"/>
                  </a:cubicBezTo>
                  <a:cubicBezTo>
                    <a:pt x="343" y="137"/>
                    <a:pt x="341" y="136"/>
                    <a:pt x="340" y="135"/>
                  </a:cubicBezTo>
                  <a:cubicBezTo>
                    <a:pt x="339" y="134"/>
                    <a:pt x="340" y="130"/>
                    <a:pt x="339" y="129"/>
                  </a:cubicBezTo>
                  <a:cubicBezTo>
                    <a:pt x="338" y="128"/>
                    <a:pt x="336" y="129"/>
                    <a:pt x="335" y="128"/>
                  </a:cubicBezTo>
                  <a:cubicBezTo>
                    <a:pt x="334" y="128"/>
                    <a:pt x="332" y="126"/>
                    <a:pt x="331" y="125"/>
                  </a:cubicBezTo>
                  <a:cubicBezTo>
                    <a:pt x="330" y="123"/>
                    <a:pt x="331" y="120"/>
                    <a:pt x="331" y="119"/>
                  </a:cubicBezTo>
                  <a:cubicBezTo>
                    <a:pt x="330" y="118"/>
                    <a:pt x="328" y="115"/>
                    <a:pt x="327" y="114"/>
                  </a:cubicBezTo>
                  <a:cubicBezTo>
                    <a:pt x="327" y="114"/>
                    <a:pt x="325" y="113"/>
                    <a:pt x="324" y="112"/>
                  </a:cubicBezTo>
                  <a:cubicBezTo>
                    <a:pt x="324" y="112"/>
                    <a:pt x="323" y="111"/>
                    <a:pt x="322" y="111"/>
                  </a:cubicBezTo>
                  <a:cubicBezTo>
                    <a:pt x="321" y="110"/>
                    <a:pt x="319" y="111"/>
                    <a:pt x="319" y="111"/>
                  </a:cubicBezTo>
                  <a:cubicBezTo>
                    <a:pt x="318" y="110"/>
                    <a:pt x="318" y="108"/>
                    <a:pt x="317" y="108"/>
                  </a:cubicBezTo>
                  <a:cubicBezTo>
                    <a:pt x="317" y="108"/>
                    <a:pt x="317" y="110"/>
                    <a:pt x="316" y="110"/>
                  </a:cubicBezTo>
                  <a:cubicBezTo>
                    <a:pt x="315" y="111"/>
                    <a:pt x="312" y="111"/>
                    <a:pt x="311" y="111"/>
                  </a:cubicBezTo>
                  <a:cubicBezTo>
                    <a:pt x="310" y="110"/>
                    <a:pt x="310" y="108"/>
                    <a:pt x="310" y="107"/>
                  </a:cubicBezTo>
                  <a:cubicBezTo>
                    <a:pt x="309" y="106"/>
                    <a:pt x="310" y="104"/>
                    <a:pt x="310" y="104"/>
                  </a:cubicBezTo>
                  <a:cubicBezTo>
                    <a:pt x="309" y="103"/>
                    <a:pt x="306" y="104"/>
                    <a:pt x="305" y="104"/>
                  </a:cubicBezTo>
                  <a:cubicBezTo>
                    <a:pt x="304" y="104"/>
                    <a:pt x="304" y="102"/>
                    <a:pt x="304" y="102"/>
                  </a:cubicBezTo>
                  <a:cubicBezTo>
                    <a:pt x="303" y="101"/>
                    <a:pt x="301" y="100"/>
                    <a:pt x="299" y="100"/>
                  </a:cubicBezTo>
                  <a:cubicBezTo>
                    <a:pt x="299" y="100"/>
                    <a:pt x="298" y="102"/>
                    <a:pt x="298" y="102"/>
                  </a:cubicBezTo>
                  <a:cubicBezTo>
                    <a:pt x="297" y="102"/>
                    <a:pt x="295" y="101"/>
                    <a:pt x="295" y="101"/>
                  </a:cubicBezTo>
                  <a:cubicBezTo>
                    <a:pt x="294" y="100"/>
                    <a:pt x="292" y="99"/>
                    <a:pt x="291" y="99"/>
                  </a:cubicBezTo>
                  <a:cubicBezTo>
                    <a:pt x="290" y="98"/>
                    <a:pt x="288" y="99"/>
                    <a:pt x="287" y="99"/>
                  </a:cubicBezTo>
                  <a:cubicBezTo>
                    <a:pt x="285" y="100"/>
                    <a:pt x="283" y="101"/>
                    <a:pt x="282" y="101"/>
                  </a:cubicBezTo>
                  <a:cubicBezTo>
                    <a:pt x="281" y="102"/>
                    <a:pt x="279" y="101"/>
                    <a:pt x="278" y="101"/>
                  </a:cubicBezTo>
                  <a:cubicBezTo>
                    <a:pt x="275" y="101"/>
                    <a:pt x="270" y="98"/>
                    <a:pt x="268" y="99"/>
                  </a:cubicBezTo>
                  <a:cubicBezTo>
                    <a:pt x="267" y="99"/>
                    <a:pt x="265" y="101"/>
                    <a:pt x="265" y="101"/>
                  </a:cubicBezTo>
                  <a:cubicBezTo>
                    <a:pt x="264" y="102"/>
                    <a:pt x="263" y="103"/>
                    <a:pt x="262" y="103"/>
                  </a:cubicBezTo>
                  <a:cubicBezTo>
                    <a:pt x="261" y="104"/>
                    <a:pt x="259" y="105"/>
                    <a:pt x="258" y="104"/>
                  </a:cubicBezTo>
                  <a:cubicBezTo>
                    <a:pt x="257" y="104"/>
                    <a:pt x="256" y="102"/>
                    <a:pt x="256" y="101"/>
                  </a:cubicBezTo>
                  <a:cubicBezTo>
                    <a:pt x="256" y="100"/>
                    <a:pt x="256" y="99"/>
                    <a:pt x="256" y="99"/>
                  </a:cubicBezTo>
                  <a:cubicBezTo>
                    <a:pt x="257" y="98"/>
                    <a:pt x="259" y="98"/>
                    <a:pt x="260" y="97"/>
                  </a:cubicBezTo>
                  <a:cubicBezTo>
                    <a:pt x="261" y="96"/>
                    <a:pt x="261" y="95"/>
                    <a:pt x="261" y="94"/>
                  </a:cubicBezTo>
                  <a:cubicBezTo>
                    <a:pt x="261" y="93"/>
                    <a:pt x="259" y="93"/>
                    <a:pt x="258" y="93"/>
                  </a:cubicBezTo>
                  <a:cubicBezTo>
                    <a:pt x="256" y="93"/>
                    <a:pt x="254" y="94"/>
                    <a:pt x="253" y="95"/>
                  </a:cubicBezTo>
                  <a:cubicBezTo>
                    <a:pt x="251" y="96"/>
                    <a:pt x="249" y="98"/>
                    <a:pt x="248" y="100"/>
                  </a:cubicBezTo>
                  <a:cubicBezTo>
                    <a:pt x="246" y="102"/>
                    <a:pt x="243" y="106"/>
                    <a:pt x="242" y="108"/>
                  </a:cubicBezTo>
                  <a:cubicBezTo>
                    <a:pt x="240" y="109"/>
                    <a:pt x="237" y="112"/>
                    <a:pt x="236" y="114"/>
                  </a:cubicBezTo>
                  <a:cubicBezTo>
                    <a:pt x="235" y="114"/>
                    <a:pt x="234" y="115"/>
                    <a:pt x="233" y="115"/>
                  </a:cubicBezTo>
                  <a:cubicBezTo>
                    <a:pt x="233" y="116"/>
                    <a:pt x="232" y="118"/>
                    <a:pt x="232" y="119"/>
                  </a:cubicBezTo>
                  <a:cubicBezTo>
                    <a:pt x="231" y="120"/>
                    <a:pt x="230" y="122"/>
                    <a:pt x="230" y="123"/>
                  </a:cubicBezTo>
                  <a:cubicBezTo>
                    <a:pt x="229" y="125"/>
                    <a:pt x="228" y="129"/>
                    <a:pt x="227" y="129"/>
                  </a:cubicBezTo>
                  <a:cubicBezTo>
                    <a:pt x="225" y="129"/>
                    <a:pt x="223" y="126"/>
                    <a:pt x="222" y="125"/>
                  </a:cubicBezTo>
                  <a:cubicBezTo>
                    <a:pt x="222" y="124"/>
                    <a:pt x="221" y="121"/>
                    <a:pt x="220" y="120"/>
                  </a:cubicBezTo>
                  <a:cubicBezTo>
                    <a:pt x="220" y="118"/>
                    <a:pt x="221" y="115"/>
                    <a:pt x="221" y="113"/>
                  </a:cubicBezTo>
                  <a:cubicBezTo>
                    <a:pt x="221" y="112"/>
                    <a:pt x="222" y="110"/>
                    <a:pt x="222" y="109"/>
                  </a:cubicBezTo>
                  <a:cubicBezTo>
                    <a:pt x="223" y="107"/>
                    <a:pt x="223" y="105"/>
                    <a:pt x="223" y="104"/>
                  </a:cubicBezTo>
                  <a:cubicBezTo>
                    <a:pt x="223" y="102"/>
                    <a:pt x="222" y="99"/>
                    <a:pt x="223" y="98"/>
                  </a:cubicBezTo>
                  <a:cubicBezTo>
                    <a:pt x="223" y="97"/>
                    <a:pt x="226" y="96"/>
                    <a:pt x="227" y="95"/>
                  </a:cubicBezTo>
                  <a:cubicBezTo>
                    <a:pt x="228" y="94"/>
                    <a:pt x="232" y="91"/>
                    <a:pt x="232" y="90"/>
                  </a:cubicBezTo>
                  <a:cubicBezTo>
                    <a:pt x="233" y="87"/>
                    <a:pt x="231" y="83"/>
                    <a:pt x="231" y="80"/>
                  </a:cubicBezTo>
                  <a:cubicBezTo>
                    <a:pt x="231" y="79"/>
                    <a:pt x="232" y="77"/>
                    <a:pt x="233" y="76"/>
                  </a:cubicBezTo>
                  <a:cubicBezTo>
                    <a:pt x="233" y="75"/>
                    <a:pt x="235" y="74"/>
                    <a:pt x="235" y="74"/>
                  </a:cubicBezTo>
                  <a:cubicBezTo>
                    <a:pt x="236" y="73"/>
                    <a:pt x="238" y="73"/>
                    <a:pt x="239" y="72"/>
                  </a:cubicBezTo>
                  <a:cubicBezTo>
                    <a:pt x="239" y="71"/>
                    <a:pt x="239" y="68"/>
                    <a:pt x="239" y="67"/>
                  </a:cubicBezTo>
                  <a:cubicBezTo>
                    <a:pt x="239" y="66"/>
                    <a:pt x="238" y="65"/>
                    <a:pt x="239" y="64"/>
                  </a:cubicBezTo>
                  <a:cubicBezTo>
                    <a:pt x="240" y="64"/>
                    <a:pt x="241" y="65"/>
                    <a:pt x="241" y="65"/>
                  </a:cubicBezTo>
                  <a:cubicBezTo>
                    <a:pt x="242" y="65"/>
                    <a:pt x="244" y="64"/>
                    <a:pt x="245" y="63"/>
                  </a:cubicBezTo>
                  <a:cubicBezTo>
                    <a:pt x="245" y="63"/>
                    <a:pt x="244" y="61"/>
                    <a:pt x="244" y="60"/>
                  </a:cubicBezTo>
                  <a:cubicBezTo>
                    <a:pt x="244" y="59"/>
                    <a:pt x="244" y="56"/>
                    <a:pt x="245" y="55"/>
                  </a:cubicBezTo>
                  <a:cubicBezTo>
                    <a:pt x="246" y="53"/>
                    <a:pt x="249" y="51"/>
                    <a:pt x="250" y="50"/>
                  </a:cubicBezTo>
                  <a:cubicBezTo>
                    <a:pt x="251" y="49"/>
                    <a:pt x="254" y="47"/>
                    <a:pt x="255" y="46"/>
                  </a:cubicBezTo>
                  <a:cubicBezTo>
                    <a:pt x="256" y="45"/>
                    <a:pt x="258" y="43"/>
                    <a:pt x="259" y="42"/>
                  </a:cubicBezTo>
                  <a:cubicBezTo>
                    <a:pt x="259" y="41"/>
                    <a:pt x="260" y="39"/>
                    <a:pt x="260" y="37"/>
                  </a:cubicBezTo>
                  <a:cubicBezTo>
                    <a:pt x="261" y="37"/>
                    <a:pt x="262" y="35"/>
                    <a:pt x="263" y="34"/>
                  </a:cubicBezTo>
                  <a:cubicBezTo>
                    <a:pt x="263" y="34"/>
                    <a:pt x="265" y="33"/>
                    <a:pt x="266" y="33"/>
                  </a:cubicBezTo>
                  <a:cubicBezTo>
                    <a:pt x="267" y="32"/>
                    <a:pt x="269" y="30"/>
                    <a:pt x="270" y="30"/>
                  </a:cubicBezTo>
                  <a:cubicBezTo>
                    <a:pt x="271" y="29"/>
                    <a:pt x="275" y="29"/>
                    <a:pt x="276" y="28"/>
                  </a:cubicBezTo>
                  <a:cubicBezTo>
                    <a:pt x="276" y="27"/>
                    <a:pt x="276" y="24"/>
                    <a:pt x="276" y="23"/>
                  </a:cubicBezTo>
                  <a:cubicBezTo>
                    <a:pt x="275" y="22"/>
                    <a:pt x="272" y="22"/>
                    <a:pt x="271" y="21"/>
                  </a:cubicBezTo>
                  <a:cubicBezTo>
                    <a:pt x="271" y="20"/>
                    <a:pt x="271" y="17"/>
                    <a:pt x="272" y="16"/>
                  </a:cubicBezTo>
                  <a:cubicBezTo>
                    <a:pt x="273" y="15"/>
                    <a:pt x="275" y="16"/>
                    <a:pt x="276" y="16"/>
                  </a:cubicBezTo>
                  <a:cubicBezTo>
                    <a:pt x="278" y="16"/>
                    <a:pt x="280" y="14"/>
                    <a:pt x="281" y="14"/>
                  </a:cubicBezTo>
                  <a:cubicBezTo>
                    <a:pt x="282" y="14"/>
                    <a:pt x="284" y="14"/>
                    <a:pt x="285" y="15"/>
                  </a:cubicBezTo>
                  <a:cubicBezTo>
                    <a:pt x="286" y="15"/>
                    <a:pt x="286" y="17"/>
                    <a:pt x="287" y="17"/>
                  </a:cubicBezTo>
                  <a:cubicBezTo>
                    <a:pt x="288" y="17"/>
                    <a:pt x="290" y="17"/>
                    <a:pt x="291" y="17"/>
                  </a:cubicBezTo>
                  <a:cubicBezTo>
                    <a:pt x="292" y="16"/>
                    <a:pt x="292" y="13"/>
                    <a:pt x="294" y="12"/>
                  </a:cubicBezTo>
                  <a:cubicBezTo>
                    <a:pt x="295" y="12"/>
                    <a:pt x="297" y="12"/>
                    <a:pt x="298" y="12"/>
                  </a:cubicBezTo>
                  <a:cubicBezTo>
                    <a:pt x="298" y="12"/>
                    <a:pt x="301" y="13"/>
                    <a:pt x="301" y="12"/>
                  </a:cubicBezTo>
                  <a:cubicBezTo>
                    <a:pt x="302" y="11"/>
                    <a:pt x="301" y="8"/>
                    <a:pt x="300" y="7"/>
                  </a:cubicBezTo>
                  <a:cubicBezTo>
                    <a:pt x="299" y="5"/>
                    <a:pt x="296" y="4"/>
                    <a:pt x="295" y="3"/>
                  </a:cubicBezTo>
                  <a:cubicBezTo>
                    <a:pt x="294" y="2"/>
                    <a:pt x="291" y="0"/>
                    <a:pt x="289" y="0"/>
                  </a:cubicBezTo>
                  <a:cubicBezTo>
                    <a:pt x="288" y="0"/>
                    <a:pt x="284" y="0"/>
                    <a:pt x="282" y="0"/>
                  </a:cubicBezTo>
                  <a:cubicBezTo>
                    <a:pt x="281" y="1"/>
                    <a:pt x="279" y="2"/>
                    <a:pt x="277" y="2"/>
                  </a:cubicBezTo>
                  <a:cubicBezTo>
                    <a:pt x="274" y="3"/>
                    <a:pt x="268" y="1"/>
                    <a:pt x="266" y="1"/>
                  </a:cubicBezTo>
                  <a:cubicBezTo>
                    <a:pt x="264" y="2"/>
                    <a:pt x="261" y="2"/>
                    <a:pt x="260" y="3"/>
                  </a:cubicBezTo>
                  <a:cubicBezTo>
                    <a:pt x="259" y="3"/>
                    <a:pt x="257" y="5"/>
                    <a:pt x="256" y="5"/>
                  </a:cubicBezTo>
                  <a:cubicBezTo>
                    <a:pt x="255" y="6"/>
                    <a:pt x="252" y="6"/>
                    <a:pt x="251" y="7"/>
                  </a:cubicBezTo>
                  <a:cubicBezTo>
                    <a:pt x="249" y="7"/>
                    <a:pt x="246" y="7"/>
                    <a:pt x="245" y="8"/>
                  </a:cubicBezTo>
                  <a:cubicBezTo>
                    <a:pt x="243" y="9"/>
                    <a:pt x="241" y="12"/>
                    <a:pt x="240" y="13"/>
                  </a:cubicBezTo>
                  <a:cubicBezTo>
                    <a:pt x="239" y="13"/>
                    <a:pt x="237" y="14"/>
                    <a:pt x="236" y="14"/>
                  </a:cubicBezTo>
                  <a:cubicBezTo>
                    <a:pt x="235" y="15"/>
                    <a:pt x="233" y="17"/>
                    <a:pt x="232" y="17"/>
                  </a:cubicBezTo>
                  <a:cubicBezTo>
                    <a:pt x="231" y="18"/>
                    <a:pt x="229" y="19"/>
                    <a:pt x="228" y="20"/>
                  </a:cubicBezTo>
                  <a:cubicBezTo>
                    <a:pt x="226" y="21"/>
                    <a:pt x="221" y="23"/>
                    <a:pt x="220" y="25"/>
                  </a:cubicBezTo>
                  <a:cubicBezTo>
                    <a:pt x="218" y="26"/>
                    <a:pt x="216" y="30"/>
                    <a:pt x="215" y="32"/>
                  </a:cubicBezTo>
                  <a:cubicBezTo>
                    <a:pt x="214" y="33"/>
                    <a:pt x="213" y="37"/>
                    <a:pt x="212" y="38"/>
                  </a:cubicBezTo>
                  <a:cubicBezTo>
                    <a:pt x="211" y="40"/>
                    <a:pt x="208" y="44"/>
                    <a:pt x="206" y="46"/>
                  </a:cubicBezTo>
                  <a:cubicBezTo>
                    <a:pt x="205" y="48"/>
                    <a:pt x="203" y="50"/>
                    <a:pt x="202" y="51"/>
                  </a:cubicBezTo>
                  <a:cubicBezTo>
                    <a:pt x="200" y="52"/>
                    <a:pt x="196" y="54"/>
                    <a:pt x="194" y="55"/>
                  </a:cubicBezTo>
                  <a:cubicBezTo>
                    <a:pt x="192" y="56"/>
                    <a:pt x="188" y="57"/>
                    <a:pt x="187" y="59"/>
                  </a:cubicBezTo>
                  <a:cubicBezTo>
                    <a:pt x="185" y="60"/>
                    <a:pt x="184" y="64"/>
                    <a:pt x="183" y="65"/>
                  </a:cubicBezTo>
                  <a:cubicBezTo>
                    <a:pt x="182" y="66"/>
                    <a:pt x="182" y="67"/>
                    <a:pt x="181" y="68"/>
                  </a:cubicBezTo>
                  <a:cubicBezTo>
                    <a:pt x="181" y="69"/>
                    <a:pt x="180" y="70"/>
                    <a:pt x="179" y="71"/>
                  </a:cubicBezTo>
                  <a:cubicBezTo>
                    <a:pt x="179" y="71"/>
                    <a:pt x="177" y="71"/>
                    <a:pt x="176" y="71"/>
                  </a:cubicBezTo>
                  <a:cubicBezTo>
                    <a:pt x="175" y="72"/>
                    <a:pt x="174" y="75"/>
                    <a:pt x="173" y="75"/>
                  </a:cubicBezTo>
                  <a:cubicBezTo>
                    <a:pt x="172" y="76"/>
                    <a:pt x="170" y="78"/>
                    <a:pt x="170" y="79"/>
                  </a:cubicBezTo>
                  <a:cubicBezTo>
                    <a:pt x="169" y="80"/>
                    <a:pt x="167" y="81"/>
                    <a:pt x="167" y="82"/>
                  </a:cubicBezTo>
                  <a:cubicBezTo>
                    <a:pt x="166" y="83"/>
                    <a:pt x="166" y="85"/>
                    <a:pt x="166" y="86"/>
                  </a:cubicBezTo>
                  <a:cubicBezTo>
                    <a:pt x="166" y="88"/>
                    <a:pt x="166" y="92"/>
                    <a:pt x="165" y="94"/>
                  </a:cubicBezTo>
                  <a:cubicBezTo>
                    <a:pt x="164" y="96"/>
                    <a:pt x="160" y="100"/>
                    <a:pt x="158" y="100"/>
                  </a:cubicBezTo>
                  <a:cubicBezTo>
                    <a:pt x="156" y="101"/>
                    <a:pt x="153" y="99"/>
                    <a:pt x="151" y="100"/>
                  </a:cubicBezTo>
                  <a:cubicBezTo>
                    <a:pt x="150" y="100"/>
                    <a:pt x="149" y="102"/>
                    <a:pt x="148" y="102"/>
                  </a:cubicBezTo>
                  <a:cubicBezTo>
                    <a:pt x="147" y="103"/>
                    <a:pt x="145" y="103"/>
                    <a:pt x="144" y="103"/>
                  </a:cubicBezTo>
                  <a:cubicBezTo>
                    <a:pt x="143" y="103"/>
                    <a:pt x="141" y="103"/>
                    <a:pt x="140" y="104"/>
                  </a:cubicBezTo>
                  <a:cubicBezTo>
                    <a:pt x="139" y="105"/>
                    <a:pt x="137" y="108"/>
                    <a:pt x="137" y="109"/>
                  </a:cubicBezTo>
                  <a:cubicBezTo>
                    <a:pt x="136" y="110"/>
                    <a:pt x="134" y="113"/>
                    <a:pt x="133" y="114"/>
                  </a:cubicBezTo>
                  <a:cubicBezTo>
                    <a:pt x="132" y="116"/>
                    <a:pt x="129" y="119"/>
                    <a:pt x="127" y="120"/>
                  </a:cubicBezTo>
                  <a:cubicBezTo>
                    <a:pt x="126" y="121"/>
                    <a:pt x="122" y="123"/>
                    <a:pt x="120" y="125"/>
                  </a:cubicBezTo>
                  <a:cubicBezTo>
                    <a:pt x="119" y="126"/>
                    <a:pt x="116" y="128"/>
                    <a:pt x="114" y="130"/>
                  </a:cubicBezTo>
                  <a:cubicBezTo>
                    <a:pt x="113" y="131"/>
                    <a:pt x="110" y="132"/>
                    <a:pt x="108" y="133"/>
                  </a:cubicBezTo>
                  <a:cubicBezTo>
                    <a:pt x="106" y="133"/>
                    <a:pt x="102" y="132"/>
                    <a:pt x="100" y="133"/>
                  </a:cubicBezTo>
                  <a:cubicBezTo>
                    <a:pt x="98" y="133"/>
                    <a:pt x="95" y="134"/>
                    <a:pt x="93" y="135"/>
                  </a:cubicBezTo>
                  <a:cubicBezTo>
                    <a:pt x="92" y="136"/>
                    <a:pt x="89" y="139"/>
                    <a:pt x="87" y="140"/>
                  </a:cubicBezTo>
                  <a:cubicBezTo>
                    <a:pt x="85" y="140"/>
                    <a:pt x="83" y="137"/>
                    <a:pt x="82" y="137"/>
                  </a:cubicBezTo>
                  <a:cubicBezTo>
                    <a:pt x="80" y="136"/>
                    <a:pt x="75" y="137"/>
                    <a:pt x="73" y="138"/>
                  </a:cubicBezTo>
                  <a:cubicBezTo>
                    <a:pt x="71" y="138"/>
                    <a:pt x="66" y="139"/>
                    <a:pt x="64" y="140"/>
                  </a:cubicBezTo>
                  <a:cubicBezTo>
                    <a:pt x="63" y="141"/>
                    <a:pt x="61" y="144"/>
                    <a:pt x="60" y="145"/>
                  </a:cubicBezTo>
                  <a:cubicBezTo>
                    <a:pt x="59" y="146"/>
                    <a:pt x="57" y="149"/>
                    <a:pt x="56" y="150"/>
                  </a:cubicBezTo>
                  <a:cubicBezTo>
                    <a:pt x="54" y="152"/>
                    <a:pt x="50" y="156"/>
                    <a:pt x="48" y="159"/>
                  </a:cubicBezTo>
                  <a:cubicBezTo>
                    <a:pt x="46" y="161"/>
                    <a:pt x="42" y="166"/>
                    <a:pt x="40" y="168"/>
                  </a:cubicBezTo>
                  <a:cubicBezTo>
                    <a:pt x="38" y="170"/>
                    <a:pt x="34" y="173"/>
                    <a:pt x="32" y="174"/>
                  </a:cubicBezTo>
                  <a:cubicBezTo>
                    <a:pt x="29" y="175"/>
                    <a:pt x="25" y="175"/>
                    <a:pt x="22" y="176"/>
                  </a:cubicBezTo>
                  <a:cubicBezTo>
                    <a:pt x="21" y="176"/>
                    <a:pt x="17" y="179"/>
                    <a:pt x="16" y="180"/>
                  </a:cubicBezTo>
                  <a:cubicBezTo>
                    <a:pt x="14" y="181"/>
                    <a:pt x="10" y="184"/>
                    <a:pt x="10" y="184"/>
                  </a:cubicBezTo>
                  <a:cubicBezTo>
                    <a:pt x="9" y="184"/>
                    <a:pt x="5" y="184"/>
                    <a:pt x="4" y="185"/>
                  </a:cubicBezTo>
                  <a:cubicBezTo>
                    <a:pt x="3" y="185"/>
                    <a:pt x="1" y="186"/>
                    <a:pt x="0" y="187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2" y="190"/>
                    <a:pt x="4" y="189"/>
                    <a:pt x="5" y="189"/>
                  </a:cubicBezTo>
                  <a:cubicBezTo>
                    <a:pt x="6" y="189"/>
                    <a:pt x="6" y="189"/>
                    <a:pt x="6" y="189"/>
                  </a:cubicBezTo>
                  <a:cubicBezTo>
                    <a:pt x="9" y="189"/>
                    <a:pt x="12" y="191"/>
                    <a:pt x="13" y="193"/>
                  </a:cubicBezTo>
                  <a:cubicBezTo>
                    <a:pt x="13" y="194"/>
                    <a:pt x="13" y="194"/>
                    <a:pt x="14" y="195"/>
                  </a:cubicBezTo>
                  <a:cubicBezTo>
                    <a:pt x="14" y="195"/>
                    <a:pt x="14" y="195"/>
                    <a:pt x="14" y="195"/>
                  </a:cubicBezTo>
                  <a:cubicBezTo>
                    <a:pt x="14" y="195"/>
                    <a:pt x="15" y="195"/>
                    <a:pt x="15" y="195"/>
                  </a:cubicBezTo>
                  <a:cubicBezTo>
                    <a:pt x="17" y="195"/>
                    <a:pt x="19" y="195"/>
                    <a:pt x="20" y="196"/>
                  </a:cubicBezTo>
                  <a:cubicBezTo>
                    <a:pt x="22" y="197"/>
                    <a:pt x="24" y="198"/>
                    <a:pt x="25" y="200"/>
                  </a:cubicBezTo>
                  <a:cubicBezTo>
                    <a:pt x="26" y="201"/>
                    <a:pt x="26" y="201"/>
                    <a:pt x="26" y="201"/>
                  </a:cubicBezTo>
                  <a:cubicBezTo>
                    <a:pt x="28" y="203"/>
                    <a:pt x="30" y="206"/>
                    <a:pt x="31" y="207"/>
                  </a:cubicBezTo>
                  <a:cubicBezTo>
                    <a:pt x="33" y="209"/>
                    <a:pt x="34" y="213"/>
                    <a:pt x="34" y="214"/>
                  </a:cubicBezTo>
                  <a:cubicBezTo>
                    <a:pt x="34" y="215"/>
                    <a:pt x="35" y="215"/>
                    <a:pt x="35" y="216"/>
                  </a:cubicBezTo>
                  <a:cubicBezTo>
                    <a:pt x="35" y="216"/>
                    <a:pt x="35" y="217"/>
                    <a:pt x="35" y="217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37" y="219"/>
                    <a:pt x="37" y="220"/>
                    <a:pt x="38" y="220"/>
                  </a:cubicBezTo>
                  <a:cubicBezTo>
                    <a:pt x="38" y="221"/>
                    <a:pt x="39" y="222"/>
                    <a:pt x="40" y="222"/>
                  </a:cubicBezTo>
                  <a:cubicBezTo>
                    <a:pt x="40" y="223"/>
                    <a:pt x="41" y="224"/>
                    <a:pt x="42" y="224"/>
                  </a:cubicBezTo>
                  <a:cubicBezTo>
                    <a:pt x="166" y="245"/>
                    <a:pt x="166" y="245"/>
                    <a:pt x="166" y="245"/>
                  </a:cubicBezTo>
                  <a:cubicBezTo>
                    <a:pt x="197" y="260"/>
                    <a:pt x="197" y="260"/>
                    <a:pt x="197" y="260"/>
                  </a:cubicBezTo>
                  <a:cubicBezTo>
                    <a:pt x="199" y="259"/>
                    <a:pt x="200" y="259"/>
                    <a:pt x="200" y="259"/>
                  </a:cubicBezTo>
                  <a:cubicBezTo>
                    <a:pt x="201" y="259"/>
                    <a:pt x="202" y="259"/>
                    <a:pt x="203" y="259"/>
                  </a:cubicBezTo>
                  <a:cubicBezTo>
                    <a:pt x="204" y="259"/>
                    <a:pt x="205" y="259"/>
                    <a:pt x="206" y="258"/>
                  </a:cubicBezTo>
                  <a:cubicBezTo>
                    <a:pt x="206" y="258"/>
                    <a:pt x="206" y="258"/>
                    <a:pt x="206" y="258"/>
                  </a:cubicBezTo>
                  <a:cubicBezTo>
                    <a:pt x="207" y="258"/>
                    <a:pt x="207" y="258"/>
                    <a:pt x="207" y="258"/>
                  </a:cubicBezTo>
                  <a:cubicBezTo>
                    <a:pt x="208" y="258"/>
                    <a:pt x="210" y="259"/>
                    <a:pt x="211" y="259"/>
                  </a:cubicBezTo>
                  <a:cubicBezTo>
                    <a:pt x="211" y="259"/>
                    <a:pt x="211" y="260"/>
                    <a:pt x="211" y="260"/>
                  </a:cubicBezTo>
                  <a:cubicBezTo>
                    <a:pt x="211" y="260"/>
                    <a:pt x="212" y="260"/>
                    <a:pt x="212" y="260"/>
                  </a:cubicBezTo>
                  <a:cubicBezTo>
                    <a:pt x="214" y="260"/>
                    <a:pt x="216" y="260"/>
                    <a:pt x="218" y="261"/>
                  </a:cubicBezTo>
                  <a:cubicBezTo>
                    <a:pt x="219" y="261"/>
                    <a:pt x="219" y="262"/>
                    <a:pt x="220" y="263"/>
                  </a:cubicBezTo>
                  <a:cubicBezTo>
                    <a:pt x="220" y="262"/>
                    <a:pt x="221" y="262"/>
                    <a:pt x="221" y="262"/>
                  </a:cubicBezTo>
                  <a:cubicBezTo>
                    <a:pt x="222" y="261"/>
                    <a:pt x="224" y="260"/>
                    <a:pt x="225" y="259"/>
                  </a:cubicBezTo>
                  <a:cubicBezTo>
                    <a:pt x="225" y="259"/>
                    <a:pt x="229" y="257"/>
                    <a:pt x="233" y="257"/>
                  </a:cubicBezTo>
                  <a:cubicBezTo>
                    <a:pt x="233" y="257"/>
                    <a:pt x="233" y="257"/>
                    <a:pt x="234" y="257"/>
                  </a:cubicBezTo>
                  <a:cubicBezTo>
                    <a:pt x="236" y="257"/>
                    <a:pt x="237" y="258"/>
                    <a:pt x="238" y="259"/>
                  </a:cubicBezTo>
                  <a:cubicBezTo>
                    <a:pt x="238" y="259"/>
                    <a:pt x="238" y="259"/>
                    <a:pt x="239" y="260"/>
                  </a:cubicBezTo>
                  <a:cubicBezTo>
                    <a:pt x="239" y="259"/>
                    <a:pt x="239" y="259"/>
                    <a:pt x="239" y="259"/>
                  </a:cubicBezTo>
                  <a:cubicBezTo>
                    <a:pt x="240" y="259"/>
                    <a:pt x="241" y="259"/>
                    <a:pt x="241" y="259"/>
                  </a:cubicBezTo>
                  <a:cubicBezTo>
                    <a:pt x="242" y="259"/>
                    <a:pt x="243" y="259"/>
                    <a:pt x="244" y="260"/>
                  </a:cubicBezTo>
                  <a:cubicBezTo>
                    <a:pt x="245" y="260"/>
                    <a:pt x="246" y="261"/>
                    <a:pt x="247" y="262"/>
                  </a:cubicBezTo>
                  <a:cubicBezTo>
                    <a:pt x="248" y="261"/>
                    <a:pt x="249" y="261"/>
                    <a:pt x="249" y="261"/>
                  </a:cubicBezTo>
                  <a:cubicBezTo>
                    <a:pt x="250" y="261"/>
                    <a:pt x="250" y="261"/>
                    <a:pt x="251" y="261"/>
                  </a:cubicBezTo>
                  <a:cubicBezTo>
                    <a:pt x="253" y="261"/>
                    <a:pt x="255" y="261"/>
                    <a:pt x="257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59" y="263"/>
                    <a:pt x="260" y="264"/>
                    <a:pt x="261" y="265"/>
                  </a:cubicBezTo>
                  <a:cubicBezTo>
                    <a:pt x="261" y="265"/>
                    <a:pt x="261" y="265"/>
                    <a:pt x="262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4" y="264"/>
                    <a:pt x="266" y="263"/>
                    <a:pt x="268" y="263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70" y="263"/>
                    <a:pt x="272" y="264"/>
                    <a:pt x="274" y="265"/>
                  </a:cubicBezTo>
                  <a:cubicBezTo>
                    <a:pt x="274" y="265"/>
                    <a:pt x="274" y="265"/>
                    <a:pt x="274" y="265"/>
                  </a:cubicBezTo>
                  <a:cubicBezTo>
                    <a:pt x="275" y="264"/>
                    <a:pt x="276" y="264"/>
                    <a:pt x="278" y="264"/>
                  </a:cubicBezTo>
                  <a:cubicBezTo>
                    <a:pt x="278" y="264"/>
                    <a:pt x="278" y="264"/>
                    <a:pt x="278" y="264"/>
                  </a:cubicBezTo>
                  <a:cubicBezTo>
                    <a:pt x="279" y="264"/>
                    <a:pt x="281" y="264"/>
                    <a:pt x="287" y="267"/>
                  </a:cubicBezTo>
                  <a:cubicBezTo>
                    <a:pt x="289" y="268"/>
                    <a:pt x="291" y="269"/>
                    <a:pt x="292" y="271"/>
                  </a:cubicBezTo>
                  <a:cubicBezTo>
                    <a:pt x="293" y="273"/>
                    <a:pt x="293" y="274"/>
                    <a:pt x="293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4" y="277"/>
                    <a:pt x="295" y="279"/>
                    <a:pt x="295" y="281"/>
                  </a:cubicBezTo>
                  <a:cubicBezTo>
                    <a:pt x="295" y="284"/>
                    <a:pt x="293" y="286"/>
                    <a:pt x="292" y="287"/>
                  </a:cubicBezTo>
                  <a:cubicBezTo>
                    <a:pt x="292" y="287"/>
                    <a:pt x="292" y="287"/>
                    <a:pt x="292" y="287"/>
                  </a:cubicBezTo>
                  <a:cubicBezTo>
                    <a:pt x="291" y="288"/>
                    <a:pt x="291" y="288"/>
                    <a:pt x="290" y="289"/>
                  </a:cubicBezTo>
                  <a:cubicBezTo>
                    <a:pt x="290" y="289"/>
                    <a:pt x="291" y="290"/>
                    <a:pt x="291" y="290"/>
                  </a:cubicBezTo>
                  <a:cubicBezTo>
                    <a:pt x="291" y="291"/>
                    <a:pt x="292" y="291"/>
                    <a:pt x="292" y="291"/>
                  </a:cubicBezTo>
                  <a:cubicBezTo>
                    <a:pt x="292" y="291"/>
                    <a:pt x="292" y="291"/>
                    <a:pt x="292" y="291"/>
                  </a:cubicBezTo>
                  <a:cubicBezTo>
                    <a:pt x="293" y="290"/>
                    <a:pt x="294" y="290"/>
                    <a:pt x="296" y="289"/>
                  </a:cubicBezTo>
                  <a:cubicBezTo>
                    <a:pt x="296" y="289"/>
                    <a:pt x="296" y="289"/>
                    <a:pt x="296" y="289"/>
                  </a:cubicBezTo>
                  <a:cubicBezTo>
                    <a:pt x="298" y="288"/>
                    <a:pt x="300" y="288"/>
                    <a:pt x="302" y="288"/>
                  </a:cubicBezTo>
                  <a:cubicBezTo>
                    <a:pt x="303" y="288"/>
                    <a:pt x="304" y="288"/>
                    <a:pt x="305" y="288"/>
                  </a:cubicBezTo>
                  <a:cubicBezTo>
                    <a:pt x="307" y="289"/>
                    <a:pt x="308" y="291"/>
                    <a:pt x="308" y="292"/>
                  </a:cubicBezTo>
                  <a:cubicBezTo>
                    <a:pt x="309" y="292"/>
                    <a:pt x="311" y="291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5" y="291"/>
                    <a:pt x="319" y="293"/>
                    <a:pt x="321" y="294"/>
                  </a:cubicBezTo>
                  <a:cubicBezTo>
                    <a:pt x="322" y="295"/>
                    <a:pt x="323" y="296"/>
                    <a:pt x="323" y="297"/>
                  </a:cubicBezTo>
                  <a:cubicBezTo>
                    <a:pt x="324" y="297"/>
                    <a:pt x="324" y="298"/>
                    <a:pt x="324" y="298"/>
                  </a:cubicBezTo>
                  <a:cubicBezTo>
                    <a:pt x="327" y="298"/>
                    <a:pt x="329" y="298"/>
                    <a:pt x="331" y="300"/>
                  </a:cubicBezTo>
                  <a:cubicBezTo>
                    <a:pt x="331" y="300"/>
                    <a:pt x="337" y="305"/>
                    <a:pt x="336" y="311"/>
                  </a:cubicBezTo>
                  <a:cubicBezTo>
                    <a:pt x="335" y="312"/>
                    <a:pt x="335" y="313"/>
                    <a:pt x="334" y="313"/>
                  </a:cubicBezTo>
                  <a:cubicBezTo>
                    <a:pt x="336" y="315"/>
                    <a:pt x="338" y="316"/>
                    <a:pt x="339" y="319"/>
                  </a:cubicBezTo>
                  <a:cubicBezTo>
                    <a:pt x="341" y="322"/>
                    <a:pt x="339" y="328"/>
                    <a:pt x="337" y="330"/>
                  </a:cubicBezTo>
                  <a:cubicBezTo>
                    <a:pt x="337" y="331"/>
                    <a:pt x="336" y="332"/>
                    <a:pt x="335" y="332"/>
                  </a:cubicBezTo>
                  <a:cubicBezTo>
                    <a:pt x="335" y="333"/>
                    <a:pt x="336" y="334"/>
                    <a:pt x="336" y="335"/>
                  </a:cubicBezTo>
                  <a:cubicBezTo>
                    <a:pt x="337" y="338"/>
                    <a:pt x="338" y="341"/>
                    <a:pt x="338" y="344"/>
                  </a:cubicBezTo>
                  <a:cubicBezTo>
                    <a:pt x="338" y="346"/>
                    <a:pt x="337" y="349"/>
                    <a:pt x="336" y="351"/>
                  </a:cubicBezTo>
                  <a:cubicBezTo>
                    <a:pt x="335" y="352"/>
                    <a:pt x="334" y="353"/>
                    <a:pt x="332" y="354"/>
                  </a:cubicBezTo>
                  <a:cubicBezTo>
                    <a:pt x="332" y="354"/>
                    <a:pt x="333" y="354"/>
                    <a:pt x="333" y="354"/>
                  </a:cubicBezTo>
                  <a:cubicBezTo>
                    <a:pt x="333" y="356"/>
                    <a:pt x="335" y="358"/>
                    <a:pt x="334" y="361"/>
                  </a:cubicBezTo>
                  <a:cubicBezTo>
                    <a:pt x="334" y="361"/>
                    <a:pt x="334" y="361"/>
                    <a:pt x="334" y="361"/>
                  </a:cubicBezTo>
                  <a:cubicBezTo>
                    <a:pt x="335" y="361"/>
                    <a:pt x="335" y="360"/>
                    <a:pt x="336" y="360"/>
                  </a:cubicBezTo>
                  <a:cubicBezTo>
                    <a:pt x="337" y="360"/>
                    <a:pt x="337" y="361"/>
                    <a:pt x="338" y="361"/>
                  </a:cubicBezTo>
                  <a:cubicBezTo>
                    <a:pt x="339" y="361"/>
                    <a:pt x="339" y="361"/>
                    <a:pt x="339" y="361"/>
                  </a:cubicBezTo>
                  <a:cubicBezTo>
                    <a:pt x="340" y="361"/>
                    <a:pt x="340" y="361"/>
                    <a:pt x="340" y="360"/>
                  </a:cubicBezTo>
                  <a:cubicBezTo>
                    <a:pt x="340" y="359"/>
                    <a:pt x="340" y="357"/>
                    <a:pt x="342" y="355"/>
                  </a:cubicBezTo>
                  <a:cubicBezTo>
                    <a:pt x="344" y="354"/>
                    <a:pt x="347" y="353"/>
                    <a:pt x="349" y="353"/>
                  </a:cubicBezTo>
                  <a:cubicBezTo>
                    <a:pt x="350" y="353"/>
                    <a:pt x="351" y="353"/>
                    <a:pt x="351" y="353"/>
                  </a:cubicBezTo>
                  <a:cubicBezTo>
                    <a:pt x="354" y="354"/>
                    <a:pt x="357" y="358"/>
                    <a:pt x="357" y="359"/>
                  </a:cubicBezTo>
                  <a:cubicBezTo>
                    <a:pt x="358" y="360"/>
                    <a:pt x="360" y="363"/>
                    <a:pt x="360" y="365"/>
                  </a:cubicBezTo>
                  <a:cubicBezTo>
                    <a:pt x="360" y="367"/>
                    <a:pt x="359" y="369"/>
                    <a:pt x="358" y="370"/>
                  </a:cubicBezTo>
                  <a:cubicBezTo>
                    <a:pt x="358" y="370"/>
                    <a:pt x="358" y="370"/>
                    <a:pt x="358" y="370"/>
                  </a:cubicBezTo>
                  <a:cubicBezTo>
                    <a:pt x="358" y="371"/>
                    <a:pt x="357" y="372"/>
                    <a:pt x="357" y="374"/>
                  </a:cubicBezTo>
                  <a:cubicBezTo>
                    <a:pt x="356" y="374"/>
                    <a:pt x="356" y="375"/>
                    <a:pt x="355" y="376"/>
                  </a:cubicBezTo>
                  <a:cubicBezTo>
                    <a:pt x="355" y="376"/>
                    <a:pt x="355" y="378"/>
                    <a:pt x="354" y="380"/>
                  </a:cubicBezTo>
                  <a:cubicBezTo>
                    <a:pt x="354" y="380"/>
                    <a:pt x="354" y="381"/>
                    <a:pt x="354" y="381"/>
                  </a:cubicBezTo>
                  <a:cubicBezTo>
                    <a:pt x="354" y="382"/>
                    <a:pt x="354" y="383"/>
                    <a:pt x="354" y="384"/>
                  </a:cubicBezTo>
                  <a:cubicBezTo>
                    <a:pt x="353" y="385"/>
                    <a:pt x="352" y="388"/>
                    <a:pt x="352" y="389"/>
                  </a:cubicBezTo>
                  <a:cubicBezTo>
                    <a:pt x="352" y="390"/>
                    <a:pt x="353" y="391"/>
                    <a:pt x="353" y="392"/>
                  </a:cubicBezTo>
                  <a:cubicBezTo>
                    <a:pt x="353" y="392"/>
                    <a:pt x="353" y="393"/>
                    <a:pt x="354" y="393"/>
                  </a:cubicBezTo>
                  <a:cubicBezTo>
                    <a:pt x="354" y="393"/>
                    <a:pt x="355" y="394"/>
                    <a:pt x="355" y="394"/>
                  </a:cubicBezTo>
                  <a:cubicBezTo>
                    <a:pt x="356" y="394"/>
                    <a:pt x="356" y="394"/>
                    <a:pt x="356" y="395"/>
                  </a:cubicBezTo>
                  <a:cubicBezTo>
                    <a:pt x="358" y="396"/>
                    <a:pt x="359" y="397"/>
                    <a:pt x="360" y="398"/>
                  </a:cubicBezTo>
                  <a:cubicBezTo>
                    <a:pt x="361" y="399"/>
                    <a:pt x="361" y="400"/>
                    <a:pt x="361" y="401"/>
                  </a:cubicBezTo>
                  <a:cubicBezTo>
                    <a:pt x="362" y="401"/>
                    <a:pt x="362" y="401"/>
                    <a:pt x="363" y="401"/>
                  </a:cubicBezTo>
                  <a:cubicBezTo>
                    <a:pt x="363" y="401"/>
                    <a:pt x="364" y="402"/>
                    <a:pt x="365" y="402"/>
                  </a:cubicBezTo>
                  <a:cubicBezTo>
                    <a:pt x="365" y="401"/>
                    <a:pt x="365" y="401"/>
                    <a:pt x="365" y="401"/>
                  </a:cubicBezTo>
                  <a:cubicBezTo>
                    <a:pt x="365" y="400"/>
                    <a:pt x="366" y="398"/>
                    <a:pt x="366" y="397"/>
                  </a:cubicBezTo>
                  <a:cubicBezTo>
                    <a:pt x="367" y="395"/>
                    <a:pt x="369" y="392"/>
                    <a:pt x="370" y="390"/>
                  </a:cubicBezTo>
                  <a:cubicBezTo>
                    <a:pt x="371" y="389"/>
                    <a:pt x="374" y="385"/>
                    <a:pt x="374" y="383"/>
                  </a:cubicBezTo>
                  <a:cubicBezTo>
                    <a:pt x="375" y="382"/>
                    <a:pt x="377" y="377"/>
                    <a:pt x="378" y="376"/>
                  </a:cubicBezTo>
                  <a:cubicBezTo>
                    <a:pt x="379" y="375"/>
                    <a:pt x="380" y="373"/>
                    <a:pt x="380" y="372"/>
                  </a:cubicBezTo>
                  <a:cubicBezTo>
                    <a:pt x="381" y="370"/>
                    <a:pt x="382" y="367"/>
                    <a:pt x="382" y="365"/>
                  </a:cubicBezTo>
                  <a:cubicBezTo>
                    <a:pt x="383" y="364"/>
                    <a:pt x="384" y="362"/>
                    <a:pt x="385" y="361"/>
                  </a:cubicBezTo>
                  <a:cubicBezTo>
                    <a:pt x="385" y="360"/>
                    <a:pt x="386" y="357"/>
                    <a:pt x="387" y="355"/>
                  </a:cubicBezTo>
                  <a:cubicBezTo>
                    <a:pt x="387" y="354"/>
                    <a:pt x="388" y="353"/>
                    <a:pt x="389" y="352"/>
                  </a:cubicBezTo>
                  <a:cubicBezTo>
                    <a:pt x="390" y="351"/>
                    <a:pt x="392" y="349"/>
                    <a:pt x="392" y="347"/>
                  </a:cubicBezTo>
                  <a:cubicBezTo>
                    <a:pt x="392" y="346"/>
                    <a:pt x="391" y="344"/>
                    <a:pt x="391" y="343"/>
                  </a:cubicBezTo>
                  <a:cubicBezTo>
                    <a:pt x="391" y="341"/>
                    <a:pt x="394" y="339"/>
                    <a:pt x="395" y="337"/>
                  </a:cubicBezTo>
                  <a:cubicBezTo>
                    <a:pt x="396" y="335"/>
                    <a:pt x="396" y="331"/>
                    <a:pt x="396" y="329"/>
                  </a:cubicBezTo>
                  <a:cubicBezTo>
                    <a:pt x="397" y="325"/>
                    <a:pt x="399" y="317"/>
                    <a:pt x="401" y="313"/>
                  </a:cubicBezTo>
                  <a:cubicBezTo>
                    <a:pt x="401" y="311"/>
                    <a:pt x="403" y="307"/>
                    <a:pt x="404" y="306"/>
                  </a:cubicBezTo>
                  <a:cubicBezTo>
                    <a:pt x="405" y="304"/>
                    <a:pt x="408" y="300"/>
                    <a:pt x="410" y="299"/>
                  </a:cubicBezTo>
                  <a:cubicBezTo>
                    <a:pt x="411" y="298"/>
                    <a:pt x="414" y="295"/>
                    <a:pt x="414" y="294"/>
                  </a:cubicBezTo>
                  <a:cubicBezTo>
                    <a:pt x="415" y="293"/>
                    <a:pt x="416" y="291"/>
                    <a:pt x="417" y="289"/>
                  </a:cubicBezTo>
                  <a:cubicBezTo>
                    <a:pt x="417" y="288"/>
                    <a:pt x="417" y="285"/>
                    <a:pt x="417" y="283"/>
                  </a:cubicBezTo>
                  <a:cubicBezTo>
                    <a:pt x="416" y="281"/>
                    <a:pt x="415" y="278"/>
                    <a:pt x="415" y="277"/>
                  </a:cubicBezTo>
                  <a:cubicBezTo>
                    <a:pt x="414" y="275"/>
                    <a:pt x="415" y="272"/>
                    <a:pt x="416" y="271"/>
                  </a:cubicBezTo>
                  <a:cubicBezTo>
                    <a:pt x="417" y="270"/>
                    <a:pt x="420" y="269"/>
                    <a:pt x="421" y="269"/>
                  </a:cubicBezTo>
                  <a:cubicBezTo>
                    <a:pt x="422" y="269"/>
                    <a:pt x="423" y="270"/>
                    <a:pt x="424" y="271"/>
                  </a:cubicBezTo>
                  <a:cubicBezTo>
                    <a:pt x="425" y="272"/>
                    <a:pt x="426" y="274"/>
                    <a:pt x="426" y="275"/>
                  </a:cubicBezTo>
                  <a:cubicBezTo>
                    <a:pt x="426" y="276"/>
                    <a:pt x="425" y="279"/>
                    <a:pt x="425" y="280"/>
                  </a:cubicBezTo>
                  <a:cubicBezTo>
                    <a:pt x="425" y="281"/>
                    <a:pt x="426" y="283"/>
                    <a:pt x="427" y="285"/>
                  </a:cubicBezTo>
                  <a:cubicBezTo>
                    <a:pt x="427" y="286"/>
                    <a:pt x="427" y="288"/>
                    <a:pt x="427" y="290"/>
                  </a:cubicBezTo>
                  <a:cubicBezTo>
                    <a:pt x="427" y="291"/>
                    <a:pt x="427" y="295"/>
                    <a:pt x="429" y="295"/>
                  </a:cubicBezTo>
                  <a:cubicBezTo>
                    <a:pt x="430" y="296"/>
                    <a:pt x="431" y="294"/>
                    <a:pt x="432" y="294"/>
                  </a:cubicBezTo>
                  <a:cubicBezTo>
                    <a:pt x="434" y="293"/>
                    <a:pt x="435" y="291"/>
                    <a:pt x="437" y="290"/>
                  </a:cubicBezTo>
                  <a:cubicBezTo>
                    <a:pt x="438" y="289"/>
                    <a:pt x="441" y="289"/>
                    <a:pt x="443" y="288"/>
                  </a:cubicBezTo>
                  <a:cubicBezTo>
                    <a:pt x="444" y="287"/>
                    <a:pt x="445" y="284"/>
                    <a:pt x="445" y="283"/>
                  </a:cubicBezTo>
                  <a:cubicBezTo>
                    <a:pt x="445" y="282"/>
                    <a:pt x="445" y="279"/>
                    <a:pt x="445" y="278"/>
                  </a:cubicBezTo>
                  <a:cubicBezTo>
                    <a:pt x="446" y="277"/>
                    <a:pt x="447" y="275"/>
                    <a:pt x="448" y="274"/>
                  </a:cubicBezTo>
                  <a:cubicBezTo>
                    <a:pt x="449" y="273"/>
                    <a:pt x="450" y="271"/>
                    <a:pt x="450" y="269"/>
                  </a:cubicBezTo>
                  <a:cubicBezTo>
                    <a:pt x="450" y="268"/>
                    <a:pt x="448" y="267"/>
                    <a:pt x="448" y="267"/>
                  </a:cubicBezTo>
                  <a:cubicBezTo>
                    <a:pt x="448" y="266"/>
                    <a:pt x="447" y="264"/>
                    <a:pt x="448" y="263"/>
                  </a:cubicBezTo>
                  <a:cubicBezTo>
                    <a:pt x="448" y="262"/>
                    <a:pt x="449" y="260"/>
                    <a:pt x="450" y="259"/>
                  </a:cubicBezTo>
                  <a:cubicBezTo>
                    <a:pt x="451" y="259"/>
                    <a:pt x="454" y="259"/>
                    <a:pt x="455" y="260"/>
                  </a:cubicBezTo>
                  <a:cubicBezTo>
                    <a:pt x="455" y="260"/>
                    <a:pt x="455" y="262"/>
                    <a:pt x="456" y="263"/>
                  </a:cubicBezTo>
                  <a:cubicBezTo>
                    <a:pt x="456" y="263"/>
                    <a:pt x="459" y="264"/>
                    <a:pt x="460" y="264"/>
                  </a:cubicBezTo>
                  <a:cubicBezTo>
                    <a:pt x="461" y="264"/>
                    <a:pt x="463" y="264"/>
                    <a:pt x="464" y="264"/>
                  </a:cubicBezTo>
                  <a:cubicBezTo>
                    <a:pt x="465" y="263"/>
                    <a:pt x="466" y="262"/>
                    <a:pt x="466" y="261"/>
                  </a:cubicBezTo>
                  <a:cubicBezTo>
                    <a:pt x="467" y="260"/>
                    <a:pt x="467" y="256"/>
                    <a:pt x="468" y="255"/>
                  </a:cubicBezTo>
                  <a:cubicBezTo>
                    <a:pt x="468" y="254"/>
                    <a:pt x="470" y="252"/>
                    <a:pt x="472" y="251"/>
                  </a:cubicBezTo>
                  <a:cubicBezTo>
                    <a:pt x="473" y="251"/>
                    <a:pt x="476" y="251"/>
                    <a:pt x="477" y="252"/>
                  </a:cubicBezTo>
                  <a:cubicBezTo>
                    <a:pt x="477" y="252"/>
                    <a:pt x="478" y="254"/>
                    <a:pt x="478" y="255"/>
                  </a:cubicBezTo>
                  <a:cubicBezTo>
                    <a:pt x="479" y="257"/>
                    <a:pt x="478" y="260"/>
                    <a:pt x="478" y="261"/>
                  </a:cubicBezTo>
                  <a:cubicBezTo>
                    <a:pt x="478" y="262"/>
                    <a:pt x="477" y="263"/>
                    <a:pt x="477" y="264"/>
                  </a:cubicBezTo>
                  <a:cubicBezTo>
                    <a:pt x="476" y="265"/>
                    <a:pt x="476" y="267"/>
                    <a:pt x="476" y="268"/>
                  </a:cubicBezTo>
                  <a:cubicBezTo>
                    <a:pt x="475" y="268"/>
                    <a:pt x="475" y="269"/>
                    <a:pt x="475" y="270"/>
                  </a:cubicBezTo>
                  <a:cubicBezTo>
                    <a:pt x="474" y="271"/>
                    <a:pt x="474" y="273"/>
                    <a:pt x="473" y="273"/>
                  </a:cubicBezTo>
                  <a:cubicBezTo>
                    <a:pt x="473" y="274"/>
                    <a:pt x="471" y="274"/>
                    <a:pt x="470" y="274"/>
                  </a:cubicBezTo>
                  <a:cubicBezTo>
                    <a:pt x="470" y="274"/>
                    <a:pt x="469" y="273"/>
                    <a:pt x="469" y="273"/>
                  </a:cubicBezTo>
                  <a:cubicBezTo>
                    <a:pt x="468" y="273"/>
                    <a:pt x="468" y="275"/>
                    <a:pt x="467" y="276"/>
                  </a:cubicBezTo>
                  <a:cubicBezTo>
                    <a:pt x="467" y="277"/>
                    <a:pt x="468" y="279"/>
                    <a:pt x="468" y="280"/>
                  </a:cubicBezTo>
                  <a:cubicBezTo>
                    <a:pt x="468" y="280"/>
                    <a:pt x="468" y="282"/>
                    <a:pt x="467" y="282"/>
                  </a:cubicBezTo>
                  <a:cubicBezTo>
                    <a:pt x="467" y="283"/>
                    <a:pt x="465" y="283"/>
                    <a:pt x="465" y="284"/>
                  </a:cubicBezTo>
                  <a:cubicBezTo>
                    <a:pt x="465" y="285"/>
                    <a:pt x="466" y="287"/>
                    <a:pt x="465" y="287"/>
                  </a:cubicBezTo>
                  <a:cubicBezTo>
                    <a:pt x="465" y="288"/>
                    <a:pt x="465" y="289"/>
                    <a:pt x="464" y="289"/>
                  </a:cubicBezTo>
                  <a:cubicBezTo>
                    <a:pt x="464" y="290"/>
                    <a:pt x="461" y="289"/>
                    <a:pt x="461" y="289"/>
                  </a:cubicBezTo>
                  <a:cubicBezTo>
                    <a:pt x="460" y="290"/>
                    <a:pt x="460" y="292"/>
                    <a:pt x="460" y="293"/>
                  </a:cubicBezTo>
                  <a:cubicBezTo>
                    <a:pt x="460" y="294"/>
                    <a:pt x="461" y="297"/>
                    <a:pt x="461" y="297"/>
                  </a:cubicBezTo>
                  <a:cubicBezTo>
                    <a:pt x="462" y="299"/>
                    <a:pt x="465" y="301"/>
                    <a:pt x="466" y="301"/>
                  </a:cubicBezTo>
                  <a:cubicBezTo>
                    <a:pt x="467" y="302"/>
                    <a:pt x="468" y="303"/>
                    <a:pt x="469" y="303"/>
                  </a:cubicBezTo>
                  <a:cubicBezTo>
                    <a:pt x="470" y="303"/>
                    <a:pt x="472" y="304"/>
                    <a:pt x="473" y="303"/>
                  </a:cubicBezTo>
                  <a:cubicBezTo>
                    <a:pt x="474" y="303"/>
                    <a:pt x="476" y="301"/>
                    <a:pt x="476" y="300"/>
                  </a:cubicBezTo>
                  <a:cubicBezTo>
                    <a:pt x="476" y="299"/>
                    <a:pt x="475" y="298"/>
                    <a:pt x="475" y="298"/>
                  </a:cubicBezTo>
                  <a:cubicBezTo>
                    <a:pt x="474" y="297"/>
                    <a:pt x="473" y="297"/>
                    <a:pt x="473" y="297"/>
                  </a:cubicBezTo>
                  <a:cubicBezTo>
                    <a:pt x="472" y="296"/>
                    <a:pt x="471" y="295"/>
                    <a:pt x="471" y="294"/>
                  </a:cubicBezTo>
                  <a:cubicBezTo>
                    <a:pt x="471" y="294"/>
                    <a:pt x="472" y="293"/>
                    <a:pt x="473" y="292"/>
                  </a:cubicBezTo>
                  <a:cubicBezTo>
                    <a:pt x="473" y="292"/>
                    <a:pt x="475" y="291"/>
                    <a:pt x="476" y="291"/>
                  </a:cubicBezTo>
                  <a:cubicBezTo>
                    <a:pt x="476" y="290"/>
                    <a:pt x="477" y="289"/>
                    <a:pt x="477" y="289"/>
                  </a:cubicBezTo>
                  <a:cubicBezTo>
                    <a:pt x="477" y="288"/>
                    <a:pt x="476" y="286"/>
                    <a:pt x="476" y="285"/>
                  </a:cubicBezTo>
                  <a:cubicBezTo>
                    <a:pt x="476" y="285"/>
                    <a:pt x="476" y="283"/>
                    <a:pt x="477" y="283"/>
                  </a:cubicBezTo>
                  <a:cubicBezTo>
                    <a:pt x="478" y="283"/>
                    <a:pt x="479" y="285"/>
                    <a:pt x="480" y="284"/>
                  </a:cubicBezTo>
                  <a:cubicBezTo>
                    <a:pt x="481" y="284"/>
                    <a:pt x="481" y="283"/>
                    <a:pt x="482" y="282"/>
                  </a:cubicBezTo>
                  <a:cubicBezTo>
                    <a:pt x="482" y="281"/>
                    <a:pt x="482" y="278"/>
                    <a:pt x="483" y="277"/>
                  </a:cubicBezTo>
                  <a:cubicBezTo>
                    <a:pt x="483" y="277"/>
                    <a:pt x="484" y="276"/>
                    <a:pt x="485" y="275"/>
                  </a:cubicBezTo>
                  <a:cubicBezTo>
                    <a:pt x="486" y="275"/>
                    <a:pt x="488" y="274"/>
                    <a:pt x="489" y="273"/>
                  </a:cubicBezTo>
                  <a:cubicBezTo>
                    <a:pt x="490" y="273"/>
                    <a:pt x="492" y="272"/>
                    <a:pt x="492" y="271"/>
                  </a:cubicBezTo>
                  <a:cubicBezTo>
                    <a:pt x="493" y="270"/>
                    <a:pt x="493" y="268"/>
                    <a:pt x="494" y="268"/>
                  </a:cubicBezTo>
                  <a:cubicBezTo>
                    <a:pt x="495" y="267"/>
                    <a:pt x="497" y="269"/>
                    <a:pt x="498" y="269"/>
                  </a:cubicBezTo>
                  <a:cubicBezTo>
                    <a:pt x="499" y="269"/>
                    <a:pt x="501" y="267"/>
                    <a:pt x="501" y="266"/>
                  </a:cubicBezTo>
                  <a:cubicBezTo>
                    <a:pt x="502" y="265"/>
                    <a:pt x="501" y="262"/>
                    <a:pt x="501" y="261"/>
                  </a:cubicBezTo>
                  <a:cubicBezTo>
                    <a:pt x="501" y="260"/>
                    <a:pt x="502" y="258"/>
                    <a:pt x="502" y="258"/>
                  </a:cubicBezTo>
                  <a:cubicBezTo>
                    <a:pt x="502" y="256"/>
                    <a:pt x="502" y="252"/>
                    <a:pt x="502" y="250"/>
                  </a:cubicBezTo>
                  <a:cubicBezTo>
                    <a:pt x="502" y="249"/>
                    <a:pt x="502" y="246"/>
                    <a:pt x="503" y="244"/>
                  </a:cubicBezTo>
                  <a:cubicBezTo>
                    <a:pt x="503" y="243"/>
                    <a:pt x="506" y="240"/>
                    <a:pt x="507" y="239"/>
                  </a:cubicBezTo>
                  <a:cubicBezTo>
                    <a:pt x="508" y="238"/>
                    <a:pt x="510" y="237"/>
                    <a:pt x="511" y="237"/>
                  </a:cubicBezTo>
                  <a:cubicBezTo>
                    <a:pt x="512" y="236"/>
                    <a:pt x="515" y="234"/>
                    <a:pt x="517" y="234"/>
                  </a:cubicBezTo>
                  <a:cubicBezTo>
                    <a:pt x="518" y="234"/>
                    <a:pt x="520" y="236"/>
                    <a:pt x="521" y="236"/>
                  </a:cubicBezTo>
                  <a:cubicBezTo>
                    <a:pt x="523" y="236"/>
                    <a:pt x="524" y="233"/>
                    <a:pt x="525" y="23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560888" y="2378075"/>
              <a:ext cx="458787" cy="617538"/>
            </a:xfrm>
            <a:custGeom>
              <a:avLst/>
              <a:gdLst>
                <a:gd name="T0" fmla="*/ 540 w 544"/>
                <a:gd name="T1" fmla="*/ 444 h 731"/>
                <a:gd name="T2" fmla="*/ 526 w 544"/>
                <a:gd name="T3" fmla="*/ 404 h 731"/>
                <a:gd name="T4" fmla="*/ 497 w 544"/>
                <a:gd name="T5" fmla="*/ 321 h 731"/>
                <a:gd name="T6" fmla="*/ 463 w 544"/>
                <a:gd name="T7" fmla="*/ 264 h 731"/>
                <a:gd name="T8" fmla="*/ 433 w 544"/>
                <a:gd name="T9" fmla="*/ 267 h 731"/>
                <a:gd name="T10" fmla="*/ 406 w 544"/>
                <a:gd name="T11" fmla="*/ 287 h 731"/>
                <a:gd name="T12" fmla="*/ 395 w 544"/>
                <a:gd name="T13" fmla="*/ 307 h 731"/>
                <a:gd name="T14" fmla="*/ 380 w 544"/>
                <a:gd name="T15" fmla="*/ 333 h 731"/>
                <a:gd name="T16" fmla="*/ 355 w 544"/>
                <a:gd name="T17" fmla="*/ 353 h 731"/>
                <a:gd name="T18" fmla="*/ 331 w 544"/>
                <a:gd name="T19" fmla="*/ 329 h 731"/>
                <a:gd name="T20" fmla="*/ 347 w 544"/>
                <a:gd name="T21" fmla="*/ 291 h 731"/>
                <a:gd name="T22" fmla="*/ 364 w 544"/>
                <a:gd name="T23" fmla="*/ 272 h 731"/>
                <a:gd name="T24" fmla="*/ 374 w 544"/>
                <a:gd name="T25" fmla="*/ 236 h 731"/>
                <a:gd name="T26" fmla="*/ 385 w 544"/>
                <a:gd name="T27" fmla="*/ 212 h 731"/>
                <a:gd name="T28" fmla="*/ 381 w 544"/>
                <a:gd name="T29" fmla="*/ 154 h 731"/>
                <a:gd name="T30" fmla="*/ 359 w 544"/>
                <a:gd name="T31" fmla="*/ 123 h 731"/>
                <a:gd name="T32" fmla="*/ 353 w 544"/>
                <a:gd name="T33" fmla="*/ 101 h 731"/>
                <a:gd name="T34" fmla="*/ 374 w 544"/>
                <a:gd name="T35" fmla="*/ 99 h 731"/>
                <a:gd name="T36" fmla="*/ 352 w 544"/>
                <a:gd name="T37" fmla="*/ 72 h 731"/>
                <a:gd name="T38" fmla="*/ 340 w 544"/>
                <a:gd name="T39" fmla="*/ 52 h 731"/>
                <a:gd name="T40" fmla="*/ 300 w 544"/>
                <a:gd name="T41" fmla="*/ 46 h 731"/>
                <a:gd name="T42" fmla="*/ 265 w 544"/>
                <a:gd name="T43" fmla="*/ 38 h 731"/>
                <a:gd name="T44" fmla="*/ 241 w 544"/>
                <a:gd name="T45" fmla="*/ 17 h 731"/>
                <a:gd name="T46" fmla="*/ 215 w 544"/>
                <a:gd name="T47" fmla="*/ 18 h 731"/>
                <a:gd name="T48" fmla="*/ 169 w 544"/>
                <a:gd name="T49" fmla="*/ 1 h 731"/>
                <a:gd name="T50" fmla="*/ 150 w 544"/>
                <a:gd name="T51" fmla="*/ 9 h 731"/>
                <a:gd name="T52" fmla="*/ 142 w 544"/>
                <a:gd name="T53" fmla="*/ 31 h 731"/>
                <a:gd name="T54" fmla="*/ 142 w 544"/>
                <a:gd name="T55" fmla="*/ 63 h 731"/>
                <a:gd name="T56" fmla="*/ 147 w 544"/>
                <a:gd name="T57" fmla="*/ 80 h 731"/>
                <a:gd name="T58" fmla="*/ 111 w 544"/>
                <a:gd name="T59" fmla="*/ 100 h 731"/>
                <a:gd name="T60" fmla="*/ 117 w 544"/>
                <a:gd name="T61" fmla="*/ 147 h 731"/>
                <a:gd name="T62" fmla="*/ 106 w 544"/>
                <a:gd name="T63" fmla="*/ 187 h 731"/>
                <a:gd name="T64" fmla="*/ 103 w 544"/>
                <a:gd name="T65" fmla="*/ 179 h 731"/>
                <a:gd name="T66" fmla="*/ 103 w 544"/>
                <a:gd name="T67" fmla="*/ 153 h 731"/>
                <a:gd name="T68" fmla="*/ 101 w 544"/>
                <a:gd name="T69" fmla="*/ 174 h 731"/>
                <a:gd name="T70" fmla="*/ 93 w 544"/>
                <a:gd name="T71" fmla="*/ 194 h 731"/>
                <a:gd name="T72" fmla="*/ 88 w 544"/>
                <a:gd name="T73" fmla="*/ 153 h 731"/>
                <a:gd name="T74" fmla="*/ 94 w 544"/>
                <a:gd name="T75" fmla="*/ 123 h 731"/>
                <a:gd name="T76" fmla="*/ 78 w 544"/>
                <a:gd name="T77" fmla="*/ 129 h 731"/>
                <a:gd name="T78" fmla="*/ 63 w 544"/>
                <a:gd name="T79" fmla="*/ 167 h 731"/>
                <a:gd name="T80" fmla="*/ 40 w 544"/>
                <a:gd name="T81" fmla="*/ 177 h 731"/>
                <a:gd name="T82" fmla="*/ 20 w 544"/>
                <a:gd name="T83" fmla="*/ 215 h 731"/>
                <a:gd name="T84" fmla="*/ 24 w 544"/>
                <a:gd name="T85" fmla="*/ 263 h 731"/>
                <a:gd name="T86" fmla="*/ 3 w 544"/>
                <a:gd name="T87" fmla="*/ 327 h 731"/>
                <a:gd name="T88" fmla="*/ 15 w 544"/>
                <a:gd name="T89" fmla="*/ 387 h 731"/>
                <a:gd name="T90" fmla="*/ 34 w 544"/>
                <a:gd name="T91" fmla="*/ 458 h 731"/>
                <a:gd name="T92" fmla="*/ 73 w 544"/>
                <a:gd name="T93" fmla="*/ 587 h 731"/>
                <a:gd name="T94" fmla="*/ 43 w 544"/>
                <a:gd name="T95" fmla="*/ 701 h 731"/>
                <a:gd name="T96" fmla="*/ 284 w 544"/>
                <a:gd name="T97" fmla="*/ 704 h 731"/>
                <a:gd name="T98" fmla="*/ 454 w 544"/>
                <a:gd name="T99" fmla="*/ 656 h 731"/>
                <a:gd name="T100" fmla="*/ 470 w 544"/>
                <a:gd name="T101" fmla="*/ 627 h 731"/>
                <a:gd name="T102" fmla="*/ 480 w 544"/>
                <a:gd name="T103" fmla="*/ 596 h 731"/>
                <a:gd name="T104" fmla="*/ 503 w 544"/>
                <a:gd name="T105" fmla="*/ 535 h 731"/>
                <a:gd name="T106" fmla="*/ 505 w 544"/>
                <a:gd name="T107" fmla="*/ 509 h 731"/>
                <a:gd name="T108" fmla="*/ 528 w 544"/>
                <a:gd name="T109" fmla="*/ 497 h 731"/>
                <a:gd name="T110" fmla="*/ 525 w 544"/>
                <a:gd name="T111" fmla="*/ 514 h 731"/>
                <a:gd name="T112" fmla="*/ 542 w 544"/>
                <a:gd name="T113" fmla="*/ 482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731">
                  <a:moveTo>
                    <a:pt x="542" y="482"/>
                  </a:moveTo>
                  <a:cubicBezTo>
                    <a:pt x="543" y="481"/>
                    <a:pt x="544" y="478"/>
                    <a:pt x="544" y="476"/>
                  </a:cubicBezTo>
                  <a:cubicBezTo>
                    <a:pt x="544" y="475"/>
                    <a:pt x="543" y="472"/>
                    <a:pt x="542" y="470"/>
                  </a:cubicBezTo>
                  <a:cubicBezTo>
                    <a:pt x="542" y="469"/>
                    <a:pt x="540" y="467"/>
                    <a:pt x="540" y="466"/>
                  </a:cubicBezTo>
                  <a:cubicBezTo>
                    <a:pt x="540" y="465"/>
                    <a:pt x="541" y="462"/>
                    <a:pt x="541" y="461"/>
                  </a:cubicBezTo>
                  <a:cubicBezTo>
                    <a:pt x="541" y="459"/>
                    <a:pt x="539" y="457"/>
                    <a:pt x="539" y="455"/>
                  </a:cubicBezTo>
                  <a:cubicBezTo>
                    <a:pt x="539" y="454"/>
                    <a:pt x="540" y="452"/>
                    <a:pt x="540" y="451"/>
                  </a:cubicBezTo>
                  <a:cubicBezTo>
                    <a:pt x="540" y="450"/>
                    <a:pt x="540" y="446"/>
                    <a:pt x="540" y="444"/>
                  </a:cubicBezTo>
                  <a:cubicBezTo>
                    <a:pt x="541" y="444"/>
                    <a:pt x="542" y="442"/>
                    <a:pt x="543" y="441"/>
                  </a:cubicBezTo>
                  <a:cubicBezTo>
                    <a:pt x="543" y="440"/>
                    <a:pt x="544" y="438"/>
                    <a:pt x="544" y="437"/>
                  </a:cubicBezTo>
                  <a:cubicBezTo>
                    <a:pt x="544" y="436"/>
                    <a:pt x="542" y="434"/>
                    <a:pt x="542" y="433"/>
                  </a:cubicBezTo>
                  <a:cubicBezTo>
                    <a:pt x="541" y="432"/>
                    <a:pt x="541" y="430"/>
                    <a:pt x="540" y="428"/>
                  </a:cubicBezTo>
                  <a:cubicBezTo>
                    <a:pt x="540" y="428"/>
                    <a:pt x="539" y="426"/>
                    <a:pt x="538" y="425"/>
                  </a:cubicBezTo>
                  <a:cubicBezTo>
                    <a:pt x="537" y="424"/>
                    <a:pt x="536" y="420"/>
                    <a:pt x="535" y="419"/>
                  </a:cubicBezTo>
                  <a:cubicBezTo>
                    <a:pt x="533" y="417"/>
                    <a:pt x="530" y="414"/>
                    <a:pt x="529" y="413"/>
                  </a:cubicBezTo>
                  <a:cubicBezTo>
                    <a:pt x="528" y="411"/>
                    <a:pt x="527" y="406"/>
                    <a:pt x="526" y="404"/>
                  </a:cubicBezTo>
                  <a:cubicBezTo>
                    <a:pt x="525" y="402"/>
                    <a:pt x="522" y="397"/>
                    <a:pt x="521" y="395"/>
                  </a:cubicBezTo>
                  <a:cubicBezTo>
                    <a:pt x="521" y="394"/>
                    <a:pt x="520" y="390"/>
                    <a:pt x="520" y="389"/>
                  </a:cubicBezTo>
                  <a:cubicBezTo>
                    <a:pt x="519" y="384"/>
                    <a:pt x="516" y="376"/>
                    <a:pt x="515" y="372"/>
                  </a:cubicBezTo>
                  <a:cubicBezTo>
                    <a:pt x="515" y="369"/>
                    <a:pt x="514" y="363"/>
                    <a:pt x="513" y="361"/>
                  </a:cubicBezTo>
                  <a:cubicBezTo>
                    <a:pt x="512" y="359"/>
                    <a:pt x="510" y="355"/>
                    <a:pt x="510" y="353"/>
                  </a:cubicBezTo>
                  <a:cubicBezTo>
                    <a:pt x="508" y="351"/>
                    <a:pt x="506" y="345"/>
                    <a:pt x="505" y="342"/>
                  </a:cubicBezTo>
                  <a:cubicBezTo>
                    <a:pt x="503" y="339"/>
                    <a:pt x="500" y="333"/>
                    <a:pt x="499" y="330"/>
                  </a:cubicBezTo>
                  <a:cubicBezTo>
                    <a:pt x="498" y="328"/>
                    <a:pt x="497" y="324"/>
                    <a:pt x="497" y="321"/>
                  </a:cubicBezTo>
                  <a:cubicBezTo>
                    <a:pt x="497" y="319"/>
                    <a:pt x="497" y="313"/>
                    <a:pt x="496" y="310"/>
                  </a:cubicBezTo>
                  <a:cubicBezTo>
                    <a:pt x="496" y="308"/>
                    <a:pt x="494" y="303"/>
                    <a:pt x="493" y="301"/>
                  </a:cubicBezTo>
                  <a:cubicBezTo>
                    <a:pt x="492" y="298"/>
                    <a:pt x="490" y="293"/>
                    <a:pt x="489" y="291"/>
                  </a:cubicBezTo>
                  <a:cubicBezTo>
                    <a:pt x="487" y="289"/>
                    <a:pt x="484" y="288"/>
                    <a:pt x="483" y="286"/>
                  </a:cubicBezTo>
                  <a:cubicBezTo>
                    <a:pt x="482" y="285"/>
                    <a:pt x="480" y="281"/>
                    <a:pt x="479" y="279"/>
                  </a:cubicBezTo>
                  <a:cubicBezTo>
                    <a:pt x="477" y="277"/>
                    <a:pt x="475" y="271"/>
                    <a:pt x="473" y="269"/>
                  </a:cubicBezTo>
                  <a:cubicBezTo>
                    <a:pt x="472" y="268"/>
                    <a:pt x="470" y="267"/>
                    <a:pt x="468" y="267"/>
                  </a:cubicBezTo>
                  <a:cubicBezTo>
                    <a:pt x="467" y="266"/>
                    <a:pt x="464" y="265"/>
                    <a:pt x="463" y="264"/>
                  </a:cubicBezTo>
                  <a:cubicBezTo>
                    <a:pt x="462" y="264"/>
                    <a:pt x="459" y="263"/>
                    <a:pt x="458" y="262"/>
                  </a:cubicBezTo>
                  <a:cubicBezTo>
                    <a:pt x="457" y="262"/>
                    <a:pt x="456" y="263"/>
                    <a:pt x="455" y="263"/>
                  </a:cubicBezTo>
                  <a:cubicBezTo>
                    <a:pt x="454" y="263"/>
                    <a:pt x="451" y="263"/>
                    <a:pt x="450" y="262"/>
                  </a:cubicBezTo>
                  <a:cubicBezTo>
                    <a:pt x="449" y="262"/>
                    <a:pt x="448" y="259"/>
                    <a:pt x="447" y="259"/>
                  </a:cubicBezTo>
                  <a:cubicBezTo>
                    <a:pt x="446" y="258"/>
                    <a:pt x="442" y="260"/>
                    <a:pt x="441" y="261"/>
                  </a:cubicBezTo>
                  <a:cubicBezTo>
                    <a:pt x="440" y="261"/>
                    <a:pt x="439" y="263"/>
                    <a:pt x="439" y="264"/>
                  </a:cubicBezTo>
                  <a:cubicBezTo>
                    <a:pt x="438" y="264"/>
                    <a:pt x="436" y="265"/>
                    <a:pt x="435" y="266"/>
                  </a:cubicBezTo>
                  <a:cubicBezTo>
                    <a:pt x="435" y="266"/>
                    <a:pt x="434" y="267"/>
                    <a:pt x="433" y="267"/>
                  </a:cubicBezTo>
                  <a:cubicBezTo>
                    <a:pt x="433" y="268"/>
                    <a:pt x="433" y="271"/>
                    <a:pt x="432" y="272"/>
                  </a:cubicBezTo>
                  <a:cubicBezTo>
                    <a:pt x="431" y="273"/>
                    <a:pt x="430" y="274"/>
                    <a:pt x="429" y="274"/>
                  </a:cubicBezTo>
                  <a:cubicBezTo>
                    <a:pt x="427" y="275"/>
                    <a:pt x="425" y="275"/>
                    <a:pt x="423" y="275"/>
                  </a:cubicBezTo>
                  <a:cubicBezTo>
                    <a:pt x="422" y="276"/>
                    <a:pt x="421" y="278"/>
                    <a:pt x="420" y="278"/>
                  </a:cubicBezTo>
                  <a:cubicBezTo>
                    <a:pt x="419" y="279"/>
                    <a:pt x="416" y="280"/>
                    <a:pt x="415" y="280"/>
                  </a:cubicBezTo>
                  <a:cubicBezTo>
                    <a:pt x="413" y="281"/>
                    <a:pt x="410" y="280"/>
                    <a:pt x="409" y="281"/>
                  </a:cubicBezTo>
                  <a:cubicBezTo>
                    <a:pt x="408" y="281"/>
                    <a:pt x="407" y="282"/>
                    <a:pt x="406" y="283"/>
                  </a:cubicBezTo>
                  <a:cubicBezTo>
                    <a:pt x="406" y="284"/>
                    <a:pt x="406" y="286"/>
                    <a:pt x="406" y="287"/>
                  </a:cubicBezTo>
                  <a:cubicBezTo>
                    <a:pt x="406" y="288"/>
                    <a:pt x="405" y="290"/>
                    <a:pt x="404" y="291"/>
                  </a:cubicBezTo>
                  <a:cubicBezTo>
                    <a:pt x="404" y="291"/>
                    <a:pt x="401" y="293"/>
                    <a:pt x="400" y="293"/>
                  </a:cubicBezTo>
                  <a:cubicBezTo>
                    <a:pt x="400" y="293"/>
                    <a:pt x="398" y="293"/>
                    <a:pt x="398" y="294"/>
                  </a:cubicBezTo>
                  <a:cubicBezTo>
                    <a:pt x="398" y="294"/>
                    <a:pt x="398" y="296"/>
                    <a:pt x="398" y="296"/>
                  </a:cubicBezTo>
                  <a:cubicBezTo>
                    <a:pt x="399" y="297"/>
                    <a:pt x="400" y="297"/>
                    <a:pt x="400" y="298"/>
                  </a:cubicBezTo>
                  <a:cubicBezTo>
                    <a:pt x="400" y="299"/>
                    <a:pt x="400" y="300"/>
                    <a:pt x="400" y="301"/>
                  </a:cubicBezTo>
                  <a:cubicBezTo>
                    <a:pt x="400" y="302"/>
                    <a:pt x="399" y="304"/>
                    <a:pt x="398" y="304"/>
                  </a:cubicBezTo>
                  <a:cubicBezTo>
                    <a:pt x="397" y="305"/>
                    <a:pt x="395" y="306"/>
                    <a:pt x="395" y="307"/>
                  </a:cubicBezTo>
                  <a:cubicBezTo>
                    <a:pt x="394" y="308"/>
                    <a:pt x="393" y="310"/>
                    <a:pt x="393" y="310"/>
                  </a:cubicBezTo>
                  <a:cubicBezTo>
                    <a:pt x="392" y="312"/>
                    <a:pt x="392" y="314"/>
                    <a:pt x="392" y="316"/>
                  </a:cubicBezTo>
                  <a:cubicBezTo>
                    <a:pt x="391" y="317"/>
                    <a:pt x="390" y="319"/>
                    <a:pt x="390" y="320"/>
                  </a:cubicBezTo>
                  <a:cubicBezTo>
                    <a:pt x="390" y="321"/>
                    <a:pt x="390" y="323"/>
                    <a:pt x="389" y="324"/>
                  </a:cubicBezTo>
                  <a:cubicBezTo>
                    <a:pt x="389" y="325"/>
                    <a:pt x="388" y="326"/>
                    <a:pt x="388" y="327"/>
                  </a:cubicBezTo>
                  <a:cubicBezTo>
                    <a:pt x="388" y="328"/>
                    <a:pt x="389" y="329"/>
                    <a:pt x="388" y="330"/>
                  </a:cubicBezTo>
                  <a:cubicBezTo>
                    <a:pt x="388" y="331"/>
                    <a:pt x="386" y="332"/>
                    <a:pt x="385" y="332"/>
                  </a:cubicBezTo>
                  <a:cubicBezTo>
                    <a:pt x="384" y="333"/>
                    <a:pt x="381" y="333"/>
                    <a:pt x="380" y="333"/>
                  </a:cubicBezTo>
                  <a:cubicBezTo>
                    <a:pt x="379" y="334"/>
                    <a:pt x="378" y="338"/>
                    <a:pt x="378" y="339"/>
                  </a:cubicBezTo>
                  <a:cubicBezTo>
                    <a:pt x="377" y="340"/>
                    <a:pt x="376" y="342"/>
                    <a:pt x="375" y="343"/>
                  </a:cubicBezTo>
                  <a:cubicBezTo>
                    <a:pt x="375" y="345"/>
                    <a:pt x="374" y="348"/>
                    <a:pt x="374" y="350"/>
                  </a:cubicBezTo>
                  <a:cubicBezTo>
                    <a:pt x="373" y="351"/>
                    <a:pt x="372" y="353"/>
                    <a:pt x="371" y="354"/>
                  </a:cubicBezTo>
                  <a:cubicBezTo>
                    <a:pt x="370" y="355"/>
                    <a:pt x="368" y="358"/>
                    <a:pt x="367" y="358"/>
                  </a:cubicBezTo>
                  <a:cubicBezTo>
                    <a:pt x="366" y="358"/>
                    <a:pt x="365" y="358"/>
                    <a:pt x="364" y="358"/>
                  </a:cubicBezTo>
                  <a:cubicBezTo>
                    <a:pt x="363" y="357"/>
                    <a:pt x="361" y="355"/>
                    <a:pt x="359" y="354"/>
                  </a:cubicBezTo>
                  <a:cubicBezTo>
                    <a:pt x="358" y="353"/>
                    <a:pt x="356" y="353"/>
                    <a:pt x="355" y="353"/>
                  </a:cubicBezTo>
                  <a:cubicBezTo>
                    <a:pt x="353" y="353"/>
                    <a:pt x="350" y="351"/>
                    <a:pt x="348" y="351"/>
                  </a:cubicBezTo>
                  <a:cubicBezTo>
                    <a:pt x="347" y="351"/>
                    <a:pt x="346" y="352"/>
                    <a:pt x="345" y="353"/>
                  </a:cubicBezTo>
                  <a:cubicBezTo>
                    <a:pt x="344" y="353"/>
                    <a:pt x="342" y="352"/>
                    <a:pt x="342" y="352"/>
                  </a:cubicBezTo>
                  <a:cubicBezTo>
                    <a:pt x="340" y="351"/>
                    <a:pt x="337" y="350"/>
                    <a:pt x="336" y="349"/>
                  </a:cubicBezTo>
                  <a:cubicBezTo>
                    <a:pt x="335" y="347"/>
                    <a:pt x="334" y="342"/>
                    <a:pt x="332" y="341"/>
                  </a:cubicBezTo>
                  <a:cubicBezTo>
                    <a:pt x="331" y="339"/>
                    <a:pt x="328" y="339"/>
                    <a:pt x="327" y="337"/>
                  </a:cubicBezTo>
                  <a:cubicBezTo>
                    <a:pt x="327" y="336"/>
                    <a:pt x="329" y="334"/>
                    <a:pt x="330" y="333"/>
                  </a:cubicBezTo>
                  <a:cubicBezTo>
                    <a:pt x="330" y="332"/>
                    <a:pt x="331" y="330"/>
                    <a:pt x="331" y="329"/>
                  </a:cubicBezTo>
                  <a:cubicBezTo>
                    <a:pt x="331" y="327"/>
                    <a:pt x="330" y="324"/>
                    <a:pt x="330" y="323"/>
                  </a:cubicBezTo>
                  <a:cubicBezTo>
                    <a:pt x="330" y="320"/>
                    <a:pt x="329" y="315"/>
                    <a:pt x="329" y="313"/>
                  </a:cubicBezTo>
                  <a:cubicBezTo>
                    <a:pt x="329" y="311"/>
                    <a:pt x="330" y="308"/>
                    <a:pt x="330" y="306"/>
                  </a:cubicBezTo>
                  <a:cubicBezTo>
                    <a:pt x="330" y="305"/>
                    <a:pt x="331" y="302"/>
                    <a:pt x="332" y="300"/>
                  </a:cubicBezTo>
                  <a:cubicBezTo>
                    <a:pt x="333" y="299"/>
                    <a:pt x="334" y="295"/>
                    <a:pt x="335" y="294"/>
                  </a:cubicBezTo>
                  <a:cubicBezTo>
                    <a:pt x="335" y="293"/>
                    <a:pt x="337" y="293"/>
                    <a:pt x="338" y="293"/>
                  </a:cubicBezTo>
                  <a:cubicBezTo>
                    <a:pt x="340" y="292"/>
                    <a:pt x="342" y="293"/>
                    <a:pt x="343" y="292"/>
                  </a:cubicBezTo>
                  <a:cubicBezTo>
                    <a:pt x="344" y="292"/>
                    <a:pt x="346" y="291"/>
                    <a:pt x="347" y="291"/>
                  </a:cubicBezTo>
                  <a:cubicBezTo>
                    <a:pt x="349" y="290"/>
                    <a:pt x="352" y="291"/>
                    <a:pt x="353" y="290"/>
                  </a:cubicBezTo>
                  <a:cubicBezTo>
                    <a:pt x="354" y="289"/>
                    <a:pt x="354" y="287"/>
                    <a:pt x="354" y="286"/>
                  </a:cubicBezTo>
                  <a:cubicBezTo>
                    <a:pt x="353" y="285"/>
                    <a:pt x="352" y="283"/>
                    <a:pt x="352" y="282"/>
                  </a:cubicBezTo>
                  <a:cubicBezTo>
                    <a:pt x="353" y="281"/>
                    <a:pt x="355" y="280"/>
                    <a:pt x="355" y="279"/>
                  </a:cubicBezTo>
                  <a:cubicBezTo>
                    <a:pt x="356" y="279"/>
                    <a:pt x="357" y="278"/>
                    <a:pt x="358" y="278"/>
                  </a:cubicBezTo>
                  <a:cubicBezTo>
                    <a:pt x="358" y="277"/>
                    <a:pt x="360" y="277"/>
                    <a:pt x="361" y="277"/>
                  </a:cubicBezTo>
                  <a:cubicBezTo>
                    <a:pt x="362" y="277"/>
                    <a:pt x="363" y="276"/>
                    <a:pt x="364" y="275"/>
                  </a:cubicBezTo>
                  <a:cubicBezTo>
                    <a:pt x="364" y="274"/>
                    <a:pt x="364" y="273"/>
                    <a:pt x="364" y="272"/>
                  </a:cubicBezTo>
                  <a:cubicBezTo>
                    <a:pt x="364" y="271"/>
                    <a:pt x="365" y="269"/>
                    <a:pt x="365" y="267"/>
                  </a:cubicBezTo>
                  <a:cubicBezTo>
                    <a:pt x="366" y="266"/>
                    <a:pt x="364" y="263"/>
                    <a:pt x="364" y="261"/>
                  </a:cubicBezTo>
                  <a:cubicBezTo>
                    <a:pt x="364" y="259"/>
                    <a:pt x="363" y="254"/>
                    <a:pt x="363" y="252"/>
                  </a:cubicBezTo>
                  <a:cubicBezTo>
                    <a:pt x="363" y="249"/>
                    <a:pt x="364" y="245"/>
                    <a:pt x="364" y="243"/>
                  </a:cubicBezTo>
                  <a:cubicBezTo>
                    <a:pt x="365" y="242"/>
                    <a:pt x="366" y="239"/>
                    <a:pt x="367" y="237"/>
                  </a:cubicBezTo>
                  <a:cubicBezTo>
                    <a:pt x="368" y="236"/>
                    <a:pt x="369" y="235"/>
                    <a:pt x="370" y="235"/>
                  </a:cubicBezTo>
                  <a:cubicBezTo>
                    <a:pt x="370" y="235"/>
                    <a:pt x="372" y="234"/>
                    <a:pt x="372" y="235"/>
                  </a:cubicBezTo>
                  <a:cubicBezTo>
                    <a:pt x="373" y="235"/>
                    <a:pt x="374" y="236"/>
                    <a:pt x="374" y="236"/>
                  </a:cubicBezTo>
                  <a:cubicBezTo>
                    <a:pt x="374" y="236"/>
                    <a:pt x="375" y="237"/>
                    <a:pt x="376" y="237"/>
                  </a:cubicBezTo>
                  <a:cubicBezTo>
                    <a:pt x="377" y="236"/>
                    <a:pt x="378" y="235"/>
                    <a:pt x="378" y="234"/>
                  </a:cubicBezTo>
                  <a:cubicBezTo>
                    <a:pt x="379" y="233"/>
                    <a:pt x="379" y="231"/>
                    <a:pt x="379" y="230"/>
                  </a:cubicBezTo>
                  <a:cubicBezTo>
                    <a:pt x="380" y="229"/>
                    <a:pt x="382" y="227"/>
                    <a:pt x="382" y="226"/>
                  </a:cubicBezTo>
                  <a:cubicBezTo>
                    <a:pt x="383" y="226"/>
                    <a:pt x="383" y="224"/>
                    <a:pt x="383" y="224"/>
                  </a:cubicBezTo>
                  <a:cubicBezTo>
                    <a:pt x="384" y="223"/>
                    <a:pt x="387" y="224"/>
                    <a:pt x="387" y="223"/>
                  </a:cubicBezTo>
                  <a:cubicBezTo>
                    <a:pt x="388" y="222"/>
                    <a:pt x="387" y="219"/>
                    <a:pt x="387" y="218"/>
                  </a:cubicBezTo>
                  <a:cubicBezTo>
                    <a:pt x="387" y="217"/>
                    <a:pt x="386" y="214"/>
                    <a:pt x="385" y="212"/>
                  </a:cubicBezTo>
                  <a:cubicBezTo>
                    <a:pt x="385" y="209"/>
                    <a:pt x="385" y="202"/>
                    <a:pt x="385" y="198"/>
                  </a:cubicBezTo>
                  <a:cubicBezTo>
                    <a:pt x="385" y="195"/>
                    <a:pt x="384" y="189"/>
                    <a:pt x="384" y="186"/>
                  </a:cubicBezTo>
                  <a:cubicBezTo>
                    <a:pt x="384" y="185"/>
                    <a:pt x="383" y="183"/>
                    <a:pt x="383" y="182"/>
                  </a:cubicBezTo>
                  <a:cubicBezTo>
                    <a:pt x="383" y="181"/>
                    <a:pt x="381" y="179"/>
                    <a:pt x="381" y="178"/>
                  </a:cubicBezTo>
                  <a:cubicBezTo>
                    <a:pt x="381" y="176"/>
                    <a:pt x="381" y="173"/>
                    <a:pt x="381" y="172"/>
                  </a:cubicBezTo>
                  <a:cubicBezTo>
                    <a:pt x="382" y="171"/>
                    <a:pt x="383" y="169"/>
                    <a:pt x="384" y="167"/>
                  </a:cubicBezTo>
                  <a:cubicBezTo>
                    <a:pt x="384" y="166"/>
                    <a:pt x="383" y="162"/>
                    <a:pt x="383" y="160"/>
                  </a:cubicBezTo>
                  <a:cubicBezTo>
                    <a:pt x="382" y="158"/>
                    <a:pt x="381" y="155"/>
                    <a:pt x="381" y="154"/>
                  </a:cubicBezTo>
                  <a:cubicBezTo>
                    <a:pt x="380" y="153"/>
                    <a:pt x="378" y="151"/>
                    <a:pt x="378" y="150"/>
                  </a:cubicBezTo>
                  <a:cubicBezTo>
                    <a:pt x="378" y="148"/>
                    <a:pt x="379" y="144"/>
                    <a:pt x="379" y="143"/>
                  </a:cubicBezTo>
                  <a:cubicBezTo>
                    <a:pt x="378" y="141"/>
                    <a:pt x="376" y="139"/>
                    <a:pt x="376" y="138"/>
                  </a:cubicBezTo>
                  <a:cubicBezTo>
                    <a:pt x="375" y="136"/>
                    <a:pt x="373" y="135"/>
                    <a:pt x="372" y="134"/>
                  </a:cubicBezTo>
                  <a:cubicBezTo>
                    <a:pt x="372" y="132"/>
                    <a:pt x="373" y="130"/>
                    <a:pt x="372" y="129"/>
                  </a:cubicBezTo>
                  <a:cubicBezTo>
                    <a:pt x="372" y="128"/>
                    <a:pt x="369" y="127"/>
                    <a:pt x="367" y="127"/>
                  </a:cubicBezTo>
                  <a:cubicBezTo>
                    <a:pt x="366" y="126"/>
                    <a:pt x="363" y="127"/>
                    <a:pt x="362" y="126"/>
                  </a:cubicBezTo>
                  <a:cubicBezTo>
                    <a:pt x="361" y="126"/>
                    <a:pt x="360" y="123"/>
                    <a:pt x="359" y="123"/>
                  </a:cubicBezTo>
                  <a:cubicBezTo>
                    <a:pt x="358" y="122"/>
                    <a:pt x="357" y="121"/>
                    <a:pt x="356" y="120"/>
                  </a:cubicBezTo>
                  <a:cubicBezTo>
                    <a:pt x="356" y="120"/>
                    <a:pt x="355" y="119"/>
                    <a:pt x="355" y="118"/>
                  </a:cubicBezTo>
                  <a:cubicBezTo>
                    <a:pt x="354" y="117"/>
                    <a:pt x="355" y="116"/>
                    <a:pt x="354" y="115"/>
                  </a:cubicBezTo>
                  <a:cubicBezTo>
                    <a:pt x="354" y="114"/>
                    <a:pt x="353" y="113"/>
                    <a:pt x="353" y="113"/>
                  </a:cubicBezTo>
                  <a:cubicBezTo>
                    <a:pt x="352" y="112"/>
                    <a:pt x="353" y="110"/>
                    <a:pt x="353" y="110"/>
                  </a:cubicBezTo>
                  <a:cubicBezTo>
                    <a:pt x="353" y="109"/>
                    <a:pt x="353" y="108"/>
                    <a:pt x="353" y="107"/>
                  </a:cubicBezTo>
                  <a:cubicBezTo>
                    <a:pt x="352" y="106"/>
                    <a:pt x="351" y="105"/>
                    <a:pt x="351" y="104"/>
                  </a:cubicBezTo>
                  <a:cubicBezTo>
                    <a:pt x="351" y="103"/>
                    <a:pt x="352" y="102"/>
                    <a:pt x="353" y="101"/>
                  </a:cubicBezTo>
                  <a:cubicBezTo>
                    <a:pt x="354" y="100"/>
                    <a:pt x="355" y="98"/>
                    <a:pt x="356" y="98"/>
                  </a:cubicBezTo>
                  <a:cubicBezTo>
                    <a:pt x="357" y="98"/>
                    <a:pt x="359" y="98"/>
                    <a:pt x="360" y="98"/>
                  </a:cubicBezTo>
                  <a:cubicBezTo>
                    <a:pt x="360" y="98"/>
                    <a:pt x="361" y="99"/>
                    <a:pt x="361" y="99"/>
                  </a:cubicBezTo>
                  <a:cubicBezTo>
                    <a:pt x="362" y="100"/>
                    <a:pt x="363" y="101"/>
                    <a:pt x="364" y="101"/>
                  </a:cubicBezTo>
                  <a:cubicBezTo>
                    <a:pt x="365" y="102"/>
                    <a:pt x="367" y="101"/>
                    <a:pt x="368" y="101"/>
                  </a:cubicBezTo>
                  <a:cubicBezTo>
                    <a:pt x="369" y="102"/>
                    <a:pt x="370" y="103"/>
                    <a:pt x="371" y="103"/>
                  </a:cubicBezTo>
                  <a:cubicBezTo>
                    <a:pt x="372" y="103"/>
                    <a:pt x="373" y="103"/>
                    <a:pt x="373" y="102"/>
                  </a:cubicBezTo>
                  <a:cubicBezTo>
                    <a:pt x="374" y="102"/>
                    <a:pt x="374" y="100"/>
                    <a:pt x="374" y="99"/>
                  </a:cubicBezTo>
                  <a:cubicBezTo>
                    <a:pt x="373" y="98"/>
                    <a:pt x="372" y="97"/>
                    <a:pt x="371" y="97"/>
                  </a:cubicBezTo>
                  <a:cubicBezTo>
                    <a:pt x="371" y="96"/>
                    <a:pt x="370" y="94"/>
                    <a:pt x="369" y="93"/>
                  </a:cubicBezTo>
                  <a:cubicBezTo>
                    <a:pt x="369" y="92"/>
                    <a:pt x="368" y="90"/>
                    <a:pt x="368" y="89"/>
                  </a:cubicBezTo>
                  <a:cubicBezTo>
                    <a:pt x="367" y="88"/>
                    <a:pt x="366" y="85"/>
                    <a:pt x="365" y="84"/>
                  </a:cubicBezTo>
                  <a:cubicBezTo>
                    <a:pt x="364" y="83"/>
                    <a:pt x="361" y="83"/>
                    <a:pt x="360" y="82"/>
                  </a:cubicBezTo>
                  <a:cubicBezTo>
                    <a:pt x="359" y="81"/>
                    <a:pt x="358" y="79"/>
                    <a:pt x="357" y="78"/>
                  </a:cubicBezTo>
                  <a:cubicBezTo>
                    <a:pt x="357" y="77"/>
                    <a:pt x="356" y="75"/>
                    <a:pt x="355" y="74"/>
                  </a:cubicBezTo>
                  <a:cubicBezTo>
                    <a:pt x="354" y="73"/>
                    <a:pt x="353" y="73"/>
                    <a:pt x="352" y="72"/>
                  </a:cubicBezTo>
                  <a:cubicBezTo>
                    <a:pt x="351" y="71"/>
                    <a:pt x="349" y="70"/>
                    <a:pt x="349" y="70"/>
                  </a:cubicBezTo>
                  <a:cubicBezTo>
                    <a:pt x="349" y="69"/>
                    <a:pt x="349" y="68"/>
                    <a:pt x="349" y="67"/>
                  </a:cubicBezTo>
                  <a:cubicBezTo>
                    <a:pt x="349" y="67"/>
                    <a:pt x="351" y="67"/>
                    <a:pt x="351" y="67"/>
                  </a:cubicBezTo>
                  <a:cubicBezTo>
                    <a:pt x="352" y="66"/>
                    <a:pt x="352" y="64"/>
                    <a:pt x="352" y="63"/>
                  </a:cubicBezTo>
                  <a:cubicBezTo>
                    <a:pt x="352" y="63"/>
                    <a:pt x="352" y="61"/>
                    <a:pt x="352" y="61"/>
                  </a:cubicBezTo>
                  <a:cubicBezTo>
                    <a:pt x="351" y="60"/>
                    <a:pt x="348" y="61"/>
                    <a:pt x="347" y="60"/>
                  </a:cubicBezTo>
                  <a:cubicBezTo>
                    <a:pt x="346" y="60"/>
                    <a:pt x="344" y="58"/>
                    <a:pt x="343" y="57"/>
                  </a:cubicBezTo>
                  <a:cubicBezTo>
                    <a:pt x="342" y="56"/>
                    <a:pt x="341" y="53"/>
                    <a:pt x="340" y="52"/>
                  </a:cubicBezTo>
                  <a:cubicBezTo>
                    <a:pt x="339" y="51"/>
                    <a:pt x="336" y="51"/>
                    <a:pt x="335" y="51"/>
                  </a:cubicBezTo>
                  <a:cubicBezTo>
                    <a:pt x="335" y="51"/>
                    <a:pt x="333" y="52"/>
                    <a:pt x="332" y="53"/>
                  </a:cubicBezTo>
                  <a:cubicBezTo>
                    <a:pt x="332" y="53"/>
                    <a:pt x="330" y="53"/>
                    <a:pt x="329" y="53"/>
                  </a:cubicBezTo>
                  <a:cubicBezTo>
                    <a:pt x="327" y="53"/>
                    <a:pt x="323" y="52"/>
                    <a:pt x="322" y="52"/>
                  </a:cubicBezTo>
                  <a:cubicBezTo>
                    <a:pt x="320" y="51"/>
                    <a:pt x="318" y="50"/>
                    <a:pt x="317" y="50"/>
                  </a:cubicBezTo>
                  <a:cubicBezTo>
                    <a:pt x="315" y="49"/>
                    <a:pt x="312" y="48"/>
                    <a:pt x="311" y="47"/>
                  </a:cubicBezTo>
                  <a:cubicBezTo>
                    <a:pt x="309" y="47"/>
                    <a:pt x="306" y="45"/>
                    <a:pt x="305" y="45"/>
                  </a:cubicBezTo>
                  <a:cubicBezTo>
                    <a:pt x="303" y="45"/>
                    <a:pt x="301" y="46"/>
                    <a:pt x="300" y="46"/>
                  </a:cubicBezTo>
                  <a:cubicBezTo>
                    <a:pt x="298" y="46"/>
                    <a:pt x="295" y="46"/>
                    <a:pt x="294" y="45"/>
                  </a:cubicBezTo>
                  <a:cubicBezTo>
                    <a:pt x="293" y="45"/>
                    <a:pt x="291" y="43"/>
                    <a:pt x="291" y="43"/>
                  </a:cubicBezTo>
                  <a:cubicBezTo>
                    <a:pt x="289" y="41"/>
                    <a:pt x="287" y="39"/>
                    <a:pt x="286" y="38"/>
                  </a:cubicBezTo>
                  <a:cubicBezTo>
                    <a:pt x="284" y="37"/>
                    <a:pt x="281" y="36"/>
                    <a:pt x="280" y="36"/>
                  </a:cubicBezTo>
                  <a:cubicBezTo>
                    <a:pt x="278" y="36"/>
                    <a:pt x="275" y="36"/>
                    <a:pt x="273" y="36"/>
                  </a:cubicBezTo>
                  <a:cubicBezTo>
                    <a:pt x="273" y="36"/>
                    <a:pt x="272" y="37"/>
                    <a:pt x="271" y="37"/>
                  </a:cubicBezTo>
                  <a:cubicBezTo>
                    <a:pt x="270" y="37"/>
                    <a:pt x="269" y="37"/>
                    <a:pt x="268" y="37"/>
                  </a:cubicBezTo>
                  <a:cubicBezTo>
                    <a:pt x="267" y="37"/>
                    <a:pt x="265" y="38"/>
                    <a:pt x="265" y="38"/>
                  </a:cubicBezTo>
                  <a:cubicBezTo>
                    <a:pt x="264" y="39"/>
                    <a:pt x="262" y="39"/>
                    <a:pt x="261" y="39"/>
                  </a:cubicBezTo>
                  <a:cubicBezTo>
                    <a:pt x="260" y="39"/>
                    <a:pt x="259" y="38"/>
                    <a:pt x="258" y="37"/>
                  </a:cubicBezTo>
                  <a:cubicBezTo>
                    <a:pt x="257" y="37"/>
                    <a:pt x="256" y="35"/>
                    <a:pt x="256" y="34"/>
                  </a:cubicBezTo>
                  <a:cubicBezTo>
                    <a:pt x="255" y="33"/>
                    <a:pt x="254" y="30"/>
                    <a:pt x="254" y="29"/>
                  </a:cubicBezTo>
                  <a:cubicBezTo>
                    <a:pt x="253" y="28"/>
                    <a:pt x="252" y="27"/>
                    <a:pt x="251" y="26"/>
                  </a:cubicBezTo>
                  <a:cubicBezTo>
                    <a:pt x="250" y="25"/>
                    <a:pt x="248" y="24"/>
                    <a:pt x="248" y="23"/>
                  </a:cubicBezTo>
                  <a:cubicBezTo>
                    <a:pt x="247" y="22"/>
                    <a:pt x="245" y="20"/>
                    <a:pt x="244" y="20"/>
                  </a:cubicBezTo>
                  <a:cubicBezTo>
                    <a:pt x="244" y="19"/>
                    <a:pt x="242" y="18"/>
                    <a:pt x="241" y="17"/>
                  </a:cubicBezTo>
                  <a:cubicBezTo>
                    <a:pt x="240" y="17"/>
                    <a:pt x="238" y="17"/>
                    <a:pt x="237" y="17"/>
                  </a:cubicBezTo>
                  <a:cubicBezTo>
                    <a:pt x="235" y="17"/>
                    <a:pt x="232" y="16"/>
                    <a:pt x="230" y="15"/>
                  </a:cubicBezTo>
                  <a:cubicBezTo>
                    <a:pt x="229" y="15"/>
                    <a:pt x="228" y="14"/>
                    <a:pt x="227" y="14"/>
                  </a:cubicBezTo>
                  <a:cubicBezTo>
                    <a:pt x="226" y="14"/>
                    <a:pt x="225" y="15"/>
                    <a:pt x="224" y="16"/>
                  </a:cubicBezTo>
                  <a:cubicBezTo>
                    <a:pt x="223" y="16"/>
                    <a:pt x="222" y="18"/>
                    <a:pt x="222" y="18"/>
                  </a:cubicBezTo>
                  <a:cubicBezTo>
                    <a:pt x="221" y="18"/>
                    <a:pt x="220" y="16"/>
                    <a:pt x="219" y="16"/>
                  </a:cubicBezTo>
                  <a:cubicBezTo>
                    <a:pt x="218" y="16"/>
                    <a:pt x="217" y="16"/>
                    <a:pt x="216" y="16"/>
                  </a:cubicBezTo>
                  <a:cubicBezTo>
                    <a:pt x="216" y="16"/>
                    <a:pt x="215" y="18"/>
                    <a:pt x="215" y="18"/>
                  </a:cubicBezTo>
                  <a:cubicBezTo>
                    <a:pt x="214" y="18"/>
                    <a:pt x="213" y="20"/>
                    <a:pt x="212" y="20"/>
                  </a:cubicBezTo>
                  <a:cubicBezTo>
                    <a:pt x="211" y="20"/>
                    <a:pt x="209" y="18"/>
                    <a:pt x="208" y="18"/>
                  </a:cubicBezTo>
                  <a:cubicBezTo>
                    <a:pt x="207" y="17"/>
                    <a:pt x="204" y="16"/>
                    <a:pt x="202" y="15"/>
                  </a:cubicBezTo>
                  <a:cubicBezTo>
                    <a:pt x="200" y="14"/>
                    <a:pt x="196" y="10"/>
                    <a:pt x="194" y="9"/>
                  </a:cubicBezTo>
                  <a:cubicBezTo>
                    <a:pt x="192" y="8"/>
                    <a:pt x="188" y="8"/>
                    <a:pt x="186" y="7"/>
                  </a:cubicBezTo>
                  <a:cubicBezTo>
                    <a:pt x="184" y="7"/>
                    <a:pt x="181" y="5"/>
                    <a:pt x="179" y="4"/>
                  </a:cubicBezTo>
                  <a:cubicBezTo>
                    <a:pt x="178" y="4"/>
                    <a:pt x="176" y="2"/>
                    <a:pt x="175" y="1"/>
                  </a:cubicBezTo>
                  <a:cubicBezTo>
                    <a:pt x="173" y="1"/>
                    <a:pt x="170" y="0"/>
                    <a:pt x="169" y="1"/>
                  </a:cubicBezTo>
                  <a:cubicBezTo>
                    <a:pt x="168" y="2"/>
                    <a:pt x="168" y="3"/>
                    <a:pt x="168" y="4"/>
                  </a:cubicBezTo>
                  <a:cubicBezTo>
                    <a:pt x="168" y="4"/>
                    <a:pt x="169" y="5"/>
                    <a:pt x="169" y="6"/>
                  </a:cubicBezTo>
                  <a:cubicBezTo>
                    <a:pt x="169" y="7"/>
                    <a:pt x="168" y="8"/>
                    <a:pt x="167" y="9"/>
                  </a:cubicBezTo>
                  <a:cubicBezTo>
                    <a:pt x="166" y="10"/>
                    <a:pt x="164" y="10"/>
                    <a:pt x="163" y="10"/>
                  </a:cubicBezTo>
                  <a:cubicBezTo>
                    <a:pt x="162" y="10"/>
                    <a:pt x="161" y="9"/>
                    <a:pt x="160" y="9"/>
                  </a:cubicBezTo>
                  <a:cubicBezTo>
                    <a:pt x="159" y="9"/>
                    <a:pt x="157" y="10"/>
                    <a:pt x="156" y="10"/>
                  </a:cubicBezTo>
                  <a:cubicBezTo>
                    <a:pt x="155" y="11"/>
                    <a:pt x="154" y="11"/>
                    <a:pt x="153" y="11"/>
                  </a:cubicBezTo>
                  <a:cubicBezTo>
                    <a:pt x="152" y="11"/>
                    <a:pt x="151" y="10"/>
                    <a:pt x="150" y="9"/>
                  </a:cubicBezTo>
                  <a:cubicBezTo>
                    <a:pt x="150" y="9"/>
                    <a:pt x="148" y="9"/>
                    <a:pt x="147" y="10"/>
                  </a:cubicBezTo>
                  <a:cubicBezTo>
                    <a:pt x="146" y="10"/>
                    <a:pt x="146" y="12"/>
                    <a:pt x="146" y="13"/>
                  </a:cubicBezTo>
                  <a:cubicBezTo>
                    <a:pt x="146" y="13"/>
                    <a:pt x="147" y="14"/>
                    <a:pt x="147" y="14"/>
                  </a:cubicBezTo>
                  <a:cubicBezTo>
                    <a:pt x="148" y="14"/>
                    <a:pt x="149" y="14"/>
                    <a:pt x="150" y="14"/>
                  </a:cubicBezTo>
                  <a:cubicBezTo>
                    <a:pt x="151" y="15"/>
                    <a:pt x="151" y="18"/>
                    <a:pt x="151" y="19"/>
                  </a:cubicBezTo>
                  <a:cubicBezTo>
                    <a:pt x="151" y="20"/>
                    <a:pt x="149" y="22"/>
                    <a:pt x="148" y="23"/>
                  </a:cubicBezTo>
                  <a:cubicBezTo>
                    <a:pt x="147" y="24"/>
                    <a:pt x="146" y="27"/>
                    <a:pt x="145" y="28"/>
                  </a:cubicBezTo>
                  <a:cubicBezTo>
                    <a:pt x="144" y="28"/>
                    <a:pt x="143" y="30"/>
                    <a:pt x="142" y="31"/>
                  </a:cubicBezTo>
                  <a:cubicBezTo>
                    <a:pt x="141" y="31"/>
                    <a:pt x="139" y="32"/>
                    <a:pt x="138" y="33"/>
                  </a:cubicBezTo>
                  <a:cubicBezTo>
                    <a:pt x="138" y="34"/>
                    <a:pt x="138" y="36"/>
                    <a:pt x="138" y="36"/>
                  </a:cubicBezTo>
                  <a:cubicBezTo>
                    <a:pt x="137" y="37"/>
                    <a:pt x="136" y="39"/>
                    <a:pt x="135" y="40"/>
                  </a:cubicBezTo>
                  <a:cubicBezTo>
                    <a:pt x="134" y="40"/>
                    <a:pt x="133" y="42"/>
                    <a:pt x="133" y="43"/>
                  </a:cubicBezTo>
                  <a:cubicBezTo>
                    <a:pt x="133" y="43"/>
                    <a:pt x="133" y="45"/>
                    <a:pt x="133" y="46"/>
                  </a:cubicBezTo>
                  <a:cubicBezTo>
                    <a:pt x="133" y="47"/>
                    <a:pt x="133" y="50"/>
                    <a:pt x="133" y="51"/>
                  </a:cubicBezTo>
                  <a:cubicBezTo>
                    <a:pt x="134" y="53"/>
                    <a:pt x="136" y="58"/>
                    <a:pt x="138" y="60"/>
                  </a:cubicBezTo>
                  <a:cubicBezTo>
                    <a:pt x="139" y="61"/>
                    <a:pt x="141" y="63"/>
                    <a:pt x="142" y="63"/>
                  </a:cubicBezTo>
                  <a:cubicBezTo>
                    <a:pt x="143" y="65"/>
                    <a:pt x="146" y="68"/>
                    <a:pt x="148" y="68"/>
                  </a:cubicBezTo>
                  <a:cubicBezTo>
                    <a:pt x="150" y="69"/>
                    <a:pt x="152" y="67"/>
                    <a:pt x="154" y="67"/>
                  </a:cubicBezTo>
                  <a:cubicBezTo>
                    <a:pt x="156" y="67"/>
                    <a:pt x="159" y="66"/>
                    <a:pt x="161" y="67"/>
                  </a:cubicBezTo>
                  <a:cubicBezTo>
                    <a:pt x="162" y="68"/>
                    <a:pt x="163" y="70"/>
                    <a:pt x="163" y="71"/>
                  </a:cubicBezTo>
                  <a:cubicBezTo>
                    <a:pt x="163" y="72"/>
                    <a:pt x="162" y="73"/>
                    <a:pt x="162" y="74"/>
                  </a:cubicBezTo>
                  <a:cubicBezTo>
                    <a:pt x="161" y="75"/>
                    <a:pt x="159" y="76"/>
                    <a:pt x="158" y="77"/>
                  </a:cubicBezTo>
                  <a:cubicBezTo>
                    <a:pt x="157" y="78"/>
                    <a:pt x="153" y="78"/>
                    <a:pt x="152" y="78"/>
                  </a:cubicBezTo>
                  <a:cubicBezTo>
                    <a:pt x="150" y="79"/>
                    <a:pt x="148" y="80"/>
                    <a:pt x="147" y="80"/>
                  </a:cubicBezTo>
                  <a:cubicBezTo>
                    <a:pt x="145" y="80"/>
                    <a:pt x="141" y="80"/>
                    <a:pt x="140" y="81"/>
                  </a:cubicBezTo>
                  <a:cubicBezTo>
                    <a:pt x="138" y="81"/>
                    <a:pt x="136" y="81"/>
                    <a:pt x="134" y="81"/>
                  </a:cubicBezTo>
                  <a:cubicBezTo>
                    <a:pt x="133" y="81"/>
                    <a:pt x="129" y="82"/>
                    <a:pt x="128" y="83"/>
                  </a:cubicBezTo>
                  <a:cubicBezTo>
                    <a:pt x="127" y="84"/>
                    <a:pt x="126" y="88"/>
                    <a:pt x="125" y="89"/>
                  </a:cubicBezTo>
                  <a:cubicBezTo>
                    <a:pt x="124" y="90"/>
                    <a:pt x="123" y="91"/>
                    <a:pt x="122" y="92"/>
                  </a:cubicBezTo>
                  <a:cubicBezTo>
                    <a:pt x="121" y="92"/>
                    <a:pt x="119" y="92"/>
                    <a:pt x="118" y="92"/>
                  </a:cubicBezTo>
                  <a:cubicBezTo>
                    <a:pt x="117" y="93"/>
                    <a:pt x="115" y="96"/>
                    <a:pt x="114" y="97"/>
                  </a:cubicBezTo>
                  <a:cubicBezTo>
                    <a:pt x="114" y="98"/>
                    <a:pt x="111" y="99"/>
                    <a:pt x="111" y="100"/>
                  </a:cubicBezTo>
                  <a:cubicBezTo>
                    <a:pt x="110" y="101"/>
                    <a:pt x="110" y="105"/>
                    <a:pt x="109" y="107"/>
                  </a:cubicBezTo>
                  <a:cubicBezTo>
                    <a:pt x="109" y="109"/>
                    <a:pt x="109" y="113"/>
                    <a:pt x="109" y="115"/>
                  </a:cubicBezTo>
                  <a:cubicBezTo>
                    <a:pt x="110" y="116"/>
                    <a:pt x="112" y="120"/>
                    <a:pt x="113" y="122"/>
                  </a:cubicBezTo>
                  <a:cubicBezTo>
                    <a:pt x="113" y="123"/>
                    <a:pt x="113" y="126"/>
                    <a:pt x="114" y="127"/>
                  </a:cubicBezTo>
                  <a:cubicBezTo>
                    <a:pt x="114" y="128"/>
                    <a:pt x="115" y="130"/>
                    <a:pt x="115" y="131"/>
                  </a:cubicBezTo>
                  <a:cubicBezTo>
                    <a:pt x="116" y="132"/>
                    <a:pt x="117" y="135"/>
                    <a:pt x="117" y="137"/>
                  </a:cubicBezTo>
                  <a:cubicBezTo>
                    <a:pt x="117" y="138"/>
                    <a:pt x="115" y="140"/>
                    <a:pt x="115" y="141"/>
                  </a:cubicBezTo>
                  <a:cubicBezTo>
                    <a:pt x="115" y="143"/>
                    <a:pt x="117" y="145"/>
                    <a:pt x="117" y="147"/>
                  </a:cubicBezTo>
                  <a:cubicBezTo>
                    <a:pt x="118" y="149"/>
                    <a:pt x="118" y="153"/>
                    <a:pt x="118" y="155"/>
                  </a:cubicBezTo>
                  <a:cubicBezTo>
                    <a:pt x="117" y="157"/>
                    <a:pt x="116" y="160"/>
                    <a:pt x="116" y="162"/>
                  </a:cubicBezTo>
                  <a:cubicBezTo>
                    <a:pt x="115" y="164"/>
                    <a:pt x="114" y="167"/>
                    <a:pt x="114" y="168"/>
                  </a:cubicBezTo>
                  <a:cubicBezTo>
                    <a:pt x="114" y="169"/>
                    <a:pt x="114" y="172"/>
                    <a:pt x="114" y="173"/>
                  </a:cubicBezTo>
                  <a:cubicBezTo>
                    <a:pt x="113" y="174"/>
                    <a:pt x="112" y="177"/>
                    <a:pt x="112" y="178"/>
                  </a:cubicBezTo>
                  <a:cubicBezTo>
                    <a:pt x="112" y="179"/>
                    <a:pt x="112" y="181"/>
                    <a:pt x="112" y="182"/>
                  </a:cubicBezTo>
                  <a:cubicBezTo>
                    <a:pt x="111" y="183"/>
                    <a:pt x="110" y="184"/>
                    <a:pt x="109" y="184"/>
                  </a:cubicBezTo>
                  <a:cubicBezTo>
                    <a:pt x="108" y="185"/>
                    <a:pt x="107" y="186"/>
                    <a:pt x="106" y="187"/>
                  </a:cubicBezTo>
                  <a:cubicBezTo>
                    <a:pt x="106" y="189"/>
                    <a:pt x="107" y="191"/>
                    <a:pt x="107" y="192"/>
                  </a:cubicBezTo>
                  <a:cubicBezTo>
                    <a:pt x="107" y="193"/>
                    <a:pt x="107" y="194"/>
                    <a:pt x="106" y="195"/>
                  </a:cubicBezTo>
                  <a:cubicBezTo>
                    <a:pt x="106" y="196"/>
                    <a:pt x="105" y="197"/>
                    <a:pt x="104" y="197"/>
                  </a:cubicBezTo>
                  <a:cubicBezTo>
                    <a:pt x="103" y="197"/>
                    <a:pt x="102" y="195"/>
                    <a:pt x="102" y="194"/>
                  </a:cubicBezTo>
                  <a:cubicBezTo>
                    <a:pt x="101" y="194"/>
                    <a:pt x="100" y="193"/>
                    <a:pt x="100" y="193"/>
                  </a:cubicBezTo>
                  <a:cubicBezTo>
                    <a:pt x="100" y="193"/>
                    <a:pt x="100" y="192"/>
                    <a:pt x="100" y="192"/>
                  </a:cubicBezTo>
                  <a:cubicBezTo>
                    <a:pt x="100" y="190"/>
                    <a:pt x="100" y="186"/>
                    <a:pt x="100" y="185"/>
                  </a:cubicBezTo>
                  <a:cubicBezTo>
                    <a:pt x="101" y="183"/>
                    <a:pt x="102" y="181"/>
                    <a:pt x="103" y="179"/>
                  </a:cubicBezTo>
                  <a:cubicBezTo>
                    <a:pt x="104" y="178"/>
                    <a:pt x="106" y="177"/>
                    <a:pt x="106" y="176"/>
                  </a:cubicBezTo>
                  <a:cubicBezTo>
                    <a:pt x="107" y="174"/>
                    <a:pt x="107" y="171"/>
                    <a:pt x="106" y="169"/>
                  </a:cubicBezTo>
                  <a:cubicBezTo>
                    <a:pt x="106" y="168"/>
                    <a:pt x="104" y="166"/>
                    <a:pt x="104" y="165"/>
                  </a:cubicBezTo>
                  <a:cubicBezTo>
                    <a:pt x="104" y="164"/>
                    <a:pt x="104" y="162"/>
                    <a:pt x="105" y="161"/>
                  </a:cubicBezTo>
                  <a:cubicBezTo>
                    <a:pt x="106" y="160"/>
                    <a:pt x="107" y="160"/>
                    <a:pt x="108" y="159"/>
                  </a:cubicBezTo>
                  <a:cubicBezTo>
                    <a:pt x="108" y="158"/>
                    <a:pt x="108" y="156"/>
                    <a:pt x="107" y="155"/>
                  </a:cubicBezTo>
                  <a:cubicBezTo>
                    <a:pt x="107" y="154"/>
                    <a:pt x="106" y="152"/>
                    <a:pt x="105" y="151"/>
                  </a:cubicBezTo>
                  <a:cubicBezTo>
                    <a:pt x="104" y="151"/>
                    <a:pt x="104" y="153"/>
                    <a:pt x="103" y="153"/>
                  </a:cubicBezTo>
                  <a:cubicBezTo>
                    <a:pt x="102" y="154"/>
                    <a:pt x="101" y="155"/>
                    <a:pt x="101" y="156"/>
                  </a:cubicBezTo>
                  <a:cubicBezTo>
                    <a:pt x="100" y="157"/>
                    <a:pt x="101" y="159"/>
                    <a:pt x="100" y="160"/>
                  </a:cubicBezTo>
                  <a:cubicBezTo>
                    <a:pt x="100" y="161"/>
                    <a:pt x="99" y="162"/>
                    <a:pt x="98" y="163"/>
                  </a:cubicBezTo>
                  <a:cubicBezTo>
                    <a:pt x="98" y="164"/>
                    <a:pt x="99" y="165"/>
                    <a:pt x="99" y="166"/>
                  </a:cubicBezTo>
                  <a:cubicBezTo>
                    <a:pt x="98" y="167"/>
                    <a:pt x="97" y="168"/>
                    <a:pt x="97" y="168"/>
                  </a:cubicBezTo>
                  <a:cubicBezTo>
                    <a:pt x="97" y="169"/>
                    <a:pt x="97" y="171"/>
                    <a:pt x="98" y="171"/>
                  </a:cubicBezTo>
                  <a:cubicBezTo>
                    <a:pt x="98" y="172"/>
                    <a:pt x="101" y="170"/>
                    <a:pt x="101" y="171"/>
                  </a:cubicBezTo>
                  <a:cubicBezTo>
                    <a:pt x="102" y="172"/>
                    <a:pt x="101" y="173"/>
                    <a:pt x="101" y="174"/>
                  </a:cubicBezTo>
                  <a:cubicBezTo>
                    <a:pt x="100" y="175"/>
                    <a:pt x="99" y="176"/>
                    <a:pt x="99" y="176"/>
                  </a:cubicBezTo>
                  <a:cubicBezTo>
                    <a:pt x="98" y="177"/>
                    <a:pt x="99" y="180"/>
                    <a:pt x="98" y="181"/>
                  </a:cubicBezTo>
                  <a:cubicBezTo>
                    <a:pt x="98" y="182"/>
                    <a:pt x="98" y="183"/>
                    <a:pt x="97" y="183"/>
                  </a:cubicBezTo>
                  <a:cubicBezTo>
                    <a:pt x="97" y="184"/>
                    <a:pt x="97" y="187"/>
                    <a:pt x="97" y="188"/>
                  </a:cubicBezTo>
                  <a:cubicBezTo>
                    <a:pt x="97" y="189"/>
                    <a:pt x="97" y="192"/>
                    <a:pt x="97" y="192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97" y="194"/>
                    <a:pt x="96" y="195"/>
                    <a:pt x="96" y="195"/>
                  </a:cubicBezTo>
                  <a:cubicBezTo>
                    <a:pt x="95" y="195"/>
                    <a:pt x="93" y="194"/>
                    <a:pt x="93" y="194"/>
                  </a:cubicBezTo>
                  <a:cubicBezTo>
                    <a:pt x="92" y="193"/>
                    <a:pt x="91" y="191"/>
                    <a:pt x="91" y="190"/>
                  </a:cubicBezTo>
                  <a:cubicBezTo>
                    <a:pt x="90" y="189"/>
                    <a:pt x="90" y="186"/>
                    <a:pt x="90" y="184"/>
                  </a:cubicBezTo>
                  <a:cubicBezTo>
                    <a:pt x="89" y="183"/>
                    <a:pt x="88" y="181"/>
                    <a:pt x="88" y="180"/>
                  </a:cubicBezTo>
                  <a:cubicBezTo>
                    <a:pt x="87" y="178"/>
                    <a:pt x="87" y="175"/>
                    <a:pt x="88" y="173"/>
                  </a:cubicBezTo>
                  <a:cubicBezTo>
                    <a:pt x="88" y="172"/>
                    <a:pt x="90" y="169"/>
                    <a:pt x="90" y="168"/>
                  </a:cubicBezTo>
                  <a:cubicBezTo>
                    <a:pt x="91" y="166"/>
                    <a:pt x="91" y="164"/>
                    <a:pt x="91" y="163"/>
                  </a:cubicBezTo>
                  <a:cubicBezTo>
                    <a:pt x="91" y="161"/>
                    <a:pt x="90" y="159"/>
                    <a:pt x="90" y="157"/>
                  </a:cubicBezTo>
                  <a:cubicBezTo>
                    <a:pt x="89" y="156"/>
                    <a:pt x="88" y="154"/>
                    <a:pt x="88" y="153"/>
                  </a:cubicBezTo>
                  <a:cubicBezTo>
                    <a:pt x="88" y="152"/>
                    <a:pt x="89" y="148"/>
                    <a:pt x="90" y="147"/>
                  </a:cubicBezTo>
                  <a:cubicBezTo>
                    <a:pt x="91" y="146"/>
                    <a:pt x="94" y="146"/>
                    <a:pt x="94" y="145"/>
                  </a:cubicBezTo>
                  <a:cubicBezTo>
                    <a:pt x="94" y="143"/>
                    <a:pt x="92" y="140"/>
                    <a:pt x="90" y="139"/>
                  </a:cubicBezTo>
                  <a:cubicBezTo>
                    <a:pt x="90" y="138"/>
                    <a:pt x="88" y="137"/>
                    <a:pt x="87" y="137"/>
                  </a:cubicBezTo>
                  <a:cubicBezTo>
                    <a:pt x="87" y="136"/>
                    <a:pt x="85" y="134"/>
                    <a:pt x="85" y="133"/>
                  </a:cubicBezTo>
                  <a:cubicBezTo>
                    <a:pt x="85" y="132"/>
                    <a:pt x="85" y="129"/>
                    <a:pt x="86" y="128"/>
                  </a:cubicBezTo>
                  <a:cubicBezTo>
                    <a:pt x="87" y="127"/>
                    <a:pt x="91" y="127"/>
                    <a:pt x="92" y="127"/>
                  </a:cubicBezTo>
                  <a:cubicBezTo>
                    <a:pt x="93" y="126"/>
                    <a:pt x="94" y="124"/>
                    <a:pt x="94" y="123"/>
                  </a:cubicBezTo>
                  <a:cubicBezTo>
                    <a:pt x="95" y="122"/>
                    <a:pt x="95" y="120"/>
                    <a:pt x="95" y="119"/>
                  </a:cubicBezTo>
                  <a:cubicBezTo>
                    <a:pt x="94" y="118"/>
                    <a:pt x="93" y="116"/>
                    <a:pt x="92" y="116"/>
                  </a:cubicBezTo>
                  <a:cubicBezTo>
                    <a:pt x="91" y="115"/>
                    <a:pt x="90" y="116"/>
                    <a:pt x="89" y="117"/>
                  </a:cubicBezTo>
                  <a:cubicBezTo>
                    <a:pt x="89" y="118"/>
                    <a:pt x="89" y="119"/>
                    <a:pt x="88" y="120"/>
                  </a:cubicBezTo>
                  <a:cubicBezTo>
                    <a:pt x="88" y="120"/>
                    <a:pt x="87" y="121"/>
                    <a:pt x="86" y="121"/>
                  </a:cubicBezTo>
                  <a:cubicBezTo>
                    <a:pt x="86" y="122"/>
                    <a:pt x="84" y="122"/>
                    <a:pt x="83" y="122"/>
                  </a:cubicBezTo>
                  <a:cubicBezTo>
                    <a:pt x="82" y="122"/>
                    <a:pt x="81" y="123"/>
                    <a:pt x="80" y="124"/>
                  </a:cubicBezTo>
                  <a:cubicBezTo>
                    <a:pt x="79" y="125"/>
                    <a:pt x="78" y="128"/>
                    <a:pt x="78" y="129"/>
                  </a:cubicBezTo>
                  <a:cubicBezTo>
                    <a:pt x="78" y="131"/>
                    <a:pt x="78" y="135"/>
                    <a:pt x="78" y="137"/>
                  </a:cubicBezTo>
                  <a:cubicBezTo>
                    <a:pt x="77" y="138"/>
                    <a:pt x="77" y="141"/>
                    <a:pt x="76" y="142"/>
                  </a:cubicBezTo>
                  <a:cubicBezTo>
                    <a:pt x="75" y="142"/>
                    <a:pt x="74" y="144"/>
                    <a:pt x="73" y="145"/>
                  </a:cubicBezTo>
                  <a:cubicBezTo>
                    <a:pt x="73" y="146"/>
                    <a:pt x="71" y="148"/>
                    <a:pt x="70" y="149"/>
                  </a:cubicBezTo>
                  <a:cubicBezTo>
                    <a:pt x="70" y="150"/>
                    <a:pt x="68" y="152"/>
                    <a:pt x="68" y="153"/>
                  </a:cubicBezTo>
                  <a:cubicBezTo>
                    <a:pt x="67" y="154"/>
                    <a:pt x="68" y="157"/>
                    <a:pt x="68" y="158"/>
                  </a:cubicBezTo>
                  <a:cubicBezTo>
                    <a:pt x="68" y="160"/>
                    <a:pt x="67" y="163"/>
                    <a:pt x="66" y="164"/>
                  </a:cubicBezTo>
                  <a:cubicBezTo>
                    <a:pt x="66" y="165"/>
                    <a:pt x="64" y="166"/>
                    <a:pt x="63" y="167"/>
                  </a:cubicBezTo>
                  <a:cubicBezTo>
                    <a:pt x="62" y="168"/>
                    <a:pt x="60" y="169"/>
                    <a:pt x="59" y="169"/>
                  </a:cubicBezTo>
                  <a:cubicBezTo>
                    <a:pt x="58" y="168"/>
                    <a:pt x="57" y="167"/>
                    <a:pt x="56" y="166"/>
                  </a:cubicBezTo>
                  <a:cubicBezTo>
                    <a:pt x="55" y="166"/>
                    <a:pt x="53" y="165"/>
                    <a:pt x="52" y="165"/>
                  </a:cubicBezTo>
                  <a:cubicBezTo>
                    <a:pt x="51" y="165"/>
                    <a:pt x="48" y="166"/>
                    <a:pt x="48" y="166"/>
                  </a:cubicBezTo>
                  <a:cubicBezTo>
                    <a:pt x="47" y="167"/>
                    <a:pt x="47" y="170"/>
                    <a:pt x="47" y="171"/>
                  </a:cubicBezTo>
                  <a:cubicBezTo>
                    <a:pt x="46" y="172"/>
                    <a:pt x="46" y="174"/>
                    <a:pt x="46" y="175"/>
                  </a:cubicBezTo>
                  <a:cubicBezTo>
                    <a:pt x="45" y="176"/>
                    <a:pt x="44" y="177"/>
                    <a:pt x="43" y="177"/>
                  </a:cubicBezTo>
                  <a:cubicBezTo>
                    <a:pt x="42" y="177"/>
                    <a:pt x="41" y="177"/>
                    <a:pt x="40" y="177"/>
                  </a:cubicBezTo>
                  <a:cubicBezTo>
                    <a:pt x="39" y="176"/>
                    <a:pt x="37" y="176"/>
                    <a:pt x="37" y="177"/>
                  </a:cubicBezTo>
                  <a:cubicBezTo>
                    <a:pt x="36" y="177"/>
                    <a:pt x="36" y="179"/>
                    <a:pt x="35" y="179"/>
                  </a:cubicBezTo>
                  <a:cubicBezTo>
                    <a:pt x="35" y="181"/>
                    <a:pt x="35" y="184"/>
                    <a:pt x="36" y="186"/>
                  </a:cubicBezTo>
                  <a:cubicBezTo>
                    <a:pt x="36" y="189"/>
                    <a:pt x="38" y="195"/>
                    <a:pt x="38" y="197"/>
                  </a:cubicBezTo>
                  <a:cubicBezTo>
                    <a:pt x="38" y="199"/>
                    <a:pt x="38" y="202"/>
                    <a:pt x="37" y="204"/>
                  </a:cubicBezTo>
                  <a:cubicBezTo>
                    <a:pt x="36" y="205"/>
                    <a:pt x="35" y="207"/>
                    <a:pt x="33" y="208"/>
                  </a:cubicBezTo>
                  <a:cubicBezTo>
                    <a:pt x="32" y="209"/>
                    <a:pt x="29" y="211"/>
                    <a:pt x="27" y="211"/>
                  </a:cubicBezTo>
                  <a:cubicBezTo>
                    <a:pt x="25" y="212"/>
                    <a:pt x="21" y="214"/>
                    <a:pt x="20" y="215"/>
                  </a:cubicBezTo>
                  <a:cubicBezTo>
                    <a:pt x="19" y="216"/>
                    <a:pt x="17" y="219"/>
                    <a:pt x="17" y="220"/>
                  </a:cubicBezTo>
                  <a:cubicBezTo>
                    <a:pt x="17" y="221"/>
                    <a:pt x="17" y="224"/>
                    <a:pt x="18" y="225"/>
                  </a:cubicBezTo>
                  <a:cubicBezTo>
                    <a:pt x="19" y="227"/>
                    <a:pt x="22" y="231"/>
                    <a:pt x="23" y="233"/>
                  </a:cubicBezTo>
                  <a:cubicBezTo>
                    <a:pt x="24" y="235"/>
                    <a:pt x="24" y="238"/>
                    <a:pt x="24" y="239"/>
                  </a:cubicBezTo>
                  <a:cubicBezTo>
                    <a:pt x="24" y="242"/>
                    <a:pt x="25" y="248"/>
                    <a:pt x="25" y="251"/>
                  </a:cubicBezTo>
                  <a:cubicBezTo>
                    <a:pt x="24" y="252"/>
                    <a:pt x="23" y="253"/>
                    <a:pt x="23" y="254"/>
                  </a:cubicBezTo>
                  <a:cubicBezTo>
                    <a:pt x="22" y="255"/>
                    <a:pt x="21" y="258"/>
                    <a:pt x="22" y="259"/>
                  </a:cubicBezTo>
                  <a:cubicBezTo>
                    <a:pt x="22" y="260"/>
                    <a:pt x="24" y="262"/>
                    <a:pt x="24" y="263"/>
                  </a:cubicBezTo>
                  <a:cubicBezTo>
                    <a:pt x="25" y="265"/>
                    <a:pt x="25" y="269"/>
                    <a:pt x="25" y="271"/>
                  </a:cubicBezTo>
                  <a:cubicBezTo>
                    <a:pt x="25" y="273"/>
                    <a:pt x="23" y="277"/>
                    <a:pt x="23" y="279"/>
                  </a:cubicBezTo>
                  <a:cubicBezTo>
                    <a:pt x="22" y="282"/>
                    <a:pt x="20" y="286"/>
                    <a:pt x="19" y="289"/>
                  </a:cubicBezTo>
                  <a:cubicBezTo>
                    <a:pt x="18" y="292"/>
                    <a:pt x="17" y="297"/>
                    <a:pt x="16" y="300"/>
                  </a:cubicBezTo>
                  <a:cubicBezTo>
                    <a:pt x="15" y="303"/>
                    <a:pt x="14" y="309"/>
                    <a:pt x="13" y="312"/>
                  </a:cubicBezTo>
                  <a:cubicBezTo>
                    <a:pt x="12" y="314"/>
                    <a:pt x="11" y="318"/>
                    <a:pt x="10" y="319"/>
                  </a:cubicBezTo>
                  <a:cubicBezTo>
                    <a:pt x="10" y="321"/>
                    <a:pt x="8" y="323"/>
                    <a:pt x="7" y="324"/>
                  </a:cubicBezTo>
                  <a:cubicBezTo>
                    <a:pt x="6" y="325"/>
                    <a:pt x="4" y="326"/>
                    <a:pt x="3" y="327"/>
                  </a:cubicBezTo>
                  <a:cubicBezTo>
                    <a:pt x="2" y="328"/>
                    <a:pt x="0" y="330"/>
                    <a:pt x="0" y="331"/>
                  </a:cubicBezTo>
                  <a:cubicBezTo>
                    <a:pt x="0" y="332"/>
                    <a:pt x="1" y="334"/>
                    <a:pt x="2" y="336"/>
                  </a:cubicBezTo>
                  <a:cubicBezTo>
                    <a:pt x="3" y="338"/>
                    <a:pt x="8" y="343"/>
                    <a:pt x="9" y="346"/>
                  </a:cubicBezTo>
                  <a:cubicBezTo>
                    <a:pt x="10" y="348"/>
                    <a:pt x="11" y="352"/>
                    <a:pt x="12" y="355"/>
                  </a:cubicBezTo>
                  <a:cubicBezTo>
                    <a:pt x="13" y="357"/>
                    <a:pt x="14" y="362"/>
                    <a:pt x="15" y="364"/>
                  </a:cubicBezTo>
                  <a:cubicBezTo>
                    <a:pt x="15" y="366"/>
                    <a:pt x="16" y="369"/>
                    <a:pt x="16" y="370"/>
                  </a:cubicBezTo>
                  <a:cubicBezTo>
                    <a:pt x="17" y="372"/>
                    <a:pt x="17" y="375"/>
                    <a:pt x="16" y="377"/>
                  </a:cubicBezTo>
                  <a:cubicBezTo>
                    <a:pt x="16" y="379"/>
                    <a:pt x="16" y="384"/>
                    <a:pt x="15" y="387"/>
                  </a:cubicBezTo>
                  <a:cubicBezTo>
                    <a:pt x="14" y="388"/>
                    <a:pt x="11" y="390"/>
                    <a:pt x="10" y="392"/>
                  </a:cubicBezTo>
                  <a:cubicBezTo>
                    <a:pt x="9" y="393"/>
                    <a:pt x="8" y="397"/>
                    <a:pt x="8" y="398"/>
                  </a:cubicBezTo>
                  <a:cubicBezTo>
                    <a:pt x="7" y="400"/>
                    <a:pt x="6" y="404"/>
                    <a:pt x="7" y="406"/>
                  </a:cubicBezTo>
                  <a:cubicBezTo>
                    <a:pt x="7" y="409"/>
                    <a:pt x="10" y="414"/>
                    <a:pt x="11" y="417"/>
                  </a:cubicBezTo>
                  <a:cubicBezTo>
                    <a:pt x="13" y="420"/>
                    <a:pt x="16" y="425"/>
                    <a:pt x="18" y="427"/>
                  </a:cubicBezTo>
                  <a:cubicBezTo>
                    <a:pt x="19" y="429"/>
                    <a:pt x="21" y="433"/>
                    <a:pt x="22" y="435"/>
                  </a:cubicBezTo>
                  <a:cubicBezTo>
                    <a:pt x="24" y="437"/>
                    <a:pt x="26" y="442"/>
                    <a:pt x="27" y="444"/>
                  </a:cubicBezTo>
                  <a:cubicBezTo>
                    <a:pt x="29" y="448"/>
                    <a:pt x="32" y="455"/>
                    <a:pt x="34" y="458"/>
                  </a:cubicBezTo>
                  <a:cubicBezTo>
                    <a:pt x="35" y="461"/>
                    <a:pt x="39" y="467"/>
                    <a:pt x="41" y="470"/>
                  </a:cubicBezTo>
                  <a:cubicBezTo>
                    <a:pt x="44" y="473"/>
                    <a:pt x="49" y="480"/>
                    <a:pt x="51" y="483"/>
                  </a:cubicBezTo>
                  <a:cubicBezTo>
                    <a:pt x="53" y="487"/>
                    <a:pt x="56" y="494"/>
                    <a:pt x="58" y="498"/>
                  </a:cubicBezTo>
                  <a:cubicBezTo>
                    <a:pt x="59" y="501"/>
                    <a:pt x="62" y="507"/>
                    <a:pt x="63" y="510"/>
                  </a:cubicBezTo>
                  <a:cubicBezTo>
                    <a:pt x="64" y="513"/>
                    <a:pt x="65" y="519"/>
                    <a:pt x="66" y="522"/>
                  </a:cubicBezTo>
                  <a:cubicBezTo>
                    <a:pt x="67" y="528"/>
                    <a:pt x="72" y="541"/>
                    <a:pt x="73" y="548"/>
                  </a:cubicBezTo>
                  <a:cubicBezTo>
                    <a:pt x="74" y="552"/>
                    <a:pt x="74" y="560"/>
                    <a:pt x="74" y="564"/>
                  </a:cubicBezTo>
                  <a:cubicBezTo>
                    <a:pt x="74" y="570"/>
                    <a:pt x="74" y="582"/>
                    <a:pt x="73" y="587"/>
                  </a:cubicBezTo>
                  <a:cubicBezTo>
                    <a:pt x="73" y="592"/>
                    <a:pt x="73" y="602"/>
                    <a:pt x="73" y="607"/>
                  </a:cubicBezTo>
                  <a:cubicBezTo>
                    <a:pt x="72" y="612"/>
                    <a:pt x="71" y="622"/>
                    <a:pt x="70" y="627"/>
                  </a:cubicBezTo>
                  <a:cubicBezTo>
                    <a:pt x="69" y="632"/>
                    <a:pt x="67" y="641"/>
                    <a:pt x="66" y="646"/>
                  </a:cubicBezTo>
                  <a:cubicBezTo>
                    <a:pt x="64" y="649"/>
                    <a:pt x="60" y="655"/>
                    <a:pt x="59" y="658"/>
                  </a:cubicBezTo>
                  <a:cubicBezTo>
                    <a:pt x="57" y="661"/>
                    <a:pt x="55" y="666"/>
                    <a:pt x="53" y="669"/>
                  </a:cubicBezTo>
                  <a:cubicBezTo>
                    <a:pt x="52" y="672"/>
                    <a:pt x="48" y="678"/>
                    <a:pt x="47" y="681"/>
                  </a:cubicBezTo>
                  <a:cubicBezTo>
                    <a:pt x="46" y="684"/>
                    <a:pt x="46" y="689"/>
                    <a:pt x="45" y="692"/>
                  </a:cubicBezTo>
                  <a:cubicBezTo>
                    <a:pt x="45" y="694"/>
                    <a:pt x="44" y="699"/>
                    <a:pt x="43" y="701"/>
                  </a:cubicBezTo>
                  <a:cubicBezTo>
                    <a:pt x="42" y="704"/>
                    <a:pt x="40" y="709"/>
                    <a:pt x="39" y="712"/>
                  </a:cubicBezTo>
                  <a:cubicBezTo>
                    <a:pt x="38" y="714"/>
                    <a:pt x="36" y="718"/>
                    <a:pt x="34" y="720"/>
                  </a:cubicBezTo>
                  <a:cubicBezTo>
                    <a:pt x="32" y="723"/>
                    <a:pt x="28" y="728"/>
                    <a:pt x="25" y="731"/>
                  </a:cubicBezTo>
                  <a:cubicBezTo>
                    <a:pt x="35" y="730"/>
                    <a:pt x="51" y="728"/>
                    <a:pt x="57" y="727"/>
                  </a:cubicBezTo>
                  <a:cubicBezTo>
                    <a:pt x="72" y="725"/>
                    <a:pt x="102" y="720"/>
                    <a:pt x="117" y="718"/>
                  </a:cubicBezTo>
                  <a:cubicBezTo>
                    <a:pt x="157" y="711"/>
                    <a:pt x="277" y="692"/>
                    <a:pt x="277" y="692"/>
                  </a:cubicBezTo>
                  <a:cubicBezTo>
                    <a:pt x="282" y="691"/>
                    <a:pt x="282" y="691"/>
                    <a:pt x="282" y="691"/>
                  </a:cubicBezTo>
                  <a:cubicBezTo>
                    <a:pt x="284" y="704"/>
                    <a:pt x="284" y="704"/>
                    <a:pt x="284" y="704"/>
                  </a:cubicBezTo>
                  <a:cubicBezTo>
                    <a:pt x="310" y="699"/>
                    <a:pt x="327" y="695"/>
                    <a:pt x="335" y="694"/>
                  </a:cubicBezTo>
                  <a:cubicBezTo>
                    <a:pt x="353" y="690"/>
                    <a:pt x="390" y="682"/>
                    <a:pt x="409" y="677"/>
                  </a:cubicBezTo>
                  <a:cubicBezTo>
                    <a:pt x="418" y="675"/>
                    <a:pt x="440" y="670"/>
                    <a:pt x="450" y="668"/>
                  </a:cubicBezTo>
                  <a:cubicBezTo>
                    <a:pt x="452" y="668"/>
                    <a:pt x="452" y="668"/>
                    <a:pt x="452" y="668"/>
                  </a:cubicBezTo>
                  <a:cubicBezTo>
                    <a:pt x="452" y="667"/>
                    <a:pt x="451" y="667"/>
                    <a:pt x="451" y="667"/>
                  </a:cubicBezTo>
                  <a:cubicBezTo>
                    <a:pt x="451" y="666"/>
                    <a:pt x="449" y="663"/>
                    <a:pt x="449" y="662"/>
                  </a:cubicBezTo>
                  <a:cubicBezTo>
                    <a:pt x="449" y="661"/>
                    <a:pt x="450" y="659"/>
                    <a:pt x="450" y="658"/>
                  </a:cubicBezTo>
                  <a:cubicBezTo>
                    <a:pt x="451" y="657"/>
                    <a:pt x="454" y="657"/>
                    <a:pt x="454" y="656"/>
                  </a:cubicBezTo>
                  <a:cubicBezTo>
                    <a:pt x="455" y="655"/>
                    <a:pt x="455" y="651"/>
                    <a:pt x="456" y="650"/>
                  </a:cubicBezTo>
                  <a:cubicBezTo>
                    <a:pt x="457" y="649"/>
                    <a:pt x="459" y="649"/>
                    <a:pt x="460" y="648"/>
                  </a:cubicBezTo>
                  <a:cubicBezTo>
                    <a:pt x="461" y="647"/>
                    <a:pt x="461" y="646"/>
                    <a:pt x="461" y="645"/>
                  </a:cubicBezTo>
                  <a:cubicBezTo>
                    <a:pt x="462" y="644"/>
                    <a:pt x="461" y="642"/>
                    <a:pt x="461" y="641"/>
                  </a:cubicBezTo>
                  <a:cubicBezTo>
                    <a:pt x="461" y="640"/>
                    <a:pt x="461" y="637"/>
                    <a:pt x="462" y="636"/>
                  </a:cubicBezTo>
                  <a:cubicBezTo>
                    <a:pt x="463" y="635"/>
                    <a:pt x="465" y="635"/>
                    <a:pt x="466" y="634"/>
                  </a:cubicBezTo>
                  <a:cubicBezTo>
                    <a:pt x="467" y="633"/>
                    <a:pt x="468" y="632"/>
                    <a:pt x="468" y="632"/>
                  </a:cubicBezTo>
                  <a:cubicBezTo>
                    <a:pt x="469" y="631"/>
                    <a:pt x="469" y="628"/>
                    <a:pt x="470" y="627"/>
                  </a:cubicBezTo>
                  <a:cubicBezTo>
                    <a:pt x="471" y="626"/>
                    <a:pt x="473" y="625"/>
                    <a:pt x="474" y="624"/>
                  </a:cubicBezTo>
                  <a:cubicBezTo>
                    <a:pt x="474" y="623"/>
                    <a:pt x="476" y="621"/>
                    <a:pt x="476" y="620"/>
                  </a:cubicBezTo>
                  <a:cubicBezTo>
                    <a:pt x="477" y="618"/>
                    <a:pt x="476" y="615"/>
                    <a:pt x="475" y="614"/>
                  </a:cubicBezTo>
                  <a:cubicBezTo>
                    <a:pt x="475" y="613"/>
                    <a:pt x="475" y="612"/>
                    <a:pt x="475" y="611"/>
                  </a:cubicBezTo>
                  <a:cubicBezTo>
                    <a:pt x="475" y="610"/>
                    <a:pt x="477" y="608"/>
                    <a:pt x="477" y="607"/>
                  </a:cubicBezTo>
                  <a:cubicBezTo>
                    <a:pt x="478" y="607"/>
                    <a:pt x="480" y="606"/>
                    <a:pt x="481" y="605"/>
                  </a:cubicBezTo>
                  <a:cubicBezTo>
                    <a:pt x="481" y="604"/>
                    <a:pt x="481" y="601"/>
                    <a:pt x="481" y="600"/>
                  </a:cubicBezTo>
                  <a:cubicBezTo>
                    <a:pt x="481" y="599"/>
                    <a:pt x="480" y="597"/>
                    <a:pt x="480" y="596"/>
                  </a:cubicBezTo>
                  <a:cubicBezTo>
                    <a:pt x="479" y="594"/>
                    <a:pt x="478" y="589"/>
                    <a:pt x="478" y="587"/>
                  </a:cubicBezTo>
                  <a:cubicBezTo>
                    <a:pt x="478" y="585"/>
                    <a:pt x="477" y="582"/>
                    <a:pt x="477" y="580"/>
                  </a:cubicBezTo>
                  <a:cubicBezTo>
                    <a:pt x="477" y="577"/>
                    <a:pt x="478" y="571"/>
                    <a:pt x="479" y="569"/>
                  </a:cubicBezTo>
                  <a:cubicBezTo>
                    <a:pt x="480" y="567"/>
                    <a:pt x="484" y="563"/>
                    <a:pt x="487" y="562"/>
                  </a:cubicBezTo>
                  <a:cubicBezTo>
                    <a:pt x="488" y="560"/>
                    <a:pt x="493" y="559"/>
                    <a:pt x="495" y="558"/>
                  </a:cubicBezTo>
                  <a:cubicBezTo>
                    <a:pt x="496" y="557"/>
                    <a:pt x="500" y="554"/>
                    <a:pt x="501" y="553"/>
                  </a:cubicBezTo>
                  <a:cubicBezTo>
                    <a:pt x="502" y="551"/>
                    <a:pt x="503" y="546"/>
                    <a:pt x="504" y="544"/>
                  </a:cubicBezTo>
                  <a:cubicBezTo>
                    <a:pt x="504" y="542"/>
                    <a:pt x="503" y="537"/>
                    <a:pt x="503" y="535"/>
                  </a:cubicBezTo>
                  <a:cubicBezTo>
                    <a:pt x="503" y="534"/>
                    <a:pt x="501" y="533"/>
                    <a:pt x="501" y="532"/>
                  </a:cubicBezTo>
                  <a:cubicBezTo>
                    <a:pt x="501" y="530"/>
                    <a:pt x="501" y="526"/>
                    <a:pt x="501" y="524"/>
                  </a:cubicBezTo>
                  <a:cubicBezTo>
                    <a:pt x="501" y="523"/>
                    <a:pt x="502" y="521"/>
                    <a:pt x="502" y="520"/>
                  </a:cubicBezTo>
                  <a:cubicBezTo>
                    <a:pt x="502" y="519"/>
                    <a:pt x="502" y="516"/>
                    <a:pt x="503" y="516"/>
                  </a:cubicBezTo>
                  <a:cubicBezTo>
                    <a:pt x="503" y="515"/>
                    <a:pt x="505" y="516"/>
                    <a:pt x="505" y="516"/>
                  </a:cubicBezTo>
                  <a:cubicBezTo>
                    <a:pt x="507" y="516"/>
                    <a:pt x="510" y="516"/>
                    <a:pt x="510" y="515"/>
                  </a:cubicBezTo>
                  <a:cubicBezTo>
                    <a:pt x="511" y="514"/>
                    <a:pt x="509" y="511"/>
                    <a:pt x="509" y="510"/>
                  </a:cubicBezTo>
                  <a:cubicBezTo>
                    <a:pt x="508" y="510"/>
                    <a:pt x="506" y="509"/>
                    <a:pt x="505" y="509"/>
                  </a:cubicBezTo>
                  <a:cubicBezTo>
                    <a:pt x="504" y="508"/>
                    <a:pt x="503" y="507"/>
                    <a:pt x="503" y="506"/>
                  </a:cubicBezTo>
                  <a:cubicBezTo>
                    <a:pt x="503" y="505"/>
                    <a:pt x="504" y="503"/>
                    <a:pt x="505" y="502"/>
                  </a:cubicBezTo>
                  <a:cubicBezTo>
                    <a:pt x="506" y="501"/>
                    <a:pt x="508" y="500"/>
                    <a:pt x="509" y="499"/>
                  </a:cubicBezTo>
                  <a:cubicBezTo>
                    <a:pt x="511" y="498"/>
                    <a:pt x="513" y="495"/>
                    <a:pt x="514" y="494"/>
                  </a:cubicBezTo>
                  <a:cubicBezTo>
                    <a:pt x="515" y="493"/>
                    <a:pt x="517" y="492"/>
                    <a:pt x="518" y="492"/>
                  </a:cubicBezTo>
                  <a:cubicBezTo>
                    <a:pt x="519" y="492"/>
                    <a:pt x="521" y="493"/>
                    <a:pt x="523" y="493"/>
                  </a:cubicBezTo>
                  <a:cubicBezTo>
                    <a:pt x="523" y="493"/>
                    <a:pt x="525" y="493"/>
                    <a:pt x="526" y="493"/>
                  </a:cubicBezTo>
                  <a:cubicBezTo>
                    <a:pt x="527" y="494"/>
                    <a:pt x="528" y="496"/>
                    <a:pt x="528" y="497"/>
                  </a:cubicBezTo>
                  <a:cubicBezTo>
                    <a:pt x="528" y="498"/>
                    <a:pt x="526" y="499"/>
                    <a:pt x="525" y="500"/>
                  </a:cubicBezTo>
                  <a:cubicBezTo>
                    <a:pt x="524" y="500"/>
                    <a:pt x="522" y="500"/>
                    <a:pt x="521" y="501"/>
                  </a:cubicBezTo>
                  <a:cubicBezTo>
                    <a:pt x="521" y="501"/>
                    <a:pt x="522" y="503"/>
                    <a:pt x="521" y="503"/>
                  </a:cubicBezTo>
                  <a:cubicBezTo>
                    <a:pt x="521" y="504"/>
                    <a:pt x="518" y="505"/>
                    <a:pt x="518" y="506"/>
                  </a:cubicBezTo>
                  <a:cubicBezTo>
                    <a:pt x="518" y="507"/>
                    <a:pt x="518" y="509"/>
                    <a:pt x="519" y="509"/>
                  </a:cubicBezTo>
                  <a:cubicBezTo>
                    <a:pt x="520" y="510"/>
                    <a:pt x="521" y="509"/>
                    <a:pt x="522" y="510"/>
                  </a:cubicBezTo>
                  <a:cubicBezTo>
                    <a:pt x="522" y="510"/>
                    <a:pt x="522" y="512"/>
                    <a:pt x="523" y="512"/>
                  </a:cubicBezTo>
                  <a:cubicBezTo>
                    <a:pt x="523" y="513"/>
                    <a:pt x="525" y="514"/>
                    <a:pt x="525" y="514"/>
                  </a:cubicBezTo>
                  <a:cubicBezTo>
                    <a:pt x="527" y="514"/>
                    <a:pt x="529" y="513"/>
                    <a:pt x="530" y="513"/>
                  </a:cubicBezTo>
                  <a:cubicBezTo>
                    <a:pt x="531" y="513"/>
                    <a:pt x="534" y="513"/>
                    <a:pt x="535" y="512"/>
                  </a:cubicBezTo>
                  <a:cubicBezTo>
                    <a:pt x="536" y="511"/>
                    <a:pt x="537" y="507"/>
                    <a:pt x="538" y="507"/>
                  </a:cubicBezTo>
                  <a:cubicBezTo>
                    <a:pt x="538" y="506"/>
                    <a:pt x="540" y="504"/>
                    <a:pt x="540" y="502"/>
                  </a:cubicBezTo>
                  <a:cubicBezTo>
                    <a:pt x="541" y="501"/>
                    <a:pt x="542" y="498"/>
                    <a:pt x="542" y="496"/>
                  </a:cubicBezTo>
                  <a:cubicBezTo>
                    <a:pt x="542" y="495"/>
                    <a:pt x="540" y="493"/>
                    <a:pt x="540" y="492"/>
                  </a:cubicBezTo>
                  <a:cubicBezTo>
                    <a:pt x="540" y="491"/>
                    <a:pt x="541" y="489"/>
                    <a:pt x="542" y="487"/>
                  </a:cubicBezTo>
                  <a:cubicBezTo>
                    <a:pt x="542" y="486"/>
                    <a:pt x="542" y="484"/>
                    <a:pt x="542" y="48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864100" y="3922713"/>
              <a:ext cx="646112" cy="660400"/>
            </a:xfrm>
            <a:custGeom>
              <a:avLst/>
              <a:gdLst>
                <a:gd name="T0" fmla="*/ 747 w 767"/>
                <a:gd name="T1" fmla="*/ 445 h 784"/>
                <a:gd name="T2" fmla="*/ 721 w 767"/>
                <a:gd name="T3" fmla="*/ 438 h 784"/>
                <a:gd name="T4" fmla="*/ 713 w 767"/>
                <a:gd name="T5" fmla="*/ 406 h 784"/>
                <a:gd name="T6" fmla="*/ 694 w 767"/>
                <a:gd name="T7" fmla="*/ 379 h 784"/>
                <a:gd name="T8" fmla="*/ 664 w 767"/>
                <a:gd name="T9" fmla="*/ 367 h 784"/>
                <a:gd name="T10" fmla="*/ 655 w 767"/>
                <a:gd name="T11" fmla="*/ 332 h 784"/>
                <a:gd name="T12" fmla="*/ 639 w 767"/>
                <a:gd name="T13" fmla="*/ 303 h 784"/>
                <a:gd name="T14" fmla="*/ 597 w 767"/>
                <a:gd name="T15" fmla="*/ 286 h 784"/>
                <a:gd name="T16" fmla="*/ 581 w 767"/>
                <a:gd name="T17" fmla="*/ 265 h 784"/>
                <a:gd name="T18" fmla="*/ 565 w 767"/>
                <a:gd name="T19" fmla="*/ 238 h 784"/>
                <a:gd name="T20" fmla="*/ 535 w 767"/>
                <a:gd name="T21" fmla="*/ 219 h 784"/>
                <a:gd name="T22" fmla="*/ 506 w 767"/>
                <a:gd name="T23" fmla="*/ 194 h 784"/>
                <a:gd name="T24" fmla="*/ 463 w 767"/>
                <a:gd name="T25" fmla="*/ 169 h 784"/>
                <a:gd name="T26" fmla="*/ 428 w 767"/>
                <a:gd name="T27" fmla="*/ 140 h 784"/>
                <a:gd name="T28" fmla="*/ 402 w 767"/>
                <a:gd name="T29" fmla="*/ 95 h 784"/>
                <a:gd name="T30" fmla="*/ 365 w 767"/>
                <a:gd name="T31" fmla="*/ 83 h 784"/>
                <a:gd name="T32" fmla="*/ 323 w 767"/>
                <a:gd name="T33" fmla="*/ 60 h 784"/>
                <a:gd name="T34" fmla="*/ 331 w 767"/>
                <a:gd name="T35" fmla="*/ 25 h 784"/>
                <a:gd name="T36" fmla="*/ 343 w 767"/>
                <a:gd name="T37" fmla="*/ 1 h 784"/>
                <a:gd name="T38" fmla="*/ 47 w 767"/>
                <a:gd name="T39" fmla="*/ 54 h 784"/>
                <a:gd name="T40" fmla="*/ 127 w 767"/>
                <a:gd name="T41" fmla="*/ 433 h 784"/>
                <a:gd name="T42" fmla="*/ 132 w 767"/>
                <a:gd name="T43" fmla="*/ 446 h 784"/>
                <a:gd name="T44" fmla="*/ 143 w 767"/>
                <a:gd name="T45" fmla="*/ 463 h 784"/>
                <a:gd name="T46" fmla="*/ 160 w 767"/>
                <a:gd name="T47" fmla="*/ 484 h 784"/>
                <a:gd name="T48" fmla="*/ 160 w 767"/>
                <a:gd name="T49" fmla="*/ 506 h 784"/>
                <a:gd name="T50" fmla="*/ 173 w 767"/>
                <a:gd name="T51" fmla="*/ 524 h 784"/>
                <a:gd name="T52" fmla="*/ 160 w 767"/>
                <a:gd name="T53" fmla="*/ 540 h 784"/>
                <a:gd name="T54" fmla="*/ 159 w 767"/>
                <a:gd name="T55" fmla="*/ 560 h 784"/>
                <a:gd name="T56" fmla="*/ 152 w 767"/>
                <a:gd name="T57" fmla="*/ 590 h 784"/>
                <a:gd name="T58" fmla="*/ 158 w 767"/>
                <a:gd name="T59" fmla="*/ 614 h 784"/>
                <a:gd name="T60" fmla="*/ 170 w 767"/>
                <a:gd name="T61" fmla="*/ 635 h 784"/>
                <a:gd name="T62" fmla="*/ 173 w 767"/>
                <a:gd name="T63" fmla="*/ 660 h 784"/>
                <a:gd name="T64" fmla="*/ 174 w 767"/>
                <a:gd name="T65" fmla="*/ 685 h 784"/>
                <a:gd name="T66" fmla="*/ 175 w 767"/>
                <a:gd name="T67" fmla="*/ 706 h 784"/>
                <a:gd name="T68" fmla="*/ 181 w 767"/>
                <a:gd name="T69" fmla="*/ 713 h 784"/>
                <a:gd name="T70" fmla="*/ 195 w 767"/>
                <a:gd name="T71" fmla="*/ 732 h 784"/>
                <a:gd name="T72" fmla="*/ 199 w 767"/>
                <a:gd name="T73" fmla="*/ 753 h 784"/>
                <a:gd name="T74" fmla="*/ 218 w 767"/>
                <a:gd name="T75" fmla="*/ 784 h 784"/>
                <a:gd name="T76" fmla="*/ 614 w 767"/>
                <a:gd name="T77" fmla="*/ 749 h 784"/>
                <a:gd name="T78" fmla="*/ 631 w 767"/>
                <a:gd name="T79" fmla="*/ 775 h 784"/>
                <a:gd name="T80" fmla="*/ 647 w 767"/>
                <a:gd name="T81" fmla="*/ 750 h 784"/>
                <a:gd name="T82" fmla="*/ 634 w 767"/>
                <a:gd name="T83" fmla="*/ 716 h 784"/>
                <a:gd name="T84" fmla="*/ 638 w 767"/>
                <a:gd name="T85" fmla="*/ 696 h 784"/>
                <a:gd name="T86" fmla="*/ 655 w 767"/>
                <a:gd name="T87" fmla="*/ 689 h 784"/>
                <a:gd name="T88" fmla="*/ 680 w 767"/>
                <a:gd name="T89" fmla="*/ 696 h 784"/>
                <a:gd name="T90" fmla="*/ 712 w 767"/>
                <a:gd name="T91" fmla="*/ 693 h 784"/>
                <a:gd name="T92" fmla="*/ 719 w 767"/>
                <a:gd name="T93" fmla="*/ 682 h 784"/>
                <a:gd name="T94" fmla="*/ 717 w 767"/>
                <a:gd name="T95" fmla="*/ 651 h 784"/>
                <a:gd name="T96" fmla="*/ 718 w 767"/>
                <a:gd name="T97" fmla="*/ 637 h 784"/>
                <a:gd name="T98" fmla="*/ 723 w 767"/>
                <a:gd name="T99" fmla="*/ 608 h 784"/>
                <a:gd name="T100" fmla="*/ 725 w 767"/>
                <a:gd name="T101" fmla="*/ 578 h 784"/>
                <a:gd name="T102" fmla="*/ 726 w 767"/>
                <a:gd name="T103" fmla="*/ 550 h 784"/>
                <a:gd name="T104" fmla="*/ 737 w 767"/>
                <a:gd name="T105" fmla="*/ 530 h 784"/>
                <a:gd name="T106" fmla="*/ 725 w 767"/>
                <a:gd name="T107" fmla="*/ 512 h 784"/>
                <a:gd name="T108" fmla="*/ 746 w 767"/>
                <a:gd name="T109" fmla="*/ 495 h 784"/>
                <a:gd name="T110" fmla="*/ 739 w 767"/>
                <a:gd name="T111" fmla="*/ 483 h 784"/>
                <a:gd name="T112" fmla="*/ 756 w 767"/>
                <a:gd name="T113" fmla="*/ 473 h 784"/>
                <a:gd name="T114" fmla="*/ 765 w 767"/>
                <a:gd name="T115" fmla="*/ 46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7" h="784">
                  <a:moveTo>
                    <a:pt x="766" y="452"/>
                  </a:moveTo>
                  <a:cubicBezTo>
                    <a:pt x="765" y="451"/>
                    <a:pt x="761" y="453"/>
                    <a:pt x="759" y="452"/>
                  </a:cubicBezTo>
                  <a:cubicBezTo>
                    <a:pt x="758" y="452"/>
                    <a:pt x="758" y="451"/>
                    <a:pt x="757" y="451"/>
                  </a:cubicBezTo>
                  <a:cubicBezTo>
                    <a:pt x="757" y="451"/>
                    <a:pt x="756" y="452"/>
                    <a:pt x="756" y="452"/>
                  </a:cubicBezTo>
                  <a:cubicBezTo>
                    <a:pt x="755" y="452"/>
                    <a:pt x="753" y="451"/>
                    <a:pt x="752" y="450"/>
                  </a:cubicBezTo>
                  <a:cubicBezTo>
                    <a:pt x="751" y="449"/>
                    <a:pt x="751" y="447"/>
                    <a:pt x="750" y="446"/>
                  </a:cubicBezTo>
                  <a:cubicBezTo>
                    <a:pt x="749" y="446"/>
                    <a:pt x="747" y="446"/>
                    <a:pt x="747" y="445"/>
                  </a:cubicBezTo>
                  <a:cubicBezTo>
                    <a:pt x="745" y="445"/>
                    <a:pt x="744" y="443"/>
                    <a:pt x="742" y="442"/>
                  </a:cubicBezTo>
                  <a:cubicBezTo>
                    <a:pt x="741" y="442"/>
                    <a:pt x="739" y="442"/>
                    <a:pt x="738" y="443"/>
                  </a:cubicBezTo>
                  <a:cubicBezTo>
                    <a:pt x="738" y="443"/>
                    <a:pt x="737" y="445"/>
                    <a:pt x="737" y="446"/>
                  </a:cubicBezTo>
                  <a:cubicBezTo>
                    <a:pt x="736" y="447"/>
                    <a:pt x="733" y="448"/>
                    <a:pt x="732" y="448"/>
                  </a:cubicBezTo>
                  <a:cubicBezTo>
                    <a:pt x="731" y="447"/>
                    <a:pt x="729" y="444"/>
                    <a:pt x="728" y="444"/>
                  </a:cubicBezTo>
                  <a:cubicBezTo>
                    <a:pt x="727" y="443"/>
                    <a:pt x="725" y="443"/>
                    <a:pt x="724" y="442"/>
                  </a:cubicBezTo>
                  <a:cubicBezTo>
                    <a:pt x="723" y="442"/>
                    <a:pt x="721" y="440"/>
                    <a:pt x="721" y="438"/>
                  </a:cubicBezTo>
                  <a:cubicBezTo>
                    <a:pt x="720" y="437"/>
                    <a:pt x="722" y="433"/>
                    <a:pt x="721" y="431"/>
                  </a:cubicBezTo>
                  <a:cubicBezTo>
                    <a:pt x="720" y="430"/>
                    <a:pt x="718" y="429"/>
                    <a:pt x="717" y="428"/>
                  </a:cubicBezTo>
                  <a:cubicBezTo>
                    <a:pt x="716" y="427"/>
                    <a:pt x="714" y="425"/>
                    <a:pt x="714" y="423"/>
                  </a:cubicBezTo>
                  <a:cubicBezTo>
                    <a:pt x="714" y="422"/>
                    <a:pt x="716" y="419"/>
                    <a:pt x="716" y="417"/>
                  </a:cubicBezTo>
                  <a:cubicBezTo>
                    <a:pt x="717" y="416"/>
                    <a:pt x="717" y="413"/>
                    <a:pt x="717" y="412"/>
                  </a:cubicBezTo>
                  <a:cubicBezTo>
                    <a:pt x="717" y="411"/>
                    <a:pt x="715" y="411"/>
                    <a:pt x="715" y="410"/>
                  </a:cubicBezTo>
                  <a:cubicBezTo>
                    <a:pt x="714" y="409"/>
                    <a:pt x="714" y="407"/>
                    <a:pt x="713" y="406"/>
                  </a:cubicBezTo>
                  <a:cubicBezTo>
                    <a:pt x="712" y="405"/>
                    <a:pt x="709" y="405"/>
                    <a:pt x="708" y="404"/>
                  </a:cubicBezTo>
                  <a:cubicBezTo>
                    <a:pt x="707" y="404"/>
                    <a:pt x="706" y="402"/>
                    <a:pt x="706" y="401"/>
                  </a:cubicBezTo>
                  <a:cubicBezTo>
                    <a:pt x="706" y="400"/>
                    <a:pt x="705" y="398"/>
                    <a:pt x="704" y="397"/>
                  </a:cubicBezTo>
                  <a:cubicBezTo>
                    <a:pt x="704" y="396"/>
                    <a:pt x="701" y="394"/>
                    <a:pt x="700" y="392"/>
                  </a:cubicBezTo>
                  <a:cubicBezTo>
                    <a:pt x="700" y="391"/>
                    <a:pt x="699" y="387"/>
                    <a:pt x="699" y="387"/>
                  </a:cubicBezTo>
                  <a:cubicBezTo>
                    <a:pt x="699" y="386"/>
                    <a:pt x="698" y="384"/>
                    <a:pt x="697" y="383"/>
                  </a:cubicBezTo>
                  <a:cubicBezTo>
                    <a:pt x="696" y="382"/>
                    <a:pt x="695" y="380"/>
                    <a:pt x="694" y="379"/>
                  </a:cubicBezTo>
                  <a:cubicBezTo>
                    <a:pt x="693" y="378"/>
                    <a:pt x="690" y="379"/>
                    <a:pt x="689" y="378"/>
                  </a:cubicBezTo>
                  <a:cubicBezTo>
                    <a:pt x="688" y="378"/>
                    <a:pt x="687" y="376"/>
                    <a:pt x="686" y="375"/>
                  </a:cubicBezTo>
                  <a:cubicBezTo>
                    <a:pt x="685" y="374"/>
                    <a:pt x="684" y="372"/>
                    <a:pt x="682" y="372"/>
                  </a:cubicBezTo>
                  <a:cubicBezTo>
                    <a:pt x="681" y="372"/>
                    <a:pt x="679" y="374"/>
                    <a:pt x="679" y="374"/>
                  </a:cubicBezTo>
                  <a:cubicBezTo>
                    <a:pt x="679" y="374"/>
                    <a:pt x="674" y="373"/>
                    <a:pt x="673" y="372"/>
                  </a:cubicBezTo>
                  <a:cubicBezTo>
                    <a:pt x="672" y="372"/>
                    <a:pt x="671" y="369"/>
                    <a:pt x="670" y="369"/>
                  </a:cubicBezTo>
                  <a:cubicBezTo>
                    <a:pt x="668" y="368"/>
                    <a:pt x="665" y="368"/>
                    <a:pt x="664" y="367"/>
                  </a:cubicBezTo>
                  <a:cubicBezTo>
                    <a:pt x="663" y="367"/>
                    <a:pt x="662" y="365"/>
                    <a:pt x="662" y="364"/>
                  </a:cubicBezTo>
                  <a:cubicBezTo>
                    <a:pt x="662" y="362"/>
                    <a:pt x="664" y="360"/>
                    <a:pt x="664" y="359"/>
                  </a:cubicBezTo>
                  <a:cubicBezTo>
                    <a:pt x="664" y="357"/>
                    <a:pt x="661" y="353"/>
                    <a:pt x="661" y="353"/>
                  </a:cubicBezTo>
                  <a:cubicBezTo>
                    <a:pt x="661" y="353"/>
                    <a:pt x="658" y="350"/>
                    <a:pt x="658" y="349"/>
                  </a:cubicBezTo>
                  <a:cubicBezTo>
                    <a:pt x="657" y="347"/>
                    <a:pt x="660" y="344"/>
                    <a:pt x="659" y="343"/>
                  </a:cubicBezTo>
                  <a:cubicBezTo>
                    <a:pt x="659" y="341"/>
                    <a:pt x="656" y="339"/>
                    <a:pt x="655" y="337"/>
                  </a:cubicBezTo>
                  <a:cubicBezTo>
                    <a:pt x="655" y="336"/>
                    <a:pt x="655" y="333"/>
                    <a:pt x="655" y="332"/>
                  </a:cubicBezTo>
                  <a:cubicBezTo>
                    <a:pt x="654" y="331"/>
                    <a:pt x="654" y="328"/>
                    <a:pt x="653" y="327"/>
                  </a:cubicBezTo>
                  <a:cubicBezTo>
                    <a:pt x="652" y="327"/>
                    <a:pt x="649" y="326"/>
                    <a:pt x="648" y="325"/>
                  </a:cubicBezTo>
                  <a:cubicBezTo>
                    <a:pt x="648" y="324"/>
                    <a:pt x="647" y="323"/>
                    <a:pt x="646" y="322"/>
                  </a:cubicBezTo>
                  <a:cubicBezTo>
                    <a:pt x="646" y="321"/>
                    <a:pt x="646" y="318"/>
                    <a:pt x="645" y="317"/>
                  </a:cubicBezTo>
                  <a:cubicBezTo>
                    <a:pt x="644" y="316"/>
                    <a:pt x="641" y="315"/>
                    <a:pt x="640" y="313"/>
                  </a:cubicBezTo>
                  <a:cubicBezTo>
                    <a:pt x="639" y="313"/>
                    <a:pt x="639" y="310"/>
                    <a:pt x="639" y="309"/>
                  </a:cubicBezTo>
                  <a:cubicBezTo>
                    <a:pt x="639" y="308"/>
                    <a:pt x="639" y="304"/>
                    <a:pt x="639" y="303"/>
                  </a:cubicBezTo>
                  <a:cubicBezTo>
                    <a:pt x="639" y="303"/>
                    <a:pt x="637" y="300"/>
                    <a:pt x="636" y="299"/>
                  </a:cubicBezTo>
                  <a:cubicBezTo>
                    <a:pt x="635" y="298"/>
                    <a:pt x="632" y="298"/>
                    <a:pt x="631" y="297"/>
                  </a:cubicBezTo>
                  <a:cubicBezTo>
                    <a:pt x="630" y="297"/>
                    <a:pt x="627" y="296"/>
                    <a:pt x="626" y="295"/>
                  </a:cubicBezTo>
                  <a:cubicBezTo>
                    <a:pt x="624" y="294"/>
                    <a:pt x="621" y="290"/>
                    <a:pt x="619" y="290"/>
                  </a:cubicBezTo>
                  <a:cubicBezTo>
                    <a:pt x="617" y="289"/>
                    <a:pt x="615" y="291"/>
                    <a:pt x="613" y="291"/>
                  </a:cubicBezTo>
                  <a:cubicBezTo>
                    <a:pt x="611" y="291"/>
                    <a:pt x="608" y="290"/>
                    <a:pt x="606" y="289"/>
                  </a:cubicBezTo>
                  <a:cubicBezTo>
                    <a:pt x="604" y="289"/>
                    <a:pt x="597" y="286"/>
                    <a:pt x="597" y="286"/>
                  </a:cubicBezTo>
                  <a:cubicBezTo>
                    <a:pt x="596" y="286"/>
                    <a:pt x="594" y="282"/>
                    <a:pt x="594" y="281"/>
                  </a:cubicBezTo>
                  <a:cubicBezTo>
                    <a:pt x="594" y="279"/>
                    <a:pt x="594" y="277"/>
                    <a:pt x="594" y="276"/>
                  </a:cubicBezTo>
                  <a:cubicBezTo>
                    <a:pt x="594" y="275"/>
                    <a:pt x="593" y="272"/>
                    <a:pt x="591" y="272"/>
                  </a:cubicBezTo>
                  <a:cubicBezTo>
                    <a:pt x="590" y="272"/>
                    <a:pt x="590" y="275"/>
                    <a:pt x="589" y="275"/>
                  </a:cubicBezTo>
                  <a:cubicBezTo>
                    <a:pt x="587" y="275"/>
                    <a:pt x="585" y="272"/>
                    <a:pt x="583" y="272"/>
                  </a:cubicBezTo>
                  <a:cubicBezTo>
                    <a:pt x="582" y="271"/>
                    <a:pt x="579" y="271"/>
                    <a:pt x="579" y="270"/>
                  </a:cubicBezTo>
                  <a:cubicBezTo>
                    <a:pt x="578" y="268"/>
                    <a:pt x="581" y="266"/>
                    <a:pt x="581" y="265"/>
                  </a:cubicBezTo>
                  <a:cubicBezTo>
                    <a:pt x="581" y="263"/>
                    <a:pt x="579" y="261"/>
                    <a:pt x="577" y="260"/>
                  </a:cubicBezTo>
                  <a:cubicBezTo>
                    <a:pt x="577" y="259"/>
                    <a:pt x="575" y="258"/>
                    <a:pt x="574" y="258"/>
                  </a:cubicBezTo>
                  <a:cubicBezTo>
                    <a:pt x="572" y="258"/>
                    <a:pt x="570" y="258"/>
                    <a:pt x="568" y="257"/>
                  </a:cubicBezTo>
                  <a:cubicBezTo>
                    <a:pt x="567" y="257"/>
                    <a:pt x="565" y="256"/>
                    <a:pt x="565" y="255"/>
                  </a:cubicBezTo>
                  <a:cubicBezTo>
                    <a:pt x="564" y="254"/>
                    <a:pt x="565" y="251"/>
                    <a:pt x="565" y="250"/>
                  </a:cubicBezTo>
                  <a:cubicBezTo>
                    <a:pt x="565" y="248"/>
                    <a:pt x="563" y="246"/>
                    <a:pt x="563" y="245"/>
                  </a:cubicBezTo>
                  <a:cubicBezTo>
                    <a:pt x="563" y="243"/>
                    <a:pt x="565" y="240"/>
                    <a:pt x="565" y="238"/>
                  </a:cubicBezTo>
                  <a:cubicBezTo>
                    <a:pt x="565" y="237"/>
                    <a:pt x="563" y="235"/>
                    <a:pt x="562" y="235"/>
                  </a:cubicBezTo>
                  <a:cubicBezTo>
                    <a:pt x="560" y="234"/>
                    <a:pt x="557" y="235"/>
                    <a:pt x="556" y="234"/>
                  </a:cubicBezTo>
                  <a:cubicBezTo>
                    <a:pt x="554" y="233"/>
                    <a:pt x="553" y="231"/>
                    <a:pt x="552" y="230"/>
                  </a:cubicBezTo>
                  <a:cubicBezTo>
                    <a:pt x="551" y="229"/>
                    <a:pt x="549" y="226"/>
                    <a:pt x="548" y="225"/>
                  </a:cubicBezTo>
                  <a:cubicBezTo>
                    <a:pt x="547" y="225"/>
                    <a:pt x="545" y="224"/>
                    <a:pt x="545" y="223"/>
                  </a:cubicBezTo>
                  <a:cubicBezTo>
                    <a:pt x="544" y="222"/>
                    <a:pt x="543" y="221"/>
                    <a:pt x="542" y="220"/>
                  </a:cubicBezTo>
                  <a:cubicBezTo>
                    <a:pt x="540" y="220"/>
                    <a:pt x="536" y="219"/>
                    <a:pt x="535" y="219"/>
                  </a:cubicBezTo>
                  <a:cubicBezTo>
                    <a:pt x="534" y="218"/>
                    <a:pt x="533" y="217"/>
                    <a:pt x="533" y="217"/>
                  </a:cubicBezTo>
                  <a:cubicBezTo>
                    <a:pt x="532" y="217"/>
                    <a:pt x="530" y="219"/>
                    <a:pt x="529" y="219"/>
                  </a:cubicBezTo>
                  <a:cubicBezTo>
                    <a:pt x="528" y="219"/>
                    <a:pt x="526" y="218"/>
                    <a:pt x="525" y="218"/>
                  </a:cubicBezTo>
                  <a:cubicBezTo>
                    <a:pt x="524" y="217"/>
                    <a:pt x="522" y="216"/>
                    <a:pt x="521" y="215"/>
                  </a:cubicBezTo>
                  <a:cubicBezTo>
                    <a:pt x="519" y="214"/>
                    <a:pt x="518" y="210"/>
                    <a:pt x="516" y="208"/>
                  </a:cubicBezTo>
                  <a:cubicBezTo>
                    <a:pt x="515" y="207"/>
                    <a:pt x="511" y="205"/>
                    <a:pt x="510" y="204"/>
                  </a:cubicBezTo>
                  <a:cubicBezTo>
                    <a:pt x="509" y="202"/>
                    <a:pt x="508" y="196"/>
                    <a:pt x="506" y="194"/>
                  </a:cubicBezTo>
                  <a:cubicBezTo>
                    <a:pt x="505" y="193"/>
                    <a:pt x="502" y="192"/>
                    <a:pt x="501" y="191"/>
                  </a:cubicBezTo>
                  <a:cubicBezTo>
                    <a:pt x="499" y="190"/>
                    <a:pt x="496" y="187"/>
                    <a:pt x="494" y="185"/>
                  </a:cubicBezTo>
                  <a:cubicBezTo>
                    <a:pt x="492" y="184"/>
                    <a:pt x="487" y="181"/>
                    <a:pt x="484" y="180"/>
                  </a:cubicBezTo>
                  <a:cubicBezTo>
                    <a:pt x="483" y="179"/>
                    <a:pt x="480" y="179"/>
                    <a:pt x="478" y="179"/>
                  </a:cubicBezTo>
                  <a:cubicBezTo>
                    <a:pt x="476" y="179"/>
                    <a:pt x="473" y="178"/>
                    <a:pt x="472" y="177"/>
                  </a:cubicBezTo>
                  <a:cubicBezTo>
                    <a:pt x="471" y="176"/>
                    <a:pt x="468" y="174"/>
                    <a:pt x="466" y="173"/>
                  </a:cubicBezTo>
                  <a:cubicBezTo>
                    <a:pt x="465" y="172"/>
                    <a:pt x="464" y="169"/>
                    <a:pt x="463" y="169"/>
                  </a:cubicBezTo>
                  <a:cubicBezTo>
                    <a:pt x="461" y="168"/>
                    <a:pt x="456" y="169"/>
                    <a:pt x="455" y="168"/>
                  </a:cubicBezTo>
                  <a:cubicBezTo>
                    <a:pt x="453" y="167"/>
                    <a:pt x="453" y="163"/>
                    <a:pt x="452" y="162"/>
                  </a:cubicBezTo>
                  <a:cubicBezTo>
                    <a:pt x="451" y="160"/>
                    <a:pt x="448" y="156"/>
                    <a:pt x="447" y="154"/>
                  </a:cubicBezTo>
                  <a:cubicBezTo>
                    <a:pt x="446" y="153"/>
                    <a:pt x="442" y="151"/>
                    <a:pt x="441" y="150"/>
                  </a:cubicBezTo>
                  <a:cubicBezTo>
                    <a:pt x="440" y="149"/>
                    <a:pt x="440" y="146"/>
                    <a:pt x="439" y="145"/>
                  </a:cubicBezTo>
                  <a:cubicBezTo>
                    <a:pt x="438" y="144"/>
                    <a:pt x="436" y="142"/>
                    <a:pt x="435" y="141"/>
                  </a:cubicBezTo>
                  <a:cubicBezTo>
                    <a:pt x="433" y="140"/>
                    <a:pt x="430" y="141"/>
                    <a:pt x="428" y="140"/>
                  </a:cubicBezTo>
                  <a:cubicBezTo>
                    <a:pt x="427" y="138"/>
                    <a:pt x="425" y="134"/>
                    <a:pt x="424" y="132"/>
                  </a:cubicBezTo>
                  <a:cubicBezTo>
                    <a:pt x="423" y="130"/>
                    <a:pt x="421" y="126"/>
                    <a:pt x="421" y="124"/>
                  </a:cubicBezTo>
                  <a:cubicBezTo>
                    <a:pt x="420" y="122"/>
                    <a:pt x="420" y="119"/>
                    <a:pt x="419" y="117"/>
                  </a:cubicBezTo>
                  <a:cubicBezTo>
                    <a:pt x="418" y="116"/>
                    <a:pt x="416" y="114"/>
                    <a:pt x="415" y="113"/>
                  </a:cubicBezTo>
                  <a:cubicBezTo>
                    <a:pt x="414" y="112"/>
                    <a:pt x="412" y="109"/>
                    <a:pt x="410" y="108"/>
                  </a:cubicBezTo>
                  <a:cubicBezTo>
                    <a:pt x="409" y="107"/>
                    <a:pt x="406" y="105"/>
                    <a:pt x="405" y="104"/>
                  </a:cubicBezTo>
                  <a:cubicBezTo>
                    <a:pt x="403" y="102"/>
                    <a:pt x="403" y="97"/>
                    <a:pt x="402" y="95"/>
                  </a:cubicBezTo>
                  <a:cubicBezTo>
                    <a:pt x="401" y="93"/>
                    <a:pt x="399" y="90"/>
                    <a:pt x="397" y="89"/>
                  </a:cubicBezTo>
                  <a:cubicBezTo>
                    <a:pt x="396" y="88"/>
                    <a:pt x="394" y="86"/>
                    <a:pt x="393" y="85"/>
                  </a:cubicBezTo>
                  <a:cubicBezTo>
                    <a:pt x="391" y="85"/>
                    <a:pt x="388" y="85"/>
                    <a:pt x="387" y="86"/>
                  </a:cubicBezTo>
                  <a:cubicBezTo>
                    <a:pt x="386" y="86"/>
                    <a:pt x="385" y="88"/>
                    <a:pt x="384" y="88"/>
                  </a:cubicBezTo>
                  <a:cubicBezTo>
                    <a:pt x="382" y="89"/>
                    <a:pt x="379" y="90"/>
                    <a:pt x="378" y="90"/>
                  </a:cubicBezTo>
                  <a:cubicBezTo>
                    <a:pt x="376" y="90"/>
                    <a:pt x="371" y="89"/>
                    <a:pt x="369" y="88"/>
                  </a:cubicBezTo>
                  <a:cubicBezTo>
                    <a:pt x="368" y="87"/>
                    <a:pt x="366" y="84"/>
                    <a:pt x="365" y="83"/>
                  </a:cubicBezTo>
                  <a:cubicBezTo>
                    <a:pt x="363" y="81"/>
                    <a:pt x="360" y="80"/>
                    <a:pt x="359" y="79"/>
                  </a:cubicBezTo>
                  <a:cubicBezTo>
                    <a:pt x="358" y="78"/>
                    <a:pt x="355" y="75"/>
                    <a:pt x="354" y="74"/>
                  </a:cubicBezTo>
                  <a:cubicBezTo>
                    <a:pt x="352" y="73"/>
                    <a:pt x="350" y="72"/>
                    <a:pt x="349" y="71"/>
                  </a:cubicBezTo>
                  <a:cubicBezTo>
                    <a:pt x="347" y="71"/>
                    <a:pt x="344" y="72"/>
                    <a:pt x="343" y="72"/>
                  </a:cubicBezTo>
                  <a:cubicBezTo>
                    <a:pt x="342" y="72"/>
                    <a:pt x="339" y="71"/>
                    <a:pt x="338" y="70"/>
                  </a:cubicBezTo>
                  <a:cubicBezTo>
                    <a:pt x="335" y="69"/>
                    <a:pt x="331" y="64"/>
                    <a:pt x="328" y="63"/>
                  </a:cubicBezTo>
                  <a:cubicBezTo>
                    <a:pt x="327" y="62"/>
                    <a:pt x="324" y="61"/>
                    <a:pt x="323" y="60"/>
                  </a:cubicBezTo>
                  <a:cubicBezTo>
                    <a:pt x="322" y="59"/>
                    <a:pt x="320" y="57"/>
                    <a:pt x="320" y="56"/>
                  </a:cubicBezTo>
                  <a:cubicBezTo>
                    <a:pt x="320" y="54"/>
                    <a:pt x="323" y="52"/>
                    <a:pt x="323" y="51"/>
                  </a:cubicBezTo>
                  <a:cubicBezTo>
                    <a:pt x="324" y="49"/>
                    <a:pt x="323" y="47"/>
                    <a:pt x="323" y="45"/>
                  </a:cubicBezTo>
                  <a:cubicBezTo>
                    <a:pt x="323" y="44"/>
                    <a:pt x="322" y="42"/>
                    <a:pt x="322" y="41"/>
                  </a:cubicBezTo>
                  <a:cubicBezTo>
                    <a:pt x="322" y="40"/>
                    <a:pt x="324" y="38"/>
                    <a:pt x="325" y="37"/>
                  </a:cubicBezTo>
                  <a:cubicBezTo>
                    <a:pt x="325" y="36"/>
                    <a:pt x="327" y="34"/>
                    <a:pt x="328" y="33"/>
                  </a:cubicBezTo>
                  <a:cubicBezTo>
                    <a:pt x="329" y="31"/>
                    <a:pt x="329" y="27"/>
                    <a:pt x="331" y="25"/>
                  </a:cubicBezTo>
                  <a:cubicBezTo>
                    <a:pt x="332" y="24"/>
                    <a:pt x="335" y="24"/>
                    <a:pt x="336" y="23"/>
                  </a:cubicBezTo>
                  <a:cubicBezTo>
                    <a:pt x="337" y="22"/>
                    <a:pt x="337" y="20"/>
                    <a:pt x="338" y="19"/>
                  </a:cubicBezTo>
                  <a:cubicBezTo>
                    <a:pt x="339" y="18"/>
                    <a:pt x="340" y="16"/>
                    <a:pt x="341" y="16"/>
                  </a:cubicBezTo>
                  <a:cubicBezTo>
                    <a:pt x="342" y="15"/>
                    <a:pt x="344" y="15"/>
                    <a:pt x="345" y="14"/>
                  </a:cubicBezTo>
                  <a:cubicBezTo>
                    <a:pt x="346" y="12"/>
                    <a:pt x="345" y="9"/>
                    <a:pt x="345" y="7"/>
                  </a:cubicBezTo>
                  <a:cubicBezTo>
                    <a:pt x="345" y="6"/>
                    <a:pt x="345" y="3"/>
                    <a:pt x="345" y="0"/>
                  </a:cubicBezTo>
                  <a:cubicBezTo>
                    <a:pt x="344" y="1"/>
                    <a:pt x="343" y="1"/>
                    <a:pt x="343" y="1"/>
                  </a:cubicBezTo>
                  <a:cubicBezTo>
                    <a:pt x="340" y="2"/>
                    <a:pt x="333" y="3"/>
                    <a:pt x="330" y="3"/>
                  </a:cubicBezTo>
                  <a:cubicBezTo>
                    <a:pt x="320" y="6"/>
                    <a:pt x="298" y="11"/>
                    <a:pt x="288" y="13"/>
                  </a:cubicBezTo>
                  <a:cubicBezTo>
                    <a:pt x="270" y="16"/>
                    <a:pt x="234" y="23"/>
                    <a:pt x="217" y="26"/>
                  </a:cubicBezTo>
                  <a:cubicBezTo>
                    <a:pt x="207" y="27"/>
                    <a:pt x="189" y="30"/>
                    <a:pt x="176" y="32"/>
                  </a:cubicBezTo>
                  <a:cubicBezTo>
                    <a:pt x="173" y="33"/>
                    <a:pt x="170" y="33"/>
                    <a:pt x="167" y="34"/>
                  </a:cubicBezTo>
                  <a:cubicBezTo>
                    <a:pt x="156" y="36"/>
                    <a:pt x="134" y="39"/>
                    <a:pt x="123" y="41"/>
                  </a:cubicBezTo>
                  <a:cubicBezTo>
                    <a:pt x="104" y="44"/>
                    <a:pt x="66" y="51"/>
                    <a:pt x="47" y="54"/>
                  </a:cubicBezTo>
                  <a:cubicBezTo>
                    <a:pt x="36" y="56"/>
                    <a:pt x="16" y="59"/>
                    <a:pt x="0" y="61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104" y="377"/>
                    <a:pt x="114" y="410"/>
                    <a:pt x="117" y="418"/>
                  </a:cubicBezTo>
                  <a:cubicBezTo>
                    <a:pt x="119" y="420"/>
                    <a:pt x="121" y="421"/>
                    <a:pt x="122" y="423"/>
                  </a:cubicBezTo>
                  <a:cubicBezTo>
                    <a:pt x="122" y="424"/>
                    <a:pt x="122" y="425"/>
                    <a:pt x="122" y="426"/>
                  </a:cubicBezTo>
                  <a:cubicBezTo>
                    <a:pt x="123" y="427"/>
                    <a:pt x="124" y="427"/>
                    <a:pt x="125" y="428"/>
                  </a:cubicBezTo>
                  <a:cubicBezTo>
                    <a:pt x="126" y="430"/>
                    <a:pt x="127" y="432"/>
                    <a:pt x="127" y="433"/>
                  </a:cubicBezTo>
                  <a:cubicBezTo>
                    <a:pt x="128" y="434"/>
                    <a:pt x="128" y="434"/>
                    <a:pt x="128" y="435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9" y="436"/>
                    <a:pt x="129" y="437"/>
                    <a:pt x="130" y="438"/>
                  </a:cubicBezTo>
                  <a:cubicBezTo>
                    <a:pt x="131" y="439"/>
                    <a:pt x="131" y="442"/>
                    <a:pt x="132" y="443"/>
                  </a:cubicBezTo>
                  <a:cubicBezTo>
                    <a:pt x="132" y="443"/>
                    <a:pt x="132" y="444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2" y="446"/>
                    <a:pt x="132" y="446"/>
                    <a:pt x="132" y="446"/>
                  </a:cubicBezTo>
                  <a:cubicBezTo>
                    <a:pt x="133" y="446"/>
                    <a:pt x="133" y="447"/>
                    <a:pt x="134" y="447"/>
                  </a:cubicBezTo>
                  <a:cubicBezTo>
                    <a:pt x="134" y="447"/>
                    <a:pt x="136" y="450"/>
                    <a:pt x="137" y="452"/>
                  </a:cubicBezTo>
                  <a:cubicBezTo>
                    <a:pt x="137" y="453"/>
                    <a:pt x="137" y="454"/>
                    <a:pt x="138" y="456"/>
                  </a:cubicBezTo>
                  <a:cubicBezTo>
                    <a:pt x="138" y="457"/>
                    <a:pt x="138" y="458"/>
                    <a:pt x="138" y="458"/>
                  </a:cubicBezTo>
                  <a:cubicBezTo>
                    <a:pt x="139" y="460"/>
                    <a:pt x="139" y="461"/>
                    <a:pt x="140" y="461"/>
                  </a:cubicBezTo>
                  <a:cubicBezTo>
                    <a:pt x="140" y="462"/>
                    <a:pt x="141" y="462"/>
                    <a:pt x="141" y="462"/>
                  </a:cubicBezTo>
                  <a:cubicBezTo>
                    <a:pt x="142" y="463"/>
                    <a:pt x="142" y="463"/>
                    <a:pt x="143" y="463"/>
                  </a:cubicBezTo>
                  <a:cubicBezTo>
                    <a:pt x="145" y="465"/>
                    <a:pt x="146" y="466"/>
                    <a:pt x="147" y="467"/>
                  </a:cubicBezTo>
                  <a:cubicBezTo>
                    <a:pt x="148" y="468"/>
                    <a:pt x="148" y="468"/>
                    <a:pt x="148" y="468"/>
                  </a:cubicBezTo>
                  <a:cubicBezTo>
                    <a:pt x="150" y="470"/>
                    <a:pt x="152" y="471"/>
                    <a:pt x="153" y="473"/>
                  </a:cubicBezTo>
                  <a:cubicBezTo>
                    <a:pt x="154" y="475"/>
                    <a:pt x="154" y="477"/>
                    <a:pt x="154" y="479"/>
                  </a:cubicBezTo>
                  <a:cubicBezTo>
                    <a:pt x="155" y="480"/>
                    <a:pt x="155" y="481"/>
                    <a:pt x="155" y="482"/>
                  </a:cubicBezTo>
                  <a:cubicBezTo>
                    <a:pt x="155" y="482"/>
                    <a:pt x="155" y="482"/>
                    <a:pt x="155" y="482"/>
                  </a:cubicBezTo>
                  <a:cubicBezTo>
                    <a:pt x="156" y="482"/>
                    <a:pt x="158" y="483"/>
                    <a:pt x="160" y="484"/>
                  </a:cubicBezTo>
                  <a:cubicBezTo>
                    <a:pt x="161" y="487"/>
                    <a:pt x="161" y="490"/>
                    <a:pt x="161" y="491"/>
                  </a:cubicBezTo>
                  <a:cubicBezTo>
                    <a:pt x="161" y="491"/>
                    <a:pt x="161" y="492"/>
                    <a:pt x="161" y="492"/>
                  </a:cubicBezTo>
                  <a:cubicBezTo>
                    <a:pt x="160" y="492"/>
                    <a:pt x="160" y="493"/>
                    <a:pt x="160" y="494"/>
                  </a:cubicBezTo>
                  <a:cubicBezTo>
                    <a:pt x="160" y="494"/>
                    <a:pt x="160" y="494"/>
                    <a:pt x="160" y="494"/>
                  </a:cubicBezTo>
                  <a:cubicBezTo>
                    <a:pt x="160" y="495"/>
                    <a:pt x="161" y="496"/>
                    <a:pt x="161" y="498"/>
                  </a:cubicBezTo>
                  <a:cubicBezTo>
                    <a:pt x="162" y="500"/>
                    <a:pt x="161" y="504"/>
                    <a:pt x="160" y="505"/>
                  </a:cubicBezTo>
                  <a:cubicBezTo>
                    <a:pt x="160" y="505"/>
                    <a:pt x="160" y="505"/>
                    <a:pt x="160" y="506"/>
                  </a:cubicBezTo>
                  <a:cubicBezTo>
                    <a:pt x="160" y="506"/>
                    <a:pt x="160" y="506"/>
                    <a:pt x="160" y="506"/>
                  </a:cubicBezTo>
                  <a:cubicBezTo>
                    <a:pt x="162" y="506"/>
                    <a:pt x="164" y="506"/>
                    <a:pt x="166" y="507"/>
                  </a:cubicBezTo>
                  <a:cubicBezTo>
                    <a:pt x="167" y="508"/>
                    <a:pt x="168" y="509"/>
                    <a:pt x="168" y="509"/>
                  </a:cubicBezTo>
                  <a:cubicBezTo>
                    <a:pt x="168" y="509"/>
                    <a:pt x="168" y="509"/>
                    <a:pt x="169" y="509"/>
                  </a:cubicBezTo>
                  <a:cubicBezTo>
                    <a:pt x="170" y="509"/>
                    <a:pt x="171" y="510"/>
                    <a:pt x="173" y="511"/>
                  </a:cubicBezTo>
                  <a:cubicBezTo>
                    <a:pt x="175" y="512"/>
                    <a:pt x="177" y="516"/>
                    <a:pt x="177" y="520"/>
                  </a:cubicBezTo>
                  <a:cubicBezTo>
                    <a:pt x="176" y="522"/>
                    <a:pt x="175" y="523"/>
                    <a:pt x="173" y="524"/>
                  </a:cubicBezTo>
                  <a:cubicBezTo>
                    <a:pt x="173" y="525"/>
                    <a:pt x="173" y="525"/>
                    <a:pt x="173" y="526"/>
                  </a:cubicBezTo>
                  <a:cubicBezTo>
                    <a:pt x="173" y="526"/>
                    <a:pt x="173" y="526"/>
                    <a:pt x="173" y="526"/>
                  </a:cubicBezTo>
                  <a:cubicBezTo>
                    <a:pt x="173" y="527"/>
                    <a:pt x="172" y="530"/>
                    <a:pt x="170" y="531"/>
                  </a:cubicBezTo>
                  <a:cubicBezTo>
                    <a:pt x="169" y="532"/>
                    <a:pt x="168" y="532"/>
                    <a:pt x="167" y="532"/>
                  </a:cubicBezTo>
                  <a:cubicBezTo>
                    <a:pt x="167" y="533"/>
                    <a:pt x="166" y="533"/>
                    <a:pt x="166" y="533"/>
                  </a:cubicBezTo>
                  <a:cubicBezTo>
                    <a:pt x="166" y="535"/>
                    <a:pt x="164" y="536"/>
                    <a:pt x="162" y="538"/>
                  </a:cubicBezTo>
                  <a:cubicBezTo>
                    <a:pt x="161" y="539"/>
                    <a:pt x="161" y="539"/>
                    <a:pt x="160" y="540"/>
                  </a:cubicBezTo>
                  <a:cubicBezTo>
                    <a:pt x="159" y="540"/>
                    <a:pt x="158" y="541"/>
                    <a:pt x="158" y="541"/>
                  </a:cubicBezTo>
                  <a:cubicBezTo>
                    <a:pt x="157" y="542"/>
                    <a:pt x="157" y="543"/>
                    <a:pt x="156" y="543"/>
                  </a:cubicBezTo>
                  <a:cubicBezTo>
                    <a:pt x="156" y="543"/>
                    <a:pt x="156" y="543"/>
                    <a:pt x="156" y="543"/>
                  </a:cubicBezTo>
                  <a:cubicBezTo>
                    <a:pt x="157" y="545"/>
                    <a:pt x="159" y="546"/>
                    <a:pt x="159" y="548"/>
                  </a:cubicBezTo>
                  <a:cubicBezTo>
                    <a:pt x="160" y="551"/>
                    <a:pt x="159" y="553"/>
                    <a:pt x="158" y="555"/>
                  </a:cubicBezTo>
                  <a:cubicBezTo>
                    <a:pt x="158" y="556"/>
                    <a:pt x="158" y="557"/>
                    <a:pt x="158" y="558"/>
                  </a:cubicBezTo>
                  <a:cubicBezTo>
                    <a:pt x="158" y="558"/>
                    <a:pt x="158" y="559"/>
                    <a:pt x="159" y="560"/>
                  </a:cubicBezTo>
                  <a:cubicBezTo>
                    <a:pt x="159" y="562"/>
                    <a:pt x="160" y="563"/>
                    <a:pt x="160" y="565"/>
                  </a:cubicBezTo>
                  <a:cubicBezTo>
                    <a:pt x="160" y="567"/>
                    <a:pt x="159" y="569"/>
                    <a:pt x="159" y="571"/>
                  </a:cubicBezTo>
                  <a:cubicBezTo>
                    <a:pt x="159" y="572"/>
                    <a:pt x="158" y="573"/>
                    <a:pt x="158" y="573"/>
                  </a:cubicBezTo>
                  <a:cubicBezTo>
                    <a:pt x="158" y="574"/>
                    <a:pt x="158" y="575"/>
                    <a:pt x="158" y="578"/>
                  </a:cubicBezTo>
                  <a:cubicBezTo>
                    <a:pt x="158" y="579"/>
                    <a:pt x="158" y="579"/>
                    <a:pt x="158" y="579"/>
                  </a:cubicBezTo>
                  <a:cubicBezTo>
                    <a:pt x="158" y="582"/>
                    <a:pt x="154" y="588"/>
                    <a:pt x="154" y="588"/>
                  </a:cubicBezTo>
                  <a:cubicBezTo>
                    <a:pt x="154" y="589"/>
                    <a:pt x="153" y="589"/>
                    <a:pt x="152" y="590"/>
                  </a:cubicBezTo>
                  <a:cubicBezTo>
                    <a:pt x="152" y="590"/>
                    <a:pt x="152" y="590"/>
                    <a:pt x="152" y="590"/>
                  </a:cubicBezTo>
                  <a:cubicBezTo>
                    <a:pt x="152" y="591"/>
                    <a:pt x="152" y="592"/>
                    <a:pt x="152" y="594"/>
                  </a:cubicBezTo>
                  <a:cubicBezTo>
                    <a:pt x="152" y="595"/>
                    <a:pt x="154" y="600"/>
                    <a:pt x="154" y="601"/>
                  </a:cubicBezTo>
                  <a:cubicBezTo>
                    <a:pt x="154" y="602"/>
                    <a:pt x="155" y="603"/>
                    <a:pt x="155" y="603"/>
                  </a:cubicBezTo>
                  <a:cubicBezTo>
                    <a:pt x="156" y="604"/>
                    <a:pt x="156" y="606"/>
                    <a:pt x="156" y="607"/>
                  </a:cubicBezTo>
                  <a:cubicBezTo>
                    <a:pt x="157" y="608"/>
                    <a:pt x="157" y="610"/>
                    <a:pt x="158" y="612"/>
                  </a:cubicBezTo>
                  <a:cubicBezTo>
                    <a:pt x="158" y="613"/>
                    <a:pt x="158" y="614"/>
                    <a:pt x="158" y="614"/>
                  </a:cubicBezTo>
                  <a:cubicBezTo>
                    <a:pt x="158" y="615"/>
                    <a:pt x="158" y="615"/>
                    <a:pt x="158" y="616"/>
                  </a:cubicBezTo>
                  <a:cubicBezTo>
                    <a:pt x="159" y="617"/>
                    <a:pt x="159" y="619"/>
                    <a:pt x="159" y="619"/>
                  </a:cubicBezTo>
                  <a:cubicBezTo>
                    <a:pt x="159" y="620"/>
                    <a:pt x="160" y="621"/>
                    <a:pt x="161" y="621"/>
                  </a:cubicBezTo>
                  <a:cubicBezTo>
                    <a:pt x="161" y="621"/>
                    <a:pt x="162" y="622"/>
                    <a:pt x="162" y="622"/>
                  </a:cubicBezTo>
                  <a:cubicBezTo>
                    <a:pt x="164" y="622"/>
                    <a:pt x="165" y="623"/>
                    <a:pt x="167" y="624"/>
                  </a:cubicBezTo>
                  <a:cubicBezTo>
                    <a:pt x="168" y="626"/>
                    <a:pt x="169" y="628"/>
                    <a:pt x="169" y="630"/>
                  </a:cubicBezTo>
                  <a:cubicBezTo>
                    <a:pt x="170" y="632"/>
                    <a:pt x="170" y="633"/>
                    <a:pt x="170" y="635"/>
                  </a:cubicBezTo>
                  <a:cubicBezTo>
                    <a:pt x="170" y="636"/>
                    <a:pt x="170" y="637"/>
                    <a:pt x="170" y="638"/>
                  </a:cubicBezTo>
                  <a:cubicBezTo>
                    <a:pt x="170" y="638"/>
                    <a:pt x="171" y="639"/>
                    <a:pt x="171" y="639"/>
                  </a:cubicBezTo>
                  <a:cubicBezTo>
                    <a:pt x="172" y="641"/>
                    <a:pt x="173" y="642"/>
                    <a:pt x="174" y="643"/>
                  </a:cubicBezTo>
                  <a:cubicBezTo>
                    <a:pt x="175" y="645"/>
                    <a:pt x="176" y="650"/>
                    <a:pt x="175" y="653"/>
                  </a:cubicBezTo>
                  <a:cubicBezTo>
                    <a:pt x="175" y="655"/>
                    <a:pt x="174" y="656"/>
                    <a:pt x="173" y="658"/>
                  </a:cubicBezTo>
                  <a:cubicBezTo>
                    <a:pt x="173" y="658"/>
                    <a:pt x="173" y="658"/>
                    <a:pt x="173" y="658"/>
                  </a:cubicBezTo>
                  <a:cubicBezTo>
                    <a:pt x="173" y="659"/>
                    <a:pt x="173" y="659"/>
                    <a:pt x="173" y="660"/>
                  </a:cubicBezTo>
                  <a:cubicBezTo>
                    <a:pt x="174" y="661"/>
                    <a:pt x="175" y="663"/>
                    <a:pt x="175" y="665"/>
                  </a:cubicBezTo>
                  <a:cubicBezTo>
                    <a:pt x="175" y="667"/>
                    <a:pt x="175" y="669"/>
                    <a:pt x="174" y="673"/>
                  </a:cubicBezTo>
                  <a:cubicBezTo>
                    <a:pt x="174" y="673"/>
                    <a:pt x="174" y="674"/>
                    <a:pt x="174" y="674"/>
                  </a:cubicBezTo>
                  <a:cubicBezTo>
                    <a:pt x="173" y="675"/>
                    <a:pt x="173" y="675"/>
                    <a:pt x="173" y="676"/>
                  </a:cubicBezTo>
                  <a:cubicBezTo>
                    <a:pt x="173" y="677"/>
                    <a:pt x="172" y="678"/>
                    <a:pt x="172" y="678"/>
                  </a:cubicBezTo>
                  <a:cubicBezTo>
                    <a:pt x="172" y="678"/>
                    <a:pt x="173" y="679"/>
                    <a:pt x="173" y="680"/>
                  </a:cubicBezTo>
                  <a:cubicBezTo>
                    <a:pt x="173" y="681"/>
                    <a:pt x="174" y="683"/>
                    <a:pt x="174" y="685"/>
                  </a:cubicBezTo>
                  <a:cubicBezTo>
                    <a:pt x="174" y="687"/>
                    <a:pt x="173" y="691"/>
                    <a:pt x="173" y="693"/>
                  </a:cubicBezTo>
                  <a:cubicBezTo>
                    <a:pt x="172" y="693"/>
                    <a:pt x="172" y="694"/>
                    <a:pt x="172" y="694"/>
                  </a:cubicBezTo>
                  <a:cubicBezTo>
                    <a:pt x="172" y="695"/>
                    <a:pt x="172" y="696"/>
                    <a:pt x="172" y="696"/>
                  </a:cubicBezTo>
                  <a:cubicBezTo>
                    <a:pt x="172" y="696"/>
                    <a:pt x="173" y="696"/>
                    <a:pt x="173" y="696"/>
                  </a:cubicBezTo>
                  <a:cubicBezTo>
                    <a:pt x="173" y="697"/>
                    <a:pt x="173" y="697"/>
                    <a:pt x="173" y="697"/>
                  </a:cubicBezTo>
                  <a:cubicBezTo>
                    <a:pt x="174" y="698"/>
                    <a:pt x="175" y="700"/>
                    <a:pt x="175" y="701"/>
                  </a:cubicBezTo>
                  <a:cubicBezTo>
                    <a:pt x="176" y="703"/>
                    <a:pt x="176" y="705"/>
                    <a:pt x="175" y="706"/>
                  </a:cubicBezTo>
                  <a:cubicBezTo>
                    <a:pt x="175" y="706"/>
                    <a:pt x="175" y="706"/>
                    <a:pt x="175" y="706"/>
                  </a:cubicBezTo>
                  <a:cubicBezTo>
                    <a:pt x="175" y="707"/>
                    <a:pt x="175" y="707"/>
                    <a:pt x="176" y="707"/>
                  </a:cubicBezTo>
                  <a:cubicBezTo>
                    <a:pt x="176" y="707"/>
                    <a:pt x="176" y="707"/>
                    <a:pt x="176" y="707"/>
                  </a:cubicBezTo>
                  <a:cubicBezTo>
                    <a:pt x="177" y="708"/>
                    <a:pt x="178" y="708"/>
                    <a:pt x="178" y="709"/>
                  </a:cubicBezTo>
                  <a:cubicBezTo>
                    <a:pt x="179" y="710"/>
                    <a:pt x="180" y="711"/>
                    <a:pt x="180" y="712"/>
                  </a:cubicBezTo>
                  <a:cubicBezTo>
                    <a:pt x="180" y="712"/>
                    <a:pt x="180" y="713"/>
                    <a:pt x="180" y="713"/>
                  </a:cubicBezTo>
                  <a:cubicBezTo>
                    <a:pt x="181" y="713"/>
                    <a:pt x="181" y="713"/>
                    <a:pt x="181" y="713"/>
                  </a:cubicBezTo>
                  <a:cubicBezTo>
                    <a:pt x="182" y="713"/>
                    <a:pt x="184" y="714"/>
                    <a:pt x="185" y="715"/>
                  </a:cubicBezTo>
                  <a:cubicBezTo>
                    <a:pt x="186" y="717"/>
                    <a:pt x="187" y="719"/>
                    <a:pt x="187" y="720"/>
                  </a:cubicBezTo>
                  <a:cubicBezTo>
                    <a:pt x="188" y="720"/>
                    <a:pt x="188" y="721"/>
                    <a:pt x="188" y="721"/>
                  </a:cubicBezTo>
                  <a:cubicBezTo>
                    <a:pt x="188" y="721"/>
                    <a:pt x="188" y="721"/>
                    <a:pt x="188" y="722"/>
                  </a:cubicBezTo>
                  <a:cubicBezTo>
                    <a:pt x="189" y="722"/>
                    <a:pt x="191" y="723"/>
                    <a:pt x="192" y="724"/>
                  </a:cubicBezTo>
                  <a:cubicBezTo>
                    <a:pt x="193" y="726"/>
                    <a:pt x="194" y="728"/>
                    <a:pt x="194" y="731"/>
                  </a:cubicBezTo>
                  <a:cubicBezTo>
                    <a:pt x="195" y="732"/>
                    <a:pt x="195" y="732"/>
                    <a:pt x="195" y="732"/>
                  </a:cubicBezTo>
                  <a:cubicBezTo>
                    <a:pt x="195" y="733"/>
                    <a:pt x="195" y="734"/>
                    <a:pt x="196" y="735"/>
                  </a:cubicBezTo>
                  <a:cubicBezTo>
                    <a:pt x="196" y="736"/>
                    <a:pt x="196" y="736"/>
                    <a:pt x="196" y="736"/>
                  </a:cubicBezTo>
                  <a:cubicBezTo>
                    <a:pt x="197" y="742"/>
                    <a:pt x="197" y="742"/>
                    <a:pt x="197" y="742"/>
                  </a:cubicBezTo>
                  <a:cubicBezTo>
                    <a:pt x="193" y="743"/>
                    <a:pt x="193" y="743"/>
                    <a:pt x="193" y="743"/>
                  </a:cubicBezTo>
                  <a:cubicBezTo>
                    <a:pt x="193" y="743"/>
                    <a:pt x="194" y="744"/>
                    <a:pt x="194" y="745"/>
                  </a:cubicBezTo>
                  <a:cubicBezTo>
                    <a:pt x="195" y="746"/>
                    <a:pt x="196" y="748"/>
                    <a:pt x="196" y="749"/>
                  </a:cubicBezTo>
                  <a:cubicBezTo>
                    <a:pt x="197" y="750"/>
                    <a:pt x="198" y="752"/>
                    <a:pt x="199" y="753"/>
                  </a:cubicBezTo>
                  <a:cubicBezTo>
                    <a:pt x="200" y="754"/>
                    <a:pt x="202" y="756"/>
                    <a:pt x="203" y="757"/>
                  </a:cubicBezTo>
                  <a:cubicBezTo>
                    <a:pt x="204" y="759"/>
                    <a:pt x="205" y="762"/>
                    <a:pt x="206" y="763"/>
                  </a:cubicBezTo>
                  <a:cubicBezTo>
                    <a:pt x="206" y="765"/>
                    <a:pt x="206" y="767"/>
                    <a:pt x="206" y="769"/>
                  </a:cubicBezTo>
                  <a:cubicBezTo>
                    <a:pt x="207" y="769"/>
                    <a:pt x="207" y="770"/>
                    <a:pt x="208" y="771"/>
                  </a:cubicBezTo>
                  <a:cubicBezTo>
                    <a:pt x="208" y="772"/>
                    <a:pt x="209" y="775"/>
                    <a:pt x="210" y="775"/>
                  </a:cubicBezTo>
                  <a:cubicBezTo>
                    <a:pt x="211" y="776"/>
                    <a:pt x="213" y="778"/>
                    <a:pt x="214" y="779"/>
                  </a:cubicBezTo>
                  <a:cubicBezTo>
                    <a:pt x="215" y="780"/>
                    <a:pt x="218" y="784"/>
                    <a:pt x="218" y="784"/>
                  </a:cubicBezTo>
                  <a:cubicBezTo>
                    <a:pt x="291" y="776"/>
                    <a:pt x="291" y="776"/>
                    <a:pt x="291" y="776"/>
                  </a:cubicBezTo>
                  <a:cubicBezTo>
                    <a:pt x="456" y="758"/>
                    <a:pt x="456" y="758"/>
                    <a:pt x="456" y="758"/>
                  </a:cubicBezTo>
                  <a:cubicBezTo>
                    <a:pt x="543" y="748"/>
                    <a:pt x="543" y="748"/>
                    <a:pt x="543" y="748"/>
                  </a:cubicBezTo>
                  <a:cubicBezTo>
                    <a:pt x="611" y="740"/>
                    <a:pt x="611" y="740"/>
                    <a:pt x="611" y="740"/>
                  </a:cubicBezTo>
                  <a:cubicBezTo>
                    <a:pt x="611" y="740"/>
                    <a:pt x="613" y="741"/>
                    <a:pt x="613" y="742"/>
                  </a:cubicBezTo>
                  <a:cubicBezTo>
                    <a:pt x="614" y="743"/>
                    <a:pt x="613" y="745"/>
                    <a:pt x="613" y="746"/>
                  </a:cubicBezTo>
                  <a:cubicBezTo>
                    <a:pt x="613" y="747"/>
                    <a:pt x="614" y="748"/>
                    <a:pt x="614" y="749"/>
                  </a:cubicBezTo>
                  <a:cubicBezTo>
                    <a:pt x="615" y="750"/>
                    <a:pt x="617" y="751"/>
                    <a:pt x="618" y="751"/>
                  </a:cubicBezTo>
                  <a:cubicBezTo>
                    <a:pt x="618" y="752"/>
                    <a:pt x="620" y="753"/>
                    <a:pt x="620" y="754"/>
                  </a:cubicBezTo>
                  <a:cubicBezTo>
                    <a:pt x="621" y="756"/>
                    <a:pt x="619" y="760"/>
                    <a:pt x="620" y="762"/>
                  </a:cubicBezTo>
                  <a:cubicBezTo>
                    <a:pt x="620" y="763"/>
                    <a:pt x="621" y="765"/>
                    <a:pt x="621" y="766"/>
                  </a:cubicBezTo>
                  <a:cubicBezTo>
                    <a:pt x="621" y="767"/>
                    <a:pt x="622" y="770"/>
                    <a:pt x="622" y="771"/>
                  </a:cubicBezTo>
                  <a:cubicBezTo>
                    <a:pt x="623" y="772"/>
                    <a:pt x="625" y="774"/>
                    <a:pt x="626" y="775"/>
                  </a:cubicBezTo>
                  <a:cubicBezTo>
                    <a:pt x="627" y="775"/>
                    <a:pt x="630" y="775"/>
                    <a:pt x="631" y="775"/>
                  </a:cubicBezTo>
                  <a:cubicBezTo>
                    <a:pt x="632" y="774"/>
                    <a:pt x="633" y="772"/>
                    <a:pt x="634" y="772"/>
                  </a:cubicBezTo>
                  <a:cubicBezTo>
                    <a:pt x="635" y="771"/>
                    <a:pt x="637" y="771"/>
                    <a:pt x="638" y="771"/>
                  </a:cubicBezTo>
                  <a:cubicBezTo>
                    <a:pt x="639" y="771"/>
                    <a:pt x="642" y="773"/>
                    <a:pt x="643" y="773"/>
                  </a:cubicBezTo>
                  <a:cubicBezTo>
                    <a:pt x="644" y="772"/>
                    <a:pt x="646" y="771"/>
                    <a:pt x="646" y="770"/>
                  </a:cubicBezTo>
                  <a:cubicBezTo>
                    <a:pt x="647" y="769"/>
                    <a:pt x="648" y="767"/>
                    <a:pt x="648" y="766"/>
                  </a:cubicBezTo>
                  <a:cubicBezTo>
                    <a:pt x="649" y="763"/>
                    <a:pt x="646" y="758"/>
                    <a:pt x="646" y="755"/>
                  </a:cubicBezTo>
                  <a:cubicBezTo>
                    <a:pt x="646" y="754"/>
                    <a:pt x="647" y="751"/>
                    <a:pt x="647" y="750"/>
                  </a:cubicBezTo>
                  <a:cubicBezTo>
                    <a:pt x="646" y="748"/>
                    <a:pt x="645" y="746"/>
                    <a:pt x="645" y="744"/>
                  </a:cubicBezTo>
                  <a:cubicBezTo>
                    <a:pt x="645" y="743"/>
                    <a:pt x="646" y="741"/>
                    <a:pt x="646" y="740"/>
                  </a:cubicBezTo>
                  <a:cubicBezTo>
                    <a:pt x="646" y="738"/>
                    <a:pt x="645" y="735"/>
                    <a:pt x="645" y="733"/>
                  </a:cubicBezTo>
                  <a:cubicBezTo>
                    <a:pt x="644" y="732"/>
                    <a:pt x="645" y="729"/>
                    <a:pt x="644" y="728"/>
                  </a:cubicBezTo>
                  <a:cubicBezTo>
                    <a:pt x="643" y="727"/>
                    <a:pt x="640" y="726"/>
                    <a:pt x="639" y="725"/>
                  </a:cubicBezTo>
                  <a:cubicBezTo>
                    <a:pt x="638" y="724"/>
                    <a:pt x="636" y="723"/>
                    <a:pt x="636" y="722"/>
                  </a:cubicBezTo>
                  <a:cubicBezTo>
                    <a:pt x="635" y="720"/>
                    <a:pt x="634" y="718"/>
                    <a:pt x="634" y="716"/>
                  </a:cubicBezTo>
                  <a:cubicBezTo>
                    <a:pt x="635" y="715"/>
                    <a:pt x="637" y="713"/>
                    <a:pt x="637" y="712"/>
                  </a:cubicBezTo>
                  <a:cubicBezTo>
                    <a:pt x="637" y="711"/>
                    <a:pt x="634" y="707"/>
                    <a:pt x="635" y="706"/>
                  </a:cubicBezTo>
                  <a:cubicBezTo>
                    <a:pt x="635" y="705"/>
                    <a:pt x="636" y="705"/>
                    <a:pt x="637" y="704"/>
                  </a:cubicBezTo>
                  <a:cubicBezTo>
                    <a:pt x="637" y="704"/>
                    <a:pt x="638" y="703"/>
                    <a:pt x="638" y="702"/>
                  </a:cubicBezTo>
                  <a:cubicBezTo>
                    <a:pt x="638" y="702"/>
                    <a:pt x="636" y="701"/>
                    <a:pt x="636" y="700"/>
                  </a:cubicBezTo>
                  <a:cubicBezTo>
                    <a:pt x="636" y="700"/>
                    <a:pt x="635" y="698"/>
                    <a:pt x="636" y="697"/>
                  </a:cubicBezTo>
                  <a:cubicBezTo>
                    <a:pt x="636" y="696"/>
                    <a:pt x="638" y="696"/>
                    <a:pt x="638" y="696"/>
                  </a:cubicBezTo>
                  <a:cubicBezTo>
                    <a:pt x="639" y="696"/>
                    <a:pt x="640" y="698"/>
                    <a:pt x="641" y="698"/>
                  </a:cubicBezTo>
                  <a:cubicBezTo>
                    <a:pt x="641" y="698"/>
                    <a:pt x="643" y="698"/>
                    <a:pt x="643" y="697"/>
                  </a:cubicBezTo>
                  <a:cubicBezTo>
                    <a:pt x="644" y="696"/>
                    <a:pt x="643" y="693"/>
                    <a:pt x="643" y="692"/>
                  </a:cubicBezTo>
                  <a:cubicBezTo>
                    <a:pt x="643" y="691"/>
                    <a:pt x="643" y="689"/>
                    <a:pt x="644" y="688"/>
                  </a:cubicBezTo>
                  <a:cubicBezTo>
                    <a:pt x="645" y="688"/>
                    <a:pt x="647" y="690"/>
                    <a:pt x="648" y="690"/>
                  </a:cubicBezTo>
                  <a:cubicBezTo>
                    <a:pt x="649" y="690"/>
                    <a:pt x="651" y="690"/>
                    <a:pt x="652" y="689"/>
                  </a:cubicBezTo>
                  <a:cubicBezTo>
                    <a:pt x="653" y="689"/>
                    <a:pt x="654" y="688"/>
                    <a:pt x="655" y="689"/>
                  </a:cubicBezTo>
                  <a:cubicBezTo>
                    <a:pt x="656" y="689"/>
                    <a:pt x="656" y="691"/>
                    <a:pt x="657" y="692"/>
                  </a:cubicBezTo>
                  <a:cubicBezTo>
                    <a:pt x="658" y="692"/>
                    <a:pt x="660" y="693"/>
                    <a:pt x="661" y="693"/>
                  </a:cubicBezTo>
                  <a:cubicBezTo>
                    <a:pt x="662" y="693"/>
                    <a:pt x="664" y="692"/>
                    <a:pt x="665" y="692"/>
                  </a:cubicBezTo>
                  <a:cubicBezTo>
                    <a:pt x="666" y="692"/>
                    <a:pt x="668" y="691"/>
                    <a:pt x="669" y="691"/>
                  </a:cubicBezTo>
                  <a:cubicBezTo>
                    <a:pt x="670" y="692"/>
                    <a:pt x="671" y="694"/>
                    <a:pt x="672" y="694"/>
                  </a:cubicBezTo>
                  <a:cubicBezTo>
                    <a:pt x="674" y="694"/>
                    <a:pt x="676" y="693"/>
                    <a:pt x="677" y="693"/>
                  </a:cubicBezTo>
                  <a:cubicBezTo>
                    <a:pt x="678" y="693"/>
                    <a:pt x="679" y="695"/>
                    <a:pt x="680" y="696"/>
                  </a:cubicBezTo>
                  <a:cubicBezTo>
                    <a:pt x="681" y="696"/>
                    <a:pt x="684" y="696"/>
                    <a:pt x="686" y="696"/>
                  </a:cubicBezTo>
                  <a:cubicBezTo>
                    <a:pt x="687" y="696"/>
                    <a:pt x="689" y="693"/>
                    <a:pt x="690" y="694"/>
                  </a:cubicBezTo>
                  <a:cubicBezTo>
                    <a:pt x="691" y="694"/>
                    <a:pt x="692" y="696"/>
                    <a:pt x="693" y="697"/>
                  </a:cubicBezTo>
                  <a:cubicBezTo>
                    <a:pt x="695" y="698"/>
                    <a:pt x="698" y="697"/>
                    <a:pt x="700" y="697"/>
                  </a:cubicBezTo>
                  <a:cubicBezTo>
                    <a:pt x="701" y="697"/>
                    <a:pt x="703" y="696"/>
                    <a:pt x="704" y="696"/>
                  </a:cubicBezTo>
                  <a:cubicBezTo>
                    <a:pt x="706" y="696"/>
                    <a:pt x="708" y="697"/>
                    <a:pt x="710" y="697"/>
                  </a:cubicBezTo>
                  <a:cubicBezTo>
                    <a:pt x="711" y="697"/>
                    <a:pt x="711" y="694"/>
                    <a:pt x="712" y="693"/>
                  </a:cubicBezTo>
                  <a:cubicBezTo>
                    <a:pt x="713" y="693"/>
                    <a:pt x="716" y="693"/>
                    <a:pt x="717" y="693"/>
                  </a:cubicBezTo>
                  <a:cubicBezTo>
                    <a:pt x="718" y="693"/>
                    <a:pt x="721" y="696"/>
                    <a:pt x="722" y="696"/>
                  </a:cubicBezTo>
                  <a:cubicBezTo>
                    <a:pt x="723" y="696"/>
                    <a:pt x="725" y="696"/>
                    <a:pt x="726" y="695"/>
                  </a:cubicBezTo>
                  <a:cubicBezTo>
                    <a:pt x="726" y="695"/>
                    <a:pt x="726" y="694"/>
                    <a:pt x="725" y="694"/>
                  </a:cubicBezTo>
                  <a:cubicBezTo>
                    <a:pt x="724" y="693"/>
                    <a:pt x="722" y="692"/>
                    <a:pt x="721" y="692"/>
                  </a:cubicBezTo>
                  <a:cubicBezTo>
                    <a:pt x="721" y="691"/>
                    <a:pt x="720" y="688"/>
                    <a:pt x="720" y="687"/>
                  </a:cubicBezTo>
                  <a:cubicBezTo>
                    <a:pt x="719" y="686"/>
                    <a:pt x="719" y="683"/>
                    <a:pt x="719" y="682"/>
                  </a:cubicBezTo>
                  <a:cubicBezTo>
                    <a:pt x="719" y="680"/>
                    <a:pt x="722" y="676"/>
                    <a:pt x="722" y="674"/>
                  </a:cubicBezTo>
                  <a:cubicBezTo>
                    <a:pt x="723" y="672"/>
                    <a:pt x="723" y="669"/>
                    <a:pt x="723" y="667"/>
                  </a:cubicBezTo>
                  <a:cubicBezTo>
                    <a:pt x="723" y="665"/>
                    <a:pt x="723" y="663"/>
                    <a:pt x="723" y="661"/>
                  </a:cubicBezTo>
                  <a:cubicBezTo>
                    <a:pt x="723" y="659"/>
                    <a:pt x="723" y="656"/>
                    <a:pt x="723" y="655"/>
                  </a:cubicBezTo>
                  <a:cubicBezTo>
                    <a:pt x="723" y="653"/>
                    <a:pt x="722" y="650"/>
                    <a:pt x="721" y="648"/>
                  </a:cubicBezTo>
                  <a:cubicBezTo>
                    <a:pt x="721" y="648"/>
                    <a:pt x="719" y="647"/>
                    <a:pt x="718" y="648"/>
                  </a:cubicBezTo>
                  <a:cubicBezTo>
                    <a:pt x="717" y="648"/>
                    <a:pt x="717" y="650"/>
                    <a:pt x="717" y="651"/>
                  </a:cubicBezTo>
                  <a:cubicBezTo>
                    <a:pt x="716" y="651"/>
                    <a:pt x="715" y="652"/>
                    <a:pt x="714" y="652"/>
                  </a:cubicBezTo>
                  <a:cubicBezTo>
                    <a:pt x="713" y="652"/>
                    <a:pt x="712" y="650"/>
                    <a:pt x="711" y="650"/>
                  </a:cubicBezTo>
                  <a:cubicBezTo>
                    <a:pt x="710" y="650"/>
                    <a:pt x="708" y="651"/>
                    <a:pt x="707" y="650"/>
                  </a:cubicBezTo>
                  <a:cubicBezTo>
                    <a:pt x="706" y="650"/>
                    <a:pt x="707" y="648"/>
                    <a:pt x="707" y="648"/>
                  </a:cubicBezTo>
                  <a:cubicBezTo>
                    <a:pt x="708" y="646"/>
                    <a:pt x="710" y="644"/>
                    <a:pt x="711" y="643"/>
                  </a:cubicBezTo>
                  <a:cubicBezTo>
                    <a:pt x="712" y="642"/>
                    <a:pt x="715" y="641"/>
                    <a:pt x="716" y="640"/>
                  </a:cubicBezTo>
                  <a:cubicBezTo>
                    <a:pt x="717" y="640"/>
                    <a:pt x="717" y="638"/>
                    <a:pt x="718" y="637"/>
                  </a:cubicBezTo>
                  <a:cubicBezTo>
                    <a:pt x="718" y="635"/>
                    <a:pt x="717" y="632"/>
                    <a:pt x="717" y="630"/>
                  </a:cubicBezTo>
                  <a:cubicBezTo>
                    <a:pt x="717" y="629"/>
                    <a:pt x="715" y="626"/>
                    <a:pt x="715" y="625"/>
                  </a:cubicBezTo>
                  <a:cubicBezTo>
                    <a:pt x="715" y="624"/>
                    <a:pt x="715" y="621"/>
                    <a:pt x="716" y="620"/>
                  </a:cubicBezTo>
                  <a:cubicBezTo>
                    <a:pt x="716" y="620"/>
                    <a:pt x="719" y="620"/>
                    <a:pt x="719" y="619"/>
                  </a:cubicBezTo>
                  <a:cubicBezTo>
                    <a:pt x="720" y="619"/>
                    <a:pt x="721" y="617"/>
                    <a:pt x="721" y="617"/>
                  </a:cubicBezTo>
                  <a:cubicBezTo>
                    <a:pt x="721" y="615"/>
                    <a:pt x="721" y="613"/>
                    <a:pt x="721" y="612"/>
                  </a:cubicBezTo>
                  <a:cubicBezTo>
                    <a:pt x="722" y="611"/>
                    <a:pt x="723" y="609"/>
                    <a:pt x="723" y="608"/>
                  </a:cubicBezTo>
                  <a:cubicBezTo>
                    <a:pt x="724" y="607"/>
                    <a:pt x="726" y="606"/>
                    <a:pt x="727" y="604"/>
                  </a:cubicBezTo>
                  <a:cubicBezTo>
                    <a:pt x="728" y="603"/>
                    <a:pt x="730" y="600"/>
                    <a:pt x="730" y="598"/>
                  </a:cubicBezTo>
                  <a:cubicBezTo>
                    <a:pt x="731" y="596"/>
                    <a:pt x="730" y="593"/>
                    <a:pt x="730" y="592"/>
                  </a:cubicBezTo>
                  <a:cubicBezTo>
                    <a:pt x="730" y="590"/>
                    <a:pt x="731" y="588"/>
                    <a:pt x="731" y="587"/>
                  </a:cubicBezTo>
                  <a:cubicBezTo>
                    <a:pt x="730" y="586"/>
                    <a:pt x="730" y="585"/>
                    <a:pt x="729" y="585"/>
                  </a:cubicBezTo>
                  <a:cubicBezTo>
                    <a:pt x="729" y="584"/>
                    <a:pt x="726" y="585"/>
                    <a:pt x="725" y="584"/>
                  </a:cubicBezTo>
                  <a:cubicBezTo>
                    <a:pt x="724" y="583"/>
                    <a:pt x="725" y="580"/>
                    <a:pt x="725" y="578"/>
                  </a:cubicBezTo>
                  <a:cubicBezTo>
                    <a:pt x="725" y="576"/>
                    <a:pt x="726" y="573"/>
                    <a:pt x="727" y="571"/>
                  </a:cubicBezTo>
                  <a:cubicBezTo>
                    <a:pt x="728" y="568"/>
                    <a:pt x="731" y="562"/>
                    <a:pt x="732" y="560"/>
                  </a:cubicBezTo>
                  <a:cubicBezTo>
                    <a:pt x="733" y="558"/>
                    <a:pt x="734" y="554"/>
                    <a:pt x="735" y="552"/>
                  </a:cubicBezTo>
                  <a:cubicBezTo>
                    <a:pt x="735" y="551"/>
                    <a:pt x="735" y="549"/>
                    <a:pt x="735" y="548"/>
                  </a:cubicBezTo>
                  <a:cubicBezTo>
                    <a:pt x="735" y="547"/>
                    <a:pt x="733" y="546"/>
                    <a:pt x="732" y="546"/>
                  </a:cubicBezTo>
                  <a:cubicBezTo>
                    <a:pt x="731" y="546"/>
                    <a:pt x="730" y="548"/>
                    <a:pt x="730" y="548"/>
                  </a:cubicBezTo>
                  <a:cubicBezTo>
                    <a:pt x="729" y="549"/>
                    <a:pt x="727" y="550"/>
                    <a:pt x="726" y="550"/>
                  </a:cubicBezTo>
                  <a:cubicBezTo>
                    <a:pt x="725" y="551"/>
                    <a:pt x="723" y="550"/>
                    <a:pt x="722" y="549"/>
                  </a:cubicBezTo>
                  <a:cubicBezTo>
                    <a:pt x="721" y="549"/>
                    <a:pt x="721" y="547"/>
                    <a:pt x="721" y="546"/>
                  </a:cubicBezTo>
                  <a:cubicBezTo>
                    <a:pt x="721" y="544"/>
                    <a:pt x="724" y="543"/>
                    <a:pt x="725" y="542"/>
                  </a:cubicBezTo>
                  <a:cubicBezTo>
                    <a:pt x="726" y="541"/>
                    <a:pt x="728" y="540"/>
                    <a:pt x="729" y="540"/>
                  </a:cubicBezTo>
                  <a:cubicBezTo>
                    <a:pt x="730" y="540"/>
                    <a:pt x="733" y="541"/>
                    <a:pt x="734" y="541"/>
                  </a:cubicBezTo>
                  <a:cubicBezTo>
                    <a:pt x="735" y="541"/>
                    <a:pt x="736" y="538"/>
                    <a:pt x="736" y="538"/>
                  </a:cubicBezTo>
                  <a:cubicBezTo>
                    <a:pt x="737" y="536"/>
                    <a:pt x="737" y="532"/>
                    <a:pt x="737" y="530"/>
                  </a:cubicBezTo>
                  <a:cubicBezTo>
                    <a:pt x="738" y="528"/>
                    <a:pt x="738" y="524"/>
                    <a:pt x="737" y="523"/>
                  </a:cubicBezTo>
                  <a:cubicBezTo>
                    <a:pt x="737" y="521"/>
                    <a:pt x="736" y="518"/>
                    <a:pt x="736" y="517"/>
                  </a:cubicBezTo>
                  <a:cubicBezTo>
                    <a:pt x="735" y="516"/>
                    <a:pt x="734" y="515"/>
                    <a:pt x="734" y="515"/>
                  </a:cubicBezTo>
                  <a:cubicBezTo>
                    <a:pt x="733" y="515"/>
                    <a:pt x="732" y="517"/>
                    <a:pt x="731" y="517"/>
                  </a:cubicBezTo>
                  <a:cubicBezTo>
                    <a:pt x="731" y="517"/>
                    <a:pt x="729" y="517"/>
                    <a:pt x="728" y="517"/>
                  </a:cubicBezTo>
                  <a:cubicBezTo>
                    <a:pt x="727" y="517"/>
                    <a:pt x="725" y="516"/>
                    <a:pt x="725" y="516"/>
                  </a:cubicBezTo>
                  <a:cubicBezTo>
                    <a:pt x="724" y="515"/>
                    <a:pt x="724" y="513"/>
                    <a:pt x="725" y="512"/>
                  </a:cubicBezTo>
                  <a:cubicBezTo>
                    <a:pt x="725" y="512"/>
                    <a:pt x="727" y="511"/>
                    <a:pt x="728" y="511"/>
                  </a:cubicBezTo>
                  <a:cubicBezTo>
                    <a:pt x="729" y="510"/>
                    <a:pt x="730" y="511"/>
                    <a:pt x="731" y="511"/>
                  </a:cubicBezTo>
                  <a:cubicBezTo>
                    <a:pt x="732" y="511"/>
                    <a:pt x="735" y="512"/>
                    <a:pt x="736" y="511"/>
                  </a:cubicBezTo>
                  <a:cubicBezTo>
                    <a:pt x="737" y="511"/>
                    <a:pt x="737" y="508"/>
                    <a:pt x="738" y="507"/>
                  </a:cubicBezTo>
                  <a:cubicBezTo>
                    <a:pt x="738" y="506"/>
                    <a:pt x="740" y="504"/>
                    <a:pt x="741" y="503"/>
                  </a:cubicBezTo>
                  <a:cubicBezTo>
                    <a:pt x="742" y="502"/>
                    <a:pt x="743" y="500"/>
                    <a:pt x="744" y="499"/>
                  </a:cubicBezTo>
                  <a:cubicBezTo>
                    <a:pt x="744" y="498"/>
                    <a:pt x="745" y="496"/>
                    <a:pt x="746" y="495"/>
                  </a:cubicBezTo>
                  <a:cubicBezTo>
                    <a:pt x="746" y="494"/>
                    <a:pt x="745" y="492"/>
                    <a:pt x="744" y="491"/>
                  </a:cubicBezTo>
                  <a:cubicBezTo>
                    <a:pt x="744" y="491"/>
                    <a:pt x="742" y="491"/>
                    <a:pt x="741" y="491"/>
                  </a:cubicBezTo>
                  <a:cubicBezTo>
                    <a:pt x="740" y="491"/>
                    <a:pt x="738" y="492"/>
                    <a:pt x="738" y="491"/>
                  </a:cubicBezTo>
                  <a:cubicBezTo>
                    <a:pt x="737" y="491"/>
                    <a:pt x="737" y="489"/>
                    <a:pt x="738" y="489"/>
                  </a:cubicBezTo>
                  <a:cubicBezTo>
                    <a:pt x="738" y="488"/>
                    <a:pt x="740" y="488"/>
                    <a:pt x="740" y="488"/>
                  </a:cubicBezTo>
                  <a:cubicBezTo>
                    <a:pt x="741" y="487"/>
                    <a:pt x="741" y="486"/>
                    <a:pt x="741" y="485"/>
                  </a:cubicBezTo>
                  <a:cubicBezTo>
                    <a:pt x="740" y="485"/>
                    <a:pt x="739" y="484"/>
                    <a:pt x="739" y="483"/>
                  </a:cubicBezTo>
                  <a:cubicBezTo>
                    <a:pt x="739" y="483"/>
                    <a:pt x="740" y="481"/>
                    <a:pt x="741" y="481"/>
                  </a:cubicBezTo>
                  <a:cubicBezTo>
                    <a:pt x="742" y="481"/>
                    <a:pt x="744" y="482"/>
                    <a:pt x="745" y="482"/>
                  </a:cubicBezTo>
                  <a:cubicBezTo>
                    <a:pt x="745" y="483"/>
                    <a:pt x="746" y="484"/>
                    <a:pt x="747" y="485"/>
                  </a:cubicBezTo>
                  <a:cubicBezTo>
                    <a:pt x="748" y="485"/>
                    <a:pt x="749" y="485"/>
                    <a:pt x="750" y="485"/>
                  </a:cubicBezTo>
                  <a:cubicBezTo>
                    <a:pt x="751" y="484"/>
                    <a:pt x="752" y="482"/>
                    <a:pt x="753" y="481"/>
                  </a:cubicBezTo>
                  <a:cubicBezTo>
                    <a:pt x="754" y="480"/>
                    <a:pt x="756" y="478"/>
                    <a:pt x="756" y="477"/>
                  </a:cubicBezTo>
                  <a:cubicBezTo>
                    <a:pt x="756" y="476"/>
                    <a:pt x="756" y="474"/>
                    <a:pt x="756" y="473"/>
                  </a:cubicBezTo>
                  <a:cubicBezTo>
                    <a:pt x="755" y="473"/>
                    <a:pt x="752" y="474"/>
                    <a:pt x="751" y="473"/>
                  </a:cubicBezTo>
                  <a:cubicBezTo>
                    <a:pt x="751" y="473"/>
                    <a:pt x="749" y="472"/>
                    <a:pt x="749" y="471"/>
                  </a:cubicBezTo>
                  <a:cubicBezTo>
                    <a:pt x="749" y="470"/>
                    <a:pt x="750" y="468"/>
                    <a:pt x="750" y="468"/>
                  </a:cubicBezTo>
                  <a:cubicBezTo>
                    <a:pt x="751" y="467"/>
                    <a:pt x="753" y="466"/>
                    <a:pt x="753" y="466"/>
                  </a:cubicBezTo>
                  <a:cubicBezTo>
                    <a:pt x="754" y="466"/>
                    <a:pt x="756" y="468"/>
                    <a:pt x="757" y="468"/>
                  </a:cubicBezTo>
                  <a:cubicBezTo>
                    <a:pt x="757" y="469"/>
                    <a:pt x="759" y="468"/>
                    <a:pt x="760" y="467"/>
                  </a:cubicBezTo>
                  <a:cubicBezTo>
                    <a:pt x="761" y="466"/>
                    <a:pt x="764" y="465"/>
                    <a:pt x="765" y="464"/>
                  </a:cubicBezTo>
                  <a:cubicBezTo>
                    <a:pt x="766" y="462"/>
                    <a:pt x="767" y="459"/>
                    <a:pt x="767" y="458"/>
                  </a:cubicBezTo>
                  <a:cubicBezTo>
                    <a:pt x="767" y="456"/>
                    <a:pt x="767" y="453"/>
                    <a:pt x="766" y="45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703763" y="4508500"/>
              <a:ext cx="1084262" cy="790575"/>
            </a:xfrm>
            <a:custGeom>
              <a:avLst/>
              <a:gdLst>
                <a:gd name="T0" fmla="*/ 1270 w 1285"/>
                <a:gd name="T1" fmla="*/ 665 h 937"/>
                <a:gd name="T2" fmla="*/ 1210 w 1285"/>
                <a:gd name="T3" fmla="*/ 532 h 937"/>
                <a:gd name="T4" fmla="*/ 1122 w 1285"/>
                <a:gd name="T5" fmla="*/ 385 h 937"/>
                <a:gd name="T6" fmla="*/ 1097 w 1285"/>
                <a:gd name="T7" fmla="*/ 316 h 937"/>
                <a:gd name="T8" fmla="*/ 975 w 1285"/>
                <a:gd name="T9" fmla="*/ 152 h 937"/>
                <a:gd name="T10" fmla="*/ 921 w 1285"/>
                <a:gd name="T11" fmla="*/ 25 h 937"/>
                <a:gd name="T12" fmla="*/ 894 w 1285"/>
                <a:gd name="T13" fmla="*/ 6 h 937"/>
                <a:gd name="T14" fmla="*/ 857 w 1285"/>
                <a:gd name="T15" fmla="*/ 1 h 937"/>
                <a:gd name="T16" fmla="*/ 830 w 1285"/>
                <a:gd name="T17" fmla="*/ 22 h 937"/>
                <a:gd name="T18" fmla="*/ 841 w 1285"/>
                <a:gd name="T19" fmla="*/ 50 h 937"/>
                <a:gd name="T20" fmla="*/ 826 w 1285"/>
                <a:gd name="T21" fmla="*/ 82 h 937"/>
                <a:gd name="T22" fmla="*/ 804 w 1285"/>
                <a:gd name="T23" fmla="*/ 60 h 937"/>
                <a:gd name="T24" fmla="*/ 396 w 1285"/>
                <a:gd name="T25" fmla="*/ 84 h 937"/>
                <a:gd name="T26" fmla="*/ 380 w 1285"/>
                <a:gd name="T27" fmla="*/ 54 h 937"/>
                <a:gd name="T28" fmla="*/ 2 w 1285"/>
                <a:gd name="T29" fmla="*/ 107 h 937"/>
                <a:gd name="T30" fmla="*/ 19 w 1285"/>
                <a:gd name="T31" fmla="*/ 141 h 937"/>
                <a:gd name="T32" fmla="*/ 36 w 1285"/>
                <a:gd name="T33" fmla="*/ 178 h 937"/>
                <a:gd name="T34" fmla="*/ 38 w 1285"/>
                <a:gd name="T35" fmla="*/ 209 h 937"/>
                <a:gd name="T36" fmla="*/ 195 w 1285"/>
                <a:gd name="T37" fmla="*/ 180 h 937"/>
                <a:gd name="T38" fmla="*/ 369 w 1285"/>
                <a:gd name="T39" fmla="*/ 253 h 937"/>
                <a:gd name="T40" fmla="*/ 350 w 1285"/>
                <a:gd name="T41" fmla="*/ 257 h 937"/>
                <a:gd name="T42" fmla="*/ 412 w 1285"/>
                <a:gd name="T43" fmla="*/ 265 h 937"/>
                <a:gd name="T44" fmla="*/ 452 w 1285"/>
                <a:gd name="T45" fmla="*/ 242 h 937"/>
                <a:gd name="T46" fmla="*/ 496 w 1285"/>
                <a:gd name="T47" fmla="*/ 218 h 937"/>
                <a:gd name="T48" fmla="*/ 512 w 1285"/>
                <a:gd name="T49" fmla="*/ 188 h 937"/>
                <a:gd name="T50" fmla="*/ 548 w 1285"/>
                <a:gd name="T51" fmla="*/ 174 h 937"/>
                <a:gd name="T52" fmla="*/ 621 w 1285"/>
                <a:gd name="T53" fmla="*/ 208 h 937"/>
                <a:gd name="T54" fmla="*/ 658 w 1285"/>
                <a:gd name="T55" fmla="*/ 241 h 937"/>
                <a:gd name="T56" fmla="*/ 696 w 1285"/>
                <a:gd name="T57" fmla="*/ 277 h 937"/>
                <a:gd name="T58" fmla="*/ 723 w 1285"/>
                <a:gd name="T59" fmla="*/ 308 h 937"/>
                <a:gd name="T60" fmla="*/ 761 w 1285"/>
                <a:gd name="T61" fmla="*/ 305 h 937"/>
                <a:gd name="T62" fmla="*/ 780 w 1285"/>
                <a:gd name="T63" fmla="*/ 335 h 937"/>
                <a:gd name="T64" fmla="*/ 797 w 1285"/>
                <a:gd name="T65" fmla="*/ 373 h 937"/>
                <a:gd name="T66" fmla="*/ 800 w 1285"/>
                <a:gd name="T67" fmla="*/ 448 h 937"/>
                <a:gd name="T68" fmla="*/ 798 w 1285"/>
                <a:gd name="T69" fmla="*/ 511 h 937"/>
                <a:gd name="T70" fmla="*/ 792 w 1285"/>
                <a:gd name="T71" fmla="*/ 517 h 937"/>
                <a:gd name="T72" fmla="*/ 824 w 1285"/>
                <a:gd name="T73" fmla="*/ 556 h 937"/>
                <a:gd name="T74" fmla="*/ 837 w 1285"/>
                <a:gd name="T75" fmla="*/ 514 h 937"/>
                <a:gd name="T76" fmla="*/ 833 w 1285"/>
                <a:gd name="T77" fmla="*/ 499 h 937"/>
                <a:gd name="T78" fmla="*/ 849 w 1285"/>
                <a:gd name="T79" fmla="*/ 510 h 937"/>
                <a:gd name="T80" fmla="*/ 861 w 1285"/>
                <a:gd name="T81" fmla="*/ 529 h 937"/>
                <a:gd name="T82" fmla="*/ 836 w 1285"/>
                <a:gd name="T83" fmla="*/ 574 h 937"/>
                <a:gd name="T84" fmla="*/ 855 w 1285"/>
                <a:gd name="T85" fmla="*/ 614 h 937"/>
                <a:gd name="T86" fmla="*/ 916 w 1285"/>
                <a:gd name="T87" fmla="*/ 689 h 937"/>
                <a:gd name="T88" fmla="*/ 934 w 1285"/>
                <a:gd name="T89" fmla="*/ 676 h 937"/>
                <a:gd name="T90" fmla="*/ 942 w 1285"/>
                <a:gd name="T91" fmla="*/ 668 h 937"/>
                <a:gd name="T92" fmla="*/ 941 w 1285"/>
                <a:gd name="T93" fmla="*/ 701 h 937"/>
                <a:gd name="T94" fmla="*/ 959 w 1285"/>
                <a:gd name="T95" fmla="*/ 732 h 937"/>
                <a:gd name="T96" fmla="*/ 1001 w 1285"/>
                <a:gd name="T97" fmla="*/ 759 h 937"/>
                <a:gd name="T98" fmla="*/ 1041 w 1285"/>
                <a:gd name="T99" fmla="*/ 834 h 937"/>
                <a:gd name="T100" fmla="*/ 1077 w 1285"/>
                <a:gd name="T101" fmla="*/ 823 h 937"/>
                <a:gd name="T102" fmla="*/ 1119 w 1285"/>
                <a:gd name="T103" fmla="*/ 866 h 937"/>
                <a:gd name="T104" fmla="*/ 1144 w 1285"/>
                <a:gd name="T105" fmla="*/ 901 h 937"/>
                <a:gd name="T106" fmla="*/ 1162 w 1285"/>
                <a:gd name="T107" fmla="*/ 936 h 937"/>
                <a:gd name="T108" fmla="*/ 1200 w 1285"/>
                <a:gd name="T109" fmla="*/ 920 h 937"/>
                <a:gd name="T110" fmla="*/ 1231 w 1285"/>
                <a:gd name="T111" fmla="*/ 904 h 937"/>
                <a:gd name="T112" fmla="*/ 1260 w 1285"/>
                <a:gd name="T113" fmla="*/ 887 h 937"/>
                <a:gd name="T114" fmla="*/ 1262 w 1285"/>
                <a:gd name="T115" fmla="*/ 844 h 937"/>
                <a:gd name="T116" fmla="*/ 1280 w 1285"/>
                <a:gd name="T117" fmla="*/ 80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937">
                  <a:moveTo>
                    <a:pt x="1285" y="809"/>
                  </a:moveTo>
                  <a:cubicBezTo>
                    <a:pt x="1285" y="808"/>
                    <a:pt x="1284" y="805"/>
                    <a:pt x="1284" y="804"/>
                  </a:cubicBezTo>
                  <a:cubicBezTo>
                    <a:pt x="1284" y="803"/>
                    <a:pt x="1284" y="801"/>
                    <a:pt x="1284" y="800"/>
                  </a:cubicBezTo>
                  <a:cubicBezTo>
                    <a:pt x="1284" y="797"/>
                    <a:pt x="1284" y="792"/>
                    <a:pt x="1284" y="789"/>
                  </a:cubicBezTo>
                  <a:cubicBezTo>
                    <a:pt x="1284" y="786"/>
                    <a:pt x="1283" y="781"/>
                    <a:pt x="1283" y="778"/>
                  </a:cubicBezTo>
                  <a:cubicBezTo>
                    <a:pt x="1282" y="774"/>
                    <a:pt x="1281" y="767"/>
                    <a:pt x="1280" y="764"/>
                  </a:cubicBezTo>
                  <a:cubicBezTo>
                    <a:pt x="1280" y="760"/>
                    <a:pt x="1278" y="754"/>
                    <a:pt x="1278" y="751"/>
                  </a:cubicBezTo>
                  <a:cubicBezTo>
                    <a:pt x="1277" y="746"/>
                    <a:pt x="1277" y="738"/>
                    <a:pt x="1276" y="733"/>
                  </a:cubicBezTo>
                  <a:cubicBezTo>
                    <a:pt x="1276" y="728"/>
                    <a:pt x="1275" y="717"/>
                    <a:pt x="1274" y="712"/>
                  </a:cubicBezTo>
                  <a:cubicBezTo>
                    <a:pt x="1274" y="709"/>
                    <a:pt x="1274" y="702"/>
                    <a:pt x="1274" y="699"/>
                  </a:cubicBezTo>
                  <a:cubicBezTo>
                    <a:pt x="1273" y="695"/>
                    <a:pt x="1272" y="686"/>
                    <a:pt x="1272" y="681"/>
                  </a:cubicBezTo>
                  <a:cubicBezTo>
                    <a:pt x="1271" y="677"/>
                    <a:pt x="1271" y="669"/>
                    <a:pt x="1270" y="665"/>
                  </a:cubicBezTo>
                  <a:cubicBezTo>
                    <a:pt x="1270" y="660"/>
                    <a:pt x="1269" y="650"/>
                    <a:pt x="1268" y="644"/>
                  </a:cubicBezTo>
                  <a:cubicBezTo>
                    <a:pt x="1268" y="642"/>
                    <a:pt x="1265" y="636"/>
                    <a:pt x="1265" y="633"/>
                  </a:cubicBezTo>
                  <a:cubicBezTo>
                    <a:pt x="1264" y="629"/>
                    <a:pt x="1264" y="622"/>
                    <a:pt x="1263" y="619"/>
                  </a:cubicBezTo>
                  <a:cubicBezTo>
                    <a:pt x="1261" y="615"/>
                    <a:pt x="1257" y="608"/>
                    <a:pt x="1255" y="605"/>
                  </a:cubicBezTo>
                  <a:cubicBezTo>
                    <a:pt x="1253" y="601"/>
                    <a:pt x="1250" y="593"/>
                    <a:pt x="1248" y="589"/>
                  </a:cubicBezTo>
                  <a:cubicBezTo>
                    <a:pt x="1246" y="586"/>
                    <a:pt x="1243" y="581"/>
                    <a:pt x="1241" y="578"/>
                  </a:cubicBezTo>
                  <a:cubicBezTo>
                    <a:pt x="1240" y="576"/>
                    <a:pt x="1235" y="572"/>
                    <a:pt x="1233" y="569"/>
                  </a:cubicBezTo>
                  <a:cubicBezTo>
                    <a:pt x="1233" y="568"/>
                    <a:pt x="1232" y="564"/>
                    <a:pt x="1231" y="563"/>
                  </a:cubicBezTo>
                  <a:cubicBezTo>
                    <a:pt x="1230" y="561"/>
                    <a:pt x="1229" y="558"/>
                    <a:pt x="1228" y="557"/>
                  </a:cubicBezTo>
                  <a:cubicBezTo>
                    <a:pt x="1227" y="555"/>
                    <a:pt x="1224" y="551"/>
                    <a:pt x="1223" y="549"/>
                  </a:cubicBezTo>
                  <a:cubicBezTo>
                    <a:pt x="1221" y="547"/>
                    <a:pt x="1218" y="543"/>
                    <a:pt x="1216" y="541"/>
                  </a:cubicBezTo>
                  <a:cubicBezTo>
                    <a:pt x="1214" y="539"/>
                    <a:pt x="1211" y="534"/>
                    <a:pt x="1210" y="532"/>
                  </a:cubicBezTo>
                  <a:cubicBezTo>
                    <a:pt x="1207" y="529"/>
                    <a:pt x="1203" y="522"/>
                    <a:pt x="1201" y="519"/>
                  </a:cubicBezTo>
                  <a:cubicBezTo>
                    <a:pt x="1200" y="517"/>
                    <a:pt x="1198" y="513"/>
                    <a:pt x="1197" y="511"/>
                  </a:cubicBezTo>
                  <a:cubicBezTo>
                    <a:pt x="1195" y="508"/>
                    <a:pt x="1193" y="502"/>
                    <a:pt x="1191" y="499"/>
                  </a:cubicBezTo>
                  <a:cubicBezTo>
                    <a:pt x="1189" y="496"/>
                    <a:pt x="1186" y="490"/>
                    <a:pt x="1184" y="487"/>
                  </a:cubicBezTo>
                  <a:cubicBezTo>
                    <a:pt x="1183" y="485"/>
                    <a:pt x="1180" y="480"/>
                    <a:pt x="1178" y="478"/>
                  </a:cubicBezTo>
                  <a:cubicBezTo>
                    <a:pt x="1175" y="473"/>
                    <a:pt x="1169" y="463"/>
                    <a:pt x="1166" y="458"/>
                  </a:cubicBezTo>
                  <a:cubicBezTo>
                    <a:pt x="1163" y="455"/>
                    <a:pt x="1158" y="450"/>
                    <a:pt x="1156" y="448"/>
                  </a:cubicBezTo>
                  <a:cubicBezTo>
                    <a:pt x="1154" y="445"/>
                    <a:pt x="1150" y="440"/>
                    <a:pt x="1148" y="437"/>
                  </a:cubicBezTo>
                  <a:cubicBezTo>
                    <a:pt x="1147" y="435"/>
                    <a:pt x="1143" y="430"/>
                    <a:pt x="1142" y="428"/>
                  </a:cubicBezTo>
                  <a:cubicBezTo>
                    <a:pt x="1139" y="423"/>
                    <a:pt x="1133" y="414"/>
                    <a:pt x="1131" y="409"/>
                  </a:cubicBezTo>
                  <a:cubicBezTo>
                    <a:pt x="1129" y="406"/>
                    <a:pt x="1127" y="400"/>
                    <a:pt x="1126" y="397"/>
                  </a:cubicBezTo>
                  <a:cubicBezTo>
                    <a:pt x="1125" y="394"/>
                    <a:pt x="1122" y="386"/>
                    <a:pt x="1122" y="385"/>
                  </a:cubicBezTo>
                  <a:cubicBezTo>
                    <a:pt x="1122" y="385"/>
                    <a:pt x="1120" y="380"/>
                    <a:pt x="1120" y="378"/>
                  </a:cubicBezTo>
                  <a:cubicBezTo>
                    <a:pt x="1120" y="375"/>
                    <a:pt x="1120" y="370"/>
                    <a:pt x="1120" y="367"/>
                  </a:cubicBezTo>
                  <a:cubicBezTo>
                    <a:pt x="1120" y="366"/>
                    <a:pt x="1121" y="363"/>
                    <a:pt x="1122" y="361"/>
                  </a:cubicBezTo>
                  <a:cubicBezTo>
                    <a:pt x="1122" y="360"/>
                    <a:pt x="1125" y="359"/>
                    <a:pt x="1125" y="359"/>
                  </a:cubicBezTo>
                  <a:cubicBezTo>
                    <a:pt x="1126" y="358"/>
                    <a:pt x="1128" y="357"/>
                    <a:pt x="1129" y="356"/>
                  </a:cubicBezTo>
                  <a:cubicBezTo>
                    <a:pt x="1129" y="354"/>
                    <a:pt x="1127" y="352"/>
                    <a:pt x="1127" y="351"/>
                  </a:cubicBezTo>
                  <a:cubicBezTo>
                    <a:pt x="1126" y="349"/>
                    <a:pt x="1123" y="346"/>
                    <a:pt x="1122" y="345"/>
                  </a:cubicBezTo>
                  <a:cubicBezTo>
                    <a:pt x="1121" y="344"/>
                    <a:pt x="1120" y="341"/>
                    <a:pt x="1119" y="340"/>
                  </a:cubicBezTo>
                  <a:cubicBezTo>
                    <a:pt x="1118" y="338"/>
                    <a:pt x="1117" y="335"/>
                    <a:pt x="1117" y="334"/>
                  </a:cubicBezTo>
                  <a:cubicBezTo>
                    <a:pt x="1115" y="332"/>
                    <a:pt x="1112" y="330"/>
                    <a:pt x="1111" y="329"/>
                  </a:cubicBezTo>
                  <a:cubicBezTo>
                    <a:pt x="1110" y="328"/>
                    <a:pt x="1107" y="326"/>
                    <a:pt x="1106" y="325"/>
                  </a:cubicBezTo>
                  <a:cubicBezTo>
                    <a:pt x="1104" y="323"/>
                    <a:pt x="1099" y="318"/>
                    <a:pt x="1097" y="316"/>
                  </a:cubicBezTo>
                  <a:cubicBezTo>
                    <a:pt x="1094" y="314"/>
                    <a:pt x="1090" y="308"/>
                    <a:pt x="1088" y="306"/>
                  </a:cubicBezTo>
                  <a:cubicBezTo>
                    <a:pt x="1086" y="304"/>
                    <a:pt x="1083" y="301"/>
                    <a:pt x="1081" y="300"/>
                  </a:cubicBezTo>
                  <a:cubicBezTo>
                    <a:pt x="1080" y="298"/>
                    <a:pt x="1076" y="293"/>
                    <a:pt x="1074" y="291"/>
                  </a:cubicBezTo>
                  <a:cubicBezTo>
                    <a:pt x="1072" y="289"/>
                    <a:pt x="1068" y="285"/>
                    <a:pt x="1066" y="283"/>
                  </a:cubicBezTo>
                  <a:cubicBezTo>
                    <a:pt x="1064" y="282"/>
                    <a:pt x="1062" y="278"/>
                    <a:pt x="1061" y="277"/>
                  </a:cubicBezTo>
                  <a:cubicBezTo>
                    <a:pt x="1059" y="274"/>
                    <a:pt x="1055" y="269"/>
                    <a:pt x="1052" y="266"/>
                  </a:cubicBezTo>
                  <a:cubicBezTo>
                    <a:pt x="1050" y="264"/>
                    <a:pt x="1045" y="259"/>
                    <a:pt x="1043" y="256"/>
                  </a:cubicBezTo>
                  <a:cubicBezTo>
                    <a:pt x="1039" y="252"/>
                    <a:pt x="1033" y="243"/>
                    <a:pt x="1029" y="238"/>
                  </a:cubicBezTo>
                  <a:cubicBezTo>
                    <a:pt x="1026" y="234"/>
                    <a:pt x="1020" y="227"/>
                    <a:pt x="1018" y="222"/>
                  </a:cubicBezTo>
                  <a:cubicBezTo>
                    <a:pt x="1014" y="217"/>
                    <a:pt x="1008" y="206"/>
                    <a:pt x="1005" y="201"/>
                  </a:cubicBezTo>
                  <a:cubicBezTo>
                    <a:pt x="1000" y="193"/>
                    <a:pt x="988" y="178"/>
                    <a:pt x="984" y="170"/>
                  </a:cubicBezTo>
                  <a:cubicBezTo>
                    <a:pt x="981" y="166"/>
                    <a:pt x="977" y="157"/>
                    <a:pt x="975" y="152"/>
                  </a:cubicBezTo>
                  <a:cubicBezTo>
                    <a:pt x="974" y="150"/>
                    <a:pt x="972" y="145"/>
                    <a:pt x="971" y="143"/>
                  </a:cubicBezTo>
                  <a:cubicBezTo>
                    <a:pt x="970" y="141"/>
                    <a:pt x="968" y="136"/>
                    <a:pt x="967" y="134"/>
                  </a:cubicBezTo>
                  <a:cubicBezTo>
                    <a:pt x="966" y="132"/>
                    <a:pt x="963" y="130"/>
                    <a:pt x="962" y="128"/>
                  </a:cubicBezTo>
                  <a:cubicBezTo>
                    <a:pt x="960" y="125"/>
                    <a:pt x="957" y="119"/>
                    <a:pt x="955" y="115"/>
                  </a:cubicBezTo>
                  <a:cubicBezTo>
                    <a:pt x="952" y="109"/>
                    <a:pt x="947" y="96"/>
                    <a:pt x="944" y="89"/>
                  </a:cubicBezTo>
                  <a:cubicBezTo>
                    <a:pt x="941" y="83"/>
                    <a:pt x="936" y="70"/>
                    <a:pt x="934" y="64"/>
                  </a:cubicBezTo>
                  <a:cubicBezTo>
                    <a:pt x="933" y="60"/>
                    <a:pt x="931" y="54"/>
                    <a:pt x="930" y="50"/>
                  </a:cubicBezTo>
                  <a:cubicBezTo>
                    <a:pt x="929" y="47"/>
                    <a:pt x="928" y="41"/>
                    <a:pt x="926" y="38"/>
                  </a:cubicBezTo>
                  <a:cubicBezTo>
                    <a:pt x="925" y="37"/>
                    <a:pt x="923" y="36"/>
                    <a:pt x="923" y="35"/>
                  </a:cubicBezTo>
                  <a:cubicBezTo>
                    <a:pt x="922" y="34"/>
                    <a:pt x="920" y="34"/>
                    <a:pt x="920" y="33"/>
                  </a:cubicBezTo>
                  <a:cubicBezTo>
                    <a:pt x="919" y="32"/>
                    <a:pt x="921" y="31"/>
                    <a:pt x="921" y="31"/>
                  </a:cubicBezTo>
                  <a:cubicBezTo>
                    <a:pt x="921" y="29"/>
                    <a:pt x="921" y="26"/>
                    <a:pt x="921" y="25"/>
                  </a:cubicBezTo>
                  <a:cubicBezTo>
                    <a:pt x="920" y="24"/>
                    <a:pt x="919" y="23"/>
                    <a:pt x="918" y="22"/>
                  </a:cubicBezTo>
                  <a:cubicBezTo>
                    <a:pt x="917" y="20"/>
                    <a:pt x="917" y="15"/>
                    <a:pt x="917" y="13"/>
                  </a:cubicBezTo>
                  <a:cubicBezTo>
                    <a:pt x="917" y="11"/>
                    <a:pt x="917" y="8"/>
                    <a:pt x="917" y="5"/>
                  </a:cubicBezTo>
                  <a:cubicBezTo>
                    <a:pt x="916" y="6"/>
                    <a:pt x="914" y="6"/>
                    <a:pt x="913" y="6"/>
                  </a:cubicBezTo>
                  <a:cubicBezTo>
                    <a:pt x="912" y="6"/>
                    <a:pt x="912" y="6"/>
                    <a:pt x="912" y="6"/>
                  </a:cubicBezTo>
                  <a:cubicBezTo>
                    <a:pt x="909" y="6"/>
                    <a:pt x="908" y="4"/>
                    <a:pt x="906" y="3"/>
                  </a:cubicBezTo>
                  <a:cubicBezTo>
                    <a:pt x="906" y="3"/>
                    <a:pt x="906" y="3"/>
                    <a:pt x="906" y="3"/>
                  </a:cubicBezTo>
                  <a:cubicBezTo>
                    <a:pt x="906" y="3"/>
                    <a:pt x="906" y="3"/>
                    <a:pt x="906" y="3"/>
                  </a:cubicBezTo>
                  <a:cubicBezTo>
                    <a:pt x="905" y="4"/>
                    <a:pt x="904" y="6"/>
                    <a:pt x="902" y="7"/>
                  </a:cubicBezTo>
                  <a:cubicBezTo>
                    <a:pt x="901" y="7"/>
                    <a:pt x="900" y="7"/>
                    <a:pt x="899" y="7"/>
                  </a:cubicBezTo>
                  <a:cubicBezTo>
                    <a:pt x="898" y="7"/>
                    <a:pt x="896" y="7"/>
                    <a:pt x="895" y="6"/>
                  </a:cubicBezTo>
                  <a:cubicBezTo>
                    <a:pt x="895" y="6"/>
                    <a:pt x="895" y="6"/>
                    <a:pt x="894" y="6"/>
                  </a:cubicBezTo>
                  <a:cubicBezTo>
                    <a:pt x="894" y="6"/>
                    <a:pt x="894" y="6"/>
                    <a:pt x="894" y="6"/>
                  </a:cubicBezTo>
                  <a:cubicBezTo>
                    <a:pt x="893" y="7"/>
                    <a:pt x="892" y="7"/>
                    <a:pt x="891" y="7"/>
                  </a:cubicBezTo>
                  <a:cubicBezTo>
                    <a:pt x="889" y="7"/>
                    <a:pt x="888" y="7"/>
                    <a:pt x="887" y="7"/>
                  </a:cubicBezTo>
                  <a:cubicBezTo>
                    <a:pt x="884" y="7"/>
                    <a:pt x="882" y="7"/>
                    <a:pt x="881" y="7"/>
                  </a:cubicBezTo>
                  <a:cubicBezTo>
                    <a:pt x="880" y="6"/>
                    <a:pt x="879" y="6"/>
                    <a:pt x="879" y="5"/>
                  </a:cubicBezTo>
                  <a:cubicBezTo>
                    <a:pt x="878" y="5"/>
                    <a:pt x="878" y="6"/>
                    <a:pt x="877" y="6"/>
                  </a:cubicBezTo>
                  <a:cubicBezTo>
                    <a:pt x="876" y="6"/>
                    <a:pt x="875" y="6"/>
                    <a:pt x="873" y="6"/>
                  </a:cubicBezTo>
                  <a:cubicBezTo>
                    <a:pt x="872" y="6"/>
                    <a:pt x="870" y="6"/>
                    <a:pt x="868" y="5"/>
                  </a:cubicBezTo>
                  <a:cubicBezTo>
                    <a:pt x="867" y="5"/>
                    <a:pt x="866" y="4"/>
                    <a:pt x="865" y="4"/>
                  </a:cubicBezTo>
                  <a:cubicBezTo>
                    <a:pt x="865" y="4"/>
                    <a:pt x="864" y="4"/>
                    <a:pt x="863" y="4"/>
                  </a:cubicBezTo>
                  <a:cubicBezTo>
                    <a:pt x="862" y="4"/>
                    <a:pt x="862" y="4"/>
                    <a:pt x="861" y="4"/>
                  </a:cubicBezTo>
                  <a:cubicBezTo>
                    <a:pt x="859" y="4"/>
                    <a:pt x="858" y="2"/>
                    <a:pt x="857" y="1"/>
                  </a:cubicBezTo>
                  <a:cubicBezTo>
                    <a:pt x="857" y="1"/>
                    <a:pt x="857" y="2"/>
                    <a:pt x="857" y="2"/>
                  </a:cubicBezTo>
                  <a:cubicBezTo>
                    <a:pt x="857" y="2"/>
                    <a:pt x="856" y="2"/>
                    <a:pt x="856" y="2"/>
                  </a:cubicBezTo>
                  <a:cubicBezTo>
                    <a:pt x="856" y="2"/>
                    <a:pt x="855" y="2"/>
                    <a:pt x="855" y="2"/>
                  </a:cubicBezTo>
                  <a:cubicBezTo>
                    <a:pt x="854" y="2"/>
                    <a:pt x="852" y="3"/>
                    <a:pt x="851" y="3"/>
                  </a:cubicBezTo>
                  <a:cubicBezTo>
                    <a:pt x="851" y="3"/>
                    <a:pt x="847" y="3"/>
                    <a:pt x="844" y="1"/>
                  </a:cubicBezTo>
                  <a:cubicBezTo>
                    <a:pt x="843" y="0"/>
                    <a:pt x="843" y="0"/>
                    <a:pt x="843" y="0"/>
                  </a:cubicBezTo>
                  <a:cubicBezTo>
                    <a:pt x="841" y="0"/>
                    <a:pt x="840" y="0"/>
                    <a:pt x="839" y="0"/>
                  </a:cubicBezTo>
                  <a:cubicBezTo>
                    <a:pt x="839" y="1"/>
                    <a:pt x="839" y="3"/>
                    <a:pt x="838" y="5"/>
                  </a:cubicBezTo>
                  <a:cubicBezTo>
                    <a:pt x="836" y="7"/>
                    <a:pt x="834" y="7"/>
                    <a:pt x="833" y="8"/>
                  </a:cubicBezTo>
                  <a:cubicBezTo>
                    <a:pt x="833" y="10"/>
                    <a:pt x="831" y="12"/>
                    <a:pt x="831" y="13"/>
                  </a:cubicBezTo>
                  <a:cubicBezTo>
                    <a:pt x="831" y="14"/>
                    <a:pt x="832" y="16"/>
                    <a:pt x="832" y="18"/>
                  </a:cubicBezTo>
                  <a:cubicBezTo>
                    <a:pt x="832" y="20"/>
                    <a:pt x="831" y="21"/>
                    <a:pt x="830" y="22"/>
                  </a:cubicBezTo>
                  <a:cubicBezTo>
                    <a:pt x="830" y="22"/>
                    <a:pt x="830" y="22"/>
                    <a:pt x="830" y="23"/>
                  </a:cubicBezTo>
                  <a:cubicBezTo>
                    <a:pt x="830" y="23"/>
                    <a:pt x="830" y="24"/>
                    <a:pt x="830" y="24"/>
                  </a:cubicBezTo>
                  <a:cubicBezTo>
                    <a:pt x="830" y="24"/>
                    <a:pt x="831" y="25"/>
                    <a:pt x="832" y="26"/>
                  </a:cubicBezTo>
                  <a:cubicBezTo>
                    <a:pt x="832" y="26"/>
                    <a:pt x="833" y="26"/>
                    <a:pt x="833" y="27"/>
                  </a:cubicBezTo>
                  <a:cubicBezTo>
                    <a:pt x="835" y="27"/>
                    <a:pt x="837" y="28"/>
                    <a:pt x="838" y="30"/>
                  </a:cubicBezTo>
                  <a:cubicBezTo>
                    <a:pt x="839" y="32"/>
                    <a:pt x="840" y="34"/>
                    <a:pt x="840" y="36"/>
                  </a:cubicBezTo>
                  <a:cubicBezTo>
                    <a:pt x="840" y="37"/>
                    <a:pt x="840" y="37"/>
                    <a:pt x="840" y="37"/>
                  </a:cubicBezTo>
                  <a:cubicBezTo>
                    <a:pt x="840" y="38"/>
                    <a:pt x="840" y="38"/>
                    <a:pt x="840" y="39"/>
                  </a:cubicBezTo>
                  <a:cubicBezTo>
                    <a:pt x="841" y="41"/>
                    <a:pt x="841" y="43"/>
                    <a:pt x="841" y="45"/>
                  </a:cubicBezTo>
                  <a:cubicBezTo>
                    <a:pt x="841" y="46"/>
                    <a:pt x="841" y="47"/>
                    <a:pt x="840" y="49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1" y="50"/>
                  </a:cubicBezTo>
                  <a:cubicBezTo>
                    <a:pt x="841" y="52"/>
                    <a:pt x="842" y="53"/>
                    <a:pt x="842" y="54"/>
                  </a:cubicBezTo>
                  <a:cubicBezTo>
                    <a:pt x="842" y="56"/>
                    <a:pt x="842" y="57"/>
                    <a:pt x="841" y="58"/>
                  </a:cubicBezTo>
                  <a:cubicBezTo>
                    <a:pt x="841" y="59"/>
                    <a:pt x="841" y="59"/>
                    <a:pt x="841" y="60"/>
                  </a:cubicBezTo>
                  <a:cubicBezTo>
                    <a:pt x="841" y="60"/>
                    <a:pt x="842" y="62"/>
                    <a:pt x="842" y="63"/>
                  </a:cubicBezTo>
                  <a:cubicBezTo>
                    <a:pt x="843" y="66"/>
                    <a:pt x="844" y="69"/>
                    <a:pt x="844" y="71"/>
                  </a:cubicBezTo>
                  <a:cubicBezTo>
                    <a:pt x="843" y="74"/>
                    <a:pt x="841" y="77"/>
                    <a:pt x="840" y="78"/>
                  </a:cubicBezTo>
                  <a:cubicBezTo>
                    <a:pt x="840" y="79"/>
                    <a:pt x="837" y="82"/>
                    <a:pt x="834" y="83"/>
                  </a:cubicBezTo>
                  <a:cubicBezTo>
                    <a:pt x="834" y="83"/>
                    <a:pt x="833" y="83"/>
                    <a:pt x="833" y="83"/>
                  </a:cubicBezTo>
                  <a:cubicBezTo>
                    <a:pt x="831" y="83"/>
                    <a:pt x="829" y="82"/>
                    <a:pt x="828" y="81"/>
                  </a:cubicBezTo>
                  <a:cubicBezTo>
                    <a:pt x="828" y="81"/>
                    <a:pt x="828" y="81"/>
                    <a:pt x="827" y="81"/>
                  </a:cubicBezTo>
                  <a:cubicBezTo>
                    <a:pt x="827" y="81"/>
                    <a:pt x="827" y="81"/>
                    <a:pt x="827" y="81"/>
                  </a:cubicBezTo>
                  <a:cubicBezTo>
                    <a:pt x="827" y="81"/>
                    <a:pt x="826" y="82"/>
                    <a:pt x="826" y="82"/>
                  </a:cubicBezTo>
                  <a:cubicBezTo>
                    <a:pt x="825" y="83"/>
                    <a:pt x="824" y="84"/>
                    <a:pt x="823" y="84"/>
                  </a:cubicBezTo>
                  <a:cubicBezTo>
                    <a:pt x="821" y="85"/>
                    <a:pt x="819" y="85"/>
                    <a:pt x="818" y="85"/>
                  </a:cubicBezTo>
                  <a:cubicBezTo>
                    <a:pt x="817" y="85"/>
                    <a:pt x="816" y="85"/>
                    <a:pt x="815" y="85"/>
                  </a:cubicBezTo>
                  <a:cubicBezTo>
                    <a:pt x="812" y="84"/>
                    <a:pt x="809" y="80"/>
                    <a:pt x="808" y="79"/>
                  </a:cubicBezTo>
                  <a:cubicBezTo>
                    <a:pt x="807" y="77"/>
                    <a:pt x="807" y="75"/>
                    <a:pt x="806" y="74"/>
                  </a:cubicBezTo>
                  <a:cubicBezTo>
                    <a:pt x="806" y="73"/>
                    <a:pt x="806" y="73"/>
                    <a:pt x="806" y="72"/>
                  </a:cubicBezTo>
                  <a:cubicBezTo>
                    <a:pt x="806" y="72"/>
                    <a:pt x="806" y="72"/>
                    <a:pt x="806" y="71"/>
                  </a:cubicBezTo>
                  <a:cubicBezTo>
                    <a:pt x="805" y="70"/>
                    <a:pt x="805" y="69"/>
                    <a:pt x="805" y="68"/>
                  </a:cubicBezTo>
                  <a:cubicBezTo>
                    <a:pt x="804" y="66"/>
                    <a:pt x="805" y="64"/>
                    <a:pt x="805" y="63"/>
                  </a:cubicBezTo>
                  <a:cubicBezTo>
                    <a:pt x="805" y="62"/>
                    <a:pt x="805" y="62"/>
                    <a:pt x="805" y="61"/>
                  </a:cubicBezTo>
                  <a:cubicBezTo>
                    <a:pt x="805" y="61"/>
                    <a:pt x="805" y="61"/>
                    <a:pt x="805" y="61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3" y="59"/>
                    <a:pt x="801" y="58"/>
                    <a:pt x="800" y="57"/>
                  </a:cubicBezTo>
                  <a:cubicBezTo>
                    <a:pt x="799" y="55"/>
                    <a:pt x="798" y="52"/>
                    <a:pt x="798" y="52"/>
                  </a:cubicBezTo>
                  <a:cubicBezTo>
                    <a:pt x="798" y="51"/>
                    <a:pt x="798" y="51"/>
                    <a:pt x="798" y="50"/>
                  </a:cubicBezTo>
                  <a:cubicBezTo>
                    <a:pt x="733" y="58"/>
                    <a:pt x="733" y="58"/>
                    <a:pt x="733" y="58"/>
                  </a:cubicBezTo>
                  <a:cubicBezTo>
                    <a:pt x="647" y="68"/>
                    <a:pt x="647" y="68"/>
                    <a:pt x="647" y="68"/>
                  </a:cubicBezTo>
                  <a:cubicBezTo>
                    <a:pt x="482" y="86"/>
                    <a:pt x="482" y="86"/>
                    <a:pt x="482" y="86"/>
                  </a:cubicBezTo>
                  <a:cubicBezTo>
                    <a:pt x="406" y="95"/>
                    <a:pt x="406" y="95"/>
                    <a:pt x="406" y="95"/>
                  </a:cubicBezTo>
                  <a:cubicBezTo>
                    <a:pt x="404" y="92"/>
                    <a:pt x="404" y="92"/>
                    <a:pt x="404" y="92"/>
                  </a:cubicBezTo>
                  <a:cubicBezTo>
                    <a:pt x="403" y="90"/>
                    <a:pt x="401" y="88"/>
                    <a:pt x="400" y="87"/>
                  </a:cubicBezTo>
                  <a:cubicBezTo>
                    <a:pt x="400" y="87"/>
                    <a:pt x="400" y="87"/>
                    <a:pt x="399" y="87"/>
                  </a:cubicBezTo>
                  <a:cubicBezTo>
                    <a:pt x="398" y="86"/>
                    <a:pt x="397" y="85"/>
                    <a:pt x="396" y="84"/>
                  </a:cubicBezTo>
                  <a:cubicBezTo>
                    <a:pt x="395" y="83"/>
                    <a:pt x="394" y="81"/>
                    <a:pt x="393" y="79"/>
                  </a:cubicBezTo>
                  <a:cubicBezTo>
                    <a:pt x="393" y="79"/>
                    <a:pt x="393" y="78"/>
                    <a:pt x="393" y="78"/>
                  </a:cubicBezTo>
                  <a:cubicBezTo>
                    <a:pt x="393" y="78"/>
                    <a:pt x="393" y="78"/>
                    <a:pt x="393" y="78"/>
                  </a:cubicBezTo>
                  <a:cubicBezTo>
                    <a:pt x="392" y="77"/>
                    <a:pt x="392" y="76"/>
                    <a:pt x="392" y="75"/>
                  </a:cubicBezTo>
                  <a:cubicBezTo>
                    <a:pt x="391" y="74"/>
                    <a:pt x="391" y="73"/>
                    <a:pt x="391" y="72"/>
                  </a:cubicBezTo>
                  <a:cubicBezTo>
                    <a:pt x="391" y="71"/>
                    <a:pt x="391" y="70"/>
                    <a:pt x="391" y="70"/>
                  </a:cubicBezTo>
                  <a:cubicBezTo>
                    <a:pt x="390" y="68"/>
                    <a:pt x="389" y="66"/>
                    <a:pt x="389" y="65"/>
                  </a:cubicBezTo>
                  <a:cubicBezTo>
                    <a:pt x="389" y="64"/>
                    <a:pt x="387" y="63"/>
                    <a:pt x="387" y="63"/>
                  </a:cubicBezTo>
                  <a:cubicBezTo>
                    <a:pt x="386" y="62"/>
                    <a:pt x="386" y="61"/>
                    <a:pt x="385" y="61"/>
                  </a:cubicBezTo>
                  <a:cubicBezTo>
                    <a:pt x="385" y="61"/>
                    <a:pt x="385" y="60"/>
                    <a:pt x="385" y="60"/>
                  </a:cubicBezTo>
                  <a:cubicBezTo>
                    <a:pt x="383" y="59"/>
                    <a:pt x="382" y="58"/>
                    <a:pt x="382" y="57"/>
                  </a:cubicBezTo>
                  <a:cubicBezTo>
                    <a:pt x="381" y="56"/>
                    <a:pt x="381" y="55"/>
                    <a:pt x="380" y="54"/>
                  </a:cubicBezTo>
                  <a:cubicBezTo>
                    <a:pt x="380" y="53"/>
                    <a:pt x="380" y="53"/>
                    <a:pt x="380" y="52"/>
                  </a:cubicBezTo>
                  <a:cubicBezTo>
                    <a:pt x="380" y="52"/>
                    <a:pt x="379" y="52"/>
                    <a:pt x="379" y="51"/>
                  </a:cubicBezTo>
                  <a:cubicBezTo>
                    <a:pt x="379" y="51"/>
                    <a:pt x="379" y="51"/>
                    <a:pt x="379" y="50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62" y="51"/>
                    <a:pt x="324" y="56"/>
                    <a:pt x="309" y="59"/>
                  </a:cubicBezTo>
                  <a:cubicBezTo>
                    <a:pt x="300" y="60"/>
                    <a:pt x="288" y="62"/>
                    <a:pt x="274" y="65"/>
                  </a:cubicBezTo>
                  <a:cubicBezTo>
                    <a:pt x="258" y="68"/>
                    <a:pt x="240" y="71"/>
                    <a:pt x="229" y="72"/>
                  </a:cubicBezTo>
                  <a:cubicBezTo>
                    <a:pt x="212" y="75"/>
                    <a:pt x="181" y="79"/>
                    <a:pt x="157" y="82"/>
                  </a:cubicBezTo>
                  <a:cubicBezTo>
                    <a:pt x="147" y="84"/>
                    <a:pt x="137" y="85"/>
                    <a:pt x="129" y="86"/>
                  </a:cubicBezTo>
                  <a:cubicBezTo>
                    <a:pt x="100" y="90"/>
                    <a:pt x="19" y="102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6"/>
                    <a:pt x="2" y="107"/>
                  </a:cubicBezTo>
                  <a:cubicBezTo>
                    <a:pt x="2" y="108"/>
                    <a:pt x="2" y="109"/>
                    <a:pt x="2" y="109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3"/>
                    <a:pt x="2" y="116"/>
                    <a:pt x="2" y="117"/>
                  </a:cubicBezTo>
                  <a:cubicBezTo>
                    <a:pt x="1" y="119"/>
                    <a:pt x="1" y="120"/>
                    <a:pt x="0" y="121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23"/>
                    <a:pt x="2" y="124"/>
                    <a:pt x="3" y="125"/>
                  </a:cubicBezTo>
                  <a:cubicBezTo>
                    <a:pt x="5" y="125"/>
                    <a:pt x="6" y="126"/>
                    <a:pt x="7" y="127"/>
                  </a:cubicBezTo>
                  <a:cubicBezTo>
                    <a:pt x="8" y="128"/>
                    <a:pt x="11" y="130"/>
                    <a:pt x="12" y="131"/>
                  </a:cubicBezTo>
                  <a:cubicBezTo>
                    <a:pt x="13" y="133"/>
                    <a:pt x="14" y="134"/>
                    <a:pt x="15" y="136"/>
                  </a:cubicBezTo>
                  <a:cubicBezTo>
                    <a:pt x="16" y="136"/>
                    <a:pt x="16" y="138"/>
                    <a:pt x="17" y="138"/>
                  </a:cubicBezTo>
                  <a:cubicBezTo>
                    <a:pt x="17" y="139"/>
                    <a:pt x="19" y="140"/>
                    <a:pt x="19" y="141"/>
                  </a:cubicBezTo>
                  <a:cubicBezTo>
                    <a:pt x="20" y="141"/>
                    <a:pt x="22" y="141"/>
                    <a:pt x="23" y="142"/>
                  </a:cubicBezTo>
                  <a:cubicBezTo>
                    <a:pt x="24" y="142"/>
                    <a:pt x="26" y="142"/>
                    <a:pt x="27" y="143"/>
                  </a:cubicBezTo>
                  <a:cubicBezTo>
                    <a:pt x="27" y="143"/>
                    <a:pt x="27" y="143"/>
                    <a:pt x="28" y="143"/>
                  </a:cubicBezTo>
                  <a:cubicBezTo>
                    <a:pt x="30" y="144"/>
                    <a:pt x="32" y="145"/>
                    <a:pt x="34" y="146"/>
                  </a:cubicBezTo>
                  <a:cubicBezTo>
                    <a:pt x="36" y="148"/>
                    <a:pt x="39" y="152"/>
                    <a:pt x="39" y="155"/>
                  </a:cubicBezTo>
                  <a:cubicBezTo>
                    <a:pt x="40" y="157"/>
                    <a:pt x="40" y="159"/>
                    <a:pt x="39" y="162"/>
                  </a:cubicBezTo>
                  <a:cubicBezTo>
                    <a:pt x="39" y="162"/>
                    <a:pt x="39" y="163"/>
                    <a:pt x="39" y="164"/>
                  </a:cubicBezTo>
                  <a:cubicBezTo>
                    <a:pt x="39" y="164"/>
                    <a:pt x="39" y="165"/>
                    <a:pt x="40" y="165"/>
                  </a:cubicBezTo>
                  <a:cubicBezTo>
                    <a:pt x="40" y="167"/>
                    <a:pt x="40" y="170"/>
                    <a:pt x="40" y="172"/>
                  </a:cubicBezTo>
                  <a:cubicBezTo>
                    <a:pt x="39" y="174"/>
                    <a:pt x="38" y="175"/>
                    <a:pt x="37" y="176"/>
                  </a:cubicBezTo>
                  <a:cubicBezTo>
                    <a:pt x="37" y="176"/>
                    <a:pt x="37" y="176"/>
                    <a:pt x="36" y="176"/>
                  </a:cubicBezTo>
                  <a:cubicBezTo>
                    <a:pt x="36" y="177"/>
                    <a:pt x="36" y="177"/>
                    <a:pt x="36" y="178"/>
                  </a:cubicBezTo>
                  <a:cubicBezTo>
                    <a:pt x="36" y="178"/>
                    <a:pt x="37" y="178"/>
                    <a:pt x="37" y="178"/>
                  </a:cubicBezTo>
                  <a:cubicBezTo>
                    <a:pt x="37" y="179"/>
                    <a:pt x="38" y="180"/>
                    <a:pt x="38" y="181"/>
                  </a:cubicBezTo>
                  <a:cubicBezTo>
                    <a:pt x="39" y="182"/>
                    <a:pt x="39" y="183"/>
                    <a:pt x="39" y="184"/>
                  </a:cubicBezTo>
                  <a:cubicBezTo>
                    <a:pt x="39" y="184"/>
                    <a:pt x="40" y="184"/>
                    <a:pt x="41" y="184"/>
                  </a:cubicBezTo>
                  <a:cubicBezTo>
                    <a:pt x="42" y="184"/>
                    <a:pt x="43" y="184"/>
                    <a:pt x="44" y="185"/>
                  </a:cubicBezTo>
                  <a:cubicBezTo>
                    <a:pt x="46" y="186"/>
                    <a:pt x="48" y="189"/>
                    <a:pt x="48" y="192"/>
                  </a:cubicBezTo>
                  <a:cubicBezTo>
                    <a:pt x="49" y="195"/>
                    <a:pt x="46" y="199"/>
                    <a:pt x="45" y="199"/>
                  </a:cubicBezTo>
                  <a:cubicBezTo>
                    <a:pt x="43" y="201"/>
                    <a:pt x="42" y="201"/>
                    <a:pt x="40" y="202"/>
                  </a:cubicBezTo>
                  <a:cubicBezTo>
                    <a:pt x="40" y="202"/>
                    <a:pt x="39" y="202"/>
                    <a:pt x="39" y="202"/>
                  </a:cubicBezTo>
                  <a:cubicBezTo>
                    <a:pt x="39" y="203"/>
                    <a:pt x="39" y="203"/>
                    <a:pt x="39" y="204"/>
                  </a:cubicBezTo>
                  <a:cubicBezTo>
                    <a:pt x="39" y="204"/>
                    <a:pt x="39" y="205"/>
                    <a:pt x="39" y="205"/>
                  </a:cubicBezTo>
                  <a:cubicBezTo>
                    <a:pt x="39" y="207"/>
                    <a:pt x="38" y="208"/>
                    <a:pt x="38" y="209"/>
                  </a:cubicBezTo>
                  <a:cubicBezTo>
                    <a:pt x="38" y="210"/>
                    <a:pt x="37" y="211"/>
                    <a:pt x="36" y="213"/>
                  </a:cubicBezTo>
                  <a:cubicBezTo>
                    <a:pt x="37" y="213"/>
                    <a:pt x="37" y="213"/>
                    <a:pt x="38" y="214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40" y="215"/>
                    <a:pt x="42" y="215"/>
                    <a:pt x="43" y="215"/>
                  </a:cubicBezTo>
                  <a:cubicBezTo>
                    <a:pt x="45" y="214"/>
                    <a:pt x="50" y="212"/>
                    <a:pt x="52" y="212"/>
                  </a:cubicBezTo>
                  <a:cubicBezTo>
                    <a:pt x="54" y="211"/>
                    <a:pt x="58" y="210"/>
                    <a:pt x="60" y="209"/>
                  </a:cubicBezTo>
                  <a:cubicBezTo>
                    <a:pt x="63" y="209"/>
                    <a:pt x="70" y="208"/>
                    <a:pt x="74" y="207"/>
                  </a:cubicBezTo>
                  <a:cubicBezTo>
                    <a:pt x="78" y="206"/>
                    <a:pt x="88" y="203"/>
                    <a:pt x="92" y="201"/>
                  </a:cubicBezTo>
                  <a:cubicBezTo>
                    <a:pt x="98" y="199"/>
                    <a:pt x="109" y="195"/>
                    <a:pt x="115" y="193"/>
                  </a:cubicBezTo>
                  <a:cubicBezTo>
                    <a:pt x="120" y="191"/>
                    <a:pt x="131" y="187"/>
                    <a:pt x="136" y="185"/>
                  </a:cubicBezTo>
                  <a:cubicBezTo>
                    <a:pt x="140" y="184"/>
                    <a:pt x="148" y="182"/>
                    <a:pt x="152" y="182"/>
                  </a:cubicBezTo>
                  <a:cubicBezTo>
                    <a:pt x="163" y="181"/>
                    <a:pt x="184" y="180"/>
                    <a:pt x="195" y="180"/>
                  </a:cubicBezTo>
                  <a:cubicBezTo>
                    <a:pt x="202" y="181"/>
                    <a:pt x="217" y="182"/>
                    <a:pt x="224" y="184"/>
                  </a:cubicBezTo>
                  <a:cubicBezTo>
                    <a:pt x="234" y="185"/>
                    <a:pt x="254" y="190"/>
                    <a:pt x="263" y="193"/>
                  </a:cubicBezTo>
                  <a:cubicBezTo>
                    <a:pt x="270" y="196"/>
                    <a:pt x="284" y="202"/>
                    <a:pt x="291" y="206"/>
                  </a:cubicBezTo>
                  <a:cubicBezTo>
                    <a:pt x="294" y="208"/>
                    <a:pt x="300" y="214"/>
                    <a:pt x="303" y="215"/>
                  </a:cubicBezTo>
                  <a:cubicBezTo>
                    <a:pt x="305" y="216"/>
                    <a:pt x="309" y="217"/>
                    <a:pt x="310" y="217"/>
                  </a:cubicBezTo>
                  <a:cubicBezTo>
                    <a:pt x="312" y="218"/>
                    <a:pt x="316" y="218"/>
                    <a:pt x="318" y="219"/>
                  </a:cubicBezTo>
                  <a:cubicBezTo>
                    <a:pt x="320" y="221"/>
                    <a:pt x="323" y="225"/>
                    <a:pt x="324" y="227"/>
                  </a:cubicBezTo>
                  <a:cubicBezTo>
                    <a:pt x="326" y="228"/>
                    <a:pt x="330" y="230"/>
                    <a:pt x="332" y="231"/>
                  </a:cubicBezTo>
                  <a:cubicBezTo>
                    <a:pt x="333" y="232"/>
                    <a:pt x="337" y="232"/>
                    <a:pt x="338" y="233"/>
                  </a:cubicBezTo>
                  <a:cubicBezTo>
                    <a:pt x="342" y="233"/>
                    <a:pt x="350" y="234"/>
                    <a:pt x="353" y="236"/>
                  </a:cubicBezTo>
                  <a:cubicBezTo>
                    <a:pt x="355" y="237"/>
                    <a:pt x="358" y="240"/>
                    <a:pt x="360" y="242"/>
                  </a:cubicBezTo>
                  <a:cubicBezTo>
                    <a:pt x="362" y="245"/>
                    <a:pt x="367" y="250"/>
                    <a:pt x="369" y="253"/>
                  </a:cubicBezTo>
                  <a:cubicBezTo>
                    <a:pt x="370" y="255"/>
                    <a:pt x="370" y="261"/>
                    <a:pt x="370" y="264"/>
                  </a:cubicBezTo>
                  <a:cubicBezTo>
                    <a:pt x="370" y="266"/>
                    <a:pt x="371" y="270"/>
                    <a:pt x="370" y="272"/>
                  </a:cubicBezTo>
                  <a:cubicBezTo>
                    <a:pt x="370" y="273"/>
                    <a:pt x="369" y="274"/>
                    <a:pt x="368" y="274"/>
                  </a:cubicBezTo>
                  <a:cubicBezTo>
                    <a:pt x="367" y="275"/>
                    <a:pt x="365" y="277"/>
                    <a:pt x="364" y="276"/>
                  </a:cubicBezTo>
                  <a:cubicBezTo>
                    <a:pt x="363" y="276"/>
                    <a:pt x="363" y="274"/>
                    <a:pt x="362" y="273"/>
                  </a:cubicBezTo>
                  <a:cubicBezTo>
                    <a:pt x="361" y="272"/>
                    <a:pt x="359" y="270"/>
                    <a:pt x="358" y="268"/>
                  </a:cubicBezTo>
                  <a:cubicBezTo>
                    <a:pt x="356" y="266"/>
                    <a:pt x="354" y="260"/>
                    <a:pt x="353" y="257"/>
                  </a:cubicBezTo>
                  <a:cubicBezTo>
                    <a:pt x="353" y="256"/>
                    <a:pt x="353" y="252"/>
                    <a:pt x="353" y="251"/>
                  </a:cubicBezTo>
                  <a:cubicBezTo>
                    <a:pt x="353" y="250"/>
                    <a:pt x="354" y="247"/>
                    <a:pt x="354" y="246"/>
                  </a:cubicBezTo>
                  <a:cubicBezTo>
                    <a:pt x="353" y="245"/>
                    <a:pt x="351" y="246"/>
                    <a:pt x="350" y="246"/>
                  </a:cubicBezTo>
                  <a:cubicBezTo>
                    <a:pt x="349" y="247"/>
                    <a:pt x="349" y="250"/>
                    <a:pt x="349" y="252"/>
                  </a:cubicBezTo>
                  <a:cubicBezTo>
                    <a:pt x="349" y="253"/>
                    <a:pt x="349" y="256"/>
                    <a:pt x="350" y="257"/>
                  </a:cubicBezTo>
                  <a:cubicBezTo>
                    <a:pt x="350" y="259"/>
                    <a:pt x="351" y="262"/>
                    <a:pt x="352" y="264"/>
                  </a:cubicBezTo>
                  <a:cubicBezTo>
                    <a:pt x="353" y="265"/>
                    <a:pt x="354" y="268"/>
                    <a:pt x="355" y="270"/>
                  </a:cubicBezTo>
                  <a:cubicBezTo>
                    <a:pt x="356" y="272"/>
                    <a:pt x="358" y="275"/>
                    <a:pt x="358" y="276"/>
                  </a:cubicBezTo>
                  <a:cubicBezTo>
                    <a:pt x="359" y="278"/>
                    <a:pt x="361" y="282"/>
                    <a:pt x="362" y="283"/>
                  </a:cubicBezTo>
                  <a:cubicBezTo>
                    <a:pt x="363" y="283"/>
                    <a:pt x="365" y="284"/>
                    <a:pt x="365" y="284"/>
                  </a:cubicBezTo>
                  <a:cubicBezTo>
                    <a:pt x="366" y="283"/>
                    <a:pt x="367" y="281"/>
                    <a:pt x="368" y="280"/>
                  </a:cubicBezTo>
                  <a:cubicBezTo>
                    <a:pt x="369" y="279"/>
                    <a:pt x="370" y="278"/>
                    <a:pt x="371" y="278"/>
                  </a:cubicBezTo>
                  <a:cubicBezTo>
                    <a:pt x="372" y="277"/>
                    <a:pt x="375" y="276"/>
                    <a:pt x="377" y="276"/>
                  </a:cubicBezTo>
                  <a:cubicBezTo>
                    <a:pt x="378" y="275"/>
                    <a:pt x="380" y="276"/>
                    <a:pt x="381" y="275"/>
                  </a:cubicBezTo>
                  <a:cubicBezTo>
                    <a:pt x="384" y="275"/>
                    <a:pt x="388" y="272"/>
                    <a:pt x="390" y="271"/>
                  </a:cubicBezTo>
                  <a:cubicBezTo>
                    <a:pt x="393" y="270"/>
                    <a:pt x="397" y="266"/>
                    <a:pt x="400" y="265"/>
                  </a:cubicBezTo>
                  <a:cubicBezTo>
                    <a:pt x="403" y="264"/>
                    <a:pt x="409" y="265"/>
                    <a:pt x="412" y="265"/>
                  </a:cubicBezTo>
                  <a:cubicBezTo>
                    <a:pt x="414" y="264"/>
                    <a:pt x="417" y="264"/>
                    <a:pt x="419" y="263"/>
                  </a:cubicBezTo>
                  <a:cubicBezTo>
                    <a:pt x="420" y="262"/>
                    <a:pt x="421" y="259"/>
                    <a:pt x="422" y="258"/>
                  </a:cubicBezTo>
                  <a:cubicBezTo>
                    <a:pt x="423" y="257"/>
                    <a:pt x="424" y="254"/>
                    <a:pt x="425" y="254"/>
                  </a:cubicBezTo>
                  <a:cubicBezTo>
                    <a:pt x="425" y="253"/>
                    <a:pt x="427" y="250"/>
                    <a:pt x="428" y="250"/>
                  </a:cubicBezTo>
                  <a:cubicBezTo>
                    <a:pt x="428" y="249"/>
                    <a:pt x="430" y="249"/>
                    <a:pt x="430" y="250"/>
                  </a:cubicBezTo>
                  <a:cubicBezTo>
                    <a:pt x="431" y="250"/>
                    <a:pt x="431" y="251"/>
                    <a:pt x="431" y="252"/>
                  </a:cubicBezTo>
                  <a:cubicBezTo>
                    <a:pt x="431" y="253"/>
                    <a:pt x="429" y="254"/>
                    <a:pt x="429" y="255"/>
                  </a:cubicBezTo>
                  <a:cubicBezTo>
                    <a:pt x="429" y="256"/>
                    <a:pt x="429" y="259"/>
                    <a:pt x="430" y="260"/>
                  </a:cubicBezTo>
                  <a:cubicBezTo>
                    <a:pt x="430" y="261"/>
                    <a:pt x="432" y="261"/>
                    <a:pt x="433" y="260"/>
                  </a:cubicBezTo>
                  <a:cubicBezTo>
                    <a:pt x="435" y="260"/>
                    <a:pt x="436" y="257"/>
                    <a:pt x="437" y="256"/>
                  </a:cubicBezTo>
                  <a:cubicBezTo>
                    <a:pt x="439" y="254"/>
                    <a:pt x="444" y="251"/>
                    <a:pt x="446" y="249"/>
                  </a:cubicBezTo>
                  <a:cubicBezTo>
                    <a:pt x="448" y="247"/>
                    <a:pt x="450" y="244"/>
                    <a:pt x="452" y="242"/>
                  </a:cubicBezTo>
                  <a:cubicBezTo>
                    <a:pt x="454" y="241"/>
                    <a:pt x="457" y="237"/>
                    <a:pt x="459" y="236"/>
                  </a:cubicBezTo>
                  <a:cubicBezTo>
                    <a:pt x="460" y="236"/>
                    <a:pt x="462" y="236"/>
                    <a:pt x="463" y="235"/>
                  </a:cubicBezTo>
                  <a:cubicBezTo>
                    <a:pt x="464" y="235"/>
                    <a:pt x="465" y="233"/>
                    <a:pt x="466" y="232"/>
                  </a:cubicBezTo>
                  <a:cubicBezTo>
                    <a:pt x="466" y="231"/>
                    <a:pt x="467" y="229"/>
                    <a:pt x="468" y="228"/>
                  </a:cubicBezTo>
                  <a:cubicBezTo>
                    <a:pt x="469" y="227"/>
                    <a:pt x="472" y="226"/>
                    <a:pt x="474" y="225"/>
                  </a:cubicBezTo>
                  <a:cubicBezTo>
                    <a:pt x="475" y="224"/>
                    <a:pt x="476" y="221"/>
                    <a:pt x="477" y="220"/>
                  </a:cubicBezTo>
                  <a:cubicBezTo>
                    <a:pt x="479" y="219"/>
                    <a:pt x="482" y="219"/>
                    <a:pt x="483" y="218"/>
                  </a:cubicBezTo>
                  <a:cubicBezTo>
                    <a:pt x="484" y="218"/>
                    <a:pt x="486" y="217"/>
                    <a:pt x="486" y="217"/>
                  </a:cubicBezTo>
                  <a:cubicBezTo>
                    <a:pt x="487" y="216"/>
                    <a:pt x="489" y="214"/>
                    <a:pt x="490" y="214"/>
                  </a:cubicBezTo>
                  <a:cubicBezTo>
                    <a:pt x="490" y="214"/>
                    <a:pt x="492" y="214"/>
                    <a:pt x="492" y="215"/>
                  </a:cubicBezTo>
                  <a:cubicBezTo>
                    <a:pt x="493" y="215"/>
                    <a:pt x="493" y="217"/>
                    <a:pt x="494" y="217"/>
                  </a:cubicBezTo>
                  <a:cubicBezTo>
                    <a:pt x="494" y="217"/>
                    <a:pt x="496" y="217"/>
                    <a:pt x="496" y="218"/>
                  </a:cubicBezTo>
                  <a:cubicBezTo>
                    <a:pt x="497" y="218"/>
                    <a:pt x="500" y="217"/>
                    <a:pt x="501" y="217"/>
                  </a:cubicBezTo>
                  <a:cubicBezTo>
                    <a:pt x="502" y="217"/>
                    <a:pt x="504" y="218"/>
                    <a:pt x="506" y="217"/>
                  </a:cubicBezTo>
                  <a:cubicBezTo>
                    <a:pt x="507" y="217"/>
                    <a:pt x="509" y="215"/>
                    <a:pt x="509" y="214"/>
                  </a:cubicBezTo>
                  <a:cubicBezTo>
                    <a:pt x="510" y="213"/>
                    <a:pt x="510" y="210"/>
                    <a:pt x="510" y="209"/>
                  </a:cubicBezTo>
                  <a:cubicBezTo>
                    <a:pt x="509" y="207"/>
                    <a:pt x="508" y="204"/>
                    <a:pt x="507" y="203"/>
                  </a:cubicBezTo>
                  <a:cubicBezTo>
                    <a:pt x="506" y="202"/>
                    <a:pt x="505" y="200"/>
                    <a:pt x="504" y="199"/>
                  </a:cubicBezTo>
                  <a:cubicBezTo>
                    <a:pt x="503" y="198"/>
                    <a:pt x="502" y="195"/>
                    <a:pt x="502" y="194"/>
                  </a:cubicBezTo>
                  <a:cubicBezTo>
                    <a:pt x="502" y="193"/>
                    <a:pt x="501" y="190"/>
                    <a:pt x="502" y="189"/>
                  </a:cubicBezTo>
                  <a:cubicBezTo>
                    <a:pt x="502" y="189"/>
                    <a:pt x="504" y="188"/>
                    <a:pt x="505" y="187"/>
                  </a:cubicBezTo>
                  <a:cubicBezTo>
                    <a:pt x="505" y="187"/>
                    <a:pt x="506" y="185"/>
                    <a:pt x="507" y="186"/>
                  </a:cubicBezTo>
                  <a:cubicBezTo>
                    <a:pt x="508" y="186"/>
                    <a:pt x="508" y="187"/>
                    <a:pt x="508" y="188"/>
                  </a:cubicBezTo>
                  <a:cubicBezTo>
                    <a:pt x="509" y="188"/>
                    <a:pt x="512" y="188"/>
                    <a:pt x="512" y="188"/>
                  </a:cubicBezTo>
                  <a:cubicBezTo>
                    <a:pt x="513" y="187"/>
                    <a:pt x="515" y="186"/>
                    <a:pt x="515" y="185"/>
                  </a:cubicBezTo>
                  <a:cubicBezTo>
                    <a:pt x="515" y="184"/>
                    <a:pt x="514" y="183"/>
                    <a:pt x="514" y="182"/>
                  </a:cubicBezTo>
                  <a:cubicBezTo>
                    <a:pt x="514" y="181"/>
                    <a:pt x="515" y="180"/>
                    <a:pt x="516" y="179"/>
                  </a:cubicBezTo>
                  <a:cubicBezTo>
                    <a:pt x="517" y="179"/>
                    <a:pt x="518" y="180"/>
                    <a:pt x="519" y="180"/>
                  </a:cubicBezTo>
                  <a:cubicBezTo>
                    <a:pt x="519" y="181"/>
                    <a:pt x="520" y="182"/>
                    <a:pt x="521" y="182"/>
                  </a:cubicBezTo>
                  <a:cubicBezTo>
                    <a:pt x="521" y="182"/>
                    <a:pt x="523" y="181"/>
                    <a:pt x="524" y="181"/>
                  </a:cubicBezTo>
                  <a:cubicBezTo>
                    <a:pt x="525" y="181"/>
                    <a:pt x="526" y="182"/>
                    <a:pt x="526" y="182"/>
                  </a:cubicBezTo>
                  <a:cubicBezTo>
                    <a:pt x="528" y="182"/>
                    <a:pt x="530" y="183"/>
                    <a:pt x="531" y="182"/>
                  </a:cubicBezTo>
                  <a:cubicBezTo>
                    <a:pt x="532" y="182"/>
                    <a:pt x="534" y="179"/>
                    <a:pt x="535" y="179"/>
                  </a:cubicBezTo>
                  <a:cubicBezTo>
                    <a:pt x="536" y="178"/>
                    <a:pt x="538" y="178"/>
                    <a:pt x="539" y="177"/>
                  </a:cubicBezTo>
                  <a:cubicBezTo>
                    <a:pt x="541" y="177"/>
                    <a:pt x="544" y="176"/>
                    <a:pt x="545" y="175"/>
                  </a:cubicBezTo>
                  <a:cubicBezTo>
                    <a:pt x="546" y="175"/>
                    <a:pt x="547" y="174"/>
                    <a:pt x="548" y="174"/>
                  </a:cubicBezTo>
                  <a:cubicBezTo>
                    <a:pt x="549" y="173"/>
                    <a:pt x="551" y="174"/>
                    <a:pt x="552" y="174"/>
                  </a:cubicBezTo>
                  <a:cubicBezTo>
                    <a:pt x="554" y="174"/>
                    <a:pt x="556" y="176"/>
                    <a:pt x="557" y="176"/>
                  </a:cubicBezTo>
                  <a:cubicBezTo>
                    <a:pt x="558" y="177"/>
                    <a:pt x="560" y="178"/>
                    <a:pt x="561" y="178"/>
                  </a:cubicBezTo>
                  <a:cubicBezTo>
                    <a:pt x="564" y="179"/>
                    <a:pt x="569" y="183"/>
                    <a:pt x="572" y="184"/>
                  </a:cubicBezTo>
                  <a:cubicBezTo>
                    <a:pt x="574" y="185"/>
                    <a:pt x="579" y="186"/>
                    <a:pt x="582" y="187"/>
                  </a:cubicBezTo>
                  <a:cubicBezTo>
                    <a:pt x="583" y="187"/>
                    <a:pt x="586" y="188"/>
                    <a:pt x="587" y="189"/>
                  </a:cubicBezTo>
                  <a:cubicBezTo>
                    <a:pt x="588" y="189"/>
                    <a:pt x="590" y="190"/>
                    <a:pt x="591" y="190"/>
                  </a:cubicBezTo>
                  <a:cubicBezTo>
                    <a:pt x="593" y="190"/>
                    <a:pt x="596" y="191"/>
                    <a:pt x="598" y="192"/>
                  </a:cubicBezTo>
                  <a:cubicBezTo>
                    <a:pt x="601" y="193"/>
                    <a:pt x="607" y="195"/>
                    <a:pt x="610" y="197"/>
                  </a:cubicBezTo>
                  <a:cubicBezTo>
                    <a:pt x="611" y="198"/>
                    <a:pt x="614" y="200"/>
                    <a:pt x="615" y="201"/>
                  </a:cubicBezTo>
                  <a:cubicBezTo>
                    <a:pt x="615" y="202"/>
                    <a:pt x="616" y="204"/>
                    <a:pt x="617" y="205"/>
                  </a:cubicBezTo>
                  <a:cubicBezTo>
                    <a:pt x="617" y="206"/>
                    <a:pt x="620" y="208"/>
                    <a:pt x="621" y="208"/>
                  </a:cubicBezTo>
                  <a:cubicBezTo>
                    <a:pt x="622" y="209"/>
                    <a:pt x="624" y="211"/>
                    <a:pt x="625" y="212"/>
                  </a:cubicBezTo>
                  <a:cubicBezTo>
                    <a:pt x="625" y="213"/>
                    <a:pt x="624" y="216"/>
                    <a:pt x="625" y="218"/>
                  </a:cubicBezTo>
                  <a:cubicBezTo>
                    <a:pt x="625" y="219"/>
                    <a:pt x="628" y="220"/>
                    <a:pt x="628" y="220"/>
                  </a:cubicBezTo>
                  <a:cubicBezTo>
                    <a:pt x="629" y="221"/>
                    <a:pt x="631" y="223"/>
                    <a:pt x="632" y="224"/>
                  </a:cubicBezTo>
                  <a:cubicBezTo>
                    <a:pt x="633" y="224"/>
                    <a:pt x="634" y="226"/>
                    <a:pt x="634" y="226"/>
                  </a:cubicBezTo>
                  <a:cubicBezTo>
                    <a:pt x="636" y="227"/>
                    <a:pt x="638" y="226"/>
                    <a:pt x="640" y="226"/>
                  </a:cubicBezTo>
                  <a:cubicBezTo>
                    <a:pt x="640" y="227"/>
                    <a:pt x="642" y="228"/>
                    <a:pt x="642" y="229"/>
                  </a:cubicBezTo>
                  <a:cubicBezTo>
                    <a:pt x="643" y="229"/>
                    <a:pt x="645" y="231"/>
                    <a:pt x="646" y="231"/>
                  </a:cubicBezTo>
                  <a:cubicBezTo>
                    <a:pt x="647" y="231"/>
                    <a:pt x="649" y="231"/>
                    <a:pt x="650" y="231"/>
                  </a:cubicBezTo>
                  <a:cubicBezTo>
                    <a:pt x="651" y="231"/>
                    <a:pt x="653" y="231"/>
                    <a:pt x="654" y="232"/>
                  </a:cubicBezTo>
                  <a:cubicBezTo>
                    <a:pt x="654" y="232"/>
                    <a:pt x="654" y="233"/>
                    <a:pt x="654" y="234"/>
                  </a:cubicBezTo>
                  <a:cubicBezTo>
                    <a:pt x="655" y="236"/>
                    <a:pt x="657" y="239"/>
                    <a:pt x="658" y="241"/>
                  </a:cubicBezTo>
                  <a:cubicBezTo>
                    <a:pt x="658" y="242"/>
                    <a:pt x="658" y="246"/>
                    <a:pt x="658" y="247"/>
                  </a:cubicBezTo>
                  <a:cubicBezTo>
                    <a:pt x="659" y="249"/>
                    <a:pt x="660" y="252"/>
                    <a:pt x="660" y="253"/>
                  </a:cubicBezTo>
                  <a:cubicBezTo>
                    <a:pt x="661" y="255"/>
                    <a:pt x="661" y="257"/>
                    <a:pt x="662" y="258"/>
                  </a:cubicBezTo>
                  <a:cubicBezTo>
                    <a:pt x="663" y="259"/>
                    <a:pt x="667" y="259"/>
                    <a:pt x="668" y="259"/>
                  </a:cubicBezTo>
                  <a:cubicBezTo>
                    <a:pt x="669" y="260"/>
                    <a:pt x="669" y="262"/>
                    <a:pt x="670" y="262"/>
                  </a:cubicBezTo>
                  <a:cubicBezTo>
                    <a:pt x="671" y="263"/>
                    <a:pt x="675" y="262"/>
                    <a:pt x="676" y="263"/>
                  </a:cubicBezTo>
                  <a:cubicBezTo>
                    <a:pt x="677" y="264"/>
                    <a:pt x="678" y="266"/>
                    <a:pt x="678" y="266"/>
                  </a:cubicBezTo>
                  <a:cubicBezTo>
                    <a:pt x="679" y="267"/>
                    <a:pt x="680" y="268"/>
                    <a:pt x="681" y="268"/>
                  </a:cubicBezTo>
                  <a:cubicBezTo>
                    <a:pt x="682" y="268"/>
                    <a:pt x="684" y="267"/>
                    <a:pt x="686" y="267"/>
                  </a:cubicBezTo>
                  <a:cubicBezTo>
                    <a:pt x="687" y="267"/>
                    <a:pt x="689" y="268"/>
                    <a:pt x="690" y="268"/>
                  </a:cubicBezTo>
                  <a:cubicBezTo>
                    <a:pt x="691" y="269"/>
                    <a:pt x="693" y="271"/>
                    <a:pt x="694" y="272"/>
                  </a:cubicBezTo>
                  <a:cubicBezTo>
                    <a:pt x="695" y="273"/>
                    <a:pt x="695" y="276"/>
                    <a:pt x="696" y="277"/>
                  </a:cubicBezTo>
                  <a:cubicBezTo>
                    <a:pt x="697" y="278"/>
                    <a:pt x="700" y="279"/>
                    <a:pt x="700" y="280"/>
                  </a:cubicBezTo>
                  <a:cubicBezTo>
                    <a:pt x="701" y="281"/>
                    <a:pt x="700" y="283"/>
                    <a:pt x="701" y="285"/>
                  </a:cubicBezTo>
                  <a:cubicBezTo>
                    <a:pt x="701" y="286"/>
                    <a:pt x="702" y="288"/>
                    <a:pt x="703" y="289"/>
                  </a:cubicBezTo>
                  <a:cubicBezTo>
                    <a:pt x="703" y="290"/>
                    <a:pt x="705" y="290"/>
                    <a:pt x="706" y="290"/>
                  </a:cubicBezTo>
                  <a:cubicBezTo>
                    <a:pt x="707" y="290"/>
                    <a:pt x="708" y="291"/>
                    <a:pt x="709" y="291"/>
                  </a:cubicBezTo>
                  <a:cubicBezTo>
                    <a:pt x="711" y="292"/>
                    <a:pt x="713" y="291"/>
                    <a:pt x="714" y="292"/>
                  </a:cubicBezTo>
                  <a:cubicBezTo>
                    <a:pt x="715" y="292"/>
                    <a:pt x="717" y="292"/>
                    <a:pt x="718" y="293"/>
                  </a:cubicBezTo>
                  <a:cubicBezTo>
                    <a:pt x="718" y="294"/>
                    <a:pt x="718" y="296"/>
                    <a:pt x="718" y="297"/>
                  </a:cubicBezTo>
                  <a:cubicBezTo>
                    <a:pt x="718" y="298"/>
                    <a:pt x="717" y="299"/>
                    <a:pt x="717" y="300"/>
                  </a:cubicBezTo>
                  <a:cubicBezTo>
                    <a:pt x="717" y="300"/>
                    <a:pt x="717" y="302"/>
                    <a:pt x="718" y="302"/>
                  </a:cubicBezTo>
                  <a:cubicBezTo>
                    <a:pt x="719" y="304"/>
                    <a:pt x="722" y="304"/>
                    <a:pt x="722" y="305"/>
                  </a:cubicBezTo>
                  <a:cubicBezTo>
                    <a:pt x="723" y="306"/>
                    <a:pt x="723" y="307"/>
                    <a:pt x="723" y="308"/>
                  </a:cubicBezTo>
                  <a:cubicBezTo>
                    <a:pt x="723" y="309"/>
                    <a:pt x="721" y="311"/>
                    <a:pt x="722" y="312"/>
                  </a:cubicBezTo>
                  <a:cubicBezTo>
                    <a:pt x="722" y="312"/>
                    <a:pt x="724" y="312"/>
                    <a:pt x="724" y="312"/>
                  </a:cubicBezTo>
                  <a:cubicBezTo>
                    <a:pt x="726" y="313"/>
                    <a:pt x="728" y="315"/>
                    <a:pt x="729" y="315"/>
                  </a:cubicBezTo>
                  <a:cubicBezTo>
                    <a:pt x="730" y="314"/>
                    <a:pt x="731" y="311"/>
                    <a:pt x="731" y="310"/>
                  </a:cubicBezTo>
                  <a:cubicBezTo>
                    <a:pt x="731" y="309"/>
                    <a:pt x="731" y="307"/>
                    <a:pt x="731" y="306"/>
                  </a:cubicBezTo>
                  <a:cubicBezTo>
                    <a:pt x="732" y="305"/>
                    <a:pt x="733" y="304"/>
                    <a:pt x="733" y="304"/>
                  </a:cubicBezTo>
                  <a:cubicBezTo>
                    <a:pt x="735" y="304"/>
                    <a:pt x="738" y="305"/>
                    <a:pt x="740" y="305"/>
                  </a:cubicBezTo>
                  <a:cubicBezTo>
                    <a:pt x="741" y="305"/>
                    <a:pt x="743" y="303"/>
                    <a:pt x="744" y="304"/>
                  </a:cubicBezTo>
                  <a:cubicBezTo>
                    <a:pt x="745" y="304"/>
                    <a:pt x="747" y="305"/>
                    <a:pt x="748" y="305"/>
                  </a:cubicBezTo>
                  <a:cubicBezTo>
                    <a:pt x="750" y="305"/>
                    <a:pt x="752" y="303"/>
                    <a:pt x="753" y="303"/>
                  </a:cubicBezTo>
                  <a:cubicBezTo>
                    <a:pt x="755" y="303"/>
                    <a:pt x="757" y="303"/>
                    <a:pt x="759" y="303"/>
                  </a:cubicBezTo>
                  <a:cubicBezTo>
                    <a:pt x="759" y="303"/>
                    <a:pt x="760" y="305"/>
                    <a:pt x="761" y="305"/>
                  </a:cubicBezTo>
                  <a:cubicBezTo>
                    <a:pt x="761" y="306"/>
                    <a:pt x="762" y="306"/>
                    <a:pt x="763" y="307"/>
                  </a:cubicBezTo>
                  <a:cubicBezTo>
                    <a:pt x="763" y="308"/>
                    <a:pt x="763" y="310"/>
                    <a:pt x="762" y="311"/>
                  </a:cubicBezTo>
                  <a:cubicBezTo>
                    <a:pt x="762" y="312"/>
                    <a:pt x="761" y="313"/>
                    <a:pt x="761" y="313"/>
                  </a:cubicBezTo>
                  <a:cubicBezTo>
                    <a:pt x="761" y="314"/>
                    <a:pt x="761" y="317"/>
                    <a:pt x="762" y="317"/>
                  </a:cubicBezTo>
                  <a:cubicBezTo>
                    <a:pt x="763" y="318"/>
                    <a:pt x="766" y="316"/>
                    <a:pt x="767" y="317"/>
                  </a:cubicBezTo>
                  <a:cubicBezTo>
                    <a:pt x="767" y="317"/>
                    <a:pt x="768" y="318"/>
                    <a:pt x="768" y="318"/>
                  </a:cubicBezTo>
                  <a:cubicBezTo>
                    <a:pt x="769" y="319"/>
                    <a:pt x="771" y="318"/>
                    <a:pt x="771" y="319"/>
                  </a:cubicBezTo>
                  <a:cubicBezTo>
                    <a:pt x="772" y="320"/>
                    <a:pt x="773" y="322"/>
                    <a:pt x="773" y="323"/>
                  </a:cubicBezTo>
                  <a:cubicBezTo>
                    <a:pt x="773" y="323"/>
                    <a:pt x="773" y="325"/>
                    <a:pt x="774" y="326"/>
                  </a:cubicBezTo>
                  <a:cubicBezTo>
                    <a:pt x="774" y="327"/>
                    <a:pt x="776" y="328"/>
                    <a:pt x="777" y="329"/>
                  </a:cubicBezTo>
                  <a:cubicBezTo>
                    <a:pt x="777" y="330"/>
                    <a:pt x="777" y="331"/>
                    <a:pt x="777" y="332"/>
                  </a:cubicBezTo>
                  <a:cubicBezTo>
                    <a:pt x="777" y="333"/>
                    <a:pt x="779" y="334"/>
                    <a:pt x="780" y="335"/>
                  </a:cubicBezTo>
                  <a:cubicBezTo>
                    <a:pt x="781" y="335"/>
                    <a:pt x="783" y="337"/>
                    <a:pt x="784" y="338"/>
                  </a:cubicBezTo>
                  <a:cubicBezTo>
                    <a:pt x="785" y="338"/>
                    <a:pt x="785" y="341"/>
                    <a:pt x="785" y="341"/>
                  </a:cubicBezTo>
                  <a:cubicBezTo>
                    <a:pt x="786" y="342"/>
                    <a:pt x="788" y="342"/>
                    <a:pt x="789" y="342"/>
                  </a:cubicBezTo>
                  <a:cubicBezTo>
                    <a:pt x="791" y="343"/>
                    <a:pt x="793" y="342"/>
                    <a:pt x="794" y="343"/>
                  </a:cubicBezTo>
                  <a:cubicBezTo>
                    <a:pt x="795" y="343"/>
                    <a:pt x="796" y="345"/>
                    <a:pt x="796" y="346"/>
                  </a:cubicBezTo>
                  <a:cubicBezTo>
                    <a:pt x="797" y="347"/>
                    <a:pt x="797" y="349"/>
                    <a:pt x="797" y="350"/>
                  </a:cubicBezTo>
                  <a:cubicBezTo>
                    <a:pt x="797" y="351"/>
                    <a:pt x="795" y="353"/>
                    <a:pt x="795" y="354"/>
                  </a:cubicBezTo>
                  <a:cubicBezTo>
                    <a:pt x="794" y="354"/>
                    <a:pt x="794" y="356"/>
                    <a:pt x="795" y="357"/>
                  </a:cubicBezTo>
                  <a:cubicBezTo>
                    <a:pt x="795" y="358"/>
                    <a:pt x="798" y="360"/>
                    <a:pt x="798" y="361"/>
                  </a:cubicBezTo>
                  <a:cubicBezTo>
                    <a:pt x="798" y="363"/>
                    <a:pt x="797" y="366"/>
                    <a:pt x="797" y="368"/>
                  </a:cubicBezTo>
                  <a:cubicBezTo>
                    <a:pt x="797" y="369"/>
                    <a:pt x="796" y="370"/>
                    <a:pt x="796" y="371"/>
                  </a:cubicBezTo>
                  <a:cubicBezTo>
                    <a:pt x="796" y="371"/>
                    <a:pt x="797" y="372"/>
                    <a:pt x="797" y="373"/>
                  </a:cubicBezTo>
                  <a:cubicBezTo>
                    <a:pt x="797" y="374"/>
                    <a:pt x="799" y="377"/>
                    <a:pt x="799" y="379"/>
                  </a:cubicBezTo>
                  <a:cubicBezTo>
                    <a:pt x="800" y="381"/>
                    <a:pt x="800" y="385"/>
                    <a:pt x="800" y="387"/>
                  </a:cubicBezTo>
                  <a:cubicBezTo>
                    <a:pt x="800" y="389"/>
                    <a:pt x="801" y="393"/>
                    <a:pt x="801" y="395"/>
                  </a:cubicBezTo>
                  <a:cubicBezTo>
                    <a:pt x="802" y="397"/>
                    <a:pt x="804" y="400"/>
                    <a:pt x="803" y="402"/>
                  </a:cubicBezTo>
                  <a:cubicBezTo>
                    <a:pt x="803" y="403"/>
                    <a:pt x="802" y="405"/>
                    <a:pt x="802" y="406"/>
                  </a:cubicBezTo>
                  <a:cubicBezTo>
                    <a:pt x="802" y="407"/>
                    <a:pt x="803" y="409"/>
                    <a:pt x="803" y="410"/>
                  </a:cubicBezTo>
                  <a:cubicBezTo>
                    <a:pt x="803" y="413"/>
                    <a:pt x="803" y="418"/>
                    <a:pt x="803" y="420"/>
                  </a:cubicBezTo>
                  <a:cubicBezTo>
                    <a:pt x="803" y="421"/>
                    <a:pt x="801" y="424"/>
                    <a:pt x="801" y="425"/>
                  </a:cubicBezTo>
                  <a:cubicBezTo>
                    <a:pt x="801" y="426"/>
                    <a:pt x="800" y="429"/>
                    <a:pt x="800" y="430"/>
                  </a:cubicBezTo>
                  <a:cubicBezTo>
                    <a:pt x="800" y="431"/>
                    <a:pt x="801" y="435"/>
                    <a:pt x="801" y="436"/>
                  </a:cubicBezTo>
                  <a:cubicBezTo>
                    <a:pt x="801" y="438"/>
                    <a:pt x="798" y="440"/>
                    <a:pt x="798" y="441"/>
                  </a:cubicBezTo>
                  <a:cubicBezTo>
                    <a:pt x="798" y="443"/>
                    <a:pt x="800" y="447"/>
                    <a:pt x="800" y="448"/>
                  </a:cubicBezTo>
                  <a:cubicBezTo>
                    <a:pt x="800" y="450"/>
                    <a:pt x="798" y="452"/>
                    <a:pt x="797" y="453"/>
                  </a:cubicBezTo>
                  <a:cubicBezTo>
                    <a:pt x="797" y="454"/>
                    <a:pt x="796" y="457"/>
                    <a:pt x="796" y="458"/>
                  </a:cubicBezTo>
                  <a:cubicBezTo>
                    <a:pt x="797" y="459"/>
                    <a:pt x="798" y="460"/>
                    <a:pt x="798" y="461"/>
                  </a:cubicBezTo>
                  <a:cubicBezTo>
                    <a:pt x="798" y="462"/>
                    <a:pt x="796" y="464"/>
                    <a:pt x="795" y="465"/>
                  </a:cubicBezTo>
                  <a:cubicBezTo>
                    <a:pt x="794" y="466"/>
                    <a:pt x="793" y="467"/>
                    <a:pt x="792" y="468"/>
                  </a:cubicBezTo>
                  <a:cubicBezTo>
                    <a:pt x="792" y="469"/>
                    <a:pt x="792" y="471"/>
                    <a:pt x="792" y="472"/>
                  </a:cubicBezTo>
                  <a:cubicBezTo>
                    <a:pt x="793" y="473"/>
                    <a:pt x="796" y="474"/>
                    <a:pt x="796" y="475"/>
                  </a:cubicBezTo>
                  <a:cubicBezTo>
                    <a:pt x="797" y="477"/>
                    <a:pt x="798" y="481"/>
                    <a:pt x="798" y="483"/>
                  </a:cubicBezTo>
                  <a:cubicBezTo>
                    <a:pt x="799" y="484"/>
                    <a:pt x="799" y="487"/>
                    <a:pt x="799" y="489"/>
                  </a:cubicBezTo>
                  <a:cubicBezTo>
                    <a:pt x="800" y="491"/>
                    <a:pt x="800" y="496"/>
                    <a:pt x="800" y="498"/>
                  </a:cubicBezTo>
                  <a:cubicBezTo>
                    <a:pt x="800" y="500"/>
                    <a:pt x="800" y="504"/>
                    <a:pt x="799" y="506"/>
                  </a:cubicBezTo>
                  <a:cubicBezTo>
                    <a:pt x="799" y="507"/>
                    <a:pt x="799" y="510"/>
                    <a:pt x="798" y="511"/>
                  </a:cubicBezTo>
                  <a:cubicBezTo>
                    <a:pt x="798" y="513"/>
                    <a:pt x="797" y="517"/>
                    <a:pt x="796" y="516"/>
                  </a:cubicBezTo>
                  <a:cubicBezTo>
                    <a:pt x="795" y="516"/>
                    <a:pt x="796" y="513"/>
                    <a:pt x="796" y="512"/>
                  </a:cubicBezTo>
                  <a:cubicBezTo>
                    <a:pt x="796" y="511"/>
                    <a:pt x="796" y="508"/>
                    <a:pt x="796" y="507"/>
                  </a:cubicBezTo>
                  <a:cubicBezTo>
                    <a:pt x="796" y="505"/>
                    <a:pt x="797" y="501"/>
                    <a:pt x="797" y="498"/>
                  </a:cubicBezTo>
                  <a:cubicBezTo>
                    <a:pt x="796" y="497"/>
                    <a:pt x="795" y="493"/>
                    <a:pt x="795" y="492"/>
                  </a:cubicBezTo>
                  <a:cubicBezTo>
                    <a:pt x="794" y="490"/>
                    <a:pt x="793" y="487"/>
                    <a:pt x="792" y="487"/>
                  </a:cubicBezTo>
                  <a:cubicBezTo>
                    <a:pt x="791" y="487"/>
                    <a:pt x="790" y="487"/>
                    <a:pt x="790" y="488"/>
                  </a:cubicBezTo>
                  <a:cubicBezTo>
                    <a:pt x="789" y="489"/>
                    <a:pt x="791" y="491"/>
                    <a:pt x="791" y="492"/>
                  </a:cubicBezTo>
                  <a:cubicBezTo>
                    <a:pt x="792" y="494"/>
                    <a:pt x="793" y="496"/>
                    <a:pt x="793" y="497"/>
                  </a:cubicBezTo>
                  <a:cubicBezTo>
                    <a:pt x="793" y="499"/>
                    <a:pt x="793" y="502"/>
                    <a:pt x="792" y="504"/>
                  </a:cubicBezTo>
                  <a:cubicBezTo>
                    <a:pt x="792" y="506"/>
                    <a:pt x="792" y="509"/>
                    <a:pt x="792" y="511"/>
                  </a:cubicBezTo>
                  <a:cubicBezTo>
                    <a:pt x="792" y="512"/>
                    <a:pt x="792" y="515"/>
                    <a:pt x="792" y="517"/>
                  </a:cubicBezTo>
                  <a:cubicBezTo>
                    <a:pt x="793" y="518"/>
                    <a:pt x="794" y="522"/>
                    <a:pt x="795" y="523"/>
                  </a:cubicBezTo>
                  <a:cubicBezTo>
                    <a:pt x="795" y="525"/>
                    <a:pt x="797" y="528"/>
                    <a:pt x="798" y="530"/>
                  </a:cubicBezTo>
                  <a:cubicBezTo>
                    <a:pt x="799" y="530"/>
                    <a:pt x="801" y="531"/>
                    <a:pt x="801" y="532"/>
                  </a:cubicBezTo>
                  <a:cubicBezTo>
                    <a:pt x="803" y="533"/>
                    <a:pt x="808" y="536"/>
                    <a:pt x="810" y="538"/>
                  </a:cubicBezTo>
                  <a:cubicBezTo>
                    <a:pt x="811" y="539"/>
                    <a:pt x="813" y="543"/>
                    <a:pt x="814" y="544"/>
                  </a:cubicBezTo>
                  <a:cubicBezTo>
                    <a:pt x="815" y="545"/>
                    <a:pt x="816" y="547"/>
                    <a:pt x="816" y="548"/>
                  </a:cubicBezTo>
                  <a:cubicBezTo>
                    <a:pt x="817" y="549"/>
                    <a:pt x="817" y="553"/>
                    <a:pt x="817" y="555"/>
                  </a:cubicBezTo>
                  <a:cubicBezTo>
                    <a:pt x="817" y="556"/>
                    <a:pt x="817" y="560"/>
                    <a:pt x="818" y="561"/>
                  </a:cubicBezTo>
                  <a:cubicBezTo>
                    <a:pt x="818" y="562"/>
                    <a:pt x="819" y="565"/>
                    <a:pt x="820" y="565"/>
                  </a:cubicBezTo>
                  <a:cubicBezTo>
                    <a:pt x="821" y="565"/>
                    <a:pt x="823" y="564"/>
                    <a:pt x="824" y="564"/>
                  </a:cubicBezTo>
                  <a:cubicBezTo>
                    <a:pt x="824" y="563"/>
                    <a:pt x="825" y="560"/>
                    <a:pt x="825" y="559"/>
                  </a:cubicBezTo>
                  <a:cubicBezTo>
                    <a:pt x="825" y="558"/>
                    <a:pt x="824" y="557"/>
                    <a:pt x="824" y="556"/>
                  </a:cubicBezTo>
                  <a:cubicBezTo>
                    <a:pt x="823" y="555"/>
                    <a:pt x="821" y="553"/>
                    <a:pt x="821" y="551"/>
                  </a:cubicBezTo>
                  <a:cubicBezTo>
                    <a:pt x="821" y="551"/>
                    <a:pt x="822" y="550"/>
                    <a:pt x="822" y="549"/>
                  </a:cubicBezTo>
                  <a:cubicBezTo>
                    <a:pt x="823" y="548"/>
                    <a:pt x="826" y="548"/>
                    <a:pt x="828" y="548"/>
                  </a:cubicBezTo>
                  <a:cubicBezTo>
                    <a:pt x="829" y="547"/>
                    <a:pt x="832" y="547"/>
                    <a:pt x="833" y="546"/>
                  </a:cubicBezTo>
                  <a:cubicBezTo>
                    <a:pt x="834" y="545"/>
                    <a:pt x="834" y="542"/>
                    <a:pt x="834" y="541"/>
                  </a:cubicBezTo>
                  <a:cubicBezTo>
                    <a:pt x="834" y="540"/>
                    <a:pt x="832" y="538"/>
                    <a:pt x="832" y="537"/>
                  </a:cubicBezTo>
                  <a:cubicBezTo>
                    <a:pt x="832" y="536"/>
                    <a:pt x="832" y="533"/>
                    <a:pt x="832" y="532"/>
                  </a:cubicBezTo>
                  <a:cubicBezTo>
                    <a:pt x="833" y="530"/>
                    <a:pt x="836" y="529"/>
                    <a:pt x="836" y="528"/>
                  </a:cubicBezTo>
                  <a:cubicBezTo>
                    <a:pt x="837" y="526"/>
                    <a:pt x="836" y="523"/>
                    <a:pt x="836" y="522"/>
                  </a:cubicBezTo>
                  <a:cubicBezTo>
                    <a:pt x="836" y="521"/>
                    <a:pt x="834" y="520"/>
                    <a:pt x="835" y="519"/>
                  </a:cubicBezTo>
                  <a:cubicBezTo>
                    <a:pt x="835" y="518"/>
                    <a:pt x="838" y="518"/>
                    <a:pt x="839" y="517"/>
                  </a:cubicBezTo>
                  <a:cubicBezTo>
                    <a:pt x="839" y="516"/>
                    <a:pt x="838" y="515"/>
                    <a:pt x="837" y="514"/>
                  </a:cubicBezTo>
                  <a:cubicBezTo>
                    <a:pt x="837" y="514"/>
                    <a:pt x="836" y="513"/>
                    <a:pt x="835" y="513"/>
                  </a:cubicBezTo>
                  <a:cubicBezTo>
                    <a:pt x="834" y="514"/>
                    <a:pt x="833" y="515"/>
                    <a:pt x="832" y="515"/>
                  </a:cubicBezTo>
                  <a:cubicBezTo>
                    <a:pt x="831" y="516"/>
                    <a:pt x="829" y="515"/>
                    <a:pt x="829" y="514"/>
                  </a:cubicBezTo>
                  <a:cubicBezTo>
                    <a:pt x="828" y="513"/>
                    <a:pt x="828" y="511"/>
                    <a:pt x="827" y="511"/>
                  </a:cubicBezTo>
                  <a:cubicBezTo>
                    <a:pt x="826" y="510"/>
                    <a:pt x="823" y="510"/>
                    <a:pt x="822" y="511"/>
                  </a:cubicBezTo>
                  <a:cubicBezTo>
                    <a:pt x="821" y="511"/>
                    <a:pt x="819" y="512"/>
                    <a:pt x="818" y="512"/>
                  </a:cubicBezTo>
                  <a:cubicBezTo>
                    <a:pt x="817" y="512"/>
                    <a:pt x="815" y="511"/>
                    <a:pt x="814" y="511"/>
                  </a:cubicBezTo>
                  <a:cubicBezTo>
                    <a:pt x="813" y="509"/>
                    <a:pt x="811" y="506"/>
                    <a:pt x="812" y="505"/>
                  </a:cubicBezTo>
                  <a:cubicBezTo>
                    <a:pt x="812" y="504"/>
                    <a:pt x="815" y="504"/>
                    <a:pt x="816" y="503"/>
                  </a:cubicBezTo>
                  <a:cubicBezTo>
                    <a:pt x="818" y="503"/>
                    <a:pt x="820" y="504"/>
                    <a:pt x="822" y="504"/>
                  </a:cubicBezTo>
                  <a:cubicBezTo>
                    <a:pt x="823" y="503"/>
                    <a:pt x="825" y="502"/>
                    <a:pt x="826" y="501"/>
                  </a:cubicBezTo>
                  <a:cubicBezTo>
                    <a:pt x="828" y="501"/>
                    <a:pt x="832" y="500"/>
                    <a:pt x="833" y="499"/>
                  </a:cubicBezTo>
                  <a:cubicBezTo>
                    <a:pt x="835" y="499"/>
                    <a:pt x="837" y="499"/>
                    <a:pt x="838" y="500"/>
                  </a:cubicBezTo>
                  <a:cubicBezTo>
                    <a:pt x="839" y="500"/>
                    <a:pt x="841" y="502"/>
                    <a:pt x="842" y="503"/>
                  </a:cubicBezTo>
                  <a:cubicBezTo>
                    <a:pt x="842" y="504"/>
                    <a:pt x="843" y="505"/>
                    <a:pt x="843" y="506"/>
                  </a:cubicBezTo>
                  <a:cubicBezTo>
                    <a:pt x="843" y="507"/>
                    <a:pt x="842" y="508"/>
                    <a:pt x="842" y="509"/>
                  </a:cubicBezTo>
                  <a:cubicBezTo>
                    <a:pt x="842" y="510"/>
                    <a:pt x="844" y="512"/>
                    <a:pt x="844" y="513"/>
                  </a:cubicBezTo>
                  <a:cubicBezTo>
                    <a:pt x="844" y="514"/>
                    <a:pt x="843" y="515"/>
                    <a:pt x="843" y="516"/>
                  </a:cubicBezTo>
                  <a:cubicBezTo>
                    <a:pt x="843" y="517"/>
                    <a:pt x="844" y="519"/>
                    <a:pt x="845" y="520"/>
                  </a:cubicBezTo>
                  <a:cubicBezTo>
                    <a:pt x="845" y="520"/>
                    <a:pt x="847" y="522"/>
                    <a:pt x="848" y="522"/>
                  </a:cubicBezTo>
                  <a:cubicBezTo>
                    <a:pt x="849" y="522"/>
                    <a:pt x="851" y="522"/>
                    <a:pt x="852" y="521"/>
                  </a:cubicBezTo>
                  <a:cubicBezTo>
                    <a:pt x="853" y="521"/>
                    <a:pt x="855" y="518"/>
                    <a:pt x="855" y="517"/>
                  </a:cubicBezTo>
                  <a:cubicBezTo>
                    <a:pt x="855" y="516"/>
                    <a:pt x="853" y="514"/>
                    <a:pt x="852" y="513"/>
                  </a:cubicBezTo>
                  <a:cubicBezTo>
                    <a:pt x="851" y="512"/>
                    <a:pt x="849" y="511"/>
                    <a:pt x="849" y="510"/>
                  </a:cubicBezTo>
                  <a:cubicBezTo>
                    <a:pt x="848" y="509"/>
                    <a:pt x="848" y="507"/>
                    <a:pt x="848" y="506"/>
                  </a:cubicBezTo>
                  <a:cubicBezTo>
                    <a:pt x="849" y="506"/>
                    <a:pt x="850" y="504"/>
                    <a:pt x="851" y="504"/>
                  </a:cubicBezTo>
                  <a:cubicBezTo>
                    <a:pt x="852" y="504"/>
                    <a:pt x="852" y="505"/>
                    <a:pt x="853" y="505"/>
                  </a:cubicBezTo>
                  <a:cubicBezTo>
                    <a:pt x="854" y="506"/>
                    <a:pt x="856" y="507"/>
                    <a:pt x="857" y="507"/>
                  </a:cubicBezTo>
                  <a:cubicBezTo>
                    <a:pt x="858" y="507"/>
                    <a:pt x="860" y="507"/>
                    <a:pt x="861" y="507"/>
                  </a:cubicBezTo>
                  <a:cubicBezTo>
                    <a:pt x="862" y="507"/>
                    <a:pt x="863" y="508"/>
                    <a:pt x="864" y="509"/>
                  </a:cubicBezTo>
                  <a:cubicBezTo>
                    <a:pt x="864" y="510"/>
                    <a:pt x="863" y="513"/>
                    <a:pt x="863" y="514"/>
                  </a:cubicBezTo>
                  <a:cubicBezTo>
                    <a:pt x="863" y="514"/>
                    <a:pt x="864" y="516"/>
                    <a:pt x="865" y="516"/>
                  </a:cubicBezTo>
                  <a:cubicBezTo>
                    <a:pt x="865" y="517"/>
                    <a:pt x="865" y="519"/>
                    <a:pt x="865" y="520"/>
                  </a:cubicBezTo>
                  <a:cubicBezTo>
                    <a:pt x="864" y="521"/>
                    <a:pt x="864" y="522"/>
                    <a:pt x="864" y="522"/>
                  </a:cubicBezTo>
                  <a:cubicBezTo>
                    <a:pt x="863" y="523"/>
                    <a:pt x="863" y="525"/>
                    <a:pt x="862" y="526"/>
                  </a:cubicBezTo>
                  <a:cubicBezTo>
                    <a:pt x="862" y="527"/>
                    <a:pt x="861" y="528"/>
                    <a:pt x="861" y="529"/>
                  </a:cubicBezTo>
                  <a:cubicBezTo>
                    <a:pt x="861" y="530"/>
                    <a:pt x="860" y="531"/>
                    <a:pt x="860" y="532"/>
                  </a:cubicBezTo>
                  <a:cubicBezTo>
                    <a:pt x="859" y="532"/>
                    <a:pt x="857" y="533"/>
                    <a:pt x="857" y="534"/>
                  </a:cubicBezTo>
                  <a:cubicBezTo>
                    <a:pt x="856" y="535"/>
                    <a:pt x="857" y="537"/>
                    <a:pt x="856" y="539"/>
                  </a:cubicBezTo>
                  <a:cubicBezTo>
                    <a:pt x="856" y="539"/>
                    <a:pt x="854" y="540"/>
                    <a:pt x="853" y="540"/>
                  </a:cubicBezTo>
                  <a:cubicBezTo>
                    <a:pt x="852" y="541"/>
                    <a:pt x="850" y="544"/>
                    <a:pt x="850" y="545"/>
                  </a:cubicBezTo>
                  <a:cubicBezTo>
                    <a:pt x="849" y="546"/>
                    <a:pt x="849" y="549"/>
                    <a:pt x="849" y="550"/>
                  </a:cubicBezTo>
                  <a:cubicBezTo>
                    <a:pt x="849" y="551"/>
                    <a:pt x="848" y="553"/>
                    <a:pt x="848" y="554"/>
                  </a:cubicBezTo>
                  <a:cubicBezTo>
                    <a:pt x="847" y="556"/>
                    <a:pt x="846" y="558"/>
                    <a:pt x="846" y="560"/>
                  </a:cubicBezTo>
                  <a:cubicBezTo>
                    <a:pt x="845" y="561"/>
                    <a:pt x="844" y="562"/>
                    <a:pt x="843" y="563"/>
                  </a:cubicBezTo>
                  <a:cubicBezTo>
                    <a:pt x="842" y="564"/>
                    <a:pt x="840" y="565"/>
                    <a:pt x="840" y="565"/>
                  </a:cubicBezTo>
                  <a:cubicBezTo>
                    <a:pt x="839" y="566"/>
                    <a:pt x="839" y="568"/>
                    <a:pt x="838" y="569"/>
                  </a:cubicBezTo>
                  <a:cubicBezTo>
                    <a:pt x="838" y="571"/>
                    <a:pt x="837" y="573"/>
                    <a:pt x="836" y="574"/>
                  </a:cubicBezTo>
                  <a:cubicBezTo>
                    <a:pt x="836" y="575"/>
                    <a:pt x="835" y="577"/>
                    <a:pt x="834" y="578"/>
                  </a:cubicBezTo>
                  <a:cubicBezTo>
                    <a:pt x="833" y="579"/>
                    <a:pt x="832" y="580"/>
                    <a:pt x="832" y="581"/>
                  </a:cubicBezTo>
                  <a:cubicBezTo>
                    <a:pt x="831" y="581"/>
                    <a:pt x="830" y="582"/>
                    <a:pt x="829" y="582"/>
                  </a:cubicBezTo>
                  <a:cubicBezTo>
                    <a:pt x="829" y="583"/>
                    <a:pt x="828" y="582"/>
                    <a:pt x="828" y="582"/>
                  </a:cubicBezTo>
                  <a:cubicBezTo>
                    <a:pt x="827" y="583"/>
                    <a:pt x="828" y="586"/>
                    <a:pt x="829" y="587"/>
                  </a:cubicBezTo>
                  <a:cubicBezTo>
                    <a:pt x="829" y="588"/>
                    <a:pt x="831" y="592"/>
                    <a:pt x="832" y="593"/>
                  </a:cubicBezTo>
                  <a:cubicBezTo>
                    <a:pt x="833" y="594"/>
                    <a:pt x="835" y="596"/>
                    <a:pt x="836" y="596"/>
                  </a:cubicBezTo>
                  <a:cubicBezTo>
                    <a:pt x="838" y="597"/>
                    <a:pt x="842" y="598"/>
                    <a:pt x="843" y="600"/>
                  </a:cubicBezTo>
                  <a:cubicBezTo>
                    <a:pt x="844" y="600"/>
                    <a:pt x="845" y="603"/>
                    <a:pt x="846" y="604"/>
                  </a:cubicBezTo>
                  <a:cubicBezTo>
                    <a:pt x="847" y="605"/>
                    <a:pt x="849" y="606"/>
                    <a:pt x="850" y="607"/>
                  </a:cubicBezTo>
                  <a:cubicBezTo>
                    <a:pt x="851" y="608"/>
                    <a:pt x="854" y="609"/>
                    <a:pt x="855" y="611"/>
                  </a:cubicBezTo>
                  <a:cubicBezTo>
                    <a:pt x="855" y="611"/>
                    <a:pt x="854" y="614"/>
                    <a:pt x="855" y="614"/>
                  </a:cubicBezTo>
                  <a:cubicBezTo>
                    <a:pt x="855" y="615"/>
                    <a:pt x="858" y="616"/>
                    <a:pt x="858" y="617"/>
                  </a:cubicBezTo>
                  <a:cubicBezTo>
                    <a:pt x="860" y="618"/>
                    <a:pt x="863" y="621"/>
                    <a:pt x="864" y="622"/>
                  </a:cubicBezTo>
                  <a:cubicBezTo>
                    <a:pt x="866" y="624"/>
                    <a:pt x="869" y="628"/>
                    <a:pt x="871" y="630"/>
                  </a:cubicBezTo>
                  <a:cubicBezTo>
                    <a:pt x="873" y="633"/>
                    <a:pt x="876" y="639"/>
                    <a:pt x="877" y="641"/>
                  </a:cubicBezTo>
                  <a:cubicBezTo>
                    <a:pt x="879" y="644"/>
                    <a:pt x="881" y="649"/>
                    <a:pt x="883" y="652"/>
                  </a:cubicBezTo>
                  <a:cubicBezTo>
                    <a:pt x="885" y="653"/>
                    <a:pt x="888" y="656"/>
                    <a:pt x="889" y="658"/>
                  </a:cubicBezTo>
                  <a:cubicBezTo>
                    <a:pt x="891" y="659"/>
                    <a:pt x="892" y="663"/>
                    <a:pt x="894" y="665"/>
                  </a:cubicBezTo>
                  <a:cubicBezTo>
                    <a:pt x="895" y="667"/>
                    <a:pt x="899" y="670"/>
                    <a:pt x="901" y="672"/>
                  </a:cubicBezTo>
                  <a:cubicBezTo>
                    <a:pt x="902" y="673"/>
                    <a:pt x="906" y="677"/>
                    <a:pt x="908" y="679"/>
                  </a:cubicBezTo>
                  <a:cubicBezTo>
                    <a:pt x="909" y="681"/>
                    <a:pt x="912" y="683"/>
                    <a:pt x="913" y="684"/>
                  </a:cubicBezTo>
                  <a:cubicBezTo>
                    <a:pt x="914" y="685"/>
                    <a:pt x="915" y="686"/>
                    <a:pt x="916" y="687"/>
                  </a:cubicBezTo>
                  <a:cubicBezTo>
                    <a:pt x="916" y="687"/>
                    <a:pt x="916" y="689"/>
                    <a:pt x="916" y="689"/>
                  </a:cubicBezTo>
                  <a:cubicBezTo>
                    <a:pt x="917" y="690"/>
                    <a:pt x="918" y="692"/>
                    <a:pt x="918" y="693"/>
                  </a:cubicBezTo>
                  <a:cubicBezTo>
                    <a:pt x="918" y="694"/>
                    <a:pt x="919" y="697"/>
                    <a:pt x="920" y="699"/>
                  </a:cubicBezTo>
                  <a:cubicBezTo>
                    <a:pt x="920" y="699"/>
                    <a:pt x="920" y="701"/>
                    <a:pt x="921" y="701"/>
                  </a:cubicBezTo>
                  <a:cubicBezTo>
                    <a:pt x="922" y="701"/>
                    <a:pt x="922" y="700"/>
                    <a:pt x="922" y="699"/>
                  </a:cubicBezTo>
                  <a:cubicBezTo>
                    <a:pt x="923" y="698"/>
                    <a:pt x="923" y="697"/>
                    <a:pt x="923" y="696"/>
                  </a:cubicBezTo>
                  <a:cubicBezTo>
                    <a:pt x="923" y="695"/>
                    <a:pt x="923" y="693"/>
                    <a:pt x="924" y="693"/>
                  </a:cubicBezTo>
                  <a:cubicBezTo>
                    <a:pt x="924" y="693"/>
                    <a:pt x="925" y="693"/>
                    <a:pt x="926" y="693"/>
                  </a:cubicBezTo>
                  <a:cubicBezTo>
                    <a:pt x="927" y="693"/>
                    <a:pt x="928" y="693"/>
                    <a:pt x="929" y="693"/>
                  </a:cubicBezTo>
                  <a:cubicBezTo>
                    <a:pt x="930" y="693"/>
                    <a:pt x="931" y="692"/>
                    <a:pt x="932" y="691"/>
                  </a:cubicBezTo>
                  <a:cubicBezTo>
                    <a:pt x="933" y="691"/>
                    <a:pt x="935" y="690"/>
                    <a:pt x="935" y="689"/>
                  </a:cubicBezTo>
                  <a:cubicBezTo>
                    <a:pt x="936" y="688"/>
                    <a:pt x="937" y="685"/>
                    <a:pt x="937" y="683"/>
                  </a:cubicBezTo>
                  <a:cubicBezTo>
                    <a:pt x="937" y="681"/>
                    <a:pt x="935" y="677"/>
                    <a:pt x="934" y="676"/>
                  </a:cubicBezTo>
                  <a:cubicBezTo>
                    <a:pt x="933" y="675"/>
                    <a:pt x="931" y="673"/>
                    <a:pt x="930" y="672"/>
                  </a:cubicBezTo>
                  <a:cubicBezTo>
                    <a:pt x="929" y="672"/>
                    <a:pt x="928" y="670"/>
                    <a:pt x="928" y="669"/>
                  </a:cubicBezTo>
                  <a:cubicBezTo>
                    <a:pt x="928" y="668"/>
                    <a:pt x="929" y="666"/>
                    <a:pt x="930" y="665"/>
                  </a:cubicBezTo>
                  <a:cubicBezTo>
                    <a:pt x="931" y="664"/>
                    <a:pt x="933" y="665"/>
                    <a:pt x="933" y="664"/>
                  </a:cubicBezTo>
                  <a:cubicBezTo>
                    <a:pt x="934" y="663"/>
                    <a:pt x="934" y="661"/>
                    <a:pt x="935" y="660"/>
                  </a:cubicBezTo>
                  <a:cubicBezTo>
                    <a:pt x="935" y="659"/>
                    <a:pt x="937" y="658"/>
                    <a:pt x="938" y="657"/>
                  </a:cubicBezTo>
                  <a:cubicBezTo>
                    <a:pt x="939" y="657"/>
                    <a:pt x="940" y="658"/>
                    <a:pt x="941" y="658"/>
                  </a:cubicBezTo>
                  <a:cubicBezTo>
                    <a:pt x="942" y="658"/>
                    <a:pt x="945" y="658"/>
                    <a:pt x="945" y="658"/>
                  </a:cubicBezTo>
                  <a:cubicBezTo>
                    <a:pt x="946" y="659"/>
                    <a:pt x="946" y="660"/>
                    <a:pt x="945" y="661"/>
                  </a:cubicBezTo>
                  <a:cubicBezTo>
                    <a:pt x="945" y="661"/>
                    <a:pt x="943" y="661"/>
                    <a:pt x="943" y="661"/>
                  </a:cubicBezTo>
                  <a:cubicBezTo>
                    <a:pt x="942" y="662"/>
                    <a:pt x="942" y="663"/>
                    <a:pt x="941" y="664"/>
                  </a:cubicBezTo>
                  <a:cubicBezTo>
                    <a:pt x="941" y="665"/>
                    <a:pt x="941" y="667"/>
                    <a:pt x="942" y="668"/>
                  </a:cubicBezTo>
                  <a:cubicBezTo>
                    <a:pt x="942" y="668"/>
                    <a:pt x="943" y="669"/>
                    <a:pt x="944" y="669"/>
                  </a:cubicBezTo>
                  <a:cubicBezTo>
                    <a:pt x="944" y="670"/>
                    <a:pt x="946" y="670"/>
                    <a:pt x="947" y="671"/>
                  </a:cubicBezTo>
                  <a:cubicBezTo>
                    <a:pt x="948" y="671"/>
                    <a:pt x="949" y="673"/>
                    <a:pt x="949" y="674"/>
                  </a:cubicBezTo>
                  <a:cubicBezTo>
                    <a:pt x="949" y="675"/>
                    <a:pt x="950" y="678"/>
                    <a:pt x="950" y="679"/>
                  </a:cubicBezTo>
                  <a:cubicBezTo>
                    <a:pt x="950" y="680"/>
                    <a:pt x="950" y="682"/>
                    <a:pt x="950" y="683"/>
                  </a:cubicBezTo>
                  <a:cubicBezTo>
                    <a:pt x="950" y="685"/>
                    <a:pt x="950" y="688"/>
                    <a:pt x="950" y="690"/>
                  </a:cubicBezTo>
                  <a:cubicBezTo>
                    <a:pt x="950" y="692"/>
                    <a:pt x="951" y="695"/>
                    <a:pt x="951" y="697"/>
                  </a:cubicBezTo>
                  <a:cubicBezTo>
                    <a:pt x="951" y="698"/>
                    <a:pt x="950" y="700"/>
                    <a:pt x="950" y="702"/>
                  </a:cubicBezTo>
                  <a:cubicBezTo>
                    <a:pt x="950" y="703"/>
                    <a:pt x="951" y="706"/>
                    <a:pt x="950" y="707"/>
                  </a:cubicBezTo>
                  <a:cubicBezTo>
                    <a:pt x="950" y="708"/>
                    <a:pt x="947" y="708"/>
                    <a:pt x="947" y="707"/>
                  </a:cubicBezTo>
                  <a:cubicBezTo>
                    <a:pt x="946" y="707"/>
                    <a:pt x="946" y="704"/>
                    <a:pt x="945" y="703"/>
                  </a:cubicBezTo>
                  <a:cubicBezTo>
                    <a:pt x="945" y="702"/>
                    <a:pt x="942" y="701"/>
                    <a:pt x="941" y="701"/>
                  </a:cubicBezTo>
                  <a:cubicBezTo>
                    <a:pt x="940" y="701"/>
                    <a:pt x="938" y="701"/>
                    <a:pt x="937" y="701"/>
                  </a:cubicBezTo>
                  <a:cubicBezTo>
                    <a:pt x="936" y="702"/>
                    <a:pt x="935" y="703"/>
                    <a:pt x="935" y="704"/>
                  </a:cubicBezTo>
                  <a:cubicBezTo>
                    <a:pt x="935" y="705"/>
                    <a:pt x="936" y="707"/>
                    <a:pt x="936" y="708"/>
                  </a:cubicBezTo>
                  <a:cubicBezTo>
                    <a:pt x="937" y="708"/>
                    <a:pt x="939" y="710"/>
                    <a:pt x="939" y="710"/>
                  </a:cubicBezTo>
                  <a:cubicBezTo>
                    <a:pt x="940" y="711"/>
                    <a:pt x="942" y="712"/>
                    <a:pt x="943" y="713"/>
                  </a:cubicBezTo>
                  <a:cubicBezTo>
                    <a:pt x="944" y="714"/>
                    <a:pt x="945" y="716"/>
                    <a:pt x="946" y="717"/>
                  </a:cubicBezTo>
                  <a:cubicBezTo>
                    <a:pt x="947" y="719"/>
                    <a:pt x="948" y="722"/>
                    <a:pt x="949" y="724"/>
                  </a:cubicBezTo>
                  <a:cubicBezTo>
                    <a:pt x="949" y="726"/>
                    <a:pt x="950" y="729"/>
                    <a:pt x="951" y="730"/>
                  </a:cubicBezTo>
                  <a:cubicBezTo>
                    <a:pt x="951" y="732"/>
                    <a:pt x="951" y="734"/>
                    <a:pt x="951" y="735"/>
                  </a:cubicBezTo>
                  <a:cubicBezTo>
                    <a:pt x="952" y="736"/>
                    <a:pt x="953" y="737"/>
                    <a:pt x="954" y="737"/>
                  </a:cubicBezTo>
                  <a:cubicBezTo>
                    <a:pt x="955" y="737"/>
                    <a:pt x="957" y="737"/>
                    <a:pt x="957" y="736"/>
                  </a:cubicBezTo>
                  <a:cubicBezTo>
                    <a:pt x="958" y="735"/>
                    <a:pt x="958" y="733"/>
                    <a:pt x="959" y="732"/>
                  </a:cubicBezTo>
                  <a:cubicBezTo>
                    <a:pt x="960" y="731"/>
                    <a:pt x="962" y="731"/>
                    <a:pt x="963" y="730"/>
                  </a:cubicBezTo>
                  <a:cubicBezTo>
                    <a:pt x="964" y="730"/>
                    <a:pt x="965" y="730"/>
                    <a:pt x="966" y="731"/>
                  </a:cubicBezTo>
                  <a:cubicBezTo>
                    <a:pt x="966" y="731"/>
                    <a:pt x="966" y="733"/>
                    <a:pt x="967" y="734"/>
                  </a:cubicBezTo>
                  <a:cubicBezTo>
                    <a:pt x="968" y="734"/>
                    <a:pt x="970" y="735"/>
                    <a:pt x="971" y="735"/>
                  </a:cubicBezTo>
                  <a:cubicBezTo>
                    <a:pt x="972" y="735"/>
                    <a:pt x="974" y="735"/>
                    <a:pt x="975" y="735"/>
                  </a:cubicBezTo>
                  <a:cubicBezTo>
                    <a:pt x="975" y="736"/>
                    <a:pt x="976" y="738"/>
                    <a:pt x="977" y="739"/>
                  </a:cubicBezTo>
                  <a:cubicBezTo>
                    <a:pt x="978" y="740"/>
                    <a:pt x="980" y="740"/>
                    <a:pt x="981" y="740"/>
                  </a:cubicBezTo>
                  <a:cubicBezTo>
                    <a:pt x="982" y="741"/>
                    <a:pt x="984" y="742"/>
                    <a:pt x="984" y="742"/>
                  </a:cubicBezTo>
                  <a:cubicBezTo>
                    <a:pt x="985" y="743"/>
                    <a:pt x="986" y="745"/>
                    <a:pt x="987" y="746"/>
                  </a:cubicBezTo>
                  <a:cubicBezTo>
                    <a:pt x="988" y="746"/>
                    <a:pt x="989" y="747"/>
                    <a:pt x="990" y="747"/>
                  </a:cubicBezTo>
                  <a:cubicBezTo>
                    <a:pt x="991" y="748"/>
                    <a:pt x="993" y="749"/>
                    <a:pt x="994" y="750"/>
                  </a:cubicBezTo>
                  <a:cubicBezTo>
                    <a:pt x="996" y="752"/>
                    <a:pt x="1000" y="757"/>
                    <a:pt x="1001" y="759"/>
                  </a:cubicBezTo>
                  <a:cubicBezTo>
                    <a:pt x="1003" y="762"/>
                    <a:pt x="1005" y="769"/>
                    <a:pt x="1006" y="772"/>
                  </a:cubicBezTo>
                  <a:cubicBezTo>
                    <a:pt x="1007" y="776"/>
                    <a:pt x="1010" y="784"/>
                    <a:pt x="1011" y="788"/>
                  </a:cubicBezTo>
                  <a:cubicBezTo>
                    <a:pt x="1011" y="790"/>
                    <a:pt x="1012" y="795"/>
                    <a:pt x="1013" y="797"/>
                  </a:cubicBezTo>
                  <a:cubicBezTo>
                    <a:pt x="1014" y="799"/>
                    <a:pt x="1015" y="802"/>
                    <a:pt x="1017" y="803"/>
                  </a:cubicBezTo>
                  <a:cubicBezTo>
                    <a:pt x="1018" y="805"/>
                    <a:pt x="1020" y="808"/>
                    <a:pt x="1022" y="809"/>
                  </a:cubicBezTo>
                  <a:cubicBezTo>
                    <a:pt x="1022" y="809"/>
                    <a:pt x="1024" y="810"/>
                    <a:pt x="1024" y="810"/>
                  </a:cubicBezTo>
                  <a:cubicBezTo>
                    <a:pt x="1025" y="811"/>
                    <a:pt x="1024" y="814"/>
                    <a:pt x="1025" y="815"/>
                  </a:cubicBezTo>
                  <a:cubicBezTo>
                    <a:pt x="1025" y="816"/>
                    <a:pt x="1027" y="817"/>
                    <a:pt x="1028" y="818"/>
                  </a:cubicBezTo>
                  <a:cubicBezTo>
                    <a:pt x="1029" y="819"/>
                    <a:pt x="1030" y="822"/>
                    <a:pt x="1031" y="823"/>
                  </a:cubicBezTo>
                  <a:cubicBezTo>
                    <a:pt x="1032" y="824"/>
                    <a:pt x="1034" y="825"/>
                    <a:pt x="1035" y="826"/>
                  </a:cubicBezTo>
                  <a:cubicBezTo>
                    <a:pt x="1035" y="828"/>
                    <a:pt x="1036" y="831"/>
                    <a:pt x="1037" y="832"/>
                  </a:cubicBezTo>
                  <a:cubicBezTo>
                    <a:pt x="1038" y="833"/>
                    <a:pt x="1040" y="834"/>
                    <a:pt x="1041" y="834"/>
                  </a:cubicBezTo>
                  <a:cubicBezTo>
                    <a:pt x="1042" y="834"/>
                    <a:pt x="1042" y="831"/>
                    <a:pt x="1043" y="830"/>
                  </a:cubicBezTo>
                  <a:cubicBezTo>
                    <a:pt x="1043" y="829"/>
                    <a:pt x="1042" y="826"/>
                    <a:pt x="1043" y="825"/>
                  </a:cubicBezTo>
                  <a:cubicBezTo>
                    <a:pt x="1044" y="824"/>
                    <a:pt x="1047" y="823"/>
                    <a:pt x="1049" y="823"/>
                  </a:cubicBezTo>
                  <a:cubicBezTo>
                    <a:pt x="1050" y="822"/>
                    <a:pt x="1053" y="823"/>
                    <a:pt x="1055" y="823"/>
                  </a:cubicBezTo>
                  <a:cubicBezTo>
                    <a:pt x="1055" y="822"/>
                    <a:pt x="1057" y="822"/>
                    <a:pt x="1057" y="821"/>
                  </a:cubicBezTo>
                  <a:cubicBezTo>
                    <a:pt x="1058" y="821"/>
                    <a:pt x="1060" y="819"/>
                    <a:pt x="1061" y="819"/>
                  </a:cubicBezTo>
                  <a:cubicBezTo>
                    <a:pt x="1062" y="819"/>
                    <a:pt x="1064" y="819"/>
                    <a:pt x="1064" y="820"/>
                  </a:cubicBezTo>
                  <a:cubicBezTo>
                    <a:pt x="1065" y="820"/>
                    <a:pt x="1066" y="822"/>
                    <a:pt x="1066" y="822"/>
                  </a:cubicBezTo>
                  <a:cubicBezTo>
                    <a:pt x="1067" y="822"/>
                    <a:pt x="1068" y="821"/>
                    <a:pt x="1069" y="820"/>
                  </a:cubicBezTo>
                  <a:cubicBezTo>
                    <a:pt x="1070" y="820"/>
                    <a:pt x="1071" y="820"/>
                    <a:pt x="1072" y="821"/>
                  </a:cubicBezTo>
                  <a:cubicBezTo>
                    <a:pt x="1072" y="821"/>
                    <a:pt x="1073" y="823"/>
                    <a:pt x="1074" y="823"/>
                  </a:cubicBezTo>
                  <a:cubicBezTo>
                    <a:pt x="1074" y="823"/>
                    <a:pt x="1076" y="823"/>
                    <a:pt x="1077" y="823"/>
                  </a:cubicBezTo>
                  <a:cubicBezTo>
                    <a:pt x="1078" y="823"/>
                    <a:pt x="1081" y="823"/>
                    <a:pt x="1082" y="823"/>
                  </a:cubicBezTo>
                  <a:cubicBezTo>
                    <a:pt x="1083" y="824"/>
                    <a:pt x="1085" y="825"/>
                    <a:pt x="1085" y="825"/>
                  </a:cubicBezTo>
                  <a:cubicBezTo>
                    <a:pt x="1087" y="826"/>
                    <a:pt x="1092" y="827"/>
                    <a:pt x="1093" y="828"/>
                  </a:cubicBezTo>
                  <a:cubicBezTo>
                    <a:pt x="1094" y="829"/>
                    <a:pt x="1094" y="831"/>
                    <a:pt x="1094" y="832"/>
                  </a:cubicBezTo>
                  <a:cubicBezTo>
                    <a:pt x="1094" y="833"/>
                    <a:pt x="1093" y="834"/>
                    <a:pt x="1093" y="835"/>
                  </a:cubicBezTo>
                  <a:cubicBezTo>
                    <a:pt x="1093" y="836"/>
                    <a:pt x="1096" y="837"/>
                    <a:pt x="1096" y="838"/>
                  </a:cubicBezTo>
                  <a:cubicBezTo>
                    <a:pt x="1096" y="839"/>
                    <a:pt x="1095" y="842"/>
                    <a:pt x="1096" y="843"/>
                  </a:cubicBezTo>
                  <a:cubicBezTo>
                    <a:pt x="1096" y="844"/>
                    <a:pt x="1099" y="845"/>
                    <a:pt x="1100" y="845"/>
                  </a:cubicBezTo>
                  <a:cubicBezTo>
                    <a:pt x="1102" y="846"/>
                    <a:pt x="1104" y="848"/>
                    <a:pt x="1106" y="849"/>
                  </a:cubicBezTo>
                  <a:cubicBezTo>
                    <a:pt x="1108" y="850"/>
                    <a:pt x="1112" y="854"/>
                    <a:pt x="1114" y="856"/>
                  </a:cubicBezTo>
                  <a:cubicBezTo>
                    <a:pt x="1115" y="857"/>
                    <a:pt x="1117" y="859"/>
                    <a:pt x="1118" y="861"/>
                  </a:cubicBezTo>
                  <a:cubicBezTo>
                    <a:pt x="1118" y="862"/>
                    <a:pt x="1118" y="865"/>
                    <a:pt x="1119" y="866"/>
                  </a:cubicBezTo>
                  <a:cubicBezTo>
                    <a:pt x="1119" y="866"/>
                    <a:pt x="1121" y="867"/>
                    <a:pt x="1122" y="867"/>
                  </a:cubicBezTo>
                  <a:cubicBezTo>
                    <a:pt x="1122" y="868"/>
                    <a:pt x="1123" y="869"/>
                    <a:pt x="1124" y="870"/>
                  </a:cubicBezTo>
                  <a:cubicBezTo>
                    <a:pt x="1124" y="871"/>
                    <a:pt x="1124" y="875"/>
                    <a:pt x="1125" y="876"/>
                  </a:cubicBezTo>
                  <a:cubicBezTo>
                    <a:pt x="1126" y="877"/>
                    <a:pt x="1128" y="878"/>
                    <a:pt x="1129" y="879"/>
                  </a:cubicBezTo>
                  <a:cubicBezTo>
                    <a:pt x="1129" y="880"/>
                    <a:pt x="1131" y="881"/>
                    <a:pt x="1132" y="882"/>
                  </a:cubicBezTo>
                  <a:cubicBezTo>
                    <a:pt x="1133" y="883"/>
                    <a:pt x="1134" y="884"/>
                    <a:pt x="1135" y="886"/>
                  </a:cubicBezTo>
                  <a:cubicBezTo>
                    <a:pt x="1135" y="886"/>
                    <a:pt x="1135" y="888"/>
                    <a:pt x="1135" y="889"/>
                  </a:cubicBezTo>
                  <a:cubicBezTo>
                    <a:pt x="1136" y="890"/>
                    <a:pt x="1138" y="891"/>
                    <a:pt x="1138" y="892"/>
                  </a:cubicBezTo>
                  <a:cubicBezTo>
                    <a:pt x="1139" y="892"/>
                    <a:pt x="1138" y="894"/>
                    <a:pt x="1139" y="894"/>
                  </a:cubicBezTo>
                  <a:cubicBezTo>
                    <a:pt x="1139" y="895"/>
                    <a:pt x="1141" y="895"/>
                    <a:pt x="1142" y="895"/>
                  </a:cubicBezTo>
                  <a:cubicBezTo>
                    <a:pt x="1143" y="896"/>
                    <a:pt x="1144" y="897"/>
                    <a:pt x="1144" y="898"/>
                  </a:cubicBezTo>
                  <a:cubicBezTo>
                    <a:pt x="1144" y="899"/>
                    <a:pt x="1144" y="900"/>
                    <a:pt x="1144" y="901"/>
                  </a:cubicBezTo>
                  <a:cubicBezTo>
                    <a:pt x="1143" y="902"/>
                    <a:pt x="1141" y="902"/>
                    <a:pt x="1141" y="903"/>
                  </a:cubicBezTo>
                  <a:cubicBezTo>
                    <a:pt x="1140" y="904"/>
                    <a:pt x="1139" y="906"/>
                    <a:pt x="1139" y="907"/>
                  </a:cubicBezTo>
                  <a:cubicBezTo>
                    <a:pt x="1139" y="908"/>
                    <a:pt x="1138" y="910"/>
                    <a:pt x="1138" y="911"/>
                  </a:cubicBezTo>
                  <a:cubicBezTo>
                    <a:pt x="1138" y="914"/>
                    <a:pt x="1138" y="918"/>
                    <a:pt x="1139" y="920"/>
                  </a:cubicBezTo>
                  <a:cubicBezTo>
                    <a:pt x="1139" y="921"/>
                    <a:pt x="1141" y="922"/>
                    <a:pt x="1141" y="922"/>
                  </a:cubicBezTo>
                  <a:cubicBezTo>
                    <a:pt x="1142" y="923"/>
                    <a:pt x="1144" y="925"/>
                    <a:pt x="1145" y="926"/>
                  </a:cubicBezTo>
                  <a:cubicBezTo>
                    <a:pt x="1145" y="927"/>
                    <a:pt x="1146" y="930"/>
                    <a:pt x="1147" y="931"/>
                  </a:cubicBezTo>
                  <a:cubicBezTo>
                    <a:pt x="1147" y="931"/>
                    <a:pt x="1149" y="932"/>
                    <a:pt x="1150" y="933"/>
                  </a:cubicBezTo>
                  <a:cubicBezTo>
                    <a:pt x="1150" y="933"/>
                    <a:pt x="1152" y="933"/>
                    <a:pt x="1152" y="933"/>
                  </a:cubicBezTo>
                  <a:cubicBezTo>
                    <a:pt x="1153" y="934"/>
                    <a:pt x="1153" y="935"/>
                    <a:pt x="1153" y="935"/>
                  </a:cubicBezTo>
                  <a:cubicBezTo>
                    <a:pt x="1154" y="936"/>
                    <a:pt x="1156" y="937"/>
                    <a:pt x="1157" y="937"/>
                  </a:cubicBezTo>
                  <a:cubicBezTo>
                    <a:pt x="1158" y="937"/>
                    <a:pt x="1161" y="936"/>
                    <a:pt x="1162" y="936"/>
                  </a:cubicBezTo>
                  <a:cubicBezTo>
                    <a:pt x="1162" y="936"/>
                    <a:pt x="1164" y="935"/>
                    <a:pt x="1164" y="935"/>
                  </a:cubicBezTo>
                  <a:cubicBezTo>
                    <a:pt x="1165" y="934"/>
                    <a:pt x="1168" y="934"/>
                    <a:pt x="1169" y="934"/>
                  </a:cubicBezTo>
                  <a:cubicBezTo>
                    <a:pt x="1170" y="934"/>
                    <a:pt x="1172" y="934"/>
                    <a:pt x="1173" y="934"/>
                  </a:cubicBezTo>
                  <a:cubicBezTo>
                    <a:pt x="1174" y="933"/>
                    <a:pt x="1176" y="931"/>
                    <a:pt x="1178" y="930"/>
                  </a:cubicBezTo>
                  <a:cubicBezTo>
                    <a:pt x="1178" y="930"/>
                    <a:pt x="1180" y="930"/>
                    <a:pt x="1181" y="930"/>
                  </a:cubicBezTo>
                  <a:cubicBezTo>
                    <a:pt x="1182" y="929"/>
                    <a:pt x="1184" y="928"/>
                    <a:pt x="1185" y="927"/>
                  </a:cubicBezTo>
                  <a:cubicBezTo>
                    <a:pt x="1186" y="927"/>
                    <a:pt x="1186" y="924"/>
                    <a:pt x="1186" y="923"/>
                  </a:cubicBezTo>
                  <a:cubicBezTo>
                    <a:pt x="1187" y="922"/>
                    <a:pt x="1188" y="921"/>
                    <a:pt x="1189" y="921"/>
                  </a:cubicBezTo>
                  <a:cubicBezTo>
                    <a:pt x="1189" y="921"/>
                    <a:pt x="1190" y="920"/>
                    <a:pt x="1191" y="920"/>
                  </a:cubicBezTo>
                  <a:cubicBezTo>
                    <a:pt x="1192" y="920"/>
                    <a:pt x="1194" y="920"/>
                    <a:pt x="1195" y="920"/>
                  </a:cubicBezTo>
                  <a:cubicBezTo>
                    <a:pt x="1196" y="921"/>
                    <a:pt x="1197" y="922"/>
                    <a:pt x="1197" y="922"/>
                  </a:cubicBezTo>
                  <a:cubicBezTo>
                    <a:pt x="1198" y="922"/>
                    <a:pt x="1199" y="920"/>
                    <a:pt x="1200" y="920"/>
                  </a:cubicBezTo>
                  <a:cubicBezTo>
                    <a:pt x="1202" y="919"/>
                    <a:pt x="1204" y="919"/>
                    <a:pt x="1205" y="920"/>
                  </a:cubicBezTo>
                  <a:cubicBezTo>
                    <a:pt x="1206" y="920"/>
                    <a:pt x="1208" y="921"/>
                    <a:pt x="1209" y="922"/>
                  </a:cubicBezTo>
                  <a:cubicBezTo>
                    <a:pt x="1210" y="922"/>
                    <a:pt x="1212" y="923"/>
                    <a:pt x="1213" y="922"/>
                  </a:cubicBezTo>
                  <a:cubicBezTo>
                    <a:pt x="1214" y="922"/>
                    <a:pt x="1216" y="922"/>
                    <a:pt x="1217" y="921"/>
                  </a:cubicBezTo>
                  <a:cubicBezTo>
                    <a:pt x="1218" y="920"/>
                    <a:pt x="1218" y="918"/>
                    <a:pt x="1219" y="917"/>
                  </a:cubicBezTo>
                  <a:cubicBezTo>
                    <a:pt x="1220" y="917"/>
                    <a:pt x="1221" y="916"/>
                    <a:pt x="1222" y="916"/>
                  </a:cubicBezTo>
                  <a:cubicBezTo>
                    <a:pt x="1223" y="915"/>
                    <a:pt x="1226" y="914"/>
                    <a:pt x="1227" y="913"/>
                  </a:cubicBezTo>
                  <a:cubicBezTo>
                    <a:pt x="1228" y="913"/>
                    <a:pt x="1230" y="913"/>
                    <a:pt x="1231" y="912"/>
                  </a:cubicBezTo>
                  <a:cubicBezTo>
                    <a:pt x="1231" y="912"/>
                    <a:pt x="1232" y="911"/>
                    <a:pt x="1232" y="910"/>
                  </a:cubicBezTo>
                  <a:cubicBezTo>
                    <a:pt x="1233" y="910"/>
                    <a:pt x="1233" y="909"/>
                    <a:pt x="1233" y="908"/>
                  </a:cubicBezTo>
                  <a:cubicBezTo>
                    <a:pt x="1233" y="907"/>
                    <a:pt x="1233" y="906"/>
                    <a:pt x="1232" y="905"/>
                  </a:cubicBezTo>
                  <a:cubicBezTo>
                    <a:pt x="1232" y="905"/>
                    <a:pt x="1231" y="904"/>
                    <a:pt x="1231" y="904"/>
                  </a:cubicBezTo>
                  <a:cubicBezTo>
                    <a:pt x="1231" y="903"/>
                    <a:pt x="1232" y="901"/>
                    <a:pt x="1233" y="901"/>
                  </a:cubicBezTo>
                  <a:cubicBezTo>
                    <a:pt x="1234" y="900"/>
                    <a:pt x="1235" y="900"/>
                    <a:pt x="1236" y="900"/>
                  </a:cubicBezTo>
                  <a:cubicBezTo>
                    <a:pt x="1237" y="900"/>
                    <a:pt x="1238" y="900"/>
                    <a:pt x="1238" y="901"/>
                  </a:cubicBezTo>
                  <a:cubicBezTo>
                    <a:pt x="1239" y="901"/>
                    <a:pt x="1239" y="903"/>
                    <a:pt x="1240" y="903"/>
                  </a:cubicBezTo>
                  <a:cubicBezTo>
                    <a:pt x="1240" y="904"/>
                    <a:pt x="1242" y="903"/>
                    <a:pt x="1243" y="904"/>
                  </a:cubicBezTo>
                  <a:cubicBezTo>
                    <a:pt x="1243" y="904"/>
                    <a:pt x="1244" y="905"/>
                    <a:pt x="1245" y="905"/>
                  </a:cubicBezTo>
                  <a:cubicBezTo>
                    <a:pt x="1246" y="905"/>
                    <a:pt x="1248" y="904"/>
                    <a:pt x="1248" y="903"/>
                  </a:cubicBezTo>
                  <a:cubicBezTo>
                    <a:pt x="1249" y="902"/>
                    <a:pt x="1250" y="901"/>
                    <a:pt x="1251" y="900"/>
                  </a:cubicBezTo>
                  <a:cubicBezTo>
                    <a:pt x="1251" y="899"/>
                    <a:pt x="1252" y="897"/>
                    <a:pt x="1253" y="896"/>
                  </a:cubicBezTo>
                  <a:cubicBezTo>
                    <a:pt x="1253" y="895"/>
                    <a:pt x="1255" y="894"/>
                    <a:pt x="1256" y="893"/>
                  </a:cubicBezTo>
                  <a:cubicBezTo>
                    <a:pt x="1257" y="892"/>
                    <a:pt x="1259" y="891"/>
                    <a:pt x="1259" y="890"/>
                  </a:cubicBezTo>
                  <a:cubicBezTo>
                    <a:pt x="1260" y="889"/>
                    <a:pt x="1260" y="888"/>
                    <a:pt x="1260" y="887"/>
                  </a:cubicBezTo>
                  <a:cubicBezTo>
                    <a:pt x="1261" y="886"/>
                    <a:pt x="1261" y="884"/>
                    <a:pt x="1262" y="883"/>
                  </a:cubicBezTo>
                  <a:cubicBezTo>
                    <a:pt x="1262" y="882"/>
                    <a:pt x="1263" y="880"/>
                    <a:pt x="1264" y="879"/>
                  </a:cubicBezTo>
                  <a:cubicBezTo>
                    <a:pt x="1265" y="878"/>
                    <a:pt x="1267" y="877"/>
                    <a:pt x="1268" y="877"/>
                  </a:cubicBezTo>
                  <a:cubicBezTo>
                    <a:pt x="1268" y="876"/>
                    <a:pt x="1269" y="875"/>
                    <a:pt x="1269" y="874"/>
                  </a:cubicBezTo>
                  <a:cubicBezTo>
                    <a:pt x="1270" y="873"/>
                    <a:pt x="1270" y="872"/>
                    <a:pt x="1270" y="871"/>
                  </a:cubicBezTo>
                  <a:cubicBezTo>
                    <a:pt x="1270" y="870"/>
                    <a:pt x="1270" y="868"/>
                    <a:pt x="1269" y="867"/>
                  </a:cubicBezTo>
                  <a:cubicBezTo>
                    <a:pt x="1269" y="866"/>
                    <a:pt x="1267" y="867"/>
                    <a:pt x="1267" y="866"/>
                  </a:cubicBezTo>
                  <a:cubicBezTo>
                    <a:pt x="1266" y="866"/>
                    <a:pt x="1266" y="864"/>
                    <a:pt x="1266" y="863"/>
                  </a:cubicBezTo>
                  <a:cubicBezTo>
                    <a:pt x="1265" y="862"/>
                    <a:pt x="1265" y="860"/>
                    <a:pt x="1265" y="859"/>
                  </a:cubicBezTo>
                  <a:cubicBezTo>
                    <a:pt x="1265" y="858"/>
                    <a:pt x="1264" y="855"/>
                    <a:pt x="1263" y="854"/>
                  </a:cubicBezTo>
                  <a:cubicBezTo>
                    <a:pt x="1263" y="854"/>
                    <a:pt x="1261" y="852"/>
                    <a:pt x="1261" y="851"/>
                  </a:cubicBezTo>
                  <a:cubicBezTo>
                    <a:pt x="1261" y="849"/>
                    <a:pt x="1262" y="846"/>
                    <a:pt x="1262" y="844"/>
                  </a:cubicBezTo>
                  <a:cubicBezTo>
                    <a:pt x="1263" y="843"/>
                    <a:pt x="1264" y="842"/>
                    <a:pt x="1265" y="841"/>
                  </a:cubicBezTo>
                  <a:cubicBezTo>
                    <a:pt x="1265" y="840"/>
                    <a:pt x="1265" y="838"/>
                    <a:pt x="1265" y="837"/>
                  </a:cubicBezTo>
                  <a:cubicBezTo>
                    <a:pt x="1265" y="836"/>
                    <a:pt x="1263" y="834"/>
                    <a:pt x="1263" y="832"/>
                  </a:cubicBezTo>
                  <a:cubicBezTo>
                    <a:pt x="1262" y="832"/>
                    <a:pt x="1263" y="830"/>
                    <a:pt x="1263" y="829"/>
                  </a:cubicBezTo>
                  <a:cubicBezTo>
                    <a:pt x="1264" y="828"/>
                    <a:pt x="1266" y="825"/>
                    <a:pt x="1267" y="824"/>
                  </a:cubicBezTo>
                  <a:cubicBezTo>
                    <a:pt x="1268" y="823"/>
                    <a:pt x="1269" y="820"/>
                    <a:pt x="1269" y="819"/>
                  </a:cubicBezTo>
                  <a:cubicBezTo>
                    <a:pt x="1269" y="817"/>
                    <a:pt x="1268" y="814"/>
                    <a:pt x="1268" y="813"/>
                  </a:cubicBezTo>
                  <a:cubicBezTo>
                    <a:pt x="1268" y="812"/>
                    <a:pt x="1269" y="810"/>
                    <a:pt x="1269" y="809"/>
                  </a:cubicBezTo>
                  <a:cubicBezTo>
                    <a:pt x="1270" y="808"/>
                    <a:pt x="1271" y="806"/>
                    <a:pt x="1272" y="805"/>
                  </a:cubicBezTo>
                  <a:cubicBezTo>
                    <a:pt x="1272" y="805"/>
                    <a:pt x="1275" y="804"/>
                    <a:pt x="1276" y="803"/>
                  </a:cubicBezTo>
                  <a:cubicBezTo>
                    <a:pt x="1277" y="803"/>
                    <a:pt x="1278" y="804"/>
                    <a:pt x="1279" y="804"/>
                  </a:cubicBezTo>
                  <a:cubicBezTo>
                    <a:pt x="1280" y="805"/>
                    <a:pt x="1280" y="806"/>
                    <a:pt x="1280" y="807"/>
                  </a:cubicBezTo>
                  <a:cubicBezTo>
                    <a:pt x="1280" y="808"/>
                    <a:pt x="1280" y="810"/>
                    <a:pt x="1280" y="812"/>
                  </a:cubicBezTo>
                  <a:cubicBezTo>
                    <a:pt x="1280" y="813"/>
                    <a:pt x="1280" y="814"/>
                    <a:pt x="1280" y="815"/>
                  </a:cubicBezTo>
                  <a:cubicBezTo>
                    <a:pt x="1280" y="816"/>
                    <a:pt x="1281" y="818"/>
                    <a:pt x="1282" y="818"/>
                  </a:cubicBezTo>
                  <a:cubicBezTo>
                    <a:pt x="1283" y="818"/>
                    <a:pt x="1284" y="816"/>
                    <a:pt x="1285" y="815"/>
                  </a:cubicBezTo>
                  <a:cubicBezTo>
                    <a:pt x="1285" y="814"/>
                    <a:pt x="1285" y="811"/>
                    <a:pt x="1285" y="80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138738" y="3854450"/>
              <a:ext cx="590550" cy="444500"/>
            </a:xfrm>
            <a:custGeom>
              <a:avLst/>
              <a:gdLst>
                <a:gd name="T0" fmla="*/ 302 w 699"/>
                <a:gd name="T1" fmla="*/ 16 h 526"/>
                <a:gd name="T2" fmla="*/ 133 w 699"/>
                <a:gd name="T3" fmla="*/ 24 h 526"/>
                <a:gd name="T4" fmla="*/ 112 w 699"/>
                <a:gd name="T5" fmla="*/ 26 h 526"/>
                <a:gd name="T6" fmla="*/ 92 w 699"/>
                <a:gd name="T7" fmla="*/ 39 h 526"/>
                <a:gd name="T8" fmla="*/ 65 w 699"/>
                <a:gd name="T9" fmla="*/ 61 h 526"/>
                <a:gd name="T10" fmla="*/ 25 w 699"/>
                <a:gd name="T11" fmla="*/ 79 h 526"/>
                <a:gd name="T12" fmla="*/ 18 w 699"/>
                <a:gd name="T13" fmla="*/ 100 h 526"/>
                <a:gd name="T14" fmla="*/ 8 w 699"/>
                <a:gd name="T15" fmla="*/ 109 h 526"/>
                <a:gd name="T16" fmla="*/ 2 w 699"/>
                <a:gd name="T17" fmla="*/ 122 h 526"/>
                <a:gd name="T18" fmla="*/ 2 w 699"/>
                <a:gd name="T19" fmla="*/ 137 h 526"/>
                <a:gd name="T20" fmla="*/ 22 w 699"/>
                <a:gd name="T21" fmla="*/ 146 h 526"/>
                <a:gd name="T22" fmla="*/ 42 w 699"/>
                <a:gd name="T23" fmla="*/ 159 h 526"/>
                <a:gd name="T24" fmla="*/ 55 w 699"/>
                <a:gd name="T25" fmla="*/ 163 h 526"/>
                <a:gd name="T26" fmla="*/ 82 w 699"/>
                <a:gd name="T27" fmla="*/ 178 h 526"/>
                <a:gd name="T28" fmla="*/ 94 w 699"/>
                <a:gd name="T29" fmla="*/ 191 h 526"/>
                <a:gd name="T30" fmla="*/ 105 w 699"/>
                <a:gd name="T31" fmla="*/ 215 h 526"/>
                <a:gd name="T32" fmla="*/ 121 w 699"/>
                <a:gd name="T33" fmla="*/ 228 h 526"/>
                <a:gd name="T34" fmla="*/ 134 w 699"/>
                <a:gd name="T35" fmla="*/ 243 h 526"/>
                <a:gd name="T36" fmla="*/ 153 w 699"/>
                <a:gd name="T37" fmla="*/ 254 h 526"/>
                <a:gd name="T38" fmla="*/ 179 w 699"/>
                <a:gd name="T39" fmla="*/ 268 h 526"/>
                <a:gd name="T40" fmla="*/ 197 w 699"/>
                <a:gd name="T41" fmla="*/ 289 h 526"/>
                <a:gd name="T42" fmla="*/ 207 w 699"/>
                <a:gd name="T43" fmla="*/ 292 h 526"/>
                <a:gd name="T44" fmla="*/ 223 w 699"/>
                <a:gd name="T45" fmla="*/ 300 h 526"/>
                <a:gd name="T46" fmla="*/ 233 w 699"/>
                <a:gd name="T47" fmla="*/ 309 h 526"/>
                <a:gd name="T48" fmla="*/ 244 w 699"/>
                <a:gd name="T49" fmla="*/ 329 h 526"/>
                <a:gd name="T50" fmla="*/ 260 w 699"/>
                <a:gd name="T51" fmla="*/ 344 h 526"/>
                <a:gd name="T52" fmla="*/ 273 w 699"/>
                <a:gd name="T53" fmla="*/ 355 h 526"/>
                <a:gd name="T54" fmla="*/ 288 w 699"/>
                <a:gd name="T55" fmla="*/ 365 h 526"/>
                <a:gd name="T56" fmla="*/ 308 w 699"/>
                <a:gd name="T57" fmla="*/ 373 h 526"/>
                <a:gd name="T58" fmla="*/ 319 w 699"/>
                <a:gd name="T59" fmla="*/ 390 h 526"/>
                <a:gd name="T60" fmla="*/ 331 w 699"/>
                <a:gd name="T61" fmla="*/ 404 h 526"/>
                <a:gd name="T62" fmla="*/ 337 w 699"/>
                <a:gd name="T63" fmla="*/ 428 h 526"/>
                <a:gd name="T64" fmla="*/ 349 w 699"/>
                <a:gd name="T65" fmla="*/ 448 h 526"/>
                <a:gd name="T66" fmla="*/ 366 w 699"/>
                <a:gd name="T67" fmla="*/ 454 h 526"/>
                <a:gd name="T68" fmla="*/ 379 w 699"/>
                <a:gd name="T69" fmla="*/ 467 h 526"/>
                <a:gd name="T70" fmla="*/ 385 w 699"/>
                <a:gd name="T71" fmla="*/ 480 h 526"/>
                <a:gd name="T72" fmla="*/ 395 w 699"/>
                <a:gd name="T73" fmla="*/ 498 h 526"/>
                <a:gd name="T74" fmla="*/ 396 w 699"/>
                <a:gd name="T75" fmla="*/ 505 h 526"/>
                <a:gd name="T76" fmla="*/ 404 w 699"/>
                <a:gd name="T77" fmla="*/ 519 h 526"/>
                <a:gd name="T78" fmla="*/ 423 w 699"/>
                <a:gd name="T79" fmla="*/ 521 h 526"/>
                <a:gd name="T80" fmla="*/ 437 w 699"/>
                <a:gd name="T81" fmla="*/ 516 h 526"/>
                <a:gd name="T82" fmla="*/ 458 w 699"/>
                <a:gd name="T83" fmla="*/ 489 h 526"/>
                <a:gd name="T84" fmla="*/ 484 w 699"/>
                <a:gd name="T85" fmla="*/ 469 h 526"/>
                <a:gd name="T86" fmla="*/ 479 w 699"/>
                <a:gd name="T87" fmla="*/ 450 h 526"/>
                <a:gd name="T88" fmla="*/ 486 w 699"/>
                <a:gd name="T89" fmla="*/ 443 h 526"/>
                <a:gd name="T90" fmla="*/ 502 w 699"/>
                <a:gd name="T91" fmla="*/ 433 h 526"/>
                <a:gd name="T92" fmla="*/ 527 w 699"/>
                <a:gd name="T93" fmla="*/ 410 h 526"/>
                <a:gd name="T94" fmla="*/ 549 w 699"/>
                <a:gd name="T95" fmla="*/ 394 h 526"/>
                <a:gd name="T96" fmla="*/ 559 w 699"/>
                <a:gd name="T97" fmla="*/ 376 h 526"/>
                <a:gd name="T98" fmla="*/ 578 w 699"/>
                <a:gd name="T99" fmla="*/ 353 h 526"/>
                <a:gd name="T100" fmla="*/ 586 w 699"/>
                <a:gd name="T101" fmla="*/ 340 h 526"/>
                <a:gd name="T102" fmla="*/ 590 w 699"/>
                <a:gd name="T103" fmla="*/ 322 h 526"/>
                <a:gd name="T104" fmla="*/ 605 w 699"/>
                <a:gd name="T105" fmla="*/ 320 h 526"/>
                <a:gd name="T106" fmla="*/ 621 w 699"/>
                <a:gd name="T107" fmla="*/ 301 h 526"/>
                <a:gd name="T108" fmla="*/ 632 w 699"/>
                <a:gd name="T109" fmla="*/ 265 h 526"/>
                <a:gd name="T110" fmla="*/ 654 w 699"/>
                <a:gd name="T111" fmla="*/ 196 h 526"/>
                <a:gd name="T112" fmla="*/ 504 w 699"/>
                <a:gd name="T113" fmla="*/ 2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526">
                  <a:moveTo>
                    <a:pt x="504" y="20"/>
                  </a:moveTo>
                  <a:cubicBezTo>
                    <a:pt x="347" y="50"/>
                    <a:pt x="347" y="50"/>
                    <a:pt x="347" y="50"/>
                  </a:cubicBezTo>
                  <a:cubicBezTo>
                    <a:pt x="347" y="30"/>
                    <a:pt x="347" y="30"/>
                    <a:pt x="347" y="30"/>
                  </a:cubicBezTo>
                  <a:cubicBezTo>
                    <a:pt x="319" y="5"/>
                    <a:pt x="319" y="5"/>
                    <a:pt x="319" y="5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3" y="17"/>
                    <a:pt x="302" y="16"/>
                  </a:cubicBezTo>
                  <a:cubicBezTo>
                    <a:pt x="302" y="14"/>
                    <a:pt x="302" y="11"/>
                    <a:pt x="302" y="10"/>
                  </a:cubicBezTo>
                  <a:cubicBezTo>
                    <a:pt x="302" y="9"/>
                    <a:pt x="304" y="8"/>
                    <a:pt x="305" y="7"/>
                  </a:cubicBezTo>
                  <a:cubicBezTo>
                    <a:pt x="305" y="5"/>
                    <a:pt x="304" y="3"/>
                    <a:pt x="303" y="2"/>
                  </a:cubicBezTo>
                  <a:cubicBezTo>
                    <a:pt x="302" y="1"/>
                    <a:pt x="299" y="0"/>
                    <a:pt x="299" y="0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4"/>
                    <a:pt x="128" y="25"/>
                    <a:pt x="126" y="26"/>
                  </a:cubicBezTo>
                  <a:cubicBezTo>
                    <a:pt x="125" y="26"/>
                    <a:pt x="124" y="29"/>
                    <a:pt x="123" y="29"/>
                  </a:cubicBezTo>
                  <a:cubicBezTo>
                    <a:pt x="122" y="29"/>
                    <a:pt x="120" y="28"/>
                    <a:pt x="120" y="28"/>
                  </a:cubicBezTo>
                  <a:cubicBezTo>
                    <a:pt x="118" y="29"/>
                    <a:pt x="117" y="32"/>
                    <a:pt x="116" y="32"/>
                  </a:cubicBezTo>
                  <a:cubicBezTo>
                    <a:pt x="115" y="31"/>
                    <a:pt x="116" y="28"/>
                    <a:pt x="115" y="28"/>
                  </a:cubicBezTo>
                  <a:cubicBezTo>
                    <a:pt x="114" y="27"/>
                    <a:pt x="113" y="26"/>
                    <a:pt x="112" y="26"/>
                  </a:cubicBezTo>
                  <a:cubicBezTo>
                    <a:pt x="111" y="26"/>
                    <a:pt x="109" y="28"/>
                    <a:pt x="108" y="29"/>
                  </a:cubicBezTo>
                  <a:cubicBezTo>
                    <a:pt x="107" y="31"/>
                    <a:pt x="109" y="34"/>
                    <a:pt x="108" y="35"/>
                  </a:cubicBezTo>
                  <a:cubicBezTo>
                    <a:pt x="107" y="36"/>
                    <a:pt x="105" y="35"/>
                    <a:pt x="104" y="35"/>
                  </a:cubicBezTo>
                  <a:cubicBezTo>
                    <a:pt x="103" y="35"/>
                    <a:pt x="101" y="35"/>
                    <a:pt x="100" y="36"/>
                  </a:cubicBezTo>
                  <a:cubicBezTo>
                    <a:pt x="99" y="36"/>
                    <a:pt x="98" y="38"/>
                    <a:pt x="97" y="38"/>
                  </a:cubicBezTo>
                  <a:cubicBezTo>
                    <a:pt x="96" y="39"/>
                    <a:pt x="93" y="39"/>
                    <a:pt x="92" y="39"/>
                  </a:cubicBezTo>
                  <a:cubicBezTo>
                    <a:pt x="90" y="40"/>
                    <a:pt x="88" y="43"/>
                    <a:pt x="86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79" y="48"/>
                    <a:pt x="77" y="50"/>
                    <a:pt x="76" y="51"/>
                  </a:cubicBezTo>
                  <a:cubicBezTo>
                    <a:pt x="75" y="52"/>
                    <a:pt x="74" y="54"/>
                    <a:pt x="73" y="55"/>
                  </a:cubicBezTo>
                  <a:cubicBezTo>
                    <a:pt x="72" y="56"/>
                    <a:pt x="69" y="57"/>
                    <a:pt x="68" y="58"/>
                  </a:cubicBezTo>
                  <a:cubicBezTo>
                    <a:pt x="67" y="59"/>
                    <a:pt x="66" y="61"/>
                    <a:pt x="65" y="61"/>
                  </a:cubicBezTo>
                  <a:cubicBezTo>
                    <a:pt x="65" y="61"/>
                    <a:pt x="63" y="61"/>
                    <a:pt x="62" y="60"/>
                  </a:cubicBezTo>
                  <a:cubicBezTo>
                    <a:pt x="62" y="60"/>
                    <a:pt x="61" y="58"/>
                    <a:pt x="60" y="58"/>
                  </a:cubicBezTo>
                  <a:cubicBezTo>
                    <a:pt x="58" y="58"/>
                    <a:pt x="56" y="60"/>
                    <a:pt x="55" y="61"/>
                  </a:cubicBezTo>
                  <a:cubicBezTo>
                    <a:pt x="53" y="62"/>
                    <a:pt x="49" y="64"/>
                    <a:pt x="47" y="66"/>
                  </a:cubicBezTo>
                  <a:cubicBezTo>
                    <a:pt x="44" y="67"/>
                    <a:pt x="40" y="69"/>
                    <a:pt x="38" y="71"/>
                  </a:cubicBezTo>
                  <a:cubicBezTo>
                    <a:pt x="35" y="73"/>
                    <a:pt x="29" y="77"/>
                    <a:pt x="25" y="79"/>
                  </a:cubicBezTo>
                  <a:cubicBezTo>
                    <a:pt x="25" y="79"/>
                    <a:pt x="24" y="79"/>
                    <a:pt x="24" y="79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3"/>
                    <a:pt x="24" y="86"/>
                    <a:pt x="24" y="87"/>
                  </a:cubicBezTo>
                  <a:cubicBezTo>
                    <a:pt x="24" y="87"/>
                    <a:pt x="24" y="88"/>
                    <a:pt x="24" y="88"/>
                  </a:cubicBezTo>
                  <a:cubicBezTo>
                    <a:pt x="24" y="91"/>
                    <a:pt x="25" y="94"/>
                    <a:pt x="23" y="96"/>
                  </a:cubicBezTo>
                  <a:cubicBezTo>
                    <a:pt x="22" y="98"/>
                    <a:pt x="20" y="99"/>
                    <a:pt x="18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7" y="100"/>
                    <a:pt x="17" y="101"/>
                    <a:pt x="16" y="102"/>
                  </a:cubicBezTo>
                  <a:cubicBezTo>
                    <a:pt x="16" y="102"/>
                    <a:pt x="16" y="102"/>
                    <a:pt x="16" y="103"/>
                  </a:cubicBezTo>
                  <a:cubicBezTo>
                    <a:pt x="15" y="104"/>
                    <a:pt x="14" y="106"/>
                    <a:pt x="13" y="107"/>
                  </a:cubicBezTo>
                  <a:cubicBezTo>
                    <a:pt x="12" y="108"/>
                    <a:pt x="10" y="109"/>
                    <a:pt x="9" y="109"/>
                  </a:cubicBezTo>
                  <a:cubicBezTo>
                    <a:pt x="9" y="109"/>
                    <a:pt x="9" y="109"/>
                    <a:pt x="8" y="109"/>
                  </a:cubicBezTo>
                  <a:cubicBezTo>
                    <a:pt x="8" y="110"/>
                    <a:pt x="8" y="110"/>
                    <a:pt x="8" y="111"/>
                  </a:cubicBezTo>
                  <a:cubicBezTo>
                    <a:pt x="8" y="112"/>
                    <a:pt x="7" y="114"/>
                    <a:pt x="6" y="116"/>
                  </a:cubicBezTo>
                  <a:cubicBezTo>
                    <a:pt x="6" y="117"/>
                    <a:pt x="5" y="118"/>
                    <a:pt x="4" y="119"/>
                  </a:cubicBezTo>
                  <a:cubicBezTo>
                    <a:pt x="4" y="119"/>
                    <a:pt x="3" y="119"/>
                    <a:pt x="3" y="120"/>
                  </a:cubicBezTo>
                  <a:cubicBezTo>
                    <a:pt x="2" y="121"/>
                    <a:pt x="2" y="121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3"/>
                    <a:pt x="2" y="124"/>
                    <a:pt x="2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8"/>
                    <a:pt x="3" y="130"/>
                    <a:pt x="2" y="132"/>
                  </a:cubicBezTo>
                  <a:cubicBezTo>
                    <a:pt x="2" y="134"/>
                    <a:pt x="1" y="135"/>
                    <a:pt x="0" y="136"/>
                  </a:cubicBezTo>
                  <a:cubicBezTo>
                    <a:pt x="0" y="136"/>
                    <a:pt x="1" y="136"/>
                    <a:pt x="1" y="136"/>
                  </a:cubicBezTo>
                  <a:cubicBezTo>
                    <a:pt x="1" y="136"/>
                    <a:pt x="2" y="137"/>
                    <a:pt x="2" y="137"/>
                  </a:cubicBezTo>
                  <a:cubicBezTo>
                    <a:pt x="3" y="137"/>
                    <a:pt x="4" y="138"/>
                    <a:pt x="5" y="138"/>
                  </a:cubicBezTo>
                  <a:cubicBezTo>
                    <a:pt x="6" y="139"/>
                    <a:pt x="8" y="140"/>
                    <a:pt x="10" y="142"/>
                  </a:cubicBezTo>
                  <a:cubicBezTo>
                    <a:pt x="11" y="143"/>
                    <a:pt x="13" y="145"/>
                    <a:pt x="14" y="145"/>
                  </a:cubicBezTo>
                  <a:cubicBezTo>
                    <a:pt x="15" y="146"/>
                    <a:pt x="17" y="147"/>
                    <a:pt x="18" y="147"/>
                  </a:cubicBezTo>
                  <a:cubicBezTo>
                    <a:pt x="18" y="147"/>
                    <a:pt x="18" y="147"/>
                    <a:pt x="19" y="147"/>
                  </a:cubicBezTo>
                  <a:cubicBezTo>
                    <a:pt x="20" y="146"/>
                    <a:pt x="21" y="146"/>
                    <a:pt x="22" y="146"/>
                  </a:cubicBezTo>
                  <a:cubicBezTo>
                    <a:pt x="23" y="146"/>
                    <a:pt x="23" y="146"/>
                    <a:pt x="24" y="146"/>
                  </a:cubicBezTo>
                  <a:cubicBezTo>
                    <a:pt x="27" y="147"/>
                    <a:pt x="30" y="149"/>
                    <a:pt x="31" y="150"/>
                  </a:cubicBezTo>
                  <a:cubicBezTo>
                    <a:pt x="32" y="150"/>
                    <a:pt x="33" y="152"/>
                    <a:pt x="34" y="153"/>
                  </a:cubicBezTo>
                  <a:cubicBezTo>
                    <a:pt x="35" y="154"/>
                    <a:pt x="36" y="155"/>
                    <a:pt x="36" y="155"/>
                  </a:cubicBezTo>
                  <a:cubicBezTo>
                    <a:pt x="37" y="155"/>
                    <a:pt x="38" y="156"/>
                    <a:pt x="38" y="156"/>
                  </a:cubicBezTo>
                  <a:cubicBezTo>
                    <a:pt x="40" y="157"/>
                    <a:pt x="41" y="158"/>
                    <a:pt x="42" y="159"/>
                  </a:cubicBezTo>
                  <a:cubicBezTo>
                    <a:pt x="43" y="160"/>
                    <a:pt x="44" y="161"/>
                    <a:pt x="45" y="162"/>
                  </a:cubicBezTo>
                  <a:cubicBezTo>
                    <a:pt x="45" y="162"/>
                    <a:pt x="46" y="163"/>
                    <a:pt x="46" y="164"/>
                  </a:cubicBezTo>
                  <a:cubicBezTo>
                    <a:pt x="47" y="164"/>
                    <a:pt x="50" y="165"/>
                    <a:pt x="52" y="165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52" y="165"/>
                    <a:pt x="54" y="164"/>
                    <a:pt x="55" y="164"/>
                  </a:cubicBezTo>
                  <a:cubicBezTo>
                    <a:pt x="55" y="164"/>
                    <a:pt x="55" y="164"/>
                    <a:pt x="55" y="163"/>
                  </a:cubicBezTo>
                  <a:cubicBezTo>
                    <a:pt x="56" y="162"/>
                    <a:pt x="58" y="161"/>
                    <a:pt x="59" y="161"/>
                  </a:cubicBezTo>
                  <a:cubicBezTo>
                    <a:pt x="61" y="160"/>
                    <a:pt x="63" y="160"/>
                    <a:pt x="64" y="160"/>
                  </a:cubicBezTo>
                  <a:cubicBezTo>
                    <a:pt x="65" y="160"/>
                    <a:pt x="67" y="160"/>
                    <a:pt x="68" y="161"/>
                  </a:cubicBezTo>
                  <a:cubicBezTo>
                    <a:pt x="71" y="161"/>
                    <a:pt x="74" y="164"/>
                    <a:pt x="75" y="165"/>
                  </a:cubicBezTo>
                  <a:cubicBezTo>
                    <a:pt x="77" y="167"/>
                    <a:pt x="79" y="170"/>
                    <a:pt x="80" y="172"/>
                  </a:cubicBezTo>
                  <a:cubicBezTo>
                    <a:pt x="81" y="174"/>
                    <a:pt x="81" y="176"/>
                    <a:pt x="82" y="178"/>
                  </a:cubicBezTo>
                  <a:cubicBezTo>
                    <a:pt x="82" y="179"/>
                    <a:pt x="82" y="180"/>
                    <a:pt x="83" y="181"/>
                  </a:cubicBezTo>
                  <a:cubicBezTo>
                    <a:pt x="83" y="181"/>
                    <a:pt x="84" y="182"/>
                    <a:pt x="84" y="182"/>
                  </a:cubicBezTo>
                  <a:cubicBezTo>
                    <a:pt x="85" y="182"/>
                    <a:pt x="87" y="183"/>
                    <a:pt x="88" y="184"/>
                  </a:cubicBezTo>
                  <a:cubicBezTo>
                    <a:pt x="89" y="185"/>
                    <a:pt x="90" y="187"/>
                    <a:pt x="91" y="188"/>
                  </a:cubicBezTo>
                  <a:cubicBezTo>
                    <a:pt x="92" y="189"/>
                    <a:pt x="92" y="190"/>
                    <a:pt x="93" y="190"/>
                  </a:cubicBezTo>
                  <a:cubicBezTo>
                    <a:pt x="93" y="190"/>
                    <a:pt x="93" y="191"/>
                    <a:pt x="94" y="191"/>
                  </a:cubicBezTo>
                  <a:cubicBezTo>
                    <a:pt x="95" y="192"/>
                    <a:pt x="96" y="193"/>
                    <a:pt x="97" y="194"/>
                  </a:cubicBezTo>
                  <a:cubicBezTo>
                    <a:pt x="98" y="196"/>
                    <a:pt x="99" y="198"/>
                    <a:pt x="99" y="200"/>
                  </a:cubicBezTo>
                  <a:cubicBezTo>
                    <a:pt x="99" y="201"/>
                    <a:pt x="100" y="202"/>
                    <a:pt x="100" y="202"/>
                  </a:cubicBezTo>
                  <a:cubicBezTo>
                    <a:pt x="100" y="203"/>
                    <a:pt x="100" y="203"/>
                    <a:pt x="100" y="203"/>
                  </a:cubicBezTo>
                  <a:cubicBezTo>
                    <a:pt x="101" y="205"/>
                    <a:pt x="102" y="209"/>
                    <a:pt x="102" y="210"/>
                  </a:cubicBezTo>
                  <a:cubicBezTo>
                    <a:pt x="104" y="213"/>
                    <a:pt x="105" y="215"/>
                    <a:pt x="105" y="215"/>
                  </a:cubicBezTo>
                  <a:cubicBezTo>
                    <a:pt x="106" y="215"/>
                    <a:pt x="106" y="215"/>
                    <a:pt x="107" y="215"/>
                  </a:cubicBezTo>
                  <a:cubicBezTo>
                    <a:pt x="108" y="216"/>
                    <a:pt x="110" y="216"/>
                    <a:pt x="111" y="217"/>
                  </a:cubicBezTo>
                  <a:cubicBezTo>
                    <a:pt x="113" y="218"/>
                    <a:pt x="116" y="221"/>
                    <a:pt x="117" y="222"/>
                  </a:cubicBezTo>
                  <a:cubicBezTo>
                    <a:pt x="118" y="224"/>
                    <a:pt x="119" y="225"/>
                    <a:pt x="119" y="226"/>
                  </a:cubicBezTo>
                  <a:cubicBezTo>
                    <a:pt x="119" y="226"/>
                    <a:pt x="119" y="226"/>
                    <a:pt x="119" y="227"/>
                  </a:cubicBezTo>
                  <a:cubicBezTo>
                    <a:pt x="120" y="227"/>
                    <a:pt x="121" y="228"/>
                    <a:pt x="121" y="228"/>
                  </a:cubicBezTo>
                  <a:cubicBezTo>
                    <a:pt x="122" y="229"/>
                    <a:pt x="124" y="230"/>
                    <a:pt x="125" y="231"/>
                  </a:cubicBezTo>
                  <a:cubicBezTo>
                    <a:pt x="126" y="233"/>
                    <a:pt x="128" y="236"/>
                    <a:pt x="130" y="239"/>
                  </a:cubicBezTo>
                  <a:cubicBezTo>
                    <a:pt x="130" y="239"/>
                    <a:pt x="130" y="239"/>
                    <a:pt x="130" y="239"/>
                  </a:cubicBezTo>
                  <a:cubicBezTo>
                    <a:pt x="131" y="240"/>
                    <a:pt x="131" y="241"/>
                    <a:pt x="131" y="242"/>
                  </a:cubicBezTo>
                  <a:cubicBezTo>
                    <a:pt x="132" y="242"/>
                    <a:pt x="132" y="243"/>
                    <a:pt x="132" y="243"/>
                  </a:cubicBezTo>
                  <a:cubicBezTo>
                    <a:pt x="132" y="243"/>
                    <a:pt x="134" y="243"/>
                    <a:pt x="134" y="243"/>
                  </a:cubicBezTo>
                  <a:cubicBezTo>
                    <a:pt x="136" y="243"/>
                    <a:pt x="138" y="243"/>
                    <a:pt x="140" y="244"/>
                  </a:cubicBezTo>
                  <a:cubicBezTo>
                    <a:pt x="141" y="245"/>
                    <a:pt x="142" y="247"/>
                    <a:pt x="143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45" y="250"/>
                    <a:pt x="147" y="252"/>
                    <a:pt x="148" y="253"/>
                  </a:cubicBezTo>
                  <a:cubicBezTo>
                    <a:pt x="149" y="253"/>
                    <a:pt x="150" y="253"/>
                    <a:pt x="153" y="254"/>
                  </a:cubicBezTo>
                  <a:cubicBezTo>
                    <a:pt x="153" y="254"/>
                    <a:pt x="153" y="254"/>
                    <a:pt x="153" y="254"/>
                  </a:cubicBezTo>
                  <a:cubicBezTo>
                    <a:pt x="154" y="254"/>
                    <a:pt x="154" y="254"/>
                    <a:pt x="155" y="254"/>
                  </a:cubicBezTo>
                  <a:cubicBezTo>
                    <a:pt x="157" y="254"/>
                    <a:pt x="159" y="255"/>
                    <a:pt x="160" y="255"/>
                  </a:cubicBezTo>
                  <a:cubicBezTo>
                    <a:pt x="163" y="256"/>
                    <a:pt x="169" y="260"/>
                    <a:pt x="171" y="261"/>
                  </a:cubicBezTo>
                  <a:cubicBezTo>
                    <a:pt x="173" y="262"/>
                    <a:pt x="174" y="263"/>
                    <a:pt x="175" y="265"/>
                  </a:cubicBezTo>
                  <a:cubicBezTo>
                    <a:pt x="176" y="266"/>
                    <a:pt x="177" y="267"/>
                    <a:pt x="178" y="267"/>
                  </a:cubicBezTo>
                  <a:cubicBezTo>
                    <a:pt x="178" y="267"/>
                    <a:pt x="179" y="268"/>
                    <a:pt x="179" y="268"/>
                  </a:cubicBezTo>
                  <a:cubicBezTo>
                    <a:pt x="181" y="269"/>
                    <a:pt x="183" y="270"/>
                    <a:pt x="184" y="271"/>
                  </a:cubicBezTo>
                  <a:cubicBezTo>
                    <a:pt x="186" y="273"/>
                    <a:pt x="186" y="275"/>
                    <a:pt x="187" y="278"/>
                  </a:cubicBezTo>
                  <a:cubicBezTo>
                    <a:pt x="187" y="279"/>
                    <a:pt x="188" y="280"/>
                    <a:pt x="188" y="280"/>
                  </a:cubicBezTo>
                  <a:cubicBezTo>
                    <a:pt x="189" y="281"/>
                    <a:pt x="189" y="281"/>
                    <a:pt x="190" y="282"/>
                  </a:cubicBezTo>
                  <a:cubicBezTo>
                    <a:pt x="191" y="282"/>
                    <a:pt x="193" y="283"/>
                    <a:pt x="194" y="284"/>
                  </a:cubicBezTo>
                  <a:cubicBezTo>
                    <a:pt x="195" y="286"/>
                    <a:pt x="196" y="287"/>
                    <a:pt x="197" y="289"/>
                  </a:cubicBezTo>
                  <a:cubicBezTo>
                    <a:pt x="197" y="290"/>
                    <a:pt x="198" y="291"/>
                    <a:pt x="198" y="292"/>
                  </a:cubicBezTo>
                  <a:cubicBezTo>
                    <a:pt x="199" y="292"/>
                    <a:pt x="200" y="292"/>
                    <a:pt x="201" y="293"/>
                  </a:cubicBezTo>
                  <a:cubicBezTo>
                    <a:pt x="202" y="293"/>
                    <a:pt x="202" y="293"/>
                    <a:pt x="202" y="293"/>
                  </a:cubicBezTo>
                  <a:cubicBezTo>
                    <a:pt x="203" y="293"/>
                    <a:pt x="205" y="292"/>
                    <a:pt x="207" y="292"/>
                  </a:cubicBezTo>
                  <a:cubicBezTo>
                    <a:pt x="207" y="292"/>
                    <a:pt x="207" y="292"/>
                    <a:pt x="207" y="292"/>
                  </a:cubicBezTo>
                  <a:cubicBezTo>
                    <a:pt x="207" y="292"/>
                    <a:pt x="207" y="292"/>
                    <a:pt x="207" y="292"/>
                  </a:cubicBezTo>
                  <a:cubicBezTo>
                    <a:pt x="209" y="292"/>
                    <a:pt x="210" y="293"/>
                    <a:pt x="211" y="294"/>
                  </a:cubicBezTo>
                  <a:cubicBezTo>
                    <a:pt x="212" y="294"/>
                    <a:pt x="213" y="294"/>
                    <a:pt x="213" y="294"/>
                  </a:cubicBezTo>
                  <a:cubicBezTo>
                    <a:pt x="215" y="295"/>
                    <a:pt x="217" y="295"/>
                    <a:pt x="218" y="296"/>
                  </a:cubicBezTo>
                  <a:cubicBezTo>
                    <a:pt x="219" y="297"/>
                    <a:pt x="220" y="298"/>
                    <a:pt x="221" y="298"/>
                  </a:cubicBezTo>
                  <a:cubicBezTo>
                    <a:pt x="221" y="299"/>
                    <a:pt x="222" y="299"/>
                    <a:pt x="222" y="299"/>
                  </a:cubicBezTo>
                  <a:cubicBezTo>
                    <a:pt x="222" y="299"/>
                    <a:pt x="222" y="299"/>
                    <a:pt x="223" y="300"/>
                  </a:cubicBezTo>
                  <a:cubicBezTo>
                    <a:pt x="224" y="300"/>
                    <a:pt x="225" y="301"/>
                    <a:pt x="225" y="302"/>
                  </a:cubicBezTo>
                  <a:cubicBezTo>
                    <a:pt x="226" y="303"/>
                    <a:pt x="227" y="304"/>
                    <a:pt x="228" y="305"/>
                  </a:cubicBezTo>
                  <a:cubicBezTo>
                    <a:pt x="229" y="306"/>
                    <a:pt x="229" y="306"/>
                    <a:pt x="230" y="307"/>
                  </a:cubicBezTo>
                  <a:cubicBezTo>
                    <a:pt x="230" y="307"/>
                    <a:pt x="230" y="307"/>
                    <a:pt x="231" y="308"/>
                  </a:cubicBezTo>
                  <a:cubicBezTo>
                    <a:pt x="231" y="308"/>
                    <a:pt x="232" y="309"/>
                    <a:pt x="232" y="309"/>
                  </a:cubicBezTo>
                  <a:cubicBezTo>
                    <a:pt x="232" y="309"/>
                    <a:pt x="233" y="309"/>
                    <a:pt x="233" y="309"/>
                  </a:cubicBezTo>
                  <a:cubicBezTo>
                    <a:pt x="235" y="309"/>
                    <a:pt x="236" y="309"/>
                    <a:pt x="238" y="310"/>
                  </a:cubicBezTo>
                  <a:cubicBezTo>
                    <a:pt x="239" y="311"/>
                    <a:pt x="243" y="313"/>
                    <a:pt x="244" y="317"/>
                  </a:cubicBezTo>
                  <a:cubicBezTo>
                    <a:pt x="245" y="319"/>
                    <a:pt x="244" y="322"/>
                    <a:pt x="243" y="324"/>
                  </a:cubicBezTo>
                  <a:cubicBezTo>
                    <a:pt x="243" y="324"/>
                    <a:pt x="243" y="325"/>
                    <a:pt x="24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43" y="326"/>
                    <a:pt x="244" y="328"/>
                    <a:pt x="244" y="329"/>
                  </a:cubicBezTo>
                  <a:cubicBezTo>
                    <a:pt x="244" y="330"/>
                    <a:pt x="244" y="331"/>
                    <a:pt x="244" y="332"/>
                  </a:cubicBezTo>
                  <a:cubicBezTo>
                    <a:pt x="244" y="333"/>
                    <a:pt x="244" y="333"/>
                    <a:pt x="244" y="333"/>
                  </a:cubicBezTo>
                  <a:cubicBezTo>
                    <a:pt x="245" y="333"/>
                    <a:pt x="245" y="333"/>
                    <a:pt x="246" y="333"/>
                  </a:cubicBezTo>
                  <a:cubicBezTo>
                    <a:pt x="247" y="333"/>
                    <a:pt x="248" y="333"/>
                    <a:pt x="249" y="333"/>
                  </a:cubicBezTo>
                  <a:cubicBezTo>
                    <a:pt x="250" y="333"/>
                    <a:pt x="253" y="334"/>
                    <a:pt x="255" y="336"/>
                  </a:cubicBezTo>
                  <a:cubicBezTo>
                    <a:pt x="255" y="336"/>
                    <a:pt x="259" y="340"/>
                    <a:pt x="260" y="344"/>
                  </a:cubicBezTo>
                  <a:cubicBezTo>
                    <a:pt x="260" y="345"/>
                    <a:pt x="260" y="346"/>
                    <a:pt x="259" y="347"/>
                  </a:cubicBezTo>
                  <a:cubicBezTo>
                    <a:pt x="260" y="347"/>
                    <a:pt x="261" y="348"/>
                    <a:pt x="261" y="348"/>
                  </a:cubicBezTo>
                  <a:cubicBezTo>
                    <a:pt x="262" y="348"/>
                    <a:pt x="264" y="347"/>
                    <a:pt x="265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70" y="347"/>
                    <a:pt x="272" y="351"/>
                    <a:pt x="273" y="355"/>
                  </a:cubicBezTo>
                  <a:cubicBezTo>
                    <a:pt x="273" y="356"/>
                    <a:pt x="273" y="357"/>
                    <a:pt x="273" y="359"/>
                  </a:cubicBezTo>
                  <a:cubicBezTo>
                    <a:pt x="273" y="359"/>
                    <a:pt x="273" y="359"/>
                    <a:pt x="273" y="359"/>
                  </a:cubicBezTo>
                  <a:cubicBezTo>
                    <a:pt x="273" y="360"/>
                    <a:pt x="274" y="361"/>
                    <a:pt x="274" y="361"/>
                  </a:cubicBezTo>
                  <a:cubicBezTo>
                    <a:pt x="276" y="362"/>
                    <a:pt x="280" y="364"/>
                    <a:pt x="281" y="364"/>
                  </a:cubicBezTo>
                  <a:cubicBezTo>
                    <a:pt x="283" y="365"/>
                    <a:pt x="286" y="366"/>
                    <a:pt x="287" y="366"/>
                  </a:cubicBezTo>
                  <a:cubicBezTo>
                    <a:pt x="287" y="366"/>
                    <a:pt x="288" y="365"/>
                    <a:pt x="288" y="365"/>
                  </a:cubicBezTo>
                  <a:cubicBezTo>
                    <a:pt x="289" y="365"/>
                    <a:pt x="291" y="364"/>
                    <a:pt x="292" y="364"/>
                  </a:cubicBezTo>
                  <a:cubicBezTo>
                    <a:pt x="293" y="364"/>
                    <a:pt x="293" y="364"/>
                    <a:pt x="294" y="365"/>
                  </a:cubicBezTo>
                  <a:cubicBezTo>
                    <a:pt x="297" y="365"/>
                    <a:pt x="299" y="367"/>
                    <a:pt x="301" y="369"/>
                  </a:cubicBezTo>
                  <a:cubicBezTo>
                    <a:pt x="301" y="369"/>
                    <a:pt x="302" y="370"/>
                    <a:pt x="302" y="370"/>
                  </a:cubicBezTo>
                  <a:cubicBezTo>
                    <a:pt x="303" y="371"/>
                    <a:pt x="306" y="372"/>
                    <a:pt x="307" y="373"/>
                  </a:cubicBezTo>
                  <a:cubicBezTo>
                    <a:pt x="307" y="373"/>
                    <a:pt x="308" y="373"/>
                    <a:pt x="308" y="373"/>
                  </a:cubicBezTo>
                  <a:cubicBezTo>
                    <a:pt x="310" y="373"/>
                    <a:pt x="312" y="374"/>
                    <a:pt x="313" y="375"/>
                  </a:cubicBezTo>
                  <a:cubicBezTo>
                    <a:pt x="316" y="376"/>
                    <a:pt x="318" y="381"/>
                    <a:pt x="318" y="383"/>
                  </a:cubicBezTo>
                  <a:cubicBezTo>
                    <a:pt x="318" y="384"/>
                    <a:pt x="318" y="384"/>
                    <a:pt x="318" y="384"/>
                  </a:cubicBezTo>
                  <a:cubicBezTo>
                    <a:pt x="318" y="388"/>
                    <a:pt x="318" y="388"/>
                    <a:pt x="318" y="389"/>
                  </a:cubicBezTo>
                  <a:cubicBezTo>
                    <a:pt x="318" y="389"/>
                    <a:pt x="318" y="390"/>
                    <a:pt x="318" y="390"/>
                  </a:cubicBezTo>
                  <a:cubicBezTo>
                    <a:pt x="318" y="390"/>
                    <a:pt x="319" y="390"/>
                    <a:pt x="319" y="390"/>
                  </a:cubicBezTo>
                  <a:cubicBezTo>
                    <a:pt x="320" y="391"/>
                    <a:pt x="322" y="392"/>
                    <a:pt x="323" y="394"/>
                  </a:cubicBezTo>
                  <a:cubicBezTo>
                    <a:pt x="325" y="395"/>
                    <a:pt x="325" y="397"/>
                    <a:pt x="325" y="399"/>
                  </a:cubicBezTo>
                  <a:cubicBezTo>
                    <a:pt x="325" y="399"/>
                    <a:pt x="325" y="400"/>
                    <a:pt x="325" y="400"/>
                  </a:cubicBezTo>
                  <a:cubicBezTo>
                    <a:pt x="325" y="400"/>
                    <a:pt x="326" y="401"/>
                    <a:pt x="326" y="401"/>
                  </a:cubicBezTo>
                  <a:cubicBezTo>
                    <a:pt x="326" y="401"/>
                    <a:pt x="326" y="401"/>
                    <a:pt x="327" y="401"/>
                  </a:cubicBezTo>
                  <a:cubicBezTo>
                    <a:pt x="328" y="402"/>
                    <a:pt x="330" y="403"/>
                    <a:pt x="331" y="404"/>
                  </a:cubicBezTo>
                  <a:cubicBezTo>
                    <a:pt x="332" y="406"/>
                    <a:pt x="333" y="409"/>
                    <a:pt x="334" y="411"/>
                  </a:cubicBezTo>
                  <a:cubicBezTo>
                    <a:pt x="334" y="412"/>
                    <a:pt x="334" y="413"/>
                    <a:pt x="334" y="414"/>
                  </a:cubicBezTo>
                  <a:cubicBezTo>
                    <a:pt x="334" y="415"/>
                    <a:pt x="334" y="415"/>
                    <a:pt x="334" y="415"/>
                  </a:cubicBezTo>
                  <a:cubicBezTo>
                    <a:pt x="334" y="416"/>
                    <a:pt x="335" y="416"/>
                    <a:pt x="335" y="416"/>
                  </a:cubicBezTo>
                  <a:cubicBezTo>
                    <a:pt x="336" y="418"/>
                    <a:pt x="338" y="420"/>
                    <a:pt x="338" y="422"/>
                  </a:cubicBezTo>
                  <a:cubicBezTo>
                    <a:pt x="339" y="424"/>
                    <a:pt x="338" y="426"/>
                    <a:pt x="337" y="428"/>
                  </a:cubicBezTo>
                  <a:cubicBezTo>
                    <a:pt x="337" y="428"/>
                    <a:pt x="338" y="428"/>
                    <a:pt x="338" y="429"/>
                  </a:cubicBezTo>
                  <a:cubicBezTo>
                    <a:pt x="339" y="429"/>
                    <a:pt x="339" y="429"/>
                    <a:pt x="339" y="430"/>
                  </a:cubicBezTo>
                  <a:cubicBezTo>
                    <a:pt x="340" y="432"/>
                    <a:pt x="343" y="436"/>
                    <a:pt x="343" y="439"/>
                  </a:cubicBezTo>
                  <a:cubicBezTo>
                    <a:pt x="343" y="441"/>
                    <a:pt x="343" y="442"/>
                    <a:pt x="342" y="443"/>
                  </a:cubicBezTo>
                  <a:cubicBezTo>
                    <a:pt x="343" y="443"/>
                    <a:pt x="345" y="443"/>
                    <a:pt x="346" y="444"/>
                  </a:cubicBezTo>
                  <a:cubicBezTo>
                    <a:pt x="348" y="445"/>
                    <a:pt x="349" y="446"/>
                    <a:pt x="349" y="448"/>
                  </a:cubicBezTo>
                  <a:cubicBezTo>
                    <a:pt x="350" y="448"/>
                    <a:pt x="350" y="448"/>
                    <a:pt x="350" y="448"/>
                  </a:cubicBezTo>
                  <a:cubicBezTo>
                    <a:pt x="350" y="448"/>
                    <a:pt x="351" y="448"/>
                    <a:pt x="352" y="449"/>
                  </a:cubicBezTo>
                  <a:cubicBezTo>
                    <a:pt x="353" y="448"/>
                    <a:pt x="354" y="447"/>
                    <a:pt x="356" y="447"/>
                  </a:cubicBezTo>
                  <a:cubicBezTo>
                    <a:pt x="359" y="447"/>
                    <a:pt x="362" y="449"/>
                    <a:pt x="364" y="451"/>
                  </a:cubicBezTo>
                  <a:cubicBezTo>
                    <a:pt x="364" y="451"/>
                    <a:pt x="364" y="451"/>
                    <a:pt x="364" y="451"/>
                  </a:cubicBezTo>
                  <a:cubicBezTo>
                    <a:pt x="365" y="452"/>
                    <a:pt x="365" y="453"/>
                    <a:pt x="366" y="454"/>
                  </a:cubicBezTo>
                  <a:cubicBezTo>
                    <a:pt x="366" y="454"/>
                    <a:pt x="366" y="454"/>
                    <a:pt x="366" y="454"/>
                  </a:cubicBezTo>
                  <a:cubicBezTo>
                    <a:pt x="367" y="454"/>
                    <a:pt x="369" y="454"/>
                    <a:pt x="370" y="454"/>
                  </a:cubicBezTo>
                  <a:cubicBezTo>
                    <a:pt x="372" y="456"/>
                    <a:pt x="374" y="458"/>
                    <a:pt x="375" y="459"/>
                  </a:cubicBezTo>
                  <a:cubicBezTo>
                    <a:pt x="375" y="460"/>
                    <a:pt x="375" y="460"/>
                    <a:pt x="375" y="460"/>
                  </a:cubicBezTo>
                  <a:cubicBezTo>
                    <a:pt x="378" y="464"/>
                    <a:pt x="378" y="464"/>
                    <a:pt x="378" y="465"/>
                  </a:cubicBezTo>
                  <a:cubicBezTo>
                    <a:pt x="378" y="466"/>
                    <a:pt x="378" y="466"/>
                    <a:pt x="379" y="467"/>
                  </a:cubicBezTo>
                  <a:cubicBezTo>
                    <a:pt x="379" y="468"/>
                    <a:pt x="379" y="470"/>
                    <a:pt x="379" y="470"/>
                  </a:cubicBezTo>
                  <a:cubicBezTo>
                    <a:pt x="379" y="471"/>
                    <a:pt x="380" y="471"/>
                    <a:pt x="380" y="471"/>
                  </a:cubicBezTo>
                  <a:cubicBezTo>
                    <a:pt x="381" y="472"/>
                    <a:pt x="382" y="473"/>
                    <a:pt x="383" y="475"/>
                  </a:cubicBezTo>
                  <a:cubicBezTo>
                    <a:pt x="383" y="476"/>
                    <a:pt x="384" y="477"/>
                    <a:pt x="384" y="478"/>
                  </a:cubicBezTo>
                  <a:cubicBezTo>
                    <a:pt x="384" y="478"/>
                    <a:pt x="385" y="479"/>
                    <a:pt x="385" y="479"/>
                  </a:cubicBezTo>
                  <a:cubicBezTo>
                    <a:pt x="385" y="479"/>
                    <a:pt x="385" y="480"/>
                    <a:pt x="385" y="480"/>
                  </a:cubicBezTo>
                  <a:cubicBezTo>
                    <a:pt x="385" y="480"/>
                    <a:pt x="385" y="480"/>
                    <a:pt x="385" y="480"/>
                  </a:cubicBezTo>
                  <a:cubicBezTo>
                    <a:pt x="387" y="480"/>
                    <a:pt x="389" y="480"/>
                    <a:pt x="391" y="482"/>
                  </a:cubicBezTo>
                  <a:cubicBezTo>
                    <a:pt x="392" y="483"/>
                    <a:pt x="393" y="485"/>
                    <a:pt x="393" y="487"/>
                  </a:cubicBezTo>
                  <a:cubicBezTo>
                    <a:pt x="393" y="487"/>
                    <a:pt x="393" y="487"/>
                    <a:pt x="393" y="487"/>
                  </a:cubicBezTo>
                  <a:cubicBezTo>
                    <a:pt x="394" y="488"/>
                    <a:pt x="395" y="489"/>
                    <a:pt x="396" y="490"/>
                  </a:cubicBezTo>
                  <a:cubicBezTo>
                    <a:pt x="397" y="493"/>
                    <a:pt x="396" y="496"/>
                    <a:pt x="395" y="498"/>
                  </a:cubicBezTo>
                  <a:cubicBezTo>
                    <a:pt x="395" y="499"/>
                    <a:pt x="395" y="499"/>
                    <a:pt x="395" y="499"/>
                  </a:cubicBezTo>
                  <a:cubicBezTo>
                    <a:pt x="395" y="500"/>
                    <a:pt x="394" y="501"/>
                    <a:pt x="394" y="502"/>
                  </a:cubicBezTo>
                  <a:cubicBezTo>
                    <a:pt x="394" y="502"/>
                    <a:pt x="394" y="502"/>
                    <a:pt x="393" y="503"/>
                  </a:cubicBezTo>
                  <a:cubicBezTo>
                    <a:pt x="394" y="503"/>
                    <a:pt x="394" y="503"/>
                    <a:pt x="394" y="504"/>
                  </a:cubicBezTo>
                  <a:cubicBezTo>
                    <a:pt x="395" y="504"/>
                    <a:pt x="395" y="504"/>
                    <a:pt x="395" y="504"/>
                  </a:cubicBezTo>
                  <a:cubicBezTo>
                    <a:pt x="395" y="504"/>
                    <a:pt x="395" y="505"/>
                    <a:pt x="396" y="505"/>
                  </a:cubicBezTo>
                  <a:cubicBezTo>
                    <a:pt x="397" y="506"/>
                    <a:pt x="399" y="507"/>
                    <a:pt x="399" y="509"/>
                  </a:cubicBezTo>
                  <a:cubicBezTo>
                    <a:pt x="400" y="511"/>
                    <a:pt x="400" y="513"/>
                    <a:pt x="400" y="515"/>
                  </a:cubicBezTo>
                  <a:cubicBezTo>
                    <a:pt x="400" y="516"/>
                    <a:pt x="400" y="517"/>
                    <a:pt x="400" y="517"/>
                  </a:cubicBezTo>
                  <a:cubicBezTo>
                    <a:pt x="400" y="517"/>
                    <a:pt x="400" y="518"/>
                    <a:pt x="401" y="518"/>
                  </a:cubicBezTo>
                  <a:cubicBezTo>
                    <a:pt x="401" y="518"/>
                    <a:pt x="401" y="518"/>
                    <a:pt x="401" y="518"/>
                  </a:cubicBezTo>
                  <a:cubicBezTo>
                    <a:pt x="402" y="518"/>
                    <a:pt x="403" y="519"/>
                    <a:pt x="404" y="519"/>
                  </a:cubicBezTo>
                  <a:cubicBezTo>
                    <a:pt x="405" y="520"/>
                    <a:pt x="406" y="521"/>
                    <a:pt x="407" y="522"/>
                  </a:cubicBezTo>
                  <a:cubicBezTo>
                    <a:pt x="407" y="521"/>
                    <a:pt x="408" y="519"/>
                    <a:pt x="410" y="519"/>
                  </a:cubicBezTo>
                  <a:cubicBezTo>
                    <a:pt x="411" y="517"/>
                    <a:pt x="414" y="517"/>
                    <a:pt x="415" y="517"/>
                  </a:cubicBezTo>
                  <a:cubicBezTo>
                    <a:pt x="416" y="517"/>
                    <a:pt x="417" y="517"/>
                    <a:pt x="418" y="517"/>
                  </a:cubicBezTo>
                  <a:cubicBezTo>
                    <a:pt x="420" y="518"/>
                    <a:pt x="421" y="519"/>
                    <a:pt x="422" y="520"/>
                  </a:cubicBezTo>
                  <a:cubicBezTo>
                    <a:pt x="422" y="520"/>
                    <a:pt x="422" y="521"/>
                    <a:pt x="423" y="521"/>
                  </a:cubicBezTo>
                  <a:cubicBezTo>
                    <a:pt x="424" y="521"/>
                    <a:pt x="425" y="521"/>
                    <a:pt x="427" y="522"/>
                  </a:cubicBezTo>
                  <a:cubicBezTo>
                    <a:pt x="428" y="523"/>
                    <a:pt x="429" y="524"/>
                    <a:pt x="429" y="526"/>
                  </a:cubicBezTo>
                  <a:cubicBezTo>
                    <a:pt x="430" y="525"/>
                    <a:pt x="430" y="525"/>
                    <a:pt x="430" y="525"/>
                  </a:cubicBezTo>
                  <a:cubicBezTo>
                    <a:pt x="430" y="524"/>
                    <a:pt x="430" y="524"/>
                    <a:pt x="430" y="524"/>
                  </a:cubicBezTo>
                  <a:cubicBezTo>
                    <a:pt x="430" y="523"/>
                    <a:pt x="432" y="521"/>
                    <a:pt x="433" y="521"/>
                  </a:cubicBezTo>
                  <a:cubicBezTo>
                    <a:pt x="434" y="519"/>
                    <a:pt x="436" y="516"/>
                    <a:pt x="437" y="516"/>
                  </a:cubicBezTo>
                  <a:cubicBezTo>
                    <a:pt x="438" y="515"/>
                    <a:pt x="440" y="516"/>
                    <a:pt x="441" y="515"/>
                  </a:cubicBezTo>
                  <a:cubicBezTo>
                    <a:pt x="443" y="515"/>
                    <a:pt x="446" y="513"/>
                    <a:pt x="448" y="511"/>
                  </a:cubicBezTo>
                  <a:cubicBezTo>
                    <a:pt x="449" y="510"/>
                    <a:pt x="452" y="507"/>
                    <a:pt x="453" y="505"/>
                  </a:cubicBezTo>
                  <a:cubicBezTo>
                    <a:pt x="453" y="503"/>
                    <a:pt x="454" y="499"/>
                    <a:pt x="455" y="497"/>
                  </a:cubicBezTo>
                  <a:cubicBezTo>
                    <a:pt x="455" y="496"/>
                    <a:pt x="457" y="495"/>
                    <a:pt x="457" y="494"/>
                  </a:cubicBezTo>
                  <a:cubicBezTo>
                    <a:pt x="457" y="493"/>
                    <a:pt x="458" y="490"/>
                    <a:pt x="458" y="489"/>
                  </a:cubicBezTo>
                  <a:cubicBezTo>
                    <a:pt x="458" y="489"/>
                    <a:pt x="459" y="487"/>
                    <a:pt x="459" y="486"/>
                  </a:cubicBezTo>
                  <a:cubicBezTo>
                    <a:pt x="460" y="485"/>
                    <a:pt x="462" y="485"/>
                    <a:pt x="462" y="485"/>
                  </a:cubicBezTo>
                  <a:cubicBezTo>
                    <a:pt x="464" y="484"/>
                    <a:pt x="467" y="483"/>
                    <a:pt x="468" y="482"/>
                  </a:cubicBezTo>
                  <a:cubicBezTo>
                    <a:pt x="469" y="482"/>
                    <a:pt x="472" y="480"/>
                    <a:pt x="474" y="479"/>
                  </a:cubicBezTo>
                  <a:cubicBezTo>
                    <a:pt x="475" y="478"/>
                    <a:pt x="476" y="475"/>
                    <a:pt x="478" y="474"/>
                  </a:cubicBezTo>
                  <a:cubicBezTo>
                    <a:pt x="479" y="473"/>
                    <a:pt x="482" y="470"/>
                    <a:pt x="484" y="469"/>
                  </a:cubicBezTo>
                  <a:cubicBezTo>
                    <a:pt x="484" y="469"/>
                    <a:pt x="486" y="467"/>
                    <a:pt x="487" y="466"/>
                  </a:cubicBezTo>
                  <a:cubicBezTo>
                    <a:pt x="487" y="465"/>
                    <a:pt x="486" y="461"/>
                    <a:pt x="486" y="459"/>
                  </a:cubicBezTo>
                  <a:cubicBezTo>
                    <a:pt x="486" y="458"/>
                    <a:pt x="487" y="457"/>
                    <a:pt x="487" y="456"/>
                  </a:cubicBezTo>
                  <a:cubicBezTo>
                    <a:pt x="487" y="455"/>
                    <a:pt x="486" y="453"/>
                    <a:pt x="486" y="452"/>
                  </a:cubicBezTo>
                  <a:cubicBezTo>
                    <a:pt x="485" y="452"/>
                    <a:pt x="483" y="451"/>
                    <a:pt x="482" y="451"/>
                  </a:cubicBezTo>
                  <a:cubicBezTo>
                    <a:pt x="481" y="450"/>
                    <a:pt x="480" y="450"/>
                    <a:pt x="479" y="450"/>
                  </a:cubicBezTo>
                  <a:cubicBezTo>
                    <a:pt x="478" y="449"/>
                    <a:pt x="477" y="447"/>
                    <a:pt x="476" y="445"/>
                  </a:cubicBezTo>
                  <a:cubicBezTo>
                    <a:pt x="476" y="444"/>
                    <a:pt x="477" y="441"/>
                    <a:pt x="477" y="440"/>
                  </a:cubicBezTo>
                  <a:cubicBezTo>
                    <a:pt x="478" y="439"/>
                    <a:pt x="480" y="438"/>
                    <a:pt x="481" y="437"/>
                  </a:cubicBezTo>
                  <a:cubicBezTo>
                    <a:pt x="482" y="437"/>
                    <a:pt x="483" y="438"/>
                    <a:pt x="484" y="438"/>
                  </a:cubicBezTo>
                  <a:cubicBezTo>
                    <a:pt x="484" y="439"/>
                    <a:pt x="483" y="441"/>
                    <a:pt x="484" y="442"/>
                  </a:cubicBezTo>
                  <a:cubicBezTo>
                    <a:pt x="484" y="443"/>
                    <a:pt x="486" y="443"/>
                    <a:pt x="486" y="443"/>
                  </a:cubicBezTo>
                  <a:cubicBezTo>
                    <a:pt x="487" y="443"/>
                    <a:pt x="489" y="442"/>
                    <a:pt x="490" y="441"/>
                  </a:cubicBezTo>
                  <a:cubicBezTo>
                    <a:pt x="491" y="441"/>
                    <a:pt x="491" y="438"/>
                    <a:pt x="491" y="438"/>
                  </a:cubicBezTo>
                  <a:cubicBezTo>
                    <a:pt x="492" y="437"/>
                    <a:pt x="493" y="436"/>
                    <a:pt x="494" y="436"/>
                  </a:cubicBezTo>
                  <a:cubicBezTo>
                    <a:pt x="495" y="437"/>
                    <a:pt x="496" y="439"/>
                    <a:pt x="497" y="439"/>
                  </a:cubicBezTo>
                  <a:cubicBezTo>
                    <a:pt x="498" y="439"/>
                    <a:pt x="499" y="438"/>
                    <a:pt x="499" y="438"/>
                  </a:cubicBezTo>
                  <a:cubicBezTo>
                    <a:pt x="500" y="437"/>
                    <a:pt x="501" y="434"/>
                    <a:pt x="502" y="433"/>
                  </a:cubicBezTo>
                  <a:cubicBezTo>
                    <a:pt x="503" y="431"/>
                    <a:pt x="506" y="429"/>
                    <a:pt x="507" y="427"/>
                  </a:cubicBezTo>
                  <a:cubicBezTo>
                    <a:pt x="508" y="426"/>
                    <a:pt x="510" y="423"/>
                    <a:pt x="512" y="422"/>
                  </a:cubicBezTo>
                  <a:cubicBezTo>
                    <a:pt x="513" y="422"/>
                    <a:pt x="515" y="422"/>
                    <a:pt x="516" y="421"/>
                  </a:cubicBezTo>
                  <a:cubicBezTo>
                    <a:pt x="517" y="421"/>
                    <a:pt x="518" y="420"/>
                    <a:pt x="518" y="419"/>
                  </a:cubicBezTo>
                  <a:cubicBezTo>
                    <a:pt x="519" y="418"/>
                    <a:pt x="521" y="415"/>
                    <a:pt x="523" y="413"/>
                  </a:cubicBezTo>
                  <a:cubicBezTo>
                    <a:pt x="524" y="412"/>
                    <a:pt x="526" y="411"/>
                    <a:pt x="527" y="410"/>
                  </a:cubicBezTo>
                  <a:cubicBezTo>
                    <a:pt x="528" y="410"/>
                    <a:pt x="530" y="409"/>
                    <a:pt x="531" y="409"/>
                  </a:cubicBezTo>
                  <a:cubicBezTo>
                    <a:pt x="532" y="408"/>
                    <a:pt x="533" y="407"/>
                    <a:pt x="534" y="407"/>
                  </a:cubicBezTo>
                  <a:cubicBezTo>
                    <a:pt x="535" y="406"/>
                    <a:pt x="537" y="407"/>
                    <a:pt x="538" y="407"/>
                  </a:cubicBezTo>
                  <a:cubicBezTo>
                    <a:pt x="539" y="406"/>
                    <a:pt x="540" y="404"/>
                    <a:pt x="541" y="403"/>
                  </a:cubicBezTo>
                  <a:cubicBezTo>
                    <a:pt x="542" y="402"/>
                    <a:pt x="543" y="400"/>
                    <a:pt x="544" y="399"/>
                  </a:cubicBezTo>
                  <a:cubicBezTo>
                    <a:pt x="545" y="398"/>
                    <a:pt x="548" y="395"/>
                    <a:pt x="549" y="394"/>
                  </a:cubicBezTo>
                  <a:cubicBezTo>
                    <a:pt x="551" y="393"/>
                    <a:pt x="553" y="392"/>
                    <a:pt x="554" y="391"/>
                  </a:cubicBezTo>
                  <a:cubicBezTo>
                    <a:pt x="555" y="390"/>
                    <a:pt x="555" y="387"/>
                    <a:pt x="555" y="386"/>
                  </a:cubicBezTo>
                  <a:cubicBezTo>
                    <a:pt x="555" y="385"/>
                    <a:pt x="554" y="383"/>
                    <a:pt x="554" y="382"/>
                  </a:cubicBezTo>
                  <a:cubicBezTo>
                    <a:pt x="554" y="381"/>
                    <a:pt x="553" y="379"/>
                    <a:pt x="553" y="379"/>
                  </a:cubicBezTo>
                  <a:cubicBezTo>
                    <a:pt x="553" y="378"/>
                    <a:pt x="555" y="377"/>
                    <a:pt x="555" y="377"/>
                  </a:cubicBezTo>
                  <a:cubicBezTo>
                    <a:pt x="556" y="376"/>
                    <a:pt x="559" y="376"/>
                    <a:pt x="559" y="376"/>
                  </a:cubicBezTo>
                  <a:cubicBezTo>
                    <a:pt x="560" y="375"/>
                    <a:pt x="561" y="373"/>
                    <a:pt x="562" y="372"/>
                  </a:cubicBezTo>
                  <a:cubicBezTo>
                    <a:pt x="563" y="371"/>
                    <a:pt x="566" y="369"/>
                    <a:pt x="567" y="369"/>
                  </a:cubicBezTo>
                  <a:cubicBezTo>
                    <a:pt x="568" y="368"/>
                    <a:pt x="571" y="366"/>
                    <a:pt x="572" y="365"/>
                  </a:cubicBezTo>
                  <a:cubicBezTo>
                    <a:pt x="573" y="365"/>
                    <a:pt x="574" y="363"/>
                    <a:pt x="574" y="362"/>
                  </a:cubicBezTo>
                  <a:cubicBezTo>
                    <a:pt x="575" y="361"/>
                    <a:pt x="574" y="358"/>
                    <a:pt x="575" y="357"/>
                  </a:cubicBezTo>
                  <a:cubicBezTo>
                    <a:pt x="575" y="356"/>
                    <a:pt x="577" y="354"/>
                    <a:pt x="578" y="353"/>
                  </a:cubicBezTo>
                  <a:cubicBezTo>
                    <a:pt x="579" y="351"/>
                    <a:pt x="581" y="349"/>
                    <a:pt x="582" y="348"/>
                  </a:cubicBezTo>
                  <a:cubicBezTo>
                    <a:pt x="583" y="347"/>
                    <a:pt x="586" y="346"/>
                    <a:pt x="587" y="345"/>
                  </a:cubicBezTo>
                  <a:cubicBezTo>
                    <a:pt x="587" y="345"/>
                    <a:pt x="589" y="344"/>
                    <a:pt x="590" y="343"/>
                  </a:cubicBezTo>
                  <a:cubicBezTo>
                    <a:pt x="590" y="343"/>
                    <a:pt x="591" y="340"/>
                    <a:pt x="590" y="339"/>
                  </a:cubicBezTo>
                  <a:cubicBezTo>
                    <a:pt x="590" y="339"/>
                    <a:pt x="589" y="338"/>
                    <a:pt x="589" y="338"/>
                  </a:cubicBezTo>
                  <a:cubicBezTo>
                    <a:pt x="588" y="338"/>
                    <a:pt x="587" y="340"/>
                    <a:pt x="586" y="340"/>
                  </a:cubicBezTo>
                  <a:cubicBezTo>
                    <a:pt x="585" y="340"/>
                    <a:pt x="583" y="339"/>
                    <a:pt x="582" y="338"/>
                  </a:cubicBezTo>
                  <a:cubicBezTo>
                    <a:pt x="582" y="337"/>
                    <a:pt x="582" y="336"/>
                    <a:pt x="582" y="335"/>
                  </a:cubicBezTo>
                  <a:cubicBezTo>
                    <a:pt x="582" y="334"/>
                    <a:pt x="583" y="331"/>
                    <a:pt x="583" y="330"/>
                  </a:cubicBezTo>
                  <a:cubicBezTo>
                    <a:pt x="583" y="329"/>
                    <a:pt x="585" y="327"/>
                    <a:pt x="585" y="327"/>
                  </a:cubicBezTo>
                  <a:cubicBezTo>
                    <a:pt x="586" y="326"/>
                    <a:pt x="586" y="324"/>
                    <a:pt x="587" y="323"/>
                  </a:cubicBezTo>
                  <a:cubicBezTo>
                    <a:pt x="587" y="323"/>
                    <a:pt x="589" y="322"/>
                    <a:pt x="590" y="322"/>
                  </a:cubicBezTo>
                  <a:cubicBezTo>
                    <a:pt x="590" y="321"/>
                    <a:pt x="590" y="319"/>
                    <a:pt x="591" y="319"/>
                  </a:cubicBezTo>
                  <a:cubicBezTo>
                    <a:pt x="591" y="318"/>
                    <a:pt x="593" y="318"/>
                    <a:pt x="594" y="318"/>
                  </a:cubicBezTo>
                  <a:cubicBezTo>
                    <a:pt x="595" y="318"/>
                    <a:pt x="596" y="319"/>
                    <a:pt x="597" y="319"/>
                  </a:cubicBezTo>
                  <a:cubicBezTo>
                    <a:pt x="598" y="320"/>
                    <a:pt x="599" y="322"/>
                    <a:pt x="600" y="322"/>
                  </a:cubicBezTo>
                  <a:cubicBezTo>
                    <a:pt x="600" y="322"/>
                    <a:pt x="602" y="322"/>
                    <a:pt x="602" y="322"/>
                  </a:cubicBezTo>
                  <a:cubicBezTo>
                    <a:pt x="603" y="321"/>
                    <a:pt x="604" y="320"/>
                    <a:pt x="605" y="320"/>
                  </a:cubicBezTo>
                  <a:cubicBezTo>
                    <a:pt x="606" y="319"/>
                    <a:pt x="608" y="320"/>
                    <a:pt x="609" y="320"/>
                  </a:cubicBezTo>
                  <a:cubicBezTo>
                    <a:pt x="611" y="320"/>
                    <a:pt x="615" y="320"/>
                    <a:pt x="617" y="319"/>
                  </a:cubicBezTo>
                  <a:cubicBezTo>
                    <a:pt x="618" y="318"/>
                    <a:pt x="619" y="315"/>
                    <a:pt x="619" y="313"/>
                  </a:cubicBezTo>
                  <a:cubicBezTo>
                    <a:pt x="619" y="312"/>
                    <a:pt x="620" y="309"/>
                    <a:pt x="620" y="308"/>
                  </a:cubicBezTo>
                  <a:cubicBezTo>
                    <a:pt x="620" y="307"/>
                    <a:pt x="617" y="305"/>
                    <a:pt x="617" y="304"/>
                  </a:cubicBezTo>
                  <a:cubicBezTo>
                    <a:pt x="617" y="303"/>
                    <a:pt x="620" y="301"/>
                    <a:pt x="621" y="301"/>
                  </a:cubicBezTo>
                  <a:cubicBezTo>
                    <a:pt x="622" y="299"/>
                    <a:pt x="626" y="298"/>
                    <a:pt x="628" y="297"/>
                  </a:cubicBezTo>
                  <a:cubicBezTo>
                    <a:pt x="629" y="295"/>
                    <a:pt x="631" y="292"/>
                    <a:pt x="632" y="290"/>
                  </a:cubicBezTo>
                  <a:cubicBezTo>
                    <a:pt x="633" y="289"/>
                    <a:pt x="634" y="286"/>
                    <a:pt x="635" y="285"/>
                  </a:cubicBezTo>
                  <a:cubicBezTo>
                    <a:pt x="636" y="284"/>
                    <a:pt x="637" y="281"/>
                    <a:pt x="637" y="279"/>
                  </a:cubicBezTo>
                  <a:cubicBezTo>
                    <a:pt x="637" y="277"/>
                    <a:pt x="635" y="274"/>
                    <a:pt x="634" y="272"/>
                  </a:cubicBezTo>
                  <a:cubicBezTo>
                    <a:pt x="634" y="270"/>
                    <a:pt x="632" y="266"/>
                    <a:pt x="632" y="265"/>
                  </a:cubicBezTo>
                  <a:cubicBezTo>
                    <a:pt x="632" y="262"/>
                    <a:pt x="632" y="257"/>
                    <a:pt x="632" y="254"/>
                  </a:cubicBezTo>
                  <a:cubicBezTo>
                    <a:pt x="633" y="251"/>
                    <a:pt x="633" y="244"/>
                    <a:pt x="634" y="240"/>
                  </a:cubicBezTo>
                  <a:cubicBezTo>
                    <a:pt x="635" y="237"/>
                    <a:pt x="637" y="231"/>
                    <a:pt x="639" y="228"/>
                  </a:cubicBezTo>
                  <a:cubicBezTo>
                    <a:pt x="640" y="225"/>
                    <a:pt x="643" y="220"/>
                    <a:pt x="645" y="218"/>
                  </a:cubicBezTo>
                  <a:cubicBezTo>
                    <a:pt x="646" y="216"/>
                    <a:pt x="647" y="212"/>
                    <a:pt x="648" y="210"/>
                  </a:cubicBezTo>
                  <a:cubicBezTo>
                    <a:pt x="649" y="206"/>
                    <a:pt x="652" y="199"/>
                    <a:pt x="654" y="196"/>
                  </a:cubicBezTo>
                  <a:cubicBezTo>
                    <a:pt x="655" y="192"/>
                    <a:pt x="659" y="185"/>
                    <a:pt x="661" y="182"/>
                  </a:cubicBezTo>
                  <a:cubicBezTo>
                    <a:pt x="663" y="178"/>
                    <a:pt x="669" y="172"/>
                    <a:pt x="672" y="169"/>
                  </a:cubicBezTo>
                  <a:cubicBezTo>
                    <a:pt x="674" y="166"/>
                    <a:pt x="680" y="161"/>
                    <a:pt x="683" y="159"/>
                  </a:cubicBezTo>
                  <a:cubicBezTo>
                    <a:pt x="686" y="156"/>
                    <a:pt x="692" y="152"/>
                    <a:pt x="695" y="150"/>
                  </a:cubicBezTo>
                  <a:cubicBezTo>
                    <a:pt x="696" y="149"/>
                    <a:pt x="698" y="148"/>
                    <a:pt x="699" y="147"/>
                  </a:cubicBezTo>
                  <a:lnTo>
                    <a:pt x="504" y="2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319588" y="3656013"/>
              <a:ext cx="960437" cy="374650"/>
            </a:xfrm>
            <a:custGeom>
              <a:avLst/>
              <a:gdLst>
                <a:gd name="T0" fmla="*/ 768 w 1140"/>
                <a:gd name="T1" fmla="*/ 351 h 444"/>
                <a:gd name="T2" fmla="*/ 820 w 1140"/>
                <a:gd name="T3" fmla="*/ 305 h 444"/>
                <a:gd name="T4" fmla="*/ 834 w 1140"/>
                <a:gd name="T5" fmla="*/ 300 h 444"/>
                <a:gd name="T6" fmla="*/ 853 w 1140"/>
                <a:gd name="T7" fmla="*/ 290 h 444"/>
                <a:gd name="T8" fmla="*/ 854 w 1140"/>
                <a:gd name="T9" fmla="*/ 271 h 444"/>
                <a:gd name="T10" fmla="*/ 865 w 1140"/>
                <a:gd name="T11" fmla="*/ 253 h 444"/>
                <a:gd name="T12" fmla="*/ 878 w 1140"/>
                <a:gd name="T13" fmla="*/ 239 h 444"/>
                <a:gd name="T14" fmla="*/ 901 w 1140"/>
                <a:gd name="T15" fmla="*/ 230 h 444"/>
                <a:gd name="T16" fmla="*/ 919 w 1140"/>
                <a:gd name="T17" fmla="*/ 228 h 444"/>
                <a:gd name="T18" fmla="*/ 936 w 1140"/>
                <a:gd name="T19" fmla="*/ 209 h 444"/>
                <a:gd name="T20" fmla="*/ 949 w 1140"/>
                <a:gd name="T21" fmla="*/ 196 h 444"/>
                <a:gd name="T22" fmla="*/ 970 w 1140"/>
                <a:gd name="T23" fmla="*/ 181 h 444"/>
                <a:gd name="T24" fmla="*/ 987 w 1140"/>
                <a:gd name="T25" fmla="*/ 175 h 444"/>
                <a:gd name="T26" fmla="*/ 991 w 1140"/>
                <a:gd name="T27" fmla="*/ 155 h 444"/>
                <a:gd name="T28" fmla="*/ 1001 w 1140"/>
                <a:gd name="T29" fmla="*/ 150 h 444"/>
                <a:gd name="T30" fmla="*/ 1007 w 1140"/>
                <a:gd name="T31" fmla="*/ 134 h 444"/>
                <a:gd name="T32" fmla="*/ 1026 w 1140"/>
                <a:gd name="T33" fmla="*/ 120 h 444"/>
                <a:gd name="T34" fmla="*/ 1032 w 1140"/>
                <a:gd name="T35" fmla="*/ 136 h 444"/>
                <a:gd name="T36" fmla="*/ 1051 w 1140"/>
                <a:gd name="T37" fmla="*/ 118 h 444"/>
                <a:gd name="T38" fmla="*/ 1073 w 1140"/>
                <a:gd name="T39" fmla="*/ 99 h 444"/>
                <a:gd name="T40" fmla="*/ 1087 w 1140"/>
                <a:gd name="T41" fmla="*/ 93 h 444"/>
                <a:gd name="T42" fmla="*/ 1103 w 1140"/>
                <a:gd name="T43" fmla="*/ 94 h 444"/>
                <a:gd name="T44" fmla="*/ 1116 w 1140"/>
                <a:gd name="T45" fmla="*/ 59 h 444"/>
                <a:gd name="T46" fmla="*/ 1132 w 1140"/>
                <a:gd name="T47" fmla="*/ 49 h 444"/>
                <a:gd name="T48" fmla="*/ 1136 w 1140"/>
                <a:gd name="T49" fmla="*/ 38 h 444"/>
                <a:gd name="T50" fmla="*/ 1137 w 1140"/>
                <a:gd name="T51" fmla="*/ 16 h 444"/>
                <a:gd name="T52" fmla="*/ 1133 w 1140"/>
                <a:gd name="T53" fmla="*/ 1 h 444"/>
                <a:gd name="T54" fmla="*/ 1100 w 1140"/>
                <a:gd name="T55" fmla="*/ 11 h 444"/>
                <a:gd name="T56" fmla="*/ 861 w 1140"/>
                <a:gd name="T57" fmla="*/ 56 h 444"/>
                <a:gd name="T58" fmla="*/ 712 w 1140"/>
                <a:gd name="T59" fmla="*/ 78 h 444"/>
                <a:gd name="T60" fmla="*/ 550 w 1140"/>
                <a:gd name="T61" fmla="*/ 98 h 444"/>
                <a:gd name="T62" fmla="*/ 438 w 1140"/>
                <a:gd name="T63" fmla="*/ 111 h 444"/>
                <a:gd name="T64" fmla="*/ 258 w 1140"/>
                <a:gd name="T65" fmla="*/ 129 h 444"/>
                <a:gd name="T66" fmla="*/ 100 w 1140"/>
                <a:gd name="T67" fmla="*/ 179 h 444"/>
                <a:gd name="T68" fmla="*/ 74 w 1140"/>
                <a:gd name="T69" fmla="*/ 196 h 444"/>
                <a:gd name="T70" fmla="*/ 65 w 1140"/>
                <a:gd name="T71" fmla="*/ 198 h 444"/>
                <a:gd name="T72" fmla="*/ 64 w 1140"/>
                <a:gd name="T73" fmla="*/ 218 h 444"/>
                <a:gd name="T74" fmla="*/ 59 w 1140"/>
                <a:gd name="T75" fmla="*/ 239 h 444"/>
                <a:gd name="T76" fmla="*/ 53 w 1140"/>
                <a:gd name="T77" fmla="*/ 262 h 444"/>
                <a:gd name="T78" fmla="*/ 52 w 1140"/>
                <a:gd name="T79" fmla="*/ 271 h 444"/>
                <a:gd name="T80" fmla="*/ 50 w 1140"/>
                <a:gd name="T81" fmla="*/ 280 h 444"/>
                <a:gd name="T82" fmla="*/ 53 w 1140"/>
                <a:gd name="T83" fmla="*/ 300 h 444"/>
                <a:gd name="T84" fmla="*/ 43 w 1140"/>
                <a:gd name="T85" fmla="*/ 315 h 444"/>
                <a:gd name="T86" fmla="*/ 30 w 1140"/>
                <a:gd name="T87" fmla="*/ 326 h 444"/>
                <a:gd name="T88" fmla="*/ 19 w 1140"/>
                <a:gd name="T89" fmla="*/ 328 h 444"/>
                <a:gd name="T90" fmla="*/ 23 w 1140"/>
                <a:gd name="T91" fmla="*/ 333 h 444"/>
                <a:gd name="T92" fmla="*/ 35 w 1140"/>
                <a:gd name="T93" fmla="*/ 344 h 444"/>
                <a:gd name="T94" fmla="*/ 30 w 1140"/>
                <a:gd name="T95" fmla="*/ 354 h 444"/>
                <a:gd name="T96" fmla="*/ 13 w 1140"/>
                <a:gd name="T97" fmla="*/ 365 h 444"/>
                <a:gd name="T98" fmla="*/ 11 w 1140"/>
                <a:gd name="T99" fmla="*/ 366 h 444"/>
                <a:gd name="T100" fmla="*/ 8 w 1140"/>
                <a:gd name="T101" fmla="*/ 388 h 444"/>
                <a:gd name="T102" fmla="*/ 9 w 1140"/>
                <a:gd name="T103" fmla="*/ 410 h 444"/>
                <a:gd name="T104" fmla="*/ 14 w 1140"/>
                <a:gd name="T105" fmla="*/ 437 h 444"/>
                <a:gd name="T106" fmla="*/ 1 w 1140"/>
                <a:gd name="T107" fmla="*/ 441 h 444"/>
                <a:gd name="T108" fmla="*/ 72 w 1140"/>
                <a:gd name="T109" fmla="*/ 444 h 444"/>
                <a:gd name="T110" fmla="*/ 251 w 1140"/>
                <a:gd name="T111" fmla="*/ 424 h 444"/>
                <a:gd name="T112" fmla="*/ 279 w 1140"/>
                <a:gd name="T113" fmla="*/ 419 h 444"/>
                <a:gd name="T114" fmla="*/ 358 w 1140"/>
                <a:gd name="T115" fmla="*/ 409 h 444"/>
                <a:gd name="T116" fmla="*/ 516 w 1140"/>
                <a:gd name="T117" fmla="*/ 38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0" h="444">
                  <a:moveTo>
                    <a:pt x="640" y="371"/>
                  </a:moveTo>
                  <a:cubicBezTo>
                    <a:pt x="652" y="370"/>
                    <a:pt x="652" y="370"/>
                    <a:pt x="652" y="370"/>
                  </a:cubicBezTo>
                  <a:cubicBezTo>
                    <a:pt x="666" y="368"/>
                    <a:pt x="683" y="366"/>
                    <a:pt x="692" y="364"/>
                  </a:cubicBezTo>
                  <a:cubicBezTo>
                    <a:pt x="704" y="362"/>
                    <a:pt x="723" y="359"/>
                    <a:pt x="740" y="356"/>
                  </a:cubicBezTo>
                  <a:cubicBezTo>
                    <a:pt x="751" y="354"/>
                    <a:pt x="761" y="352"/>
                    <a:pt x="768" y="351"/>
                  </a:cubicBezTo>
                  <a:cubicBezTo>
                    <a:pt x="774" y="350"/>
                    <a:pt x="785" y="348"/>
                    <a:pt x="795" y="347"/>
                  </a:cubicBezTo>
                  <a:cubicBezTo>
                    <a:pt x="802" y="346"/>
                    <a:pt x="808" y="345"/>
                    <a:pt x="812" y="344"/>
                  </a:cubicBezTo>
                  <a:cubicBezTo>
                    <a:pt x="815" y="343"/>
                    <a:pt x="818" y="343"/>
                    <a:pt x="821" y="342"/>
                  </a:cubicBezTo>
                  <a:cubicBezTo>
                    <a:pt x="822" y="342"/>
                    <a:pt x="822" y="342"/>
                    <a:pt x="822" y="342"/>
                  </a:cubicBezTo>
                  <a:cubicBezTo>
                    <a:pt x="820" y="305"/>
                    <a:pt x="820" y="305"/>
                    <a:pt x="820" y="305"/>
                  </a:cubicBezTo>
                  <a:cubicBezTo>
                    <a:pt x="820" y="305"/>
                    <a:pt x="823" y="302"/>
                    <a:pt x="824" y="301"/>
                  </a:cubicBezTo>
                  <a:cubicBezTo>
                    <a:pt x="824" y="300"/>
                    <a:pt x="824" y="298"/>
                    <a:pt x="825" y="297"/>
                  </a:cubicBezTo>
                  <a:cubicBezTo>
                    <a:pt x="826" y="296"/>
                    <a:pt x="829" y="295"/>
                    <a:pt x="830" y="296"/>
                  </a:cubicBezTo>
                  <a:cubicBezTo>
                    <a:pt x="830" y="296"/>
                    <a:pt x="829" y="299"/>
                    <a:pt x="830" y="299"/>
                  </a:cubicBezTo>
                  <a:cubicBezTo>
                    <a:pt x="831" y="300"/>
                    <a:pt x="833" y="300"/>
                    <a:pt x="834" y="300"/>
                  </a:cubicBezTo>
                  <a:cubicBezTo>
                    <a:pt x="835" y="300"/>
                    <a:pt x="837" y="299"/>
                    <a:pt x="838" y="298"/>
                  </a:cubicBezTo>
                  <a:cubicBezTo>
                    <a:pt x="840" y="298"/>
                    <a:pt x="843" y="298"/>
                    <a:pt x="844" y="298"/>
                  </a:cubicBezTo>
                  <a:cubicBezTo>
                    <a:pt x="845" y="298"/>
                    <a:pt x="847" y="296"/>
                    <a:pt x="847" y="296"/>
                  </a:cubicBezTo>
                  <a:cubicBezTo>
                    <a:pt x="848" y="295"/>
                    <a:pt x="849" y="293"/>
                    <a:pt x="850" y="292"/>
                  </a:cubicBezTo>
                  <a:cubicBezTo>
                    <a:pt x="851" y="291"/>
                    <a:pt x="852" y="291"/>
                    <a:pt x="853" y="290"/>
                  </a:cubicBezTo>
                  <a:cubicBezTo>
                    <a:pt x="854" y="289"/>
                    <a:pt x="855" y="287"/>
                    <a:pt x="855" y="286"/>
                  </a:cubicBezTo>
                  <a:cubicBezTo>
                    <a:pt x="855" y="285"/>
                    <a:pt x="853" y="284"/>
                    <a:pt x="853" y="283"/>
                  </a:cubicBezTo>
                  <a:cubicBezTo>
                    <a:pt x="852" y="282"/>
                    <a:pt x="852" y="280"/>
                    <a:pt x="852" y="279"/>
                  </a:cubicBezTo>
                  <a:cubicBezTo>
                    <a:pt x="852" y="278"/>
                    <a:pt x="853" y="277"/>
                    <a:pt x="853" y="276"/>
                  </a:cubicBezTo>
                  <a:cubicBezTo>
                    <a:pt x="854" y="275"/>
                    <a:pt x="854" y="272"/>
                    <a:pt x="854" y="271"/>
                  </a:cubicBezTo>
                  <a:cubicBezTo>
                    <a:pt x="854" y="270"/>
                    <a:pt x="853" y="269"/>
                    <a:pt x="853" y="268"/>
                  </a:cubicBezTo>
                  <a:cubicBezTo>
                    <a:pt x="853" y="267"/>
                    <a:pt x="854" y="265"/>
                    <a:pt x="855" y="264"/>
                  </a:cubicBezTo>
                  <a:cubicBezTo>
                    <a:pt x="856" y="262"/>
                    <a:pt x="857" y="259"/>
                    <a:pt x="858" y="257"/>
                  </a:cubicBezTo>
                  <a:cubicBezTo>
                    <a:pt x="859" y="256"/>
                    <a:pt x="861" y="255"/>
                    <a:pt x="862" y="255"/>
                  </a:cubicBezTo>
                  <a:cubicBezTo>
                    <a:pt x="863" y="254"/>
                    <a:pt x="865" y="254"/>
                    <a:pt x="865" y="253"/>
                  </a:cubicBezTo>
                  <a:cubicBezTo>
                    <a:pt x="866" y="252"/>
                    <a:pt x="866" y="250"/>
                    <a:pt x="866" y="248"/>
                  </a:cubicBezTo>
                  <a:cubicBezTo>
                    <a:pt x="866" y="247"/>
                    <a:pt x="867" y="246"/>
                    <a:pt x="868" y="245"/>
                  </a:cubicBezTo>
                  <a:cubicBezTo>
                    <a:pt x="869" y="245"/>
                    <a:pt x="870" y="244"/>
                    <a:pt x="871" y="244"/>
                  </a:cubicBezTo>
                  <a:cubicBezTo>
                    <a:pt x="872" y="244"/>
                    <a:pt x="874" y="244"/>
                    <a:pt x="875" y="243"/>
                  </a:cubicBezTo>
                  <a:cubicBezTo>
                    <a:pt x="876" y="243"/>
                    <a:pt x="877" y="240"/>
                    <a:pt x="878" y="239"/>
                  </a:cubicBezTo>
                  <a:cubicBezTo>
                    <a:pt x="879" y="238"/>
                    <a:pt x="880" y="235"/>
                    <a:pt x="881" y="235"/>
                  </a:cubicBezTo>
                  <a:cubicBezTo>
                    <a:pt x="882" y="234"/>
                    <a:pt x="885" y="235"/>
                    <a:pt x="887" y="234"/>
                  </a:cubicBezTo>
                  <a:cubicBezTo>
                    <a:pt x="888" y="234"/>
                    <a:pt x="890" y="232"/>
                    <a:pt x="892" y="231"/>
                  </a:cubicBezTo>
                  <a:cubicBezTo>
                    <a:pt x="893" y="231"/>
                    <a:pt x="895" y="231"/>
                    <a:pt x="897" y="231"/>
                  </a:cubicBezTo>
                  <a:cubicBezTo>
                    <a:pt x="898" y="231"/>
                    <a:pt x="900" y="231"/>
                    <a:pt x="901" y="230"/>
                  </a:cubicBezTo>
                  <a:cubicBezTo>
                    <a:pt x="902" y="230"/>
                    <a:pt x="902" y="227"/>
                    <a:pt x="903" y="227"/>
                  </a:cubicBezTo>
                  <a:cubicBezTo>
                    <a:pt x="904" y="227"/>
                    <a:pt x="906" y="228"/>
                    <a:pt x="907" y="229"/>
                  </a:cubicBezTo>
                  <a:cubicBezTo>
                    <a:pt x="907" y="229"/>
                    <a:pt x="907" y="231"/>
                    <a:pt x="908" y="231"/>
                  </a:cubicBezTo>
                  <a:cubicBezTo>
                    <a:pt x="909" y="232"/>
                    <a:pt x="911" y="229"/>
                    <a:pt x="912" y="228"/>
                  </a:cubicBezTo>
                  <a:cubicBezTo>
                    <a:pt x="913" y="228"/>
                    <a:pt x="917" y="229"/>
                    <a:pt x="919" y="228"/>
                  </a:cubicBezTo>
                  <a:cubicBezTo>
                    <a:pt x="920" y="228"/>
                    <a:pt x="921" y="225"/>
                    <a:pt x="922" y="224"/>
                  </a:cubicBezTo>
                  <a:cubicBezTo>
                    <a:pt x="923" y="223"/>
                    <a:pt x="924" y="220"/>
                    <a:pt x="925" y="219"/>
                  </a:cubicBezTo>
                  <a:cubicBezTo>
                    <a:pt x="926" y="218"/>
                    <a:pt x="929" y="218"/>
                    <a:pt x="930" y="218"/>
                  </a:cubicBezTo>
                  <a:cubicBezTo>
                    <a:pt x="931" y="217"/>
                    <a:pt x="933" y="214"/>
                    <a:pt x="934" y="213"/>
                  </a:cubicBezTo>
                  <a:cubicBezTo>
                    <a:pt x="935" y="212"/>
                    <a:pt x="935" y="210"/>
                    <a:pt x="936" y="209"/>
                  </a:cubicBezTo>
                  <a:cubicBezTo>
                    <a:pt x="937" y="208"/>
                    <a:pt x="939" y="206"/>
                    <a:pt x="940" y="206"/>
                  </a:cubicBezTo>
                  <a:cubicBezTo>
                    <a:pt x="941" y="206"/>
                    <a:pt x="942" y="208"/>
                    <a:pt x="942" y="208"/>
                  </a:cubicBezTo>
                  <a:cubicBezTo>
                    <a:pt x="943" y="208"/>
                    <a:pt x="944" y="206"/>
                    <a:pt x="945" y="206"/>
                  </a:cubicBezTo>
                  <a:cubicBezTo>
                    <a:pt x="946" y="205"/>
                    <a:pt x="947" y="202"/>
                    <a:pt x="948" y="201"/>
                  </a:cubicBezTo>
                  <a:cubicBezTo>
                    <a:pt x="948" y="200"/>
                    <a:pt x="948" y="197"/>
                    <a:pt x="949" y="196"/>
                  </a:cubicBezTo>
                  <a:cubicBezTo>
                    <a:pt x="949" y="195"/>
                    <a:pt x="951" y="194"/>
                    <a:pt x="952" y="194"/>
                  </a:cubicBezTo>
                  <a:cubicBezTo>
                    <a:pt x="953" y="193"/>
                    <a:pt x="957" y="193"/>
                    <a:pt x="959" y="192"/>
                  </a:cubicBezTo>
                  <a:cubicBezTo>
                    <a:pt x="960" y="191"/>
                    <a:pt x="959" y="188"/>
                    <a:pt x="960" y="187"/>
                  </a:cubicBezTo>
                  <a:cubicBezTo>
                    <a:pt x="961" y="186"/>
                    <a:pt x="964" y="186"/>
                    <a:pt x="965" y="185"/>
                  </a:cubicBezTo>
                  <a:cubicBezTo>
                    <a:pt x="966" y="184"/>
                    <a:pt x="969" y="182"/>
                    <a:pt x="970" y="181"/>
                  </a:cubicBezTo>
                  <a:cubicBezTo>
                    <a:pt x="970" y="180"/>
                    <a:pt x="971" y="178"/>
                    <a:pt x="972" y="178"/>
                  </a:cubicBezTo>
                  <a:cubicBezTo>
                    <a:pt x="973" y="177"/>
                    <a:pt x="975" y="178"/>
                    <a:pt x="977" y="178"/>
                  </a:cubicBezTo>
                  <a:cubicBezTo>
                    <a:pt x="978" y="178"/>
                    <a:pt x="980" y="180"/>
                    <a:pt x="981" y="180"/>
                  </a:cubicBezTo>
                  <a:cubicBezTo>
                    <a:pt x="982" y="180"/>
                    <a:pt x="983" y="179"/>
                    <a:pt x="984" y="179"/>
                  </a:cubicBezTo>
                  <a:cubicBezTo>
                    <a:pt x="985" y="178"/>
                    <a:pt x="986" y="176"/>
                    <a:pt x="987" y="175"/>
                  </a:cubicBezTo>
                  <a:cubicBezTo>
                    <a:pt x="987" y="174"/>
                    <a:pt x="988" y="171"/>
                    <a:pt x="989" y="170"/>
                  </a:cubicBezTo>
                  <a:cubicBezTo>
                    <a:pt x="989" y="169"/>
                    <a:pt x="991" y="168"/>
                    <a:pt x="992" y="167"/>
                  </a:cubicBezTo>
                  <a:cubicBezTo>
                    <a:pt x="992" y="166"/>
                    <a:pt x="991" y="165"/>
                    <a:pt x="991" y="164"/>
                  </a:cubicBezTo>
                  <a:cubicBezTo>
                    <a:pt x="991" y="163"/>
                    <a:pt x="993" y="161"/>
                    <a:pt x="993" y="159"/>
                  </a:cubicBezTo>
                  <a:cubicBezTo>
                    <a:pt x="993" y="158"/>
                    <a:pt x="992" y="156"/>
                    <a:pt x="991" y="155"/>
                  </a:cubicBezTo>
                  <a:cubicBezTo>
                    <a:pt x="991" y="154"/>
                    <a:pt x="989" y="153"/>
                    <a:pt x="989" y="151"/>
                  </a:cubicBezTo>
                  <a:cubicBezTo>
                    <a:pt x="989" y="150"/>
                    <a:pt x="991" y="147"/>
                    <a:pt x="993" y="146"/>
                  </a:cubicBezTo>
                  <a:cubicBezTo>
                    <a:pt x="994" y="145"/>
                    <a:pt x="996" y="145"/>
                    <a:pt x="997" y="146"/>
                  </a:cubicBezTo>
                  <a:cubicBezTo>
                    <a:pt x="998" y="146"/>
                    <a:pt x="999" y="147"/>
                    <a:pt x="999" y="147"/>
                  </a:cubicBezTo>
                  <a:cubicBezTo>
                    <a:pt x="1000" y="148"/>
                    <a:pt x="1000" y="149"/>
                    <a:pt x="1001" y="150"/>
                  </a:cubicBezTo>
                  <a:cubicBezTo>
                    <a:pt x="1002" y="150"/>
                    <a:pt x="1005" y="150"/>
                    <a:pt x="1005" y="149"/>
                  </a:cubicBezTo>
                  <a:cubicBezTo>
                    <a:pt x="1006" y="148"/>
                    <a:pt x="1005" y="146"/>
                    <a:pt x="1006" y="145"/>
                  </a:cubicBezTo>
                  <a:cubicBezTo>
                    <a:pt x="1006" y="143"/>
                    <a:pt x="1008" y="142"/>
                    <a:pt x="1008" y="141"/>
                  </a:cubicBezTo>
                  <a:cubicBezTo>
                    <a:pt x="1008" y="140"/>
                    <a:pt x="1006" y="138"/>
                    <a:pt x="1006" y="137"/>
                  </a:cubicBezTo>
                  <a:cubicBezTo>
                    <a:pt x="1006" y="136"/>
                    <a:pt x="1006" y="135"/>
                    <a:pt x="1007" y="134"/>
                  </a:cubicBezTo>
                  <a:cubicBezTo>
                    <a:pt x="1007" y="133"/>
                    <a:pt x="1009" y="133"/>
                    <a:pt x="1009" y="132"/>
                  </a:cubicBezTo>
                  <a:cubicBezTo>
                    <a:pt x="1010" y="131"/>
                    <a:pt x="1012" y="129"/>
                    <a:pt x="1013" y="128"/>
                  </a:cubicBezTo>
                  <a:cubicBezTo>
                    <a:pt x="1015" y="127"/>
                    <a:pt x="1016" y="124"/>
                    <a:pt x="1018" y="123"/>
                  </a:cubicBezTo>
                  <a:cubicBezTo>
                    <a:pt x="1019" y="122"/>
                    <a:pt x="1021" y="121"/>
                    <a:pt x="1022" y="120"/>
                  </a:cubicBezTo>
                  <a:cubicBezTo>
                    <a:pt x="1023" y="120"/>
                    <a:pt x="1025" y="120"/>
                    <a:pt x="1026" y="120"/>
                  </a:cubicBezTo>
                  <a:cubicBezTo>
                    <a:pt x="1028" y="121"/>
                    <a:pt x="1030" y="122"/>
                    <a:pt x="1030" y="123"/>
                  </a:cubicBezTo>
                  <a:cubicBezTo>
                    <a:pt x="1031" y="124"/>
                    <a:pt x="1030" y="126"/>
                    <a:pt x="1030" y="126"/>
                  </a:cubicBezTo>
                  <a:cubicBezTo>
                    <a:pt x="1030" y="127"/>
                    <a:pt x="1029" y="129"/>
                    <a:pt x="1029" y="130"/>
                  </a:cubicBezTo>
                  <a:cubicBezTo>
                    <a:pt x="1028" y="131"/>
                    <a:pt x="1029" y="134"/>
                    <a:pt x="1030" y="135"/>
                  </a:cubicBezTo>
                  <a:cubicBezTo>
                    <a:pt x="1030" y="135"/>
                    <a:pt x="1032" y="136"/>
                    <a:pt x="1032" y="136"/>
                  </a:cubicBezTo>
                  <a:cubicBezTo>
                    <a:pt x="1033" y="136"/>
                    <a:pt x="1036" y="137"/>
                    <a:pt x="1037" y="137"/>
                  </a:cubicBezTo>
                  <a:cubicBezTo>
                    <a:pt x="1039" y="136"/>
                    <a:pt x="1041" y="134"/>
                    <a:pt x="1042" y="133"/>
                  </a:cubicBezTo>
                  <a:cubicBezTo>
                    <a:pt x="1043" y="132"/>
                    <a:pt x="1045" y="131"/>
                    <a:pt x="1046" y="130"/>
                  </a:cubicBezTo>
                  <a:cubicBezTo>
                    <a:pt x="1047" y="129"/>
                    <a:pt x="1049" y="126"/>
                    <a:pt x="1050" y="125"/>
                  </a:cubicBezTo>
                  <a:cubicBezTo>
                    <a:pt x="1051" y="124"/>
                    <a:pt x="1051" y="120"/>
                    <a:pt x="1051" y="118"/>
                  </a:cubicBezTo>
                  <a:cubicBezTo>
                    <a:pt x="1052" y="116"/>
                    <a:pt x="1053" y="112"/>
                    <a:pt x="1054" y="110"/>
                  </a:cubicBezTo>
                  <a:cubicBezTo>
                    <a:pt x="1055" y="109"/>
                    <a:pt x="1057" y="106"/>
                    <a:pt x="1059" y="105"/>
                  </a:cubicBezTo>
                  <a:cubicBezTo>
                    <a:pt x="1060" y="104"/>
                    <a:pt x="1064" y="104"/>
                    <a:pt x="1065" y="103"/>
                  </a:cubicBezTo>
                  <a:cubicBezTo>
                    <a:pt x="1066" y="102"/>
                    <a:pt x="1066" y="99"/>
                    <a:pt x="1068" y="99"/>
                  </a:cubicBezTo>
                  <a:cubicBezTo>
                    <a:pt x="1069" y="98"/>
                    <a:pt x="1072" y="99"/>
                    <a:pt x="1073" y="99"/>
                  </a:cubicBezTo>
                  <a:cubicBezTo>
                    <a:pt x="1074" y="98"/>
                    <a:pt x="1075" y="97"/>
                    <a:pt x="1076" y="96"/>
                  </a:cubicBezTo>
                  <a:cubicBezTo>
                    <a:pt x="1076" y="96"/>
                    <a:pt x="1076" y="94"/>
                    <a:pt x="1077" y="93"/>
                  </a:cubicBezTo>
                  <a:cubicBezTo>
                    <a:pt x="1078" y="93"/>
                    <a:pt x="1080" y="93"/>
                    <a:pt x="1081" y="93"/>
                  </a:cubicBezTo>
                  <a:cubicBezTo>
                    <a:pt x="1082" y="94"/>
                    <a:pt x="1083" y="95"/>
                    <a:pt x="1084" y="95"/>
                  </a:cubicBezTo>
                  <a:cubicBezTo>
                    <a:pt x="1085" y="95"/>
                    <a:pt x="1086" y="93"/>
                    <a:pt x="1087" y="93"/>
                  </a:cubicBezTo>
                  <a:cubicBezTo>
                    <a:pt x="1088" y="93"/>
                    <a:pt x="1090" y="94"/>
                    <a:pt x="1090" y="95"/>
                  </a:cubicBezTo>
                  <a:cubicBezTo>
                    <a:pt x="1091" y="96"/>
                    <a:pt x="1090" y="98"/>
                    <a:pt x="1091" y="99"/>
                  </a:cubicBezTo>
                  <a:cubicBezTo>
                    <a:pt x="1092" y="100"/>
                    <a:pt x="1094" y="100"/>
                    <a:pt x="1095" y="100"/>
                  </a:cubicBezTo>
                  <a:cubicBezTo>
                    <a:pt x="1096" y="100"/>
                    <a:pt x="1099" y="98"/>
                    <a:pt x="1100" y="97"/>
                  </a:cubicBezTo>
                  <a:cubicBezTo>
                    <a:pt x="1101" y="96"/>
                    <a:pt x="1102" y="94"/>
                    <a:pt x="1103" y="94"/>
                  </a:cubicBezTo>
                  <a:cubicBezTo>
                    <a:pt x="1104" y="93"/>
                    <a:pt x="1105" y="93"/>
                    <a:pt x="1106" y="92"/>
                  </a:cubicBezTo>
                  <a:cubicBezTo>
                    <a:pt x="1107" y="91"/>
                    <a:pt x="1108" y="88"/>
                    <a:pt x="1109" y="86"/>
                  </a:cubicBezTo>
                  <a:cubicBezTo>
                    <a:pt x="1110" y="84"/>
                    <a:pt x="1110" y="79"/>
                    <a:pt x="1110" y="77"/>
                  </a:cubicBezTo>
                  <a:cubicBezTo>
                    <a:pt x="1111" y="74"/>
                    <a:pt x="1113" y="69"/>
                    <a:pt x="1114" y="66"/>
                  </a:cubicBezTo>
                  <a:cubicBezTo>
                    <a:pt x="1115" y="64"/>
                    <a:pt x="1115" y="60"/>
                    <a:pt x="1116" y="59"/>
                  </a:cubicBezTo>
                  <a:cubicBezTo>
                    <a:pt x="1117" y="59"/>
                    <a:pt x="1118" y="58"/>
                    <a:pt x="1119" y="58"/>
                  </a:cubicBezTo>
                  <a:cubicBezTo>
                    <a:pt x="1120" y="57"/>
                    <a:pt x="1121" y="55"/>
                    <a:pt x="1121" y="54"/>
                  </a:cubicBezTo>
                  <a:cubicBezTo>
                    <a:pt x="1122" y="53"/>
                    <a:pt x="1124" y="51"/>
                    <a:pt x="1125" y="50"/>
                  </a:cubicBezTo>
                  <a:cubicBezTo>
                    <a:pt x="1126" y="50"/>
                    <a:pt x="1128" y="48"/>
                    <a:pt x="1129" y="48"/>
                  </a:cubicBezTo>
                  <a:cubicBezTo>
                    <a:pt x="1130" y="48"/>
                    <a:pt x="1131" y="48"/>
                    <a:pt x="1132" y="49"/>
                  </a:cubicBezTo>
                  <a:cubicBezTo>
                    <a:pt x="1133" y="49"/>
                    <a:pt x="1135" y="51"/>
                    <a:pt x="1136" y="51"/>
                  </a:cubicBezTo>
                  <a:cubicBezTo>
                    <a:pt x="1137" y="51"/>
                    <a:pt x="1139" y="51"/>
                    <a:pt x="1140" y="50"/>
                  </a:cubicBezTo>
                  <a:cubicBezTo>
                    <a:pt x="1140" y="50"/>
                    <a:pt x="1140" y="48"/>
                    <a:pt x="1140" y="47"/>
                  </a:cubicBezTo>
                  <a:cubicBezTo>
                    <a:pt x="1140" y="45"/>
                    <a:pt x="1139" y="43"/>
                    <a:pt x="1138" y="42"/>
                  </a:cubicBezTo>
                  <a:cubicBezTo>
                    <a:pt x="1138" y="41"/>
                    <a:pt x="1136" y="39"/>
                    <a:pt x="1136" y="38"/>
                  </a:cubicBezTo>
                  <a:cubicBezTo>
                    <a:pt x="1136" y="37"/>
                    <a:pt x="1138" y="35"/>
                    <a:pt x="1138" y="34"/>
                  </a:cubicBezTo>
                  <a:cubicBezTo>
                    <a:pt x="1139" y="33"/>
                    <a:pt x="1137" y="30"/>
                    <a:pt x="1137" y="29"/>
                  </a:cubicBezTo>
                  <a:cubicBezTo>
                    <a:pt x="1137" y="28"/>
                    <a:pt x="1139" y="27"/>
                    <a:pt x="1139" y="26"/>
                  </a:cubicBezTo>
                  <a:cubicBezTo>
                    <a:pt x="1139" y="25"/>
                    <a:pt x="1139" y="22"/>
                    <a:pt x="1138" y="20"/>
                  </a:cubicBezTo>
                  <a:cubicBezTo>
                    <a:pt x="1138" y="19"/>
                    <a:pt x="1137" y="17"/>
                    <a:pt x="1137" y="16"/>
                  </a:cubicBezTo>
                  <a:cubicBezTo>
                    <a:pt x="1137" y="15"/>
                    <a:pt x="1137" y="12"/>
                    <a:pt x="1137" y="11"/>
                  </a:cubicBezTo>
                  <a:cubicBezTo>
                    <a:pt x="1137" y="10"/>
                    <a:pt x="1137" y="7"/>
                    <a:pt x="1138" y="6"/>
                  </a:cubicBezTo>
                  <a:cubicBezTo>
                    <a:pt x="1138" y="6"/>
                    <a:pt x="1139" y="4"/>
                    <a:pt x="1140" y="2"/>
                  </a:cubicBezTo>
                  <a:cubicBezTo>
                    <a:pt x="1139" y="2"/>
                    <a:pt x="1138" y="1"/>
                    <a:pt x="1137" y="1"/>
                  </a:cubicBezTo>
                  <a:cubicBezTo>
                    <a:pt x="1136" y="0"/>
                    <a:pt x="1134" y="1"/>
                    <a:pt x="1133" y="1"/>
                  </a:cubicBezTo>
                  <a:cubicBezTo>
                    <a:pt x="1131" y="1"/>
                    <a:pt x="1127" y="2"/>
                    <a:pt x="1125" y="3"/>
                  </a:cubicBezTo>
                  <a:cubicBezTo>
                    <a:pt x="1123" y="3"/>
                    <a:pt x="1118" y="3"/>
                    <a:pt x="1116" y="4"/>
                  </a:cubicBezTo>
                  <a:cubicBezTo>
                    <a:pt x="1114" y="4"/>
                    <a:pt x="1110" y="3"/>
                    <a:pt x="1109" y="4"/>
                  </a:cubicBezTo>
                  <a:cubicBezTo>
                    <a:pt x="1107" y="4"/>
                    <a:pt x="1104" y="6"/>
                    <a:pt x="1103" y="7"/>
                  </a:cubicBezTo>
                  <a:cubicBezTo>
                    <a:pt x="1102" y="8"/>
                    <a:pt x="1101" y="10"/>
                    <a:pt x="1100" y="11"/>
                  </a:cubicBezTo>
                  <a:cubicBezTo>
                    <a:pt x="1097" y="12"/>
                    <a:pt x="1091" y="13"/>
                    <a:pt x="1088" y="13"/>
                  </a:cubicBezTo>
                  <a:cubicBezTo>
                    <a:pt x="1069" y="17"/>
                    <a:pt x="1031" y="25"/>
                    <a:pt x="1012" y="29"/>
                  </a:cubicBezTo>
                  <a:cubicBezTo>
                    <a:pt x="990" y="33"/>
                    <a:pt x="924" y="43"/>
                    <a:pt x="924" y="43"/>
                  </a:cubicBezTo>
                  <a:cubicBezTo>
                    <a:pt x="865" y="53"/>
                    <a:pt x="865" y="53"/>
                    <a:pt x="865" y="53"/>
                  </a:cubicBezTo>
                  <a:cubicBezTo>
                    <a:pt x="864" y="54"/>
                    <a:pt x="862" y="56"/>
                    <a:pt x="861" y="56"/>
                  </a:cubicBezTo>
                  <a:cubicBezTo>
                    <a:pt x="860" y="57"/>
                    <a:pt x="857" y="57"/>
                    <a:pt x="855" y="57"/>
                  </a:cubicBezTo>
                  <a:cubicBezTo>
                    <a:pt x="847" y="59"/>
                    <a:pt x="832" y="61"/>
                    <a:pt x="824" y="62"/>
                  </a:cubicBezTo>
                  <a:cubicBezTo>
                    <a:pt x="815" y="63"/>
                    <a:pt x="797" y="66"/>
                    <a:pt x="788" y="68"/>
                  </a:cubicBezTo>
                  <a:cubicBezTo>
                    <a:pt x="777" y="69"/>
                    <a:pt x="756" y="72"/>
                    <a:pt x="746" y="74"/>
                  </a:cubicBezTo>
                  <a:cubicBezTo>
                    <a:pt x="737" y="75"/>
                    <a:pt x="721" y="77"/>
                    <a:pt x="712" y="78"/>
                  </a:cubicBezTo>
                  <a:cubicBezTo>
                    <a:pt x="704" y="79"/>
                    <a:pt x="688" y="79"/>
                    <a:pt x="680" y="80"/>
                  </a:cubicBezTo>
                  <a:cubicBezTo>
                    <a:pt x="671" y="81"/>
                    <a:pt x="655" y="83"/>
                    <a:pt x="647" y="85"/>
                  </a:cubicBezTo>
                  <a:cubicBezTo>
                    <a:pt x="642" y="85"/>
                    <a:pt x="631" y="87"/>
                    <a:pt x="626" y="88"/>
                  </a:cubicBezTo>
                  <a:cubicBezTo>
                    <a:pt x="621" y="89"/>
                    <a:pt x="612" y="91"/>
                    <a:pt x="607" y="92"/>
                  </a:cubicBezTo>
                  <a:cubicBezTo>
                    <a:pt x="593" y="94"/>
                    <a:pt x="565" y="97"/>
                    <a:pt x="550" y="98"/>
                  </a:cubicBezTo>
                  <a:cubicBezTo>
                    <a:pt x="531" y="100"/>
                    <a:pt x="492" y="97"/>
                    <a:pt x="474" y="104"/>
                  </a:cubicBezTo>
                  <a:cubicBezTo>
                    <a:pt x="473" y="105"/>
                    <a:pt x="470" y="108"/>
                    <a:pt x="469" y="109"/>
                  </a:cubicBezTo>
                  <a:cubicBezTo>
                    <a:pt x="468" y="109"/>
                    <a:pt x="465" y="110"/>
                    <a:pt x="464" y="109"/>
                  </a:cubicBezTo>
                  <a:cubicBezTo>
                    <a:pt x="463" y="109"/>
                    <a:pt x="462" y="107"/>
                    <a:pt x="462" y="107"/>
                  </a:cubicBezTo>
                  <a:cubicBezTo>
                    <a:pt x="456" y="105"/>
                    <a:pt x="444" y="110"/>
                    <a:pt x="438" y="111"/>
                  </a:cubicBezTo>
                  <a:cubicBezTo>
                    <a:pt x="418" y="114"/>
                    <a:pt x="379" y="120"/>
                    <a:pt x="359" y="123"/>
                  </a:cubicBezTo>
                  <a:cubicBezTo>
                    <a:pt x="347" y="125"/>
                    <a:pt x="323" y="128"/>
                    <a:pt x="311" y="130"/>
                  </a:cubicBezTo>
                  <a:cubicBezTo>
                    <a:pt x="306" y="131"/>
                    <a:pt x="289" y="135"/>
                    <a:pt x="289" y="135"/>
                  </a:cubicBezTo>
                  <a:cubicBezTo>
                    <a:pt x="289" y="129"/>
                    <a:pt x="289" y="129"/>
                    <a:pt x="289" y="129"/>
                  </a:cubicBezTo>
                  <a:cubicBezTo>
                    <a:pt x="258" y="129"/>
                    <a:pt x="258" y="129"/>
                    <a:pt x="258" y="129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5" y="161"/>
                    <a:pt x="265" y="161"/>
                    <a:pt x="265" y="161"/>
                  </a:cubicBezTo>
                  <a:cubicBezTo>
                    <a:pt x="265" y="161"/>
                    <a:pt x="255" y="162"/>
                    <a:pt x="251" y="162"/>
                  </a:cubicBezTo>
                  <a:cubicBezTo>
                    <a:pt x="239" y="164"/>
                    <a:pt x="215" y="167"/>
                    <a:pt x="203" y="168"/>
                  </a:cubicBezTo>
                  <a:cubicBezTo>
                    <a:pt x="177" y="171"/>
                    <a:pt x="126" y="175"/>
                    <a:pt x="100" y="179"/>
                  </a:cubicBezTo>
                  <a:cubicBezTo>
                    <a:pt x="96" y="180"/>
                    <a:pt x="88" y="182"/>
                    <a:pt x="81" y="183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1" y="184"/>
                    <a:pt x="81" y="185"/>
                    <a:pt x="81" y="185"/>
                  </a:cubicBezTo>
                  <a:cubicBezTo>
                    <a:pt x="81" y="188"/>
                    <a:pt x="80" y="190"/>
                    <a:pt x="80" y="191"/>
                  </a:cubicBezTo>
                  <a:cubicBezTo>
                    <a:pt x="78" y="193"/>
                    <a:pt x="75" y="195"/>
                    <a:pt x="74" y="196"/>
                  </a:cubicBezTo>
                  <a:cubicBezTo>
                    <a:pt x="72" y="197"/>
                    <a:pt x="70" y="198"/>
                    <a:pt x="69" y="198"/>
                  </a:cubicBezTo>
                  <a:cubicBezTo>
                    <a:pt x="68" y="198"/>
                    <a:pt x="68" y="198"/>
                    <a:pt x="67" y="198"/>
                  </a:cubicBezTo>
                  <a:cubicBezTo>
                    <a:pt x="67" y="198"/>
                    <a:pt x="66" y="197"/>
                    <a:pt x="65" y="197"/>
                  </a:cubicBezTo>
                  <a:cubicBezTo>
                    <a:pt x="65" y="197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9"/>
                    <a:pt x="65" y="199"/>
                    <a:pt x="65" y="199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7" y="201"/>
                    <a:pt x="69" y="203"/>
                    <a:pt x="70" y="205"/>
                  </a:cubicBezTo>
                  <a:cubicBezTo>
                    <a:pt x="71" y="209"/>
                    <a:pt x="68" y="214"/>
                    <a:pt x="67" y="215"/>
                  </a:cubicBezTo>
                  <a:cubicBezTo>
                    <a:pt x="67" y="215"/>
                    <a:pt x="66" y="217"/>
                    <a:pt x="64" y="218"/>
                  </a:cubicBezTo>
                  <a:cubicBezTo>
                    <a:pt x="66" y="219"/>
                    <a:pt x="68" y="221"/>
                    <a:pt x="69" y="223"/>
                  </a:cubicBezTo>
                  <a:cubicBezTo>
                    <a:pt x="70" y="227"/>
                    <a:pt x="67" y="231"/>
                    <a:pt x="66" y="233"/>
                  </a:cubicBezTo>
                  <a:cubicBezTo>
                    <a:pt x="64" y="234"/>
                    <a:pt x="61" y="236"/>
                    <a:pt x="59" y="237"/>
                  </a:cubicBezTo>
                  <a:cubicBezTo>
                    <a:pt x="59" y="237"/>
                    <a:pt x="58" y="237"/>
                    <a:pt x="57" y="238"/>
                  </a:cubicBezTo>
                  <a:cubicBezTo>
                    <a:pt x="58" y="238"/>
                    <a:pt x="58" y="238"/>
                    <a:pt x="59" y="239"/>
                  </a:cubicBezTo>
                  <a:cubicBezTo>
                    <a:pt x="60" y="240"/>
                    <a:pt x="64" y="244"/>
                    <a:pt x="64" y="248"/>
                  </a:cubicBezTo>
                  <a:cubicBezTo>
                    <a:pt x="64" y="251"/>
                    <a:pt x="62" y="255"/>
                    <a:pt x="61" y="257"/>
                  </a:cubicBezTo>
                  <a:cubicBezTo>
                    <a:pt x="59" y="259"/>
                    <a:pt x="57" y="260"/>
                    <a:pt x="55" y="261"/>
                  </a:cubicBezTo>
                  <a:cubicBezTo>
                    <a:pt x="54" y="261"/>
                    <a:pt x="53" y="262"/>
                    <a:pt x="53" y="262"/>
                  </a:cubicBezTo>
                  <a:cubicBezTo>
                    <a:pt x="53" y="262"/>
                    <a:pt x="53" y="262"/>
                    <a:pt x="53" y="262"/>
                  </a:cubicBezTo>
                  <a:cubicBezTo>
                    <a:pt x="53" y="262"/>
                    <a:pt x="53" y="262"/>
                    <a:pt x="53" y="262"/>
                  </a:cubicBezTo>
                  <a:cubicBezTo>
                    <a:pt x="53" y="263"/>
                    <a:pt x="53" y="264"/>
                    <a:pt x="53" y="266"/>
                  </a:cubicBezTo>
                  <a:cubicBezTo>
                    <a:pt x="53" y="266"/>
                    <a:pt x="53" y="267"/>
                    <a:pt x="53" y="269"/>
                  </a:cubicBezTo>
                  <a:cubicBezTo>
                    <a:pt x="55" y="268"/>
                    <a:pt x="55" y="268"/>
                    <a:pt x="55" y="268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2" y="274"/>
                    <a:pt x="52" y="274"/>
                    <a:pt x="52" y="274"/>
                  </a:cubicBezTo>
                  <a:cubicBezTo>
                    <a:pt x="50" y="274"/>
                    <a:pt x="50" y="274"/>
                    <a:pt x="50" y="274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8" y="278"/>
                    <a:pt x="48" y="278"/>
                    <a:pt x="48" y="279"/>
                  </a:cubicBezTo>
                  <a:cubicBezTo>
                    <a:pt x="49" y="279"/>
                    <a:pt x="49" y="280"/>
                    <a:pt x="50" y="280"/>
                  </a:cubicBezTo>
                  <a:cubicBezTo>
                    <a:pt x="50" y="280"/>
                    <a:pt x="50" y="280"/>
                    <a:pt x="51" y="280"/>
                  </a:cubicBezTo>
                  <a:cubicBezTo>
                    <a:pt x="52" y="281"/>
                    <a:pt x="54" y="281"/>
                    <a:pt x="56" y="282"/>
                  </a:cubicBezTo>
                  <a:cubicBezTo>
                    <a:pt x="58" y="283"/>
                    <a:pt x="60" y="286"/>
                    <a:pt x="60" y="288"/>
                  </a:cubicBezTo>
                  <a:cubicBezTo>
                    <a:pt x="61" y="290"/>
                    <a:pt x="61" y="294"/>
                    <a:pt x="59" y="297"/>
                  </a:cubicBezTo>
                  <a:cubicBezTo>
                    <a:pt x="58" y="298"/>
                    <a:pt x="56" y="300"/>
                    <a:pt x="53" y="300"/>
                  </a:cubicBezTo>
                  <a:cubicBezTo>
                    <a:pt x="53" y="300"/>
                    <a:pt x="53" y="300"/>
                    <a:pt x="53" y="300"/>
                  </a:cubicBezTo>
                  <a:cubicBezTo>
                    <a:pt x="55" y="304"/>
                    <a:pt x="54" y="308"/>
                    <a:pt x="53" y="310"/>
                  </a:cubicBezTo>
                  <a:cubicBezTo>
                    <a:pt x="52" y="312"/>
                    <a:pt x="49" y="314"/>
                    <a:pt x="47" y="314"/>
                  </a:cubicBezTo>
                  <a:cubicBezTo>
                    <a:pt x="46" y="315"/>
                    <a:pt x="44" y="315"/>
                    <a:pt x="43" y="315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2" y="315"/>
                    <a:pt x="42" y="315"/>
                    <a:pt x="42" y="315"/>
                  </a:cubicBezTo>
                  <a:cubicBezTo>
                    <a:pt x="42" y="316"/>
                    <a:pt x="42" y="318"/>
                    <a:pt x="41" y="320"/>
                  </a:cubicBezTo>
                  <a:cubicBezTo>
                    <a:pt x="40" y="323"/>
                    <a:pt x="36" y="325"/>
                    <a:pt x="35" y="325"/>
                  </a:cubicBezTo>
                  <a:cubicBezTo>
                    <a:pt x="34" y="326"/>
                    <a:pt x="32" y="326"/>
                    <a:pt x="31" y="326"/>
                  </a:cubicBezTo>
                  <a:cubicBezTo>
                    <a:pt x="31" y="326"/>
                    <a:pt x="31" y="326"/>
                    <a:pt x="30" y="326"/>
                  </a:cubicBezTo>
                  <a:cubicBezTo>
                    <a:pt x="30" y="326"/>
                    <a:pt x="30" y="326"/>
                    <a:pt x="30" y="326"/>
                  </a:cubicBezTo>
                  <a:cubicBezTo>
                    <a:pt x="29" y="327"/>
                    <a:pt x="27" y="328"/>
                    <a:pt x="25" y="328"/>
                  </a:cubicBezTo>
                  <a:cubicBezTo>
                    <a:pt x="25" y="328"/>
                    <a:pt x="24" y="328"/>
                    <a:pt x="24" y="328"/>
                  </a:cubicBezTo>
                  <a:cubicBezTo>
                    <a:pt x="23" y="328"/>
                    <a:pt x="22" y="327"/>
                    <a:pt x="21" y="326"/>
                  </a:cubicBezTo>
                  <a:cubicBezTo>
                    <a:pt x="20" y="327"/>
                    <a:pt x="19" y="328"/>
                    <a:pt x="19" y="328"/>
                  </a:cubicBezTo>
                  <a:cubicBezTo>
                    <a:pt x="19" y="329"/>
                    <a:pt x="19" y="330"/>
                    <a:pt x="19" y="331"/>
                  </a:cubicBezTo>
                  <a:cubicBezTo>
                    <a:pt x="19" y="331"/>
                    <a:pt x="20" y="332"/>
                    <a:pt x="21" y="333"/>
                  </a:cubicBezTo>
                  <a:cubicBezTo>
                    <a:pt x="21" y="334"/>
                    <a:pt x="22" y="334"/>
                    <a:pt x="22" y="334"/>
                  </a:cubicBezTo>
                  <a:cubicBezTo>
                    <a:pt x="22" y="334"/>
                    <a:pt x="23" y="334"/>
                    <a:pt x="23" y="333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2"/>
                    <a:pt x="25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9" y="330"/>
                    <a:pt x="29" y="330"/>
                    <a:pt x="29" y="330"/>
                  </a:cubicBezTo>
                  <a:cubicBezTo>
                    <a:pt x="33" y="331"/>
                    <a:pt x="35" y="336"/>
                    <a:pt x="35" y="336"/>
                  </a:cubicBezTo>
                  <a:cubicBezTo>
                    <a:pt x="36" y="338"/>
                    <a:pt x="36" y="342"/>
                    <a:pt x="35" y="344"/>
                  </a:cubicBezTo>
                  <a:cubicBezTo>
                    <a:pt x="33" y="347"/>
                    <a:pt x="31" y="348"/>
                    <a:pt x="29" y="349"/>
                  </a:cubicBezTo>
                  <a:cubicBezTo>
                    <a:pt x="29" y="349"/>
                    <a:pt x="29" y="349"/>
                    <a:pt x="28" y="349"/>
                  </a:cubicBezTo>
                  <a:cubicBezTo>
                    <a:pt x="28" y="350"/>
                    <a:pt x="27" y="350"/>
                    <a:pt x="26" y="350"/>
                  </a:cubicBezTo>
                  <a:cubicBezTo>
                    <a:pt x="26" y="350"/>
                    <a:pt x="25" y="350"/>
                    <a:pt x="25" y="350"/>
                  </a:cubicBezTo>
                  <a:cubicBezTo>
                    <a:pt x="27" y="351"/>
                    <a:pt x="29" y="352"/>
                    <a:pt x="30" y="354"/>
                  </a:cubicBezTo>
                  <a:cubicBezTo>
                    <a:pt x="33" y="357"/>
                    <a:pt x="31" y="363"/>
                    <a:pt x="31" y="363"/>
                  </a:cubicBezTo>
                  <a:cubicBezTo>
                    <a:pt x="31" y="364"/>
                    <a:pt x="29" y="367"/>
                    <a:pt x="27" y="369"/>
                  </a:cubicBezTo>
                  <a:cubicBezTo>
                    <a:pt x="26" y="369"/>
                    <a:pt x="24" y="370"/>
                    <a:pt x="22" y="370"/>
                  </a:cubicBezTo>
                  <a:cubicBezTo>
                    <a:pt x="22" y="370"/>
                    <a:pt x="21" y="370"/>
                    <a:pt x="20" y="370"/>
                  </a:cubicBezTo>
                  <a:cubicBezTo>
                    <a:pt x="19" y="369"/>
                    <a:pt x="15" y="368"/>
                    <a:pt x="13" y="365"/>
                  </a:cubicBezTo>
                  <a:cubicBezTo>
                    <a:pt x="12" y="364"/>
                    <a:pt x="12" y="363"/>
                    <a:pt x="12" y="362"/>
                  </a:cubicBezTo>
                  <a:cubicBezTo>
                    <a:pt x="12" y="362"/>
                    <a:pt x="12" y="362"/>
                    <a:pt x="11" y="362"/>
                  </a:cubicBezTo>
                  <a:cubicBezTo>
                    <a:pt x="11" y="362"/>
                    <a:pt x="11" y="364"/>
                    <a:pt x="11" y="364"/>
                  </a:cubicBezTo>
                  <a:cubicBezTo>
                    <a:pt x="11" y="365"/>
                    <a:pt x="11" y="365"/>
                    <a:pt x="11" y="366"/>
                  </a:cubicBezTo>
                  <a:cubicBezTo>
                    <a:pt x="11" y="366"/>
                    <a:pt x="11" y="366"/>
                    <a:pt x="11" y="366"/>
                  </a:cubicBezTo>
                  <a:cubicBezTo>
                    <a:pt x="12" y="366"/>
                    <a:pt x="14" y="367"/>
                    <a:pt x="15" y="368"/>
                  </a:cubicBezTo>
                  <a:cubicBezTo>
                    <a:pt x="17" y="370"/>
                    <a:pt x="18" y="374"/>
                    <a:pt x="18" y="376"/>
                  </a:cubicBezTo>
                  <a:cubicBezTo>
                    <a:pt x="18" y="379"/>
                    <a:pt x="15" y="383"/>
                    <a:pt x="15" y="384"/>
                  </a:cubicBezTo>
                  <a:cubicBezTo>
                    <a:pt x="13" y="386"/>
                    <a:pt x="11" y="388"/>
                    <a:pt x="9" y="388"/>
                  </a:cubicBezTo>
                  <a:cubicBezTo>
                    <a:pt x="9" y="388"/>
                    <a:pt x="8" y="388"/>
                    <a:pt x="8" y="388"/>
                  </a:cubicBezTo>
                  <a:cubicBezTo>
                    <a:pt x="9" y="391"/>
                    <a:pt x="9" y="394"/>
                    <a:pt x="8" y="395"/>
                  </a:cubicBezTo>
                  <a:cubicBezTo>
                    <a:pt x="8" y="396"/>
                    <a:pt x="7" y="397"/>
                    <a:pt x="7" y="398"/>
                  </a:cubicBezTo>
                  <a:cubicBezTo>
                    <a:pt x="7" y="399"/>
                    <a:pt x="7" y="400"/>
                    <a:pt x="7" y="402"/>
                  </a:cubicBezTo>
                  <a:cubicBezTo>
                    <a:pt x="6" y="403"/>
                    <a:pt x="5" y="405"/>
                    <a:pt x="4" y="407"/>
                  </a:cubicBezTo>
                  <a:cubicBezTo>
                    <a:pt x="6" y="407"/>
                    <a:pt x="9" y="409"/>
                    <a:pt x="9" y="410"/>
                  </a:cubicBezTo>
                  <a:cubicBezTo>
                    <a:pt x="11" y="412"/>
                    <a:pt x="12" y="416"/>
                    <a:pt x="12" y="419"/>
                  </a:cubicBezTo>
                  <a:cubicBezTo>
                    <a:pt x="12" y="421"/>
                    <a:pt x="11" y="422"/>
                    <a:pt x="10" y="423"/>
                  </a:cubicBezTo>
                  <a:cubicBezTo>
                    <a:pt x="10" y="423"/>
                    <a:pt x="10" y="423"/>
                    <a:pt x="10" y="423"/>
                  </a:cubicBezTo>
                  <a:cubicBezTo>
                    <a:pt x="13" y="424"/>
                    <a:pt x="15" y="426"/>
                    <a:pt x="16" y="428"/>
                  </a:cubicBezTo>
                  <a:cubicBezTo>
                    <a:pt x="17" y="431"/>
                    <a:pt x="15" y="435"/>
                    <a:pt x="14" y="437"/>
                  </a:cubicBezTo>
                  <a:cubicBezTo>
                    <a:pt x="12" y="439"/>
                    <a:pt x="8" y="440"/>
                    <a:pt x="6" y="440"/>
                  </a:cubicBezTo>
                  <a:cubicBezTo>
                    <a:pt x="6" y="440"/>
                    <a:pt x="5" y="440"/>
                    <a:pt x="5" y="440"/>
                  </a:cubicBezTo>
                  <a:cubicBezTo>
                    <a:pt x="3" y="440"/>
                    <a:pt x="1" y="439"/>
                    <a:pt x="1" y="438"/>
                  </a:cubicBezTo>
                  <a:cubicBezTo>
                    <a:pt x="0" y="438"/>
                    <a:pt x="0" y="438"/>
                    <a:pt x="0" y="439"/>
                  </a:cubicBezTo>
                  <a:cubicBezTo>
                    <a:pt x="0" y="439"/>
                    <a:pt x="0" y="440"/>
                    <a:pt x="1" y="441"/>
                  </a:cubicBezTo>
                  <a:cubicBezTo>
                    <a:pt x="1" y="441"/>
                    <a:pt x="1" y="441"/>
                    <a:pt x="1" y="441"/>
                  </a:cubicBezTo>
                  <a:cubicBezTo>
                    <a:pt x="3" y="441"/>
                    <a:pt x="5" y="441"/>
                    <a:pt x="8" y="441"/>
                  </a:cubicBezTo>
                  <a:cubicBezTo>
                    <a:pt x="19" y="441"/>
                    <a:pt x="30" y="442"/>
                    <a:pt x="41" y="443"/>
                  </a:cubicBezTo>
                  <a:cubicBezTo>
                    <a:pt x="51" y="443"/>
                    <a:pt x="59" y="444"/>
                    <a:pt x="66" y="444"/>
                  </a:cubicBezTo>
                  <a:cubicBezTo>
                    <a:pt x="69" y="444"/>
                    <a:pt x="71" y="444"/>
                    <a:pt x="72" y="444"/>
                  </a:cubicBezTo>
                  <a:cubicBezTo>
                    <a:pt x="88" y="442"/>
                    <a:pt x="119" y="439"/>
                    <a:pt x="135" y="437"/>
                  </a:cubicBezTo>
                  <a:cubicBezTo>
                    <a:pt x="144" y="436"/>
                    <a:pt x="158" y="434"/>
                    <a:pt x="170" y="433"/>
                  </a:cubicBezTo>
                  <a:cubicBezTo>
                    <a:pt x="179" y="432"/>
                    <a:pt x="187" y="431"/>
                    <a:pt x="193" y="430"/>
                  </a:cubicBezTo>
                  <a:cubicBezTo>
                    <a:pt x="198" y="430"/>
                    <a:pt x="204" y="429"/>
                    <a:pt x="210" y="428"/>
                  </a:cubicBezTo>
                  <a:cubicBezTo>
                    <a:pt x="225" y="427"/>
                    <a:pt x="241" y="425"/>
                    <a:pt x="251" y="424"/>
                  </a:cubicBezTo>
                  <a:cubicBezTo>
                    <a:pt x="255" y="423"/>
                    <a:pt x="260" y="422"/>
                    <a:pt x="265" y="421"/>
                  </a:cubicBezTo>
                  <a:cubicBezTo>
                    <a:pt x="268" y="420"/>
                    <a:pt x="271" y="420"/>
                    <a:pt x="274" y="420"/>
                  </a:cubicBezTo>
                  <a:cubicBezTo>
                    <a:pt x="274" y="419"/>
                    <a:pt x="274" y="419"/>
                    <a:pt x="274" y="419"/>
                  </a:cubicBezTo>
                  <a:cubicBezTo>
                    <a:pt x="276" y="419"/>
                    <a:pt x="276" y="419"/>
                    <a:pt x="276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81" y="418"/>
                    <a:pt x="281" y="418"/>
                    <a:pt x="281" y="418"/>
                  </a:cubicBezTo>
                  <a:cubicBezTo>
                    <a:pt x="293" y="416"/>
                    <a:pt x="301" y="415"/>
                    <a:pt x="306" y="415"/>
                  </a:cubicBezTo>
                  <a:cubicBezTo>
                    <a:pt x="313" y="414"/>
                    <a:pt x="325" y="413"/>
                    <a:pt x="336" y="412"/>
                  </a:cubicBezTo>
                  <a:cubicBezTo>
                    <a:pt x="344" y="411"/>
                    <a:pt x="353" y="410"/>
                    <a:pt x="358" y="409"/>
                  </a:cubicBezTo>
                  <a:cubicBezTo>
                    <a:pt x="368" y="408"/>
                    <a:pt x="384" y="406"/>
                    <a:pt x="399" y="404"/>
                  </a:cubicBezTo>
                  <a:cubicBezTo>
                    <a:pt x="407" y="403"/>
                    <a:pt x="414" y="402"/>
                    <a:pt x="419" y="402"/>
                  </a:cubicBezTo>
                  <a:cubicBezTo>
                    <a:pt x="424" y="401"/>
                    <a:pt x="431" y="400"/>
                    <a:pt x="438" y="400"/>
                  </a:cubicBezTo>
                  <a:cubicBezTo>
                    <a:pt x="452" y="398"/>
                    <a:pt x="467" y="396"/>
                    <a:pt x="476" y="395"/>
                  </a:cubicBezTo>
                  <a:cubicBezTo>
                    <a:pt x="486" y="394"/>
                    <a:pt x="501" y="391"/>
                    <a:pt x="516" y="389"/>
                  </a:cubicBezTo>
                  <a:cubicBezTo>
                    <a:pt x="526" y="387"/>
                    <a:pt x="536" y="386"/>
                    <a:pt x="542" y="385"/>
                  </a:cubicBezTo>
                  <a:cubicBezTo>
                    <a:pt x="565" y="382"/>
                    <a:pt x="612" y="375"/>
                    <a:pt x="631" y="373"/>
                  </a:cubicBezTo>
                  <a:cubicBezTo>
                    <a:pt x="634" y="372"/>
                    <a:pt x="637" y="372"/>
                    <a:pt x="640" y="37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403725" y="3352800"/>
              <a:ext cx="812800" cy="450850"/>
            </a:xfrm>
            <a:custGeom>
              <a:avLst/>
              <a:gdLst>
                <a:gd name="T0" fmla="*/ 14 w 962"/>
                <a:gd name="T1" fmla="*/ 469 h 534"/>
                <a:gd name="T2" fmla="*/ 4 w 962"/>
                <a:gd name="T3" fmla="*/ 500 h 534"/>
                <a:gd name="T4" fmla="*/ 68 w 962"/>
                <a:gd name="T5" fmla="*/ 526 h 534"/>
                <a:gd name="T6" fmla="*/ 241 w 962"/>
                <a:gd name="T7" fmla="*/ 480 h 534"/>
                <a:gd name="T8" fmla="*/ 426 w 962"/>
                <a:gd name="T9" fmla="*/ 454 h 534"/>
                <a:gd name="T10" fmla="*/ 644 w 962"/>
                <a:gd name="T11" fmla="*/ 429 h 534"/>
                <a:gd name="T12" fmla="*/ 770 w 962"/>
                <a:gd name="T13" fmla="*/ 407 h 534"/>
                <a:gd name="T14" fmla="*/ 829 w 962"/>
                <a:gd name="T15" fmla="*/ 377 h 534"/>
                <a:gd name="T16" fmla="*/ 858 w 962"/>
                <a:gd name="T17" fmla="*/ 348 h 534"/>
                <a:gd name="T18" fmla="*/ 879 w 962"/>
                <a:gd name="T19" fmla="*/ 306 h 534"/>
                <a:gd name="T20" fmla="*/ 962 w 962"/>
                <a:gd name="T21" fmla="*/ 213 h 534"/>
                <a:gd name="T22" fmla="*/ 930 w 962"/>
                <a:gd name="T23" fmla="*/ 198 h 534"/>
                <a:gd name="T24" fmla="*/ 896 w 962"/>
                <a:gd name="T25" fmla="*/ 166 h 534"/>
                <a:gd name="T26" fmla="*/ 863 w 962"/>
                <a:gd name="T27" fmla="*/ 125 h 534"/>
                <a:gd name="T28" fmla="*/ 858 w 962"/>
                <a:gd name="T29" fmla="*/ 86 h 534"/>
                <a:gd name="T30" fmla="*/ 840 w 962"/>
                <a:gd name="T31" fmla="*/ 63 h 534"/>
                <a:gd name="T32" fmla="*/ 806 w 962"/>
                <a:gd name="T33" fmla="*/ 43 h 534"/>
                <a:gd name="T34" fmla="*/ 799 w 962"/>
                <a:gd name="T35" fmla="*/ 28 h 534"/>
                <a:gd name="T36" fmla="*/ 778 w 962"/>
                <a:gd name="T37" fmla="*/ 53 h 534"/>
                <a:gd name="T38" fmla="*/ 742 w 962"/>
                <a:gd name="T39" fmla="*/ 54 h 534"/>
                <a:gd name="T40" fmla="*/ 721 w 962"/>
                <a:gd name="T41" fmla="*/ 50 h 534"/>
                <a:gd name="T42" fmla="*/ 691 w 962"/>
                <a:gd name="T43" fmla="*/ 65 h 534"/>
                <a:gd name="T44" fmla="*/ 671 w 962"/>
                <a:gd name="T45" fmla="*/ 48 h 534"/>
                <a:gd name="T46" fmla="*/ 655 w 962"/>
                <a:gd name="T47" fmla="*/ 48 h 534"/>
                <a:gd name="T48" fmla="*/ 616 w 962"/>
                <a:gd name="T49" fmla="*/ 38 h 534"/>
                <a:gd name="T50" fmla="*/ 602 w 962"/>
                <a:gd name="T51" fmla="*/ 12 h 534"/>
                <a:gd name="T52" fmla="*/ 583 w 962"/>
                <a:gd name="T53" fmla="*/ 0 h 534"/>
                <a:gd name="T54" fmla="*/ 557 w 962"/>
                <a:gd name="T55" fmla="*/ 8 h 534"/>
                <a:gd name="T56" fmla="*/ 533 w 962"/>
                <a:gd name="T57" fmla="*/ 14 h 534"/>
                <a:gd name="T58" fmla="*/ 552 w 962"/>
                <a:gd name="T59" fmla="*/ 49 h 534"/>
                <a:gd name="T60" fmla="*/ 534 w 962"/>
                <a:gd name="T61" fmla="*/ 66 h 534"/>
                <a:gd name="T62" fmla="*/ 498 w 962"/>
                <a:gd name="T63" fmla="*/ 89 h 534"/>
                <a:gd name="T64" fmla="*/ 476 w 962"/>
                <a:gd name="T65" fmla="*/ 85 h 534"/>
                <a:gd name="T66" fmla="*/ 472 w 962"/>
                <a:gd name="T67" fmla="*/ 100 h 534"/>
                <a:gd name="T68" fmla="*/ 467 w 962"/>
                <a:gd name="T69" fmla="*/ 132 h 534"/>
                <a:gd name="T70" fmla="*/ 450 w 962"/>
                <a:gd name="T71" fmla="*/ 157 h 534"/>
                <a:gd name="T72" fmla="*/ 429 w 962"/>
                <a:gd name="T73" fmla="*/ 176 h 534"/>
                <a:gd name="T74" fmla="*/ 412 w 962"/>
                <a:gd name="T75" fmla="*/ 224 h 534"/>
                <a:gd name="T76" fmla="*/ 393 w 962"/>
                <a:gd name="T77" fmla="*/ 227 h 534"/>
                <a:gd name="T78" fmla="*/ 376 w 962"/>
                <a:gd name="T79" fmla="*/ 225 h 534"/>
                <a:gd name="T80" fmla="*/ 350 w 962"/>
                <a:gd name="T81" fmla="*/ 224 h 534"/>
                <a:gd name="T82" fmla="*/ 338 w 962"/>
                <a:gd name="T83" fmla="*/ 251 h 534"/>
                <a:gd name="T84" fmla="*/ 311 w 962"/>
                <a:gd name="T85" fmla="*/ 259 h 534"/>
                <a:gd name="T86" fmla="*/ 293 w 962"/>
                <a:gd name="T87" fmla="*/ 248 h 534"/>
                <a:gd name="T88" fmla="*/ 274 w 962"/>
                <a:gd name="T89" fmla="*/ 277 h 534"/>
                <a:gd name="T90" fmla="*/ 239 w 962"/>
                <a:gd name="T91" fmla="*/ 274 h 534"/>
                <a:gd name="T92" fmla="*/ 214 w 962"/>
                <a:gd name="T93" fmla="*/ 265 h 534"/>
                <a:gd name="T94" fmla="*/ 199 w 962"/>
                <a:gd name="T95" fmla="*/ 279 h 534"/>
                <a:gd name="T96" fmla="*/ 169 w 962"/>
                <a:gd name="T97" fmla="*/ 281 h 534"/>
                <a:gd name="T98" fmla="*/ 157 w 962"/>
                <a:gd name="T99" fmla="*/ 280 h 534"/>
                <a:gd name="T100" fmla="*/ 130 w 962"/>
                <a:gd name="T101" fmla="*/ 315 h 534"/>
                <a:gd name="T102" fmla="*/ 144 w 962"/>
                <a:gd name="T103" fmla="*/ 340 h 534"/>
                <a:gd name="T104" fmla="*/ 104 w 962"/>
                <a:gd name="T105" fmla="*/ 371 h 534"/>
                <a:gd name="T106" fmla="*/ 88 w 962"/>
                <a:gd name="T107" fmla="*/ 389 h 534"/>
                <a:gd name="T108" fmla="*/ 103 w 962"/>
                <a:gd name="T109" fmla="*/ 424 h 534"/>
                <a:gd name="T110" fmla="*/ 58 w 962"/>
                <a:gd name="T111" fmla="*/ 425 h 534"/>
                <a:gd name="T112" fmla="*/ 31 w 962"/>
                <a:gd name="T113" fmla="*/ 414 h 534"/>
                <a:gd name="T114" fmla="*/ 10 w 962"/>
                <a:gd name="T115" fmla="*/ 43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2" h="534">
                  <a:moveTo>
                    <a:pt x="2" y="444"/>
                  </a:moveTo>
                  <a:cubicBezTo>
                    <a:pt x="2" y="444"/>
                    <a:pt x="2" y="444"/>
                    <a:pt x="2" y="445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3" y="449"/>
                    <a:pt x="4" y="449"/>
                    <a:pt x="4" y="449"/>
                  </a:cubicBezTo>
                  <a:cubicBezTo>
                    <a:pt x="4" y="449"/>
                    <a:pt x="4" y="449"/>
                    <a:pt x="4" y="449"/>
                  </a:cubicBezTo>
                  <a:cubicBezTo>
                    <a:pt x="5" y="449"/>
                    <a:pt x="5" y="449"/>
                    <a:pt x="5" y="449"/>
                  </a:cubicBezTo>
                  <a:cubicBezTo>
                    <a:pt x="8" y="449"/>
                    <a:pt x="11" y="452"/>
                    <a:pt x="11" y="452"/>
                  </a:cubicBezTo>
                  <a:cubicBezTo>
                    <a:pt x="13" y="454"/>
                    <a:pt x="14" y="458"/>
                    <a:pt x="15" y="460"/>
                  </a:cubicBezTo>
                  <a:cubicBezTo>
                    <a:pt x="15" y="462"/>
                    <a:pt x="15" y="465"/>
                    <a:pt x="14" y="468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2"/>
                    <a:pt x="13" y="474"/>
                    <a:pt x="13" y="475"/>
                  </a:cubicBezTo>
                  <a:cubicBezTo>
                    <a:pt x="12" y="476"/>
                    <a:pt x="11" y="479"/>
                    <a:pt x="9" y="481"/>
                  </a:cubicBezTo>
                  <a:cubicBezTo>
                    <a:pt x="8" y="481"/>
                    <a:pt x="7" y="482"/>
                    <a:pt x="6" y="482"/>
                  </a:cubicBezTo>
                  <a:cubicBezTo>
                    <a:pt x="7" y="482"/>
                    <a:pt x="8" y="482"/>
                    <a:pt x="8" y="483"/>
                  </a:cubicBezTo>
                  <a:cubicBezTo>
                    <a:pt x="11" y="484"/>
                    <a:pt x="16" y="487"/>
                    <a:pt x="17" y="492"/>
                  </a:cubicBezTo>
                  <a:cubicBezTo>
                    <a:pt x="17" y="495"/>
                    <a:pt x="15" y="499"/>
                    <a:pt x="12" y="500"/>
                  </a:cubicBezTo>
                  <a:cubicBezTo>
                    <a:pt x="11" y="500"/>
                    <a:pt x="11" y="500"/>
                    <a:pt x="10" y="500"/>
                  </a:cubicBezTo>
                  <a:cubicBezTo>
                    <a:pt x="8" y="500"/>
                    <a:pt x="7" y="500"/>
                    <a:pt x="6" y="499"/>
                  </a:cubicBezTo>
                  <a:cubicBezTo>
                    <a:pt x="6" y="499"/>
                    <a:pt x="5" y="499"/>
                    <a:pt x="5" y="500"/>
                  </a:cubicBezTo>
                  <a:cubicBezTo>
                    <a:pt x="5" y="500"/>
                    <a:pt x="4" y="500"/>
                    <a:pt x="4" y="500"/>
                  </a:cubicBezTo>
                  <a:cubicBezTo>
                    <a:pt x="6" y="501"/>
                    <a:pt x="7" y="501"/>
                    <a:pt x="8" y="503"/>
                  </a:cubicBezTo>
                  <a:cubicBezTo>
                    <a:pt x="10" y="506"/>
                    <a:pt x="11" y="510"/>
                    <a:pt x="10" y="512"/>
                  </a:cubicBezTo>
                  <a:cubicBezTo>
                    <a:pt x="10" y="514"/>
                    <a:pt x="9" y="515"/>
                    <a:pt x="9" y="516"/>
                  </a:cubicBezTo>
                  <a:cubicBezTo>
                    <a:pt x="8" y="516"/>
                    <a:pt x="8" y="517"/>
                    <a:pt x="8" y="517"/>
                  </a:cubicBezTo>
                  <a:cubicBezTo>
                    <a:pt x="8" y="517"/>
                    <a:pt x="8" y="519"/>
                    <a:pt x="8" y="519"/>
                  </a:cubicBezTo>
                  <a:cubicBezTo>
                    <a:pt x="8" y="521"/>
                    <a:pt x="7" y="522"/>
                    <a:pt x="7" y="523"/>
                  </a:cubicBezTo>
                  <a:cubicBezTo>
                    <a:pt x="7" y="523"/>
                    <a:pt x="7" y="523"/>
                    <a:pt x="7" y="523"/>
                  </a:cubicBezTo>
                  <a:cubicBezTo>
                    <a:pt x="6" y="526"/>
                    <a:pt x="6" y="528"/>
                    <a:pt x="4" y="530"/>
                  </a:cubicBezTo>
                  <a:cubicBezTo>
                    <a:pt x="4" y="530"/>
                    <a:pt x="2" y="532"/>
                    <a:pt x="0" y="534"/>
                  </a:cubicBezTo>
                  <a:cubicBezTo>
                    <a:pt x="17" y="531"/>
                    <a:pt x="44" y="528"/>
                    <a:pt x="68" y="526"/>
                  </a:cubicBezTo>
                  <a:cubicBezTo>
                    <a:pt x="80" y="525"/>
                    <a:pt x="93" y="524"/>
                    <a:pt x="101" y="523"/>
                  </a:cubicBezTo>
                  <a:cubicBezTo>
                    <a:pt x="112" y="522"/>
                    <a:pt x="130" y="519"/>
                    <a:pt x="143" y="518"/>
                  </a:cubicBezTo>
                  <a:cubicBezTo>
                    <a:pt x="150" y="517"/>
                    <a:pt x="150" y="517"/>
                    <a:pt x="150" y="517"/>
                  </a:cubicBezTo>
                  <a:cubicBezTo>
                    <a:pt x="152" y="517"/>
                    <a:pt x="156" y="516"/>
                    <a:pt x="159" y="516"/>
                  </a:cubicBezTo>
                  <a:cubicBezTo>
                    <a:pt x="159" y="511"/>
                    <a:pt x="159" y="511"/>
                    <a:pt x="159" y="511"/>
                  </a:cubicBezTo>
                  <a:cubicBezTo>
                    <a:pt x="149" y="484"/>
                    <a:pt x="149" y="484"/>
                    <a:pt x="149" y="484"/>
                  </a:cubicBezTo>
                  <a:cubicBezTo>
                    <a:pt x="193" y="484"/>
                    <a:pt x="193" y="484"/>
                    <a:pt x="193" y="484"/>
                  </a:cubicBezTo>
                  <a:cubicBezTo>
                    <a:pt x="193" y="488"/>
                    <a:pt x="193" y="488"/>
                    <a:pt x="193" y="488"/>
                  </a:cubicBezTo>
                  <a:cubicBezTo>
                    <a:pt x="199" y="487"/>
                    <a:pt x="206" y="486"/>
                    <a:pt x="209" y="485"/>
                  </a:cubicBezTo>
                  <a:cubicBezTo>
                    <a:pt x="217" y="483"/>
                    <a:pt x="230" y="482"/>
                    <a:pt x="241" y="480"/>
                  </a:cubicBezTo>
                  <a:cubicBezTo>
                    <a:pt x="247" y="479"/>
                    <a:pt x="253" y="479"/>
                    <a:pt x="257" y="478"/>
                  </a:cubicBezTo>
                  <a:cubicBezTo>
                    <a:pt x="278" y="475"/>
                    <a:pt x="317" y="469"/>
                    <a:pt x="336" y="466"/>
                  </a:cubicBezTo>
                  <a:cubicBezTo>
                    <a:pt x="338" y="465"/>
                    <a:pt x="340" y="465"/>
                    <a:pt x="342" y="464"/>
                  </a:cubicBezTo>
                  <a:cubicBezTo>
                    <a:pt x="347" y="463"/>
                    <a:pt x="353" y="461"/>
                    <a:pt x="357" y="461"/>
                  </a:cubicBezTo>
                  <a:cubicBezTo>
                    <a:pt x="359" y="461"/>
                    <a:pt x="361" y="461"/>
                    <a:pt x="362" y="462"/>
                  </a:cubicBezTo>
                  <a:cubicBezTo>
                    <a:pt x="364" y="462"/>
                    <a:pt x="364" y="463"/>
                    <a:pt x="365" y="464"/>
                  </a:cubicBezTo>
                  <a:cubicBezTo>
                    <a:pt x="365" y="464"/>
                    <a:pt x="365" y="464"/>
                    <a:pt x="366" y="464"/>
                  </a:cubicBezTo>
                  <a:cubicBezTo>
                    <a:pt x="366" y="464"/>
                    <a:pt x="366" y="463"/>
                    <a:pt x="367" y="463"/>
                  </a:cubicBezTo>
                  <a:cubicBezTo>
                    <a:pt x="368" y="462"/>
                    <a:pt x="370" y="460"/>
                    <a:pt x="371" y="460"/>
                  </a:cubicBezTo>
                  <a:cubicBezTo>
                    <a:pt x="384" y="455"/>
                    <a:pt x="406" y="454"/>
                    <a:pt x="426" y="454"/>
                  </a:cubicBezTo>
                  <a:cubicBezTo>
                    <a:pt x="435" y="454"/>
                    <a:pt x="443" y="454"/>
                    <a:pt x="449" y="453"/>
                  </a:cubicBezTo>
                  <a:cubicBezTo>
                    <a:pt x="476" y="451"/>
                    <a:pt x="495" y="449"/>
                    <a:pt x="505" y="447"/>
                  </a:cubicBezTo>
                  <a:cubicBezTo>
                    <a:pt x="508" y="447"/>
                    <a:pt x="513" y="446"/>
                    <a:pt x="517" y="445"/>
                  </a:cubicBezTo>
                  <a:cubicBezTo>
                    <a:pt x="520" y="444"/>
                    <a:pt x="522" y="444"/>
                    <a:pt x="524" y="443"/>
                  </a:cubicBezTo>
                  <a:cubicBezTo>
                    <a:pt x="531" y="442"/>
                    <a:pt x="540" y="440"/>
                    <a:pt x="545" y="439"/>
                  </a:cubicBezTo>
                  <a:cubicBezTo>
                    <a:pt x="554" y="438"/>
                    <a:pt x="570" y="436"/>
                    <a:pt x="578" y="435"/>
                  </a:cubicBezTo>
                  <a:cubicBezTo>
                    <a:pt x="582" y="434"/>
                    <a:pt x="589" y="434"/>
                    <a:pt x="595" y="434"/>
                  </a:cubicBezTo>
                  <a:cubicBezTo>
                    <a:pt x="601" y="434"/>
                    <a:pt x="607" y="433"/>
                    <a:pt x="611" y="433"/>
                  </a:cubicBezTo>
                  <a:cubicBezTo>
                    <a:pt x="617" y="432"/>
                    <a:pt x="629" y="431"/>
                    <a:pt x="638" y="429"/>
                  </a:cubicBezTo>
                  <a:cubicBezTo>
                    <a:pt x="640" y="429"/>
                    <a:pt x="642" y="429"/>
                    <a:pt x="644" y="429"/>
                  </a:cubicBezTo>
                  <a:cubicBezTo>
                    <a:pt x="655" y="427"/>
                    <a:pt x="676" y="424"/>
                    <a:pt x="686" y="423"/>
                  </a:cubicBezTo>
                  <a:cubicBezTo>
                    <a:pt x="691" y="422"/>
                    <a:pt x="697" y="421"/>
                    <a:pt x="704" y="420"/>
                  </a:cubicBezTo>
                  <a:cubicBezTo>
                    <a:pt x="711" y="419"/>
                    <a:pt x="718" y="417"/>
                    <a:pt x="722" y="417"/>
                  </a:cubicBezTo>
                  <a:cubicBezTo>
                    <a:pt x="726" y="416"/>
                    <a:pt x="731" y="416"/>
                    <a:pt x="736" y="415"/>
                  </a:cubicBezTo>
                  <a:cubicBezTo>
                    <a:pt x="742" y="414"/>
                    <a:pt x="749" y="413"/>
                    <a:pt x="753" y="412"/>
                  </a:cubicBezTo>
                  <a:cubicBezTo>
                    <a:pt x="754" y="412"/>
                    <a:pt x="755" y="412"/>
                    <a:pt x="755" y="412"/>
                  </a:cubicBezTo>
                  <a:cubicBezTo>
                    <a:pt x="756" y="412"/>
                    <a:pt x="757" y="412"/>
                    <a:pt x="758" y="412"/>
                  </a:cubicBezTo>
                  <a:cubicBezTo>
                    <a:pt x="758" y="411"/>
                    <a:pt x="759" y="410"/>
                    <a:pt x="760" y="410"/>
                  </a:cubicBezTo>
                  <a:cubicBezTo>
                    <a:pt x="761" y="408"/>
                    <a:pt x="761" y="408"/>
                    <a:pt x="761" y="408"/>
                  </a:cubicBezTo>
                  <a:cubicBezTo>
                    <a:pt x="770" y="407"/>
                    <a:pt x="770" y="407"/>
                    <a:pt x="770" y="407"/>
                  </a:cubicBezTo>
                  <a:cubicBezTo>
                    <a:pt x="770" y="406"/>
                    <a:pt x="771" y="405"/>
                    <a:pt x="772" y="405"/>
                  </a:cubicBezTo>
                  <a:cubicBezTo>
                    <a:pt x="773" y="404"/>
                    <a:pt x="777" y="402"/>
                    <a:pt x="778" y="401"/>
                  </a:cubicBezTo>
                  <a:cubicBezTo>
                    <a:pt x="779" y="400"/>
                    <a:pt x="782" y="397"/>
                    <a:pt x="784" y="397"/>
                  </a:cubicBezTo>
                  <a:cubicBezTo>
                    <a:pt x="786" y="396"/>
                    <a:pt x="790" y="396"/>
                    <a:pt x="792" y="396"/>
                  </a:cubicBezTo>
                  <a:cubicBezTo>
                    <a:pt x="793" y="395"/>
                    <a:pt x="796" y="395"/>
                    <a:pt x="797" y="395"/>
                  </a:cubicBezTo>
                  <a:cubicBezTo>
                    <a:pt x="799" y="394"/>
                    <a:pt x="801" y="390"/>
                    <a:pt x="802" y="389"/>
                  </a:cubicBezTo>
                  <a:cubicBezTo>
                    <a:pt x="804" y="388"/>
                    <a:pt x="807" y="386"/>
                    <a:pt x="809" y="385"/>
                  </a:cubicBezTo>
                  <a:cubicBezTo>
                    <a:pt x="811" y="384"/>
                    <a:pt x="816" y="381"/>
                    <a:pt x="819" y="380"/>
                  </a:cubicBezTo>
                  <a:cubicBezTo>
                    <a:pt x="820" y="379"/>
                    <a:pt x="823" y="378"/>
                    <a:pt x="824" y="377"/>
                  </a:cubicBezTo>
                  <a:cubicBezTo>
                    <a:pt x="825" y="377"/>
                    <a:pt x="828" y="378"/>
                    <a:pt x="829" y="377"/>
                  </a:cubicBezTo>
                  <a:cubicBezTo>
                    <a:pt x="830" y="377"/>
                    <a:pt x="832" y="375"/>
                    <a:pt x="832" y="374"/>
                  </a:cubicBezTo>
                  <a:cubicBezTo>
                    <a:pt x="833" y="373"/>
                    <a:pt x="832" y="370"/>
                    <a:pt x="832" y="368"/>
                  </a:cubicBezTo>
                  <a:cubicBezTo>
                    <a:pt x="832" y="368"/>
                    <a:pt x="834" y="366"/>
                    <a:pt x="834" y="365"/>
                  </a:cubicBezTo>
                  <a:cubicBezTo>
                    <a:pt x="834" y="364"/>
                    <a:pt x="835" y="362"/>
                    <a:pt x="835" y="360"/>
                  </a:cubicBezTo>
                  <a:cubicBezTo>
                    <a:pt x="835" y="359"/>
                    <a:pt x="835" y="357"/>
                    <a:pt x="835" y="356"/>
                  </a:cubicBezTo>
                  <a:cubicBezTo>
                    <a:pt x="836" y="355"/>
                    <a:pt x="839" y="354"/>
                    <a:pt x="840" y="354"/>
                  </a:cubicBezTo>
                  <a:cubicBezTo>
                    <a:pt x="841" y="353"/>
                    <a:pt x="843" y="354"/>
                    <a:pt x="844" y="354"/>
                  </a:cubicBezTo>
                  <a:cubicBezTo>
                    <a:pt x="845" y="354"/>
                    <a:pt x="847" y="354"/>
                    <a:pt x="848" y="353"/>
                  </a:cubicBezTo>
                  <a:cubicBezTo>
                    <a:pt x="849" y="353"/>
                    <a:pt x="851" y="350"/>
                    <a:pt x="853" y="350"/>
                  </a:cubicBezTo>
                  <a:cubicBezTo>
                    <a:pt x="854" y="349"/>
                    <a:pt x="857" y="348"/>
                    <a:pt x="858" y="348"/>
                  </a:cubicBezTo>
                  <a:cubicBezTo>
                    <a:pt x="859" y="347"/>
                    <a:pt x="862" y="346"/>
                    <a:pt x="862" y="345"/>
                  </a:cubicBezTo>
                  <a:cubicBezTo>
                    <a:pt x="863" y="344"/>
                    <a:pt x="863" y="342"/>
                    <a:pt x="863" y="341"/>
                  </a:cubicBezTo>
                  <a:cubicBezTo>
                    <a:pt x="863" y="339"/>
                    <a:pt x="864" y="336"/>
                    <a:pt x="863" y="335"/>
                  </a:cubicBezTo>
                  <a:cubicBezTo>
                    <a:pt x="863" y="333"/>
                    <a:pt x="861" y="330"/>
                    <a:pt x="861" y="329"/>
                  </a:cubicBezTo>
                  <a:cubicBezTo>
                    <a:pt x="862" y="328"/>
                    <a:pt x="864" y="327"/>
                    <a:pt x="864" y="326"/>
                  </a:cubicBezTo>
                  <a:cubicBezTo>
                    <a:pt x="865" y="325"/>
                    <a:pt x="866" y="321"/>
                    <a:pt x="867" y="321"/>
                  </a:cubicBezTo>
                  <a:cubicBezTo>
                    <a:pt x="868" y="320"/>
                    <a:pt x="872" y="321"/>
                    <a:pt x="873" y="321"/>
                  </a:cubicBezTo>
                  <a:cubicBezTo>
                    <a:pt x="874" y="320"/>
                    <a:pt x="875" y="317"/>
                    <a:pt x="875" y="316"/>
                  </a:cubicBezTo>
                  <a:cubicBezTo>
                    <a:pt x="876" y="315"/>
                    <a:pt x="878" y="313"/>
                    <a:pt x="879" y="312"/>
                  </a:cubicBezTo>
                  <a:cubicBezTo>
                    <a:pt x="879" y="311"/>
                    <a:pt x="879" y="308"/>
                    <a:pt x="879" y="306"/>
                  </a:cubicBezTo>
                  <a:cubicBezTo>
                    <a:pt x="879" y="305"/>
                    <a:pt x="878" y="303"/>
                    <a:pt x="878" y="301"/>
                  </a:cubicBezTo>
                  <a:cubicBezTo>
                    <a:pt x="878" y="300"/>
                    <a:pt x="879" y="298"/>
                    <a:pt x="880" y="297"/>
                  </a:cubicBezTo>
                  <a:cubicBezTo>
                    <a:pt x="881" y="296"/>
                    <a:pt x="884" y="295"/>
                    <a:pt x="885" y="294"/>
                  </a:cubicBezTo>
                  <a:cubicBezTo>
                    <a:pt x="887" y="293"/>
                    <a:pt x="890" y="289"/>
                    <a:pt x="892" y="287"/>
                  </a:cubicBezTo>
                  <a:cubicBezTo>
                    <a:pt x="893" y="286"/>
                    <a:pt x="895" y="283"/>
                    <a:pt x="897" y="281"/>
                  </a:cubicBezTo>
                  <a:cubicBezTo>
                    <a:pt x="899" y="279"/>
                    <a:pt x="903" y="277"/>
                    <a:pt x="906" y="275"/>
                  </a:cubicBezTo>
                  <a:cubicBezTo>
                    <a:pt x="907" y="274"/>
                    <a:pt x="911" y="271"/>
                    <a:pt x="913" y="270"/>
                  </a:cubicBezTo>
                  <a:cubicBezTo>
                    <a:pt x="915" y="269"/>
                    <a:pt x="919" y="268"/>
                    <a:pt x="921" y="267"/>
                  </a:cubicBezTo>
                  <a:cubicBezTo>
                    <a:pt x="922" y="266"/>
                    <a:pt x="925" y="262"/>
                    <a:pt x="925" y="262"/>
                  </a:cubicBezTo>
                  <a:cubicBezTo>
                    <a:pt x="962" y="213"/>
                    <a:pt x="962" y="213"/>
                    <a:pt x="962" y="213"/>
                  </a:cubicBezTo>
                  <a:cubicBezTo>
                    <a:pt x="962" y="209"/>
                    <a:pt x="962" y="209"/>
                    <a:pt x="962" y="209"/>
                  </a:cubicBezTo>
                  <a:cubicBezTo>
                    <a:pt x="962" y="209"/>
                    <a:pt x="962" y="209"/>
                    <a:pt x="961" y="210"/>
                  </a:cubicBezTo>
                  <a:cubicBezTo>
                    <a:pt x="960" y="210"/>
                    <a:pt x="956" y="211"/>
                    <a:pt x="955" y="211"/>
                  </a:cubicBezTo>
                  <a:cubicBezTo>
                    <a:pt x="953" y="211"/>
                    <a:pt x="952" y="208"/>
                    <a:pt x="950" y="208"/>
                  </a:cubicBezTo>
                  <a:cubicBezTo>
                    <a:pt x="949" y="208"/>
                    <a:pt x="947" y="209"/>
                    <a:pt x="946" y="209"/>
                  </a:cubicBezTo>
                  <a:cubicBezTo>
                    <a:pt x="945" y="209"/>
                    <a:pt x="943" y="209"/>
                    <a:pt x="942" y="208"/>
                  </a:cubicBezTo>
                  <a:cubicBezTo>
                    <a:pt x="941" y="207"/>
                    <a:pt x="943" y="204"/>
                    <a:pt x="942" y="203"/>
                  </a:cubicBezTo>
                  <a:cubicBezTo>
                    <a:pt x="942" y="202"/>
                    <a:pt x="939" y="202"/>
                    <a:pt x="938" y="201"/>
                  </a:cubicBezTo>
                  <a:cubicBezTo>
                    <a:pt x="937" y="200"/>
                    <a:pt x="936" y="195"/>
                    <a:pt x="934" y="194"/>
                  </a:cubicBezTo>
                  <a:cubicBezTo>
                    <a:pt x="933" y="194"/>
                    <a:pt x="932" y="198"/>
                    <a:pt x="930" y="198"/>
                  </a:cubicBezTo>
                  <a:cubicBezTo>
                    <a:pt x="929" y="198"/>
                    <a:pt x="928" y="195"/>
                    <a:pt x="927" y="195"/>
                  </a:cubicBezTo>
                  <a:cubicBezTo>
                    <a:pt x="926" y="194"/>
                    <a:pt x="922" y="196"/>
                    <a:pt x="920" y="195"/>
                  </a:cubicBezTo>
                  <a:cubicBezTo>
                    <a:pt x="919" y="195"/>
                    <a:pt x="918" y="194"/>
                    <a:pt x="917" y="193"/>
                  </a:cubicBezTo>
                  <a:cubicBezTo>
                    <a:pt x="916" y="192"/>
                    <a:pt x="916" y="189"/>
                    <a:pt x="915" y="188"/>
                  </a:cubicBezTo>
                  <a:cubicBezTo>
                    <a:pt x="914" y="187"/>
                    <a:pt x="911" y="186"/>
                    <a:pt x="911" y="184"/>
                  </a:cubicBezTo>
                  <a:cubicBezTo>
                    <a:pt x="910" y="183"/>
                    <a:pt x="911" y="180"/>
                    <a:pt x="911" y="179"/>
                  </a:cubicBezTo>
                  <a:cubicBezTo>
                    <a:pt x="910" y="178"/>
                    <a:pt x="909" y="176"/>
                    <a:pt x="908" y="176"/>
                  </a:cubicBezTo>
                  <a:cubicBezTo>
                    <a:pt x="907" y="175"/>
                    <a:pt x="904" y="174"/>
                    <a:pt x="903" y="174"/>
                  </a:cubicBezTo>
                  <a:cubicBezTo>
                    <a:pt x="902" y="173"/>
                    <a:pt x="898" y="171"/>
                    <a:pt x="898" y="171"/>
                  </a:cubicBezTo>
                  <a:cubicBezTo>
                    <a:pt x="898" y="170"/>
                    <a:pt x="897" y="167"/>
                    <a:pt x="896" y="166"/>
                  </a:cubicBezTo>
                  <a:cubicBezTo>
                    <a:pt x="895" y="164"/>
                    <a:pt x="895" y="160"/>
                    <a:pt x="893" y="159"/>
                  </a:cubicBezTo>
                  <a:cubicBezTo>
                    <a:pt x="892" y="157"/>
                    <a:pt x="888" y="156"/>
                    <a:pt x="887" y="156"/>
                  </a:cubicBezTo>
                  <a:cubicBezTo>
                    <a:pt x="885" y="155"/>
                    <a:pt x="882" y="156"/>
                    <a:pt x="882" y="154"/>
                  </a:cubicBezTo>
                  <a:cubicBezTo>
                    <a:pt x="882" y="153"/>
                    <a:pt x="884" y="152"/>
                    <a:pt x="884" y="151"/>
                  </a:cubicBezTo>
                  <a:cubicBezTo>
                    <a:pt x="884" y="149"/>
                    <a:pt x="884" y="145"/>
                    <a:pt x="883" y="143"/>
                  </a:cubicBezTo>
                  <a:cubicBezTo>
                    <a:pt x="882" y="142"/>
                    <a:pt x="878" y="142"/>
                    <a:pt x="877" y="141"/>
                  </a:cubicBezTo>
                  <a:cubicBezTo>
                    <a:pt x="876" y="140"/>
                    <a:pt x="875" y="137"/>
                    <a:pt x="874" y="136"/>
                  </a:cubicBezTo>
                  <a:cubicBezTo>
                    <a:pt x="873" y="135"/>
                    <a:pt x="871" y="131"/>
                    <a:pt x="870" y="130"/>
                  </a:cubicBezTo>
                  <a:cubicBezTo>
                    <a:pt x="869" y="129"/>
                    <a:pt x="866" y="128"/>
                    <a:pt x="865" y="128"/>
                  </a:cubicBezTo>
                  <a:cubicBezTo>
                    <a:pt x="865" y="127"/>
                    <a:pt x="864" y="126"/>
                    <a:pt x="863" y="125"/>
                  </a:cubicBezTo>
                  <a:cubicBezTo>
                    <a:pt x="862" y="124"/>
                    <a:pt x="860" y="124"/>
                    <a:pt x="859" y="123"/>
                  </a:cubicBezTo>
                  <a:cubicBezTo>
                    <a:pt x="858" y="123"/>
                    <a:pt x="856" y="121"/>
                    <a:pt x="856" y="120"/>
                  </a:cubicBezTo>
                  <a:cubicBezTo>
                    <a:pt x="855" y="119"/>
                    <a:pt x="855" y="117"/>
                    <a:pt x="855" y="117"/>
                  </a:cubicBezTo>
                  <a:cubicBezTo>
                    <a:pt x="856" y="116"/>
                    <a:pt x="857" y="115"/>
                    <a:pt x="858" y="115"/>
                  </a:cubicBezTo>
                  <a:cubicBezTo>
                    <a:pt x="858" y="114"/>
                    <a:pt x="859" y="112"/>
                    <a:pt x="859" y="111"/>
                  </a:cubicBezTo>
                  <a:cubicBezTo>
                    <a:pt x="859" y="110"/>
                    <a:pt x="857" y="107"/>
                    <a:pt x="857" y="105"/>
                  </a:cubicBezTo>
                  <a:cubicBezTo>
                    <a:pt x="857" y="105"/>
                    <a:pt x="858" y="103"/>
                    <a:pt x="859" y="102"/>
                  </a:cubicBezTo>
                  <a:cubicBezTo>
                    <a:pt x="859" y="101"/>
                    <a:pt x="861" y="99"/>
                    <a:pt x="862" y="98"/>
                  </a:cubicBezTo>
                  <a:cubicBezTo>
                    <a:pt x="862" y="97"/>
                    <a:pt x="862" y="95"/>
                    <a:pt x="861" y="94"/>
                  </a:cubicBezTo>
                  <a:cubicBezTo>
                    <a:pt x="861" y="92"/>
                    <a:pt x="859" y="88"/>
                    <a:pt x="858" y="86"/>
                  </a:cubicBezTo>
                  <a:cubicBezTo>
                    <a:pt x="857" y="85"/>
                    <a:pt x="855" y="84"/>
                    <a:pt x="855" y="83"/>
                  </a:cubicBezTo>
                  <a:cubicBezTo>
                    <a:pt x="854" y="82"/>
                    <a:pt x="853" y="80"/>
                    <a:pt x="853" y="78"/>
                  </a:cubicBezTo>
                  <a:cubicBezTo>
                    <a:pt x="852" y="78"/>
                    <a:pt x="852" y="78"/>
                    <a:pt x="851" y="77"/>
                  </a:cubicBezTo>
                  <a:cubicBezTo>
                    <a:pt x="851" y="77"/>
                    <a:pt x="850" y="77"/>
                    <a:pt x="850" y="77"/>
                  </a:cubicBezTo>
                  <a:cubicBezTo>
                    <a:pt x="848" y="75"/>
                    <a:pt x="846" y="72"/>
                    <a:pt x="845" y="68"/>
                  </a:cubicBezTo>
                  <a:cubicBezTo>
                    <a:pt x="845" y="68"/>
                    <a:pt x="845" y="68"/>
                    <a:pt x="845" y="68"/>
                  </a:cubicBezTo>
                  <a:cubicBezTo>
                    <a:pt x="845" y="67"/>
                    <a:pt x="844" y="66"/>
                    <a:pt x="844" y="65"/>
                  </a:cubicBezTo>
                  <a:cubicBezTo>
                    <a:pt x="844" y="65"/>
                    <a:pt x="844" y="65"/>
                    <a:pt x="844" y="65"/>
                  </a:cubicBezTo>
                  <a:cubicBezTo>
                    <a:pt x="844" y="65"/>
                    <a:pt x="843" y="64"/>
                    <a:pt x="843" y="64"/>
                  </a:cubicBezTo>
                  <a:cubicBezTo>
                    <a:pt x="842" y="64"/>
                    <a:pt x="841" y="64"/>
                    <a:pt x="840" y="63"/>
                  </a:cubicBezTo>
                  <a:cubicBezTo>
                    <a:pt x="840" y="63"/>
                    <a:pt x="839" y="63"/>
                    <a:pt x="839" y="63"/>
                  </a:cubicBezTo>
                  <a:cubicBezTo>
                    <a:pt x="837" y="62"/>
                    <a:pt x="835" y="61"/>
                    <a:pt x="833" y="60"/>
                  </a:cubicBezTo>
                  <a:cubicBezTo>
                    <a:pt x="832" y="59"/>
                    <a:pt x="832" y="58"/>
                    <a:pt x="831" y="57"/>
                  </a:cubicBezTo>
                  <a:cubicBezTo>
                    <a:pt x="831" y="56"/>
                    <a:pt x="831" y="56"/>
                    <a:pt x="830" y="56"/>
                  </a:cubicBezTo>
                  <a:cubicBezTo>
                    <a:pt x="830" y="56"/>
                    <a:pt x="829" y="56"/>
                    <a:pt x="828" y="56"/>
                  </a:cubicBezTo>
                  <a:cubicBezTo>
                    <a:pt x="828" y="56"/>
                    <a:pt x="827" y="56"/>
                    <a:pt x="827" y="56"/>
                  </a:cubicBezTo>
                  <a:cubicBezTo>
                    <a:pt x="825" y="57"/>
                    <a:pt x="823" y="58"/>
                    <a:pt x="821" y="58"/>
                  </a:cubicBezTo>
                  <a:cubicBezTo>
                    <a:pt x="821" y="58"/>
                    <a:pt x="820" y="58"/>
                    <a:pt x="820" y="58"/>
                  </a:cubicBezTo>
                  <a:cubicBezTo>
                    <a:pt x="815" y="58"/>
                    <a:pt x="810" y="53"/>
                    <a:pt x="809" y="51"/>
                  </a:cubicBezTo>
                  <a:cubicBezTo>
                    <a:pt x="807" y="49"/>
                    <a:pt x="806" y="44"/>
                    <a:pt x="806" y="43"/>
                  </a:cubicBezTo>
                  <a:cubicBezTo>
                    <a:pt x="805" y="42"/>
                    <a:pt x="805" y="41"/>
                    <a:pt x="805" y="39"/>
                  </a:cubicBezTo>
                  <a:cubicBezTo>
                    <a:pt x="805" y="39"/>
                    <a:pt x="805" y="39"/>
                    <a:pt x="805" y="39"/>
                  </a:cubicBezTo>
                  <a:cubicBezTo>
                    <a:pt x="804" y="38"/>
                    <a:pt x="802" y="37"/>
                    <a:pt x="802" y="35"/>
                  </a:cubicBezTo>
                  <a:cubicBezTo>
                    <a:pt x="801" y="33"/>
                    <a:pt x="802" y="31"/>
                    <a:pt x="802" y="29"/>
                  </a:cubicBezTo>
                  <a:cubicBezTo>
                    <a:pt x="802" y="29"/>
                    <a:pt x="802" y="28"/>
                    <a:pt x="803" y="28"/>
                  </a:cubicBezTo>
                  <a:cubicBezTo>
                    <a:pt x="803" y="28"/>
                    <a:pt x="803" y="28"/>
                    <a:pt x="803" y="27"/>
                  </a:cubicBezTo>
                  <a:cubicBezTo>
                    <a:pt x="803" y="27"/>
                    <a:pt x="803" y="27"/>
                    <a:pt x="803" y="26"/>
                  </a:cubicBezTo>
                  <a:cubicBezTo>
                    <a:pt x="803" y="26"/>
                    <a:pt x="802" y="26"/>
                    <a:pt x="802" y="26"/>
                  </a:cubicBezTo>
                  <a:cubicBezTo>
                    <a:pt x="802" y="26"/>
                    <a:pt x="801" y="27"/>
                    <a:pt x="800" y="27"/>
                  </a:cubicBezTo>
                  <a:cubicBezTo>
                    <a:pt x="800" y="27"/>
                    <a:pt x="799" y="28"/>
                    <a:pt x="799" y="28"/>
                  </a:cubicBezTo>
                  <a:cubicBezTo>
                    <a:pt x="798" y="29"/>
                    <a:pt x="797" y="30"/>
                    <a:pt x="796" y="31"/>
                  </a:cubicBezTo>
                  <a:cubicBezTo>
                    <a:pt x="795" y="32"/>
                    <a:pt x="792" y="33"/>
                    <a:pt x="791" y="33"/>
                  </a:cubicBezTo>
                  <a:cubicBezTo>
                    <a:pt x="790" y="34"/>
                    <a:pt x="788" y="34"/>
                    <a:pt x="787" y="34"/>
                  </a:cubicBezTo>
                  <a:cubicBezTo>
                    <a:pt x="787" y="34"/>
                    <a:pt x="787" y="35"/>
                    <a:pt x="787" y="36"/>
                  </a:cubicBezTo>
                  <a:cubicBezTo>
                    <a:pt x="787" y="36"/>
                    <a:pt x="787" y="36"/>
                    <a:pt x="787" y="37"/>
                  </a:cubicBezTo>
                  <a:cubicBezTo>
                    <a:pt x="786" y="39"/>
                    <a:pt x="785" y="40"/>
                    <a:pt x="784" y="42"/>
                  </a:cubicBezTo>
                  <a:cubicBezTo>
                    <a:pt x="783" y="43"/>
                    <a:pt x="782" y="44"/>
                    <a:pt x="781" y="44"/>
                  </a:cubicBezTo>
                  <a:cubicBezTo>
                    <a:pt x="781" y="44"/>
                    <a:pt x="781" y="45"/>
                    <a:pt x="781" y="45"/>
                  </a:cubicBezTo>
                  <a:cubicBezTo>
                    <a:pt x="781" y="46"/>
                    <a:pt x="781" y="46"/>
                    <a:pt x="781" y="46"/>
                  </a:cubicBezTo>
                  <a:cubicBezTo>
                    <a:pt x="780" y="48"/>
                    <a:pt x="780" y="51"/>
                    <a:pt x="778" y="53"/>
                  </a:cubicBezTo>
                  <a:cubicBezTo>
                    <a:pt x="775" y="57"/>
                    <a:pt x="767" y="58"/>
                    <a:pt x="767" y="58"/>
                  </a:cubicBezTo>
                  <a:cubicBezTo>
                    <a:pt x="767" y="58"/>
                    <a:pt x="767" y="58"/>
                    <a:pt x="766" y="58"/>
                  </a:cubicBezTo>
                  <a:cubicBezTo>
                    <a:pt x="765" y="58"/>
                    <a:pt x="764" y="57"/>
                    <a:pt x="762" y="57"/>
                  </a:cubicBezTo>
                  <a:cubicBezTo>
                    <a:pt x="762" y="57"/>
                    <a:pt x="762" y="57"/>
                    <a:pt x="762" y="57"/>
                  </a:cubicBezTo>
                  <a:cubicBezTo>
                    <a:pt x="761" y="59"/>
                    <a:pt x="760" y="62"/>
                    <a:pt x="757" y="63"/>
                  </a:cubicBezTo>
                  <a:cubicBezTo>
                    <a:pt x="756" y="63"/>
                    <a:pt x="756" y="63"/>
                    <a:pt x="755" y="63"/>
                  </a:cubicBezTo>
                  <a:cubicBezTo>
                    <a:pt x="751" y="63"/>
                    <a:pt x="747" y="60"/>
                    <a:pt x="747" y="59"/>
                  </a:cubicBezTo>
                  <a:cubicBezTo>
                    <a:pt x="745" y="58"/>
                    <a:pt x="745" y="57"/>
                    <a:pt x="744" y="56"/>
                  </a:cubicBezTo>
                  <a:cubicBezTo>
                    <a:pt x="744" y="56"/>
                    <a:pt x="744" y="55"/>
                    <a:pt x="744" y="55"/>
                  </a:cubicBezTo>
                  <a:cubicBezTo>
                    <a:pt x="743" y="55"/>
                    <a:pt x="743" y="54"/>
                    <a:pt x="742" y="54"/>
                  </a:cubicBezTo>
                  <a:cubicBezTo>
                    <a:pt x="742" y="54"/>
                    <a:pt x="742" y="54"/>
                    <a:pt x="742" y="54"/>
                  </a:cubicBezTo>
                  <a:cubicBezTo>
                    <a:pt x="741" y="54"/>
                    <a:pt x="740" y="54"/>
                    <a:pt x="740" y="54"/>
                  </a:cubicBezTo>
                  <a:cubicBezTo>
                    <a:pt x="739" y="54"/>
                    <a:pt x="738" y="54"/>
                    <a:pt x="738" y="54"/>
                  </a:cubicBezTo>
                  <a:cubicBezTo>
                    <a:pt x="737" y="54"/>
                    <a:pt x="737" y="54"/>
                    <a:pt x="737" y="54"/>
                  </a:cubicBezTo>
                  <a:cubicBezTo>
                    <a:pt x="737" y="54"/>
                    <a:pt x="736" y="54"/>
                    <a:pt x="736" y="54"/>
                  </a:cubicBezTo>
                  <a:cubicBezTo>
                    <a:pt x="736" y="54"/>
                    <a:pt x="735" y="55"/>
                    <a:pt x="735" y="55"/>
                  </a:cubicBezTo>
                  <a:cubicBezTo>
                    <a:pt x="732" y="55"/>
                    <a:pt x="731" y="54"/>
                    <a:pt x="729" y="54"/>
                  </a:cubicBezTo>
                  <a:cubicBezTo>
                    <a:pt x="728" y="53"/>
                    <a:pt x="727" y="52"/>
                    <a:pt x="725" y="51"/>
                  </a:cubicBezTo>
                  <a:cubicBezTo>
                    <a:pt x="725" y="51"/>
                    <a:pt x="725" y="51"/>
                    <a:pt x="724" y="51"/>
                  </a:cubicBezTo>
                  <a:cubicBezTo>
                    <a:pt x="723" y="50"/>
                    <a:pt x="721" y="50"/>
                    <a:pt x="721" y="50"/>
                  </a:cubicBezTo>
                  <a:cubicBezTo>
                    <a:pt x="720" y="50"/>
                    <a:pt x="718" y="50"/>
                    <a:pt x="718" y="50"/>
                  </a:cubicBezTo>
                  <a:cubicBezTo>
                    <a:pt x="717" y="51"/>
                    <a:pt x="717" y="51"/>
                    <a:pt x="717" y="51"/>
                  </a:cubicBezTo>
                  <a:cubicBezTo>
                    <a:pt x="716" y="52"/>
                    <a:pt x="715" y="54"/>
                    <a:pt x="714" y="55"/>
                  </a:cubicBezTo>
                  <a:cubicBezTo>
                    <a:pt x="713" y="55"/>
                    <a:pt x="712" y="56"/>
                    <a:pt x="711" y="56"/>
                  </a:cubicBezTo>
                  <a:cubicBezTo>
                    <a:pt x="711" y="56"/>
                    <a:pt x="711" y="56"/>
                    <a:pt x="711" y="56"/>
                  </a:cubicBezTo>
                  <a:cubicBezTo>
                    <a:pt x="711" y="58"/>
                    <a:pt x="711" y="61"/>
                    <a:pt x="709" y="63"/>
                  </a:cubicBezTo>
                  <a:cubicBezTo>
                    <a:pt x="707" y="65"/>
                    <a:pt x="704" y="66"/>
                    <a:pt x="700" y="66"/>
                  </a:cubicBezTo>
                  <a:cubicBezTo>
                    <a:pt x="700" y="66"/>
                    <a:pt x="700" y="66"/>
                    <a:pt x="699" y="66"/>
                  </a:cubicBezTo>
                  <a:cubicBezTo>
                    <a:pt x="698" y="66"/>
                    <a:pt x="695" y="66"/>
                    <a:pt x="693" y="65"/>
                  </a:cubicBezTo>
                  <a:cubicBezTo>
                    <a:pt x="693" y="65"/>
                    <a:pt x="692" y="65"/>
                    <a:pt x="691" y="65"/>
                  </a:cubicBezTo>
                  <a:cubicBezTo>
                    <a:pt x="691" y="65"/>
                    <a:pt x="691" y="65"/>
                    <a:pt x="690" y="65"/>
                  </a:cubicBezTo>
                  <a:cubicBezTo>
                    <a:pt x="689" y="65"/>
                    <a:pt x="686" y="65"/>
                    <a:pt x="684" y="63"/>
                  </a:cubicBezTo>
                  <a:cubicBezTo>
                    <a:pt x="682" y="62"/>
                    <a:pt x="681" y="59"/>
                    <a:pt x="681" y="57"/>
                  </a:cubicBezTo>
                  <a:cubicBezTo>
                    <a:pt x="681" y="57"/>
                    <a:pt x="681" y="57"/>
                    <a:pt x="681" y="57"/>
                  </a:cubicBezTo>
                  <a:cubicBezTo>
                    <a:pt x="681" y="56"/>
                    <a:pt x="681" y="56"/>
                    <a:pt x="681" y="56"/>
                  </a:cubicBezTo>
                  <a:cubicBezTo>
                    <a:pt x="681" y="56"/>
                    <a:pt x="680" y="56"/>
                    <a:pt x="680" y="56"/>
                  </a:cubicBezTo>
                  <a:cubicBezTo>
                    <a:pt x="680" y="56"/>
                    <a:pt x="680" y="56"/>
                    <a:pt x="679" y="56"/>
                  </a:cubicBezTo>
                  <a:cubicBezTo>
                    <a:pt x="679" y="56"/>
                    <a:pt x="679" y="56"/>
                    <a:pt x="679" y="56"/>
                  </a:cubicBezTo>
                  <a:cubicBezTo>
                    <a:pt x="678" y="56"/>
                    <a:pt x="675" y="56"/>
                    <a:pt x="674" y="54"/>
                  </a:cubicBezTo>
                  <a:cubicBezTo>
                    <a:pt x="671" y="52"/>
                    <a:pt x="671" y="50"/>
                    <a:pt x="671" y="48"/>
                  </a:cubicBezTo>
                  <a:cubicBezTo>
                    <a:pt x="671" y="48"/>
                    <a:pt x="671" y="48"/>
                    <a:pt x="671" y="48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69" y="48"/>
                    <a:pt x="668" y="48"/>
                    <a:pt x="668" y="48"/>
                  </a:cubicBezTo>
                  <a:cubicBezTo>
                    <a:pt x="667" y="48"/>
                    <a:pt x="666" y="48"/>
                    <a:pt x="665" y="48"/>
                  </a:cubicBezTo>
                  <a:cubicBezTo>
                    <a:pt x="664" y="48"/>
                    <a:pt x="663" y="47"/>
                    <a:pt x="662" y="46"/>
                  </a:cubicBezTo>
                  <a:cubicBezTo>
                    <a:pt x="661" y="46"/>
                    <a:pt x="661" y="46"/>
                    <a:pt x="661" y="46"/>
                  </a:cubicBezTo>
                  <a:cubicBezTo>
                    <a:pt x="660" y="46"/>
                    <a:pt x="660" y="46"/>
                    <a:pt x="659" y="46"/>
                  </a:cubicBezTo>
                  <a:cubicBezTo>
                    <a:pt x="659" y="46"/>
                    <a:pt x="659" y="46"/>
                    <a:pt x="659" y="46"/>
                  </a:cubicBezTo>
                  <a:cubicBezTo>
                    <a:pt x="658" y="46"/>
                    <a:pt x="658" y="46"/>
                    <a:pt x="658" y="46"/>
                  </a:cubicBezTo>
                  <a:cubicBezTo>
                    <a:pt x="657" y="47"/>
                    <a:pt x="656" y="48"/>
                    <a:pt x="655" y="48"/>
                  </a:cubicBezTo>
                  <a:cubicBezTo>
                    <a:pt x="654" y="49"/>
                    <a:pt x="650" y="51"/>
                    <a:pt x="648" y="51"/>
                  </a:cubicBezTo>
                  <a:cubicBezTo>
                    <a:pt x="647" y="51"/>
                    <a:pt x="645" y="51"/>
                    <a:pt x="644" y="51"/>
                  </a:cubicBezTo>
                  <a:cubicBezTo>
                    <a:pt x="643" y="51"/>
                    <a:pt x="640" y="51"/>
                    <a:pt x="638" y="50"/>
                  </a:cubicBezTo>
                  <a:cubicBezTo>
                    <a:pt x="637" y="50"/>
                    <a:pt x="636" y="49"/>
                    <a:pt x="635" y="49"/>
                  </a:cubicBezTo>
                  <a:cubicBezTo>
                    <a:pt x="634" y="49"/>
                    <a:pt x="634" y="48"/>
                    <a:pt x="634" y="48"/>
                  </a:cubicBezTo>
                  <a:cubicBezTo>
                    <a:pt x="633" y="48"/>
                    <a:pt x="632" y="48"/>
                    <a:pt x="631" y="48"/>
                  </a:cubicBezTo>
                  <a:cubicBezTo>
                    <a:pt x="630" y="48"/>
                    <a:pt x="628" y="48"/>
                    <a:pt x="627" y="48"/>
                  </a:cubicBezTo>
                  <a:cubicBezTo>
                    <a:pt x="627" y="47"/>
                    <a:pt x="627" y="47"/>
                    <a:pt x="626" y="47"/>
                  </a:cubicBezTo>
                  <a:cubicBezTo>
                    <a:pt x="624" y="47"/>
                    <a:pt x="620" y="46"/>
                    <a:pt x="618" y="44"/>
                  </a:cubicBezTo>
                  <a:cubicBezTo>
                    <a:pt x="616" y="42"/>
                    <a:pt x="616" y="40"/>
                    <a:pt x="616" y="38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16" y="36"/>
                    <a:pt x="615" y="35"/>
                    <a:pt x="615" y="33"/>
                  </a:cubicBezTo>
                  <a:cubicBezTo>
                    <a:pt x="615" y="33"/>
                    <a:pt x="615" y="31"/>
                    <a:pt x="615" y="30"/>
                  </a:cubicBezTo>
                  <a:cubicBezTo>
                    <a:pt x="615" y="30"/>
                    <a:pt x="614" y="28"/>
                    <a:pt x="613" y="27"/>
                  </a:cubicBezTo>
                  <a:cubicBezTo>
                    <a:pt x="613" y="27"/>
                    <a:pt x="612" y="27"/>
                    <a:pt x="611" y="26"/>
                  </a:cubicBezTo>
                  <a:cubicBezTo>
                    <a:pt x="610" y="25"/>
                    <a:pt x="609" y="25"/>
                    <a:pt x="608" y="24"/>
                  </a:cubicBezTo>
                  <a:cubicBezTo>
                    <a:pt x="607" y="23"/>
                    <a:pt x="605" y="19"/>
                    <a:pt x="604" y="17"/>
                  </a:cubicBezTo>
                  <a:cubicBezTo>
                    <a:pt x="603" y="15"/>
                    <a:pt x="603" y="14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2" y="13"/>
                    <a:pt x="602" y="13"/>
                    <a:pt x="602" y="12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599" y="11"/>
                    <a:pt x="599" y="11"/>
                  </a:cubicBezTo>
                  <a:cubicBezTo>
                    <a:pt x="598" y="11"/>
                    <a:pt x="598" y="11"/>
                    <a:pt x="598" y="11"/>
                  </a:cubicBezTo>
                  <a:cubicBezTo>
                    <a:pt x="596" y="11"/>
                    <a:pt x="595" y="11"/>
                    <a:pt x="594" y="11"/>
                  </a:cubicBezTo>
                  <a:cubicBezTo>
                    <a:pt x="593" y="11"/>
                    <a:pt x="593" y="11"/>
                    <a:pt x="592" y="11"/>
                  </a:cubicBezTo>
                  <a:cubicBezTo>
                    <a:pt x="590" y="11"/>
                    <a:pt x="586" y="9"/>
                    <a:pt x="584" y="6"/>
                  </a:cubicBezTo>
                  <a:cubicBezTo>
                    <a:pt x="583" y="4"/>
                    <a:pt x="583" y="2"/>
                    <a:pt x="583" y="1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2" y="0"/>
                    <a:pt x="582" y="0"/>
                    <a:pt x="582" y="0"/>
                  </a:cubicBezTo>
                  <a:cubicBezTo>
                    <a:pt x="582" y="1"/>
                    <a:pt x="581" y="3"/>
                    <a:pt x="580" y="4"/>
                  </a:cubicBezTo>
                  <a:cubicBezTo>
                    <a:pt x="578" y="5"/>
                    <a:pt x="576" y="5"/>
                    <a:pt x="574" y="5"/>
                  </a:cubicBezTo>
                  <a:cubicBezTo>
                    <a:pt x="574" y="5"/>
                    <a:pt x="574" y="5"/>
                    <a:pt x="574" y="5"/>
                  </a:cubicBezTo>
                  <a:cubicBezTo>
                    <a:pt x="574" y="5"/>
                    <a:pt x="573" y="5"/>
                    <a:pt x="573" y="5"/>
                  </a:cubicBezTo>
                  <a:cubicBezTo>
                    <a:pt x="573" y="5"/>
                    <a:pt x="573" y="6"/>
                    <a:pt x="573" y="6"/>
                  </a:cubicBezTo>
                  <a:cubicBezTo>
                    <a:pt x="572" y="7"/>
                    <a:pt x="571" y="9"/>
                    <a:pt x="570" y="10"/>
                  </a:cubicBezTo>
                  <a:cubicBezTo>
                    <a:pt x="568" y="11"/>
                    <a:pt x="565" y="11"/>
                    <a:pt x="563" y="11"/>
                  </a:cubicBezTo>
                  <a:cubicBezTo>
                    <a:pt x="562" y="11"/>
                    <a:pt x="562" y="11"/>
                    <a:pt x="561" y="11"/>
                  </a:cubicBezTo>
                  <a:cubicBezTo>
                    <a:pt x="559" y="10"/>
                    <a:pt x="558" y="9"/>
                    <a:pt x="557" y="8"/>
                  </a:cubicBezTo>
                  <a:cubicBezTo>
                    <a:pt x="557" y="8"/>
                    <a:pt x="557" y="8"/>
                    <a:pt x="557" y="8"/>
                  </a:cubicBezTo>
                  <a:cubicBezTo>
                    <a:pt x="556" y="7"/>
                    <a:pt x="554" y="7"/>
                    <a:pt x="554" y="7"/>
                  </a:cubicBezTo>
                  <a:cubicBezTo>
                    <a:pt x="554" y="7"/>
                    <a:pt x="554" y="7"/>
                    <a:pt x="553" y="7"/>
                  </a:cubicBezTo>
                  <a:cubicBezTo>
                    <a:pt x="552" y="6"/>
                    <a:pt x="550" y="6"/>
                    <a:pt x="549" y="5"/>
                  </a:cubicBezTo>
                  <a:cubicBezTo>
                    <a:pt x="547" y="4"/>
                    <a:pt x="546" y="3"/>
                    <a:pt x="546" y="1"/>
                  </a:cubicBezTo>
                  <a:cubicBezTo>
                    <a:pt x="546" y="2"/>
                    <a:pt x="545" y="3"/>
                    <a:pt x="545" y="3"/>
                  </a:cubicBezTo>
                  <a:cubicBezTo>
                    <a:pt x="538" y="17"/>
                    <a:pt x="538" y="17"/>
                    <a:pt x="538" y="17"/>
                  </a:cubicBezTo>
                  <a:cubicBezTo>
                    <a:pt x="537" y="12"/>
                    <a:pt x="537" y="12"/>
                    <a:pt x="537" y="12"/>
                  </a:cubicBezTo>
                  <a:cubicBezTo>
                    <a:pt x="536" y="12"/>
                    <a:pt x="535" y="13"/>
                    <a:pt x="534" y="14"/>
                  </a:cubicBezTo>
                  <a:cubicBezTo>
                    <a:pt x="534" y="14"/>
                    <a:pt x="534" y="14"/>
                    <a:pt x="533" y="14"/>
                  </a:cubicBezTo>
                  <a:cubicBezTo>
                    <a:pt x="533" y="14"/>
                    <a:pt x="533" y="15"/>
                    <a:pt x="533" y="15"/>
                  </a:cubicBezTo>
                  <a:cubicBezTo>
                    <a:pt x="533" y="15"/>
                    <a:pt x="533" y="15"/>
                    <a:pt x="533" y="15"/>
                  </a:cubicBezTo>
                  <a:cubicBezTo>
                    <a:pt x="534" y="15"/>
                    <a:pt x="536" y="16"/>
                    <a:pt x="537" y="17"/>
                  </a:cubicBezTo>
                  <a:cubicBezTo>
                    <a:pt x="539" y="18"/>
                    <a:pt x="541" y="21"/>
                    <a:pt x="542" y="23"/>
                  </a:cubicBezTo>
                  <a:cubicBezTo>
                    <a:pt x="543" y="25"/>
                    <a:pt x="544" y="29"/>
                    <a:pt x="543" y="32"/>
                  </a:cubicBezTo>
                  <a:cubicBezTo>
                    <a:pt x="543" y="33"/>
                    <a:pt x="542" y="34"/>
                    <a:pt x="542" y="35"/>
                  </a:cubicBezTo>
                  <a:cubicBezTo>
                    <a:pt x="542" y="35"/>
                    <a:pt x="542" y="35"/>
                    <a:pt x="542" y="35"/>
                  </a:cubicBezTo>
                  <a:cubicBezTo>
                    <a:pt x="542" y="35"/>
                    <a:pt x="543" y="35"/>
                    <a:pt x="543" y="35"/>
                  </a:cubicBezTo>
                  <a:cubicBezTo>
                    <a:pt x="545" y="35"/>
                    <a:pt x="550" y="36"/>
                    <a:pt x="552" y="39"/>
                  </a:cubicBezTo>
                  <a:cubicBezTo>
                    <a:pt x="554" y="43"/>
                    <a:pt x="553" y="48"/>
                    <a:pt x="552" y="49"/>
                  </a:cubicBezTo>
                  <a:cubicBezTo>
                    <a:pt x="551" y="51"/>
                    <a:pt x="550" y="52"/>
                    <a:pt x="549" y="52"/>
                  </a:cubicBezTo>
                  <a:cubicBezTo>
                    <a:pt x="549" y="52"/>
                    <a:pt x="549" y="53"/>
                    <a:pt x="549" y="53"/>
                  </a:cubicBezTo>
                  <a:cubicBezTo>
                    <a:pt x="549" y="53"/>
                    <a:pt x="551" y="57"/>
                    <a:pt x="550" y="61"/>
                  </a:cubicBezTo>
                  <a:cubicBezTo>
                    <a:pt x="549" y="63"/>
                    <a:pt x="546" y="65"/>
                    <a:pt x="544" y="66"/>
                  </a:cubicBezTo>
                  <a:cubicBezTo>
                    <a:pt x="544" y="66"/>
                    <a:pt x="544" y="66"/>
                    <a:pt x="544" y="66"/>
                  </a:cubicBezTo>
                  <a:cubicBezTo>
                    <a:pt x="543" y="66"/>
                    <a:pt x="543" y="66"/>
                    <a:pt x="542" y="66"/>
                  </a:cubicBezTo>
                  <a:cubicBezTo>
                    <a:pt x="541" y="66"/>
                    <a:pt x="539" y="65"/>
                    <a:pt x="538" y="65"/>
                  </a:cubicBezTo>
                  <a:cubicBezTo>
                    <a:pt x="538" y="65"/>
                    <a:pt x="538" y="65"/>
                    <a:pt x="538" y="65"/>
                  </a:cubicBezTo>
                  <a:cubicBezTo>
                    <a:pt x="537" y="65"/>
                    <a:pt x="536" y="65"/>
                    <a:pt x="535" y="65"/>
                  </a:cubicBezTo>
                  <a:cubicBezTo>
                    <a:pt x="535" y="65"/>
                    <a:pt x="535" y="65"/>
                    <a:pt x="534" y="66"/>
                  </a:cubicBezTo>
                  <a:cubicBezTo>
                    <a:pt x="533" y="67"/>
                    <a:pt x="532" y="68"/>
                    <a:pt x="530" y="69"/>
                  </a:cubicBezTo>
                  <a:cubicBezTo>
                    <a:pt x="529" y="69"/>
                    <a:pt x="528" y="69"/>
                    <a:pt x="527" y="69"/>
                  </a:cubicBezTo>
                  <a:cubicBezTo>
                    <a:pt x="526" y="69"/>
                    <a:pt x="526" y="69"/>
                    <a:pt x="525" y="69"/>
                  </a:cubicBezTo>
                  <a:cubicBezTo>
                    <a:pt x="524" y="69"/>
                    <a:pt x="524" y="69"/>
                    <a:pt x="524" y="69"/>
                  </a:cubicBezTo>
                  <a:cubicBezTo>
                    <a:pt x="523" y="69"/>
                    <a:pt x="522" y="70"/>
                    <a:pt x="521" y="71"/>
                  </a:cubicBezTo>
                  <a:cubicBezTo>
                    <a:pt x="520" y="72"/>
                    <a:pt x="517" y="74"/>
                    <a:pt x="516" y="76"/>
                  </a:cubicBezTo>
                  <a:cubicBezTo>
                    <a:pt x="515" y="76"/>
                    <a:pt x="515" y="77"/>
                    <a:pt x="514" y="78"/>
                  </a:cubicBezTo>
                  <a:cubicBezTo>
                    <a:pt x="513" y="80"/>
                    <a:pt x="511" y="82"/>
                    <a:pt x="510" y="83"/>
                  </a:cubicBezTo>
                  <a:cubicBezTo>
                    <a:pt x="510" y="83"/>
                    <a:pt x="507" y="86"/>
                    <a:pt x="504" y="87"/>
                  </a:cubicBezTo>
                  <a:cubicBezTo>
                    <a:pt x="503" y="88"/>
                    <a:pt x="500" y="89"/>
                    <a:pt x="498" y="89"/>
                  </a:cubicBezTo>
                  <a:cubicBezTo>
                    <a:pt x="498" y="89"/>
                    <a:pt x="498" y="89"/>
                    <a:pt x="497" y="89"/>
                  </a:cubicBezTo>
                  <a:cubicBezTo>
                    <a:pt x="495" y="89"/>
                    <a:pt x="491" y="88"/>
                    <a:pt x="489" y="86"/>
                  </a:cubicBezTo>
                  <a:cubicBezTo>
                    <a:pt x="488" y="84"/>
                    <a:pt x="487" y="83"/>
                    <a:pt x="487" y="81"/>
                  </a:cubicBezTo>
                  <a:cubicBezTo>
                    <a:pt x="486" y="81"/>
                    <a:pt x="485" y="81"/>
                    <a:pt x="485" y="81"/>
                  </a:cubicBezTo>
                  <a:cubicBezTo>
                    <a:pt x="484" y="81"/>
                    <a:pt x="484" y="81"/>
                    <a:pt x="484" y="81"/>
                  </a:cubicBezTo>
                  <a:cubicBezTo>
                    <a:pt x="484" y="81"/>
                    <a:pt x="483" y="82"/>
                    <a:pt x="483" y="82"/>
                  </a:cubicBezTo>
                  <a:cubicBezTo>
                    <a:pt x="482" y="82"/>
                    <a:pt x="481" y="83"/>
                    <a:pt x="480" y="83"/>
                  </a:cubicBezTo>
                  <a:cubicBezTo>
                    <a:pt x="480" y="83"/>
                    <a:pt x="479" y="84"/>
                    <a:pt x="478" y="84"/>
                  </a:cubicBezTo>
                  <a:cubicBezTo>
                    <a:pt x="478" y="84"/>
                    <a:pt x="477" y="84"/>
                    <a:pt x="477" y="84"/>
                  </a:cubicBezTo>
                  <a:cubicBezTo>
                    <a:pt x="477" y="84"/>
                    <a:pt x="476" y="84"/>
                    <a:pt x="476" y="85"/>
                  </a:cubicBezTo>
                  <a:cubicBezTo>
                    <a:pt x="474" y="85"/>
                    <a:pt x="473" y="86"/>
                    <a:pt x="471" y="86"/>
                  </a:cubicBezTo>
                  <a:cubicBezTo>
                    <a:pt x="471" y="86"/>
                    <a:pt x="470" y="86"/>
                    <a:pt x="469" y="86"/>
                  </a:cubicBezTo>
                  <a:cubicBezTo>
                    <a:pt x="469" y="86"/>
                    <a:pt x="468" y="86"/>
                    <a:pt x="468" y="86"/>
                  </a:cubicBezTo>
                  <a:cubicBezTo>
                    <a:pt x="468" y="86"/>
                    <a:pt x="467" y="86"/>
                    <a:pt x="467" y="86"/>
                  </a:cubicBezTo>
                  <a:cubicBezTo>
                    <a:pt x="467" y="86"/>
                    <a:pt x="467" y="87"/>
                    <a:pt x="466" y="87"/>
                  </a:cubicBezTo>
                  <a:cubicBezTo>
                    <a:pt x="467" y="87"/>
                    <a:pt x="467" y="88"/>
                    <a:pt x="467" y="89"/>
                  </a:cubicBezTo>
                  <a:cubicBezTo>
                    <a:pt x="467" y="89"/>
                    <a:pt x="467" y="89"/>
                    <a:pt x="467" y="89"/>
                  </a:cubicBezTo>
                  <a:cubicBezTo>
                    <a:pt x="468" y="90"/>
                    <a:pt x="469" y="90"/>
                    <a:pt x="470" y="92"/>
                  </a:cubicBezTo>
                  <a:cubicBezTo>
                    <a:pt x="471" y="93"/>
                    <a:pt x="471" y="96"/>
                    <a:pt x="472" y="98"/>
                  </a:cubicBezTo>
                  <a:cubicBezTo>
                    <a:pt x="472" y="99"/>
                    <a:pt x="472" y="100"/>
                    <a:pt x="472" y="100"/>
                  </a:cubicBezTo>
                  <a:cubicBezTo>
                    <a:pt x="472" y="101"/>
                    <a:pt x="473" y="103"/>
                    <a:pt x="474" y="104"/>
                  </a:cubicBezTo>
                  <a:cubicBezTo>
                    <a:pt x="474" y="104"/>
                    <a:pt x="474" y="105"/>
                    <a:pt x="474" y="106"/>
                  </a:cubicBezTo>
                  <a:cubicBezTo>
                    <a:pt x="475" y="108"/>
                    <a:pt x="477" y="110"/>
                    <a:pt x="477" y="112"/>
                  </a:cubicBezTo>
                  <a:cubicBezTo>
                    <a:pt x="477" y="113"/>
                    <a:pt x="477" y="117"/>
                    <a:pt x="476" y="120"/>
                  </a:cubicBezTo>
                  <a:cubicBezTo>
                    <a:pt x="475" y="122"/>
                    <a:pt x="473" y="123"/>
                    <a:pt x="472" y="123"/>
                  </a:cubicBezTo>
                  <a:cubicBezTo>
                    <a:pt x="471" y="124"/>
                    <a:pt x="471" y="124"/>
                    <a:pt x="471" y="124"/>
                  </a:cubicBezTo>
                  <a:cubicBezTo>
                    <a:pt x="471" y="124"/>
                    <a:pt x="471" y="124"/>
                    <a:pt x="470" y="124"/>
                  </a:cubicBezTo>
                  <a:cubicBezTo>
                    <a:pt x="470" y="125"/>
                    <a:pt x="470" y="125"/>
                    <a:pt x="469" y="125"/>
                  </a:cubicBezTo>
                  <a:cubicBezTo>
                    <a:pt x="469" y="126"/>
                    <a:pt x="469" y="126"/>
                    <a:pt x="469" y="126"/>
                  </a:cubicBezTo>
                  <a:cubicBezTo>
                    <a:pt x="469" y="128"/>
                    <a:pt x="469" y="130"/>
                    <a:pt x="467" y="132"/>
                  </a:cubicBezTo>
                  <a:cubicBezTo>
                    <a:pt x="465" y="135"/>
                    <a:pt x="460" y="137"/>
                    <a:pt x="460" y="137"/>
                  </a:cubicBezTo>
                  <a:cubicBezTo>
                    <a:pt x="458" y="138"/>
                    <a:pt x="457" y="138"/>
                    <a:pt x="456" y="138"/>
                  </a:cubicBezTo>
                  <a:cubicBezTo>
                    <a:pt x="455" y="138"/>
                    <a:pt x="454" y="138"/>
                    <a:pt x="454" y="138"/>
                  </a:cubicBezTo>
                  <a:cubicBezTo>
                    <a:pt x="454" y="138"/>
                    <a:pt x="453" y="138"/>
                    <a:pt x="453" y="139"/>
                  </a:cubicBezTo>
                  <a:cubicBezTo>
                    <a:pt x="452" y="140"/>
                    <a:pt x="452" y="143"/>
                    <a:pt x="452" y="145"/>
                  </a:cubicBezTo>
                  <a:cubicBezTo>
                    <a:pt x="452" y="145"/>
                    <a:pt x="452" y="146"/>
                    <a:pt x="452" y="146"/>
                  </a:cubicBezTo>
                  <a:cubicBezTo>
                    <a:pt x="452" y="146"/>
                    <a:pt x="452" y="147"/>
                    <a:pt x="452" y="147"/>
                  </a:cubicBezTo>
                  <a:cubicBezTo>
                    <a:pt x="452" y="148"/>
                    <a:pt x="452" y="150"/>
                    <a:pt x="452" y="151"/>
                  </a:cubicBezTo>
                  <a:cubicBezTo>
                    <a:pt x="451" y="152"/>
                    <a:pt x="451" y="155"/>
                    <a:pt x="450" y="157"/>
                  </a:cubicBezTo>
                  <a:cubicBezTo>
                    <a:pt x="450" y="157"/>
                    <a:pt x="450" y="157"/>
                    <a:pt x="450" y="157"/>
                  </a:cubicBezTo>
                  <a:cubicBezTo>
                    <a:pt x="450" y="157"/>
                    <a:pt x="449" y="158"/>
                    <a:pt x="449" y="159"/>
                  </a:cubicBezTo>
                  <a:cubicBezTo>
                    <a:pt x="449" y="159"/>
                    <a:pt x="448" y="160"/>
                    <a:pt x="448" y="161"/>
                  </a:cubicBezTo>
                  <a:cubicBezTo>
                    <a:pt x="448" y="161"/>
                    <a:pt x="448" y="161"/>
                    <a:pt x="448" y="162"/>
                  </a:cubicBezTo>
                  <a:cubicBezTo>
                    <a:pt x="448" y="164"/>
                    <a:pt x="447" y="166"/>
                    <a:pt x="446" y="167"/>
                  </a:cubicBezTo>
                  <a:cubicBezTo>
                    <a:pt x="445" y="169"/>
                    <a:pt x="441" y="173"/>
                    <a:pt x="438" y="175"/>
                  </a:cubicBezTo>
                  <a:cubicBezTo>
                    <a:pt x="437" y="175"/>
                    <a:pt x="435" y="175"/>
                    <a:pt x="434" y="175"/>
                  </a:cubicBezTo>
                  <a:cubicBezTo>
                    <a:pt x="433" y="175"/>
                    <a:pt x="432" y="175"/>
                    <a:pt x="431" y="174"/>
                  </a:cubicBezTo>
                  <a:cubicBezTo>
                    <a:pt x="430" y="174"/>
                    <a:pt x="429" y="173"/>
                    <a:pt x="429" y="173"/>
                  </a:cubicBezTo>
                  <a:cubicBezTo>
                    <a:pt x="429" y="173"/>
                    <a:pt x="429" y="173"/>
                    <a:pt x="429" y="173"/>
                  </a:cubicBezTo>
                  <a:cubicBezTo>
                    <a:pt x="429" y="174"/>
                    <a:pt x="429" y="175"/>
                    <a:pt x="429" y="176"/>
                  </a:cubicBezTo>
                  <a:cubicBezTo>
                    <a:pt x="429" y="179"/>
                    <a:pt x="427" y="181"/>
                    <a:pt x="426" y="182"/>
                  </a:cubicBezTo>
                  <a:cubicBezTo>
                    <a:pt x="426" y="184"/>
                    <a:pt x="424" y="184"/>
                    <a:pt x="423" y="185"/>
                  </a:cubicBezTo>
                  <a:cubicBezTo>
                    <a:pt x="423" y="185"/>
                    <a:pt x="422" y="186"/>
                    <a:pt x="422" y="186"/>
                  </a:cubicBezTo>
                  <a:cubicBezTo>
                    <a:pt x="422" y="187"/>
                    <a:pt x="421" y="190"/>
                    <a:pt x="421" y="192"/>
                  </a:cubicBezTo>
                  <a:cubicBezTo>
                    <a:pt x="421" y="192"/>
                    <a:pt x="421" y="194"/>
                    <a:pt x="421" y="195"/>
                  </a:cubicBezTo>
                  <a:cubicBezTo>
                    <a:pt x="422" y="196"/>
                    <a:pt x="422" y="197"/>
                    <a:pt x="422" y="198"/>
                  </a:cubicBezTo>
                  <a:cubicBezTo>
                    <a:pt x="423" y="200"/>
                    <a:pt x="423" y="205"/>
                    <a:pt x="423" y="207"/>
                  </a:cubicBezTo>
                  <a:cubicBezTo>
                    <a:pt x="423" y="209"/>
                    <a:pt x="423" y="214"/>
                    <a:pt x="421" y="217"/>
                  </a:cubicBezTo>
                  <a:cubicBezTo>
                    <a:pt x="421" y="219"/>
                    <a:pt x="419" y="221"/>
                    <a:pt x="417" y="222"/>
                  </a:cubicBezTo>
                  <a:cubicBezTo>
                    <a:pt x="415" y="223"/>
                    <a:pt x="414" y="224"/>
                    <a:pt x="412" y="224"/>
                  </a:cubicBezTo>
                  <a:cubicBezTo>
                    <a:pt x="412" y="224"/>
                    <a:pt x="412" y="224"/>
                    <a:pt x="412" y="224"/>
                  </a:cubicBezTo>
                  <a:cubicBezTo>
                    <a:pt x="411" y="224"/>
                    <a:pt x="410" y="224"/>
                    <a:pt x="410" y="224"/>
                  </a:cubicBezTo>
                  <a:cubicBezTo>
                    <a:pt x="410" y="225"/>
                    <a:pt x="410" y="226"/>
                    <a:pt x="409" y="227"/>
                  </a:cubicBezTo>
                  <a:cubicBezTo>
                    <a:pt x="409" y="227"/>
                    <a:pt x="409" y="227"/>
                    <a:pt x="409" y="227"/>
                  </a:cubicBezTo>
                  <a:cubicBezTo>
                    <a:pt x="408" y="230"/>
                    <a:pt x="407" y="234"/>
                    <a:pt x="402" y="234"/>
                  </a:cubicBezTo>
                  <a:cubicBezTo>
                    <a:pt x="402" y="234"/>
                    <a:pt x="402" y="234"/>
                    <a:pt x="402" y="234"/>
                  </a:cubicBezTo>
                  <a:cubicBezTo>
                    <a:pt x="402" y="234"/>
                    <a:pt x="402" y="234"/>
                    <a:pt x="402" y="234"/>
                  </a:cubicBezTo>
                  <a:cubicBezTo>
                    <a:pt x="398" y="234"/>
                    <a:pt x="396" y="231"/>
                    <a:pt x="395" y="229"/>
                  </a:cubicBezTo>
                  <a:cubicBezTo>
                    <a:pt x="395" y="229"/>
                    <a:pt x="394" y="229"/>
                    <a:pt x="394" y="228"/>
                  </a:cubicBezTo>
                  <a:cubicBezTo>
                    <a:pt x="394" y="228"/>
                    <a:pt x="393" y="227"/>
                    <a:pt x="393" y="227"/>
                  </a:cubicBezTo>
                  <a:cubicBezTo>
                    <a:pt x="393" y="226"/>
                    <a:pt x="393" y="226"/>
                    <a:pt x="393" y="226"/>
                  </a:cubicBezTo>
                  <a:cubicBezTo>
                    <a:pt x="393" y="226"/>
                    <a:pt x="392" y="226"/>
                    <a:pt x="392" y="226"/>
                  </a:cubicBezTo>
                  <a:cubicBezTo>
                    <a:pt x="392" y="226"/>
                    <a:pt x="392" y="226"/>
                    <a:pt x="392" y="226"/>
                  </a:cubicBezTo>
                  <a:cubicBezTo>
                    <a:pt x="391" y="226"/>
                    <a:pt x="390" y="226"/>
                    <a:pt x="390" y="226"/>
                  </a:cubicBezTo>
                  <a:cubicBezTo>
                    <a:pt x="390" y="226"/>
                    <a:pt x="389" y="226"/>
                    <a:pt x="389" y="226"/>
                  </a:cubicBezTo>
                  <a:cubicBezTo>
                    <a:pt x="388" y="227"/>
                    <a:pt x="386" y="228"/>
                    <a:pt x="384" y="228"/>
                  </a:cubicBezTo>
                  <a:cubicBezTo>
                    <a:pt x="384" y="228"/>
                    <a:pt x="383" y="228"/>
                    <a:pt x="383" y="228"/>
                  </a:cubicBezTo>
                  <a:cubicBezTo>
                    <a:pt x="381" y="228"/>
                    <a:pt x="380" y="227"/>
                    <a:pt x="378" y="226"/>
                  </a:cubicBezTo>
                  <a:cubicBezTo>
                    <a:pt x="378" y="226"/>
                    <a:pt x="378" y="225"/>
                    <a:pt x="378" y="225"/>
                  </a:cubicBezTo>
                  <a:cubicBezTo>
                    <a:pt x="378" y="225"/>
                    <a:pt x="377" y="225"/>
                    <a:pt x="376" y="225"/>
                  </a:cubicBezTo>
                  <a:cubicBezTo>
                    <a:pt x="376" y="225"/>
                    <a:pt x="375" y="224"/>
                    <a:pt x="375" y="224"/>
                  </a:cubicBezTo>
                  <a:cubicBezTo>
                    <a:pt x="374" y="224"/>
                    <a:pt x="374" y="224"/>
                    <a:pt x="374" y="224"/>
                  </a:cubicBezTo>
                  <a:cubicBezTo>
                    <a:pt x="372" y="223"/>
                    <a:pt x="370" y="223"/>
                    <a:pt x="368" y="222"/>
                  </a:cubicBezTo>
                  <a:cubicBezTo>
                    <a:pt x="366" y="219"/>
                    <a:pt x="363" y="214"/>
                    <a:pt x="363" y="214"/>
                  </a:cubicBezTo>
                  <a:cubicBezTo>
                    <a:pt x="362" y="213"/>
                    <a:pt x="362" y="211"/>
                    <a:pt x="361" y="210"/>
                  </a:cubicBezTo>
                  <a:cubicBezTo>
                    <a:pt x="361" y="211"/>
                    <a:pt x="360" y="211"/>
                    <a:pt x="358" y="211"/>
                  </a:cubicBezTo>
                  <a:cubicBezTo>
                    <a:pt x="358" y="211"/>
                    <a:pt x="358" y="211"/>
                    <a:pt x="358" y="211"/>
                  </a:cubicBezTo>
                  <a:cubicBezTo>
                    <a:pt x="358" y="211"/>
                    <a:pt x="358" y="211"/>
                    <a:pt x="357" y="212"/>
                  </a:cubicBezTo>
                  <a:cubicBezTo>
                    <a:pt x="357" y="213"/>
                    <a:pt x="355" y="215"/>
                    <a:pt x="352" y="216"/>
                  </a:cubicBezTo>
                  <a:cubicBezTo>
                    <a:pt x="352" y="219"/>
                    <a:pt x="351" y="222"/>
                    <a:pt x="350" y="224"/>
                  </a:cubicBezTo>
                  <a:cubicBezTo>
                    <a:pt x="348" y="226"/>
                    <a:pt x="345" y="227"/>
                    <a:pt x="343" y="228"/>
                  </a:cubicBezTo>
                  <a:cubicBezTo>
                    <a:pt x="342" y="228"/>
                    <a:pt x="342" y="228"/>
                    <a:pt x="342" y="228"/>
                  </a:cubicBezTo>
                  <a:cubicBezTo>
                    <a:pt x="342" y="228"/>
                    <a:pt x="341" y="228"/>
                    <a:pt x="340" y="228"/>
                  </a:cubicBezTo>
                  <a:cubicBezTo>
                    <a:pt x="340" y="228"/>
                    <a:pt x="341" y="228"/>
                    <a:pt x="341" y="229"/>
                  </a:cubicBezTo>
                  <a:cubicBezTo>
                    <a:pt x="341" y="230"/>
                    <a:pt x="341" y="232"/>
                    <a:pt x="342" y="233"/>
                  </a:cubicBezTo>
                  <a:cubicBezTo>
                    <a:pt x="342" y="234"/>
                    <a:pt x="342" y="234"/>
                    <a:pt x="342" y="234"/>
                  </a:cubicBezTo>
                  <a:cubicBezTo>
                    <a:pt x="343" y="235"/>
                    <a:pt x="344" y="237"/>
                    <a:pt x="345" y="238"/>
                  </a:cubicBezTo>
                  <a:cubicBezTo>
                    <a:pt x="345" y="239"/>
                    <a:pt x="346" y="244"/>
                    <a:pt x="345" y="247"/>
                  </a:cubicBezTo>
                  <a:cubicBezTo>
                    <a:pt x="344" y="249"/>
                    <a:pt x="341" y="251"/>
                    <a:pt x="339" y="251"/>
                  </a:cubicBezTo>
                  <a:cubicBezTo>
                    <a:pt x="339" y="251"/>
                    <a:pt x="338" y="251"/>
                    <a:pt x="338" y="251"/>
                  </a:cubicBezTo>
                  <a:cubicBezTo>
                    <a:pt x="337" y="251"/>
                    <a:pt x="336" y="251"/>
                    <a:pt x="335" y="251"/>
                  </a:cubicBezTo>
                  <a:cubicBezTo>
                    <a:pt x="335" y="252"/>
                    <a:pt x="335" y="253"/>
                    <a:pt x="335" y="254"/>
                  </a:cubicBezTo>
                  <a:cubicBezTo>
                    <a:pt x="335" y="257"/>
                    <a:pt x="334" y="260"/>
                    <a:pt x="332" y="262"/>
                  </a:cubicBezTo>
                  <a:cubicBezTo>
                    <a:pt x="331" y="263"/>
                    <a:pt x="328" y="266"/>
                    <a:pt x="324" y="266"/>
                  </a:cubicBezTo>
                  <a:cubicBezTo>
                    <a:pt x="323" y="266"/>
                    <a:pt x="323" y="266"/>
                    <a:pt x="323" y="266"/>
                  </a:cubicBezTo>
                  <a:cubicBezTo>
                    <a:pt x="319" y="266"/>
                    <a:pt x="316" y="262"/>
                    <a:pt x="316" y="260"/>
                  </a:cubicBezTo>
                  <a:cubicBezTo>
                    <a:pt x="316" y="259"/>
                    <a:pt x="316" y="258"/>
                    <a:pt x="316" y="258"/>
                  </a:cubicBezTo>
                  <a:cubicBezTo>
                    <a:pt x="314" y="258"/>
                    <a:pt x="313" y="259"/>
                    <a:pt x="311" y="259"/>
                  </a:cubicBezTo>
                  <a:cubicBezTo>
                    <a:pt x="311" y="259"/>
                    <a:pt x="311" y="259"/>
                    <a:pt x="311" y="259"/>
                  </a:cubicBezTo>
                  <a:cubicBezTo>
                    <a:pt x="311" y="259"/>
                    <a:pt x="311" y="259"/>
                    <a:pt x="311" y="259"/>
                  </a:cubicBezTo>
                  <a:cubicBezTo>
                    <a:pt x="309" y="259"/>
                    <a:pt x="307" y="258"/>
                    <a:pt x="303" y="254"/>
                  </a:cubicBezTo>
                  <a:cubicBezTo>
                    <a:pt x="302" y="252"/>
                    <a:pt x="301" y="250"/>
                    <a:pt x="300" y="247"/>
                  </a:cubicBezTo>
                  <a:cubicBezTo>
                    <a:pt x="299" y="247"/>
                    <a:pt x="299" y="247"/>
                    <a:pt x="299" y="247"/>
                  </a:cubicBezTo>
                  <a:cubicBezTo>
                    <a:pt x="299" y="246"/>
                    <a:pt x="299" y="245"/>
                    <a:pt x="298" y="244"/>
                  </a:cubicBezTo>
                  <a:cubicBezTo>
                    <a:pt x="298" y="244"/>
                    <a:pt x="298" y="243"/>
                    <a:pt x="298" y="243"/>
                  </a:cubicBezTo>
                  <a:cubicBezTo>
                    <a:pt x="298" y="243"/>
                    <a:pt x="298" y="243"/>
                    <a:pt x="298" y="243"/>
                  </a:cubicBezTo>
                  <a:cubicBezTo>
                    <a:pt x="297" y="243"/>
                    <a:pt x="296" y="243"/>
                    <a:pt x="296" y="243"/>
                  </a:cubicBezTo>
                  <a:cubicBezTo>
                    <a:pt x="296" y="244"/>
                    <a:pt x="295" y="245"/>
                    <a:pt x="294" y="245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3" y="247"/>
                    <a:pt x="293" y="248"/>
                  </a:cubicBezTo>
                  <a:cubicBezTo>
                    <a:pt x="292" y="249"/>
                    <a:pt x="291" y="250"/>
                    <a:pt x="290" y="251"/>
                  </a:cubicBezTo>
                  <a:cubicBezTo>
                    <a:pt x="290" y="252"/>
                    <a:pt x="287" y="254"/>
                    <a:pt x="285" y="255"/>
                  </a:cubicBezTo>
                  <a:cubicBezTo>
                    <a:pt x="283" y="256"/>
                    <a:pt x="281" y="256"/>
                    <a:pt x="280" y="256"/>
                  </a:cubicBezTo>
                  <a:cubicBezTo>
                    <a:pt x="279" y="256"/>
                    <a:pt x="279" y="256"/>
                    <a:pt x="278" y="256"/>
                  </a:cubicBezTo>
                  <a:cubicBezTo>
                    <a:pt x="278" y="257"/>
                    <a:pt x="277" y="257"/>
                    <a:pt x="277" y="257"/>
                  </a:cubicBezTo>
                  <a:cubicBezTo>
                    <a:pt x="276" y="258"/>
                    <a:pt x="274" y="260"/>
                    <a:pt x="274" y="260"/>
                  </a:cubicBezTo>
                  <a:cubicBezTo>
                    <a:pt x="274" y="261"/>
                    <a:pt x="274" y="263"/>
                    <a:pt x="274" y="264"/>
                  </a:cubicBezTo>
                  <a:cubicBezTo>
                    <a:pt x="274" y="265"/>
                    <a:pt x="274" y="266"/>
                    <a:pt x="274" y="266"/>
                  </a:cubicBezTo>
                  <a:cubicBezTo>
                    <a:pt x="274" y="267"/>
                    <a:pt x="274" y="268"/>
                    <a:pt x="274" y="268"/>
                  </a:cubicBezTo>
                  <a:cubicBezTo>
                    <a:pt x="275" y="271"/>
                    <a:pt x="275" y="274"/>
                    <a:pt x="274" y="277"/>
                  </a:cubicBezTo>
                  <a:cubicBezTo>
                    <a:pt x="273" y="279"/>
                    <a:pt x="270" y="285"/>
                    <a:pt x="264" y="286"/>
                  </a:cubicBezTo>
                  <a:cubicBezTo>
                    <a:pt x="264" y="286"/>
                    <a:pt x="264" y="286"/>
                    <a:pt x="264" y="286"/>
                  </a:cubicBezTo>
                  <a:cubicBezTo>
                    <a:pt x="259" y="286"/>
                    <a:pt x="255" y="281"/>
                    <a:pt x="254" y="280"/>
                  </a:cubicBezTo>
                  <a:cubicBezTo>
                    <a:pt x="253" y="279"/>
                    <a:pt x="252" y="277"/>
                    <a:pt x="252" y="276"/>
                  </a:cubicBezTo>
                  <a:cubicBezTo>
                    <a:pt x="252" y="276"/>
                    <a:pt x="252" y="276"/>
                    <a:pt x="252" y="276"/>
                  </a:cubicBezTo>
                  <a:cubicBezTo>
                    <a:pt x="252" y="276"/>
                    <a:pt x="251" y="276"/>
                    <a:pt x="251" y="275"/>
                  </a:cubicBezTo>
                  <a:cubicBezTo>
                    <a:pt x="251" y="276"/>
                    <a:pt x="250" y="276"/>
                    <a:pt x="250" y="276"/>
                  </a:cubicBezTo>
                  <a:cubicBezTo>
                    <a:pt x="249" y="276"/>
                    <a:pt x="248" y="276"/>
                    <a:pt x="247" y="276"/>
                  </a:cubicBezTo>
                  <a:cubicBezTo>
                    <a:pt x="247" y="276"/>
                    <a:pt x="247" y="276"/>
                    <a:pt x="246" y="276"/>
                  </a:cubicBezTo>
                  <a:cubicBezTo>
                    <a:pt x="246" y="276"/>
                    <a:pt x="242" y="276"/>
                    <a:pt x="239" y="274"/>
                  </a:cubicBezTo>
                  <a:cubicBezTo>
                    <a:pt x="238" y="273"/>
                    <a:pt x="237" y="272"/>
                    <a:pt x="236" y="271"/>
                  </a:cubicBezTo>
                  <a:cubicBezTo>
                    <a:pt x="236" y="271"/>
                    <a:pt x="235" y="270"/>
                    <a:pt x="235" y="270"/>
                  </a:cubicBezTo>
                  <a:cubicBezTo>
                    <a:pt x="234" y="269"/>
                    <a:pt x="233" y="268"/>
                    <a:pt x="232" y="268"/>
                  </a:cubicBezTo>
                  <a:cubicBezTo>
                    <a:pt x="232" y="268"/>
                    <a:pt x="231" y="268"/>
                    <a:pt x="231" y="268"/>
                  </a:cubicBezTo>
                  <a:cubicBezTo>
                    <a:pt x="230" y="268"/>
                    <a:pt x="229" y="268"/>
                    <a:pt x="227" y="267"/>
                  </a:cubicBezTo>
                  <a:cubicBezTo>
                    <a:pt x="226" y="266"/>
                    <a:pt x="225" y="265"/>
                    <a:pt x="224" y="264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22" y="263"/>
                    <a:pt x="220" y="263"/>
                    <a:pt x="219" y="263"/>
                  </a:cubicBezTo>
                  <a:cubicBezTo>
                    <a:pt x="218" y="263"/>
                    <a:pt x="216" y="264"/>
                    <a:pt x="215" y="264"/>
                  </a:cubicBezTo>
                  <a:cubicBezTo>
                    <a:pt x="214" y="265"/>
                    <a:pt x="214" y="265"/>
                    <a:pt x="214" y="265"/>
                  </a:cubicBezTo>
                  <a:cubicBezTo>
                    <a:pt x="214" y="266"/>
                    <a:pt x="213" y="267"/>
                    <a:pt x="213" y="267"/>
                  </a:cubicBezTo>
                  <a:cubicBezTo>
                    <a:pt x="213" y="267"/>
                    <a:pt x="213" y="268"/>
                    <a:pt x="213" y="268"/>
                  </a:cubicBezTo>
                  <a:cubicBezTo>
                    <a:pt x="211" y="269"/>
                    <a:pt x="210" y="272"/>
                    <a:pt x="207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3" y="272"/>
                    <a:pt x="201" y="271"/>
                    <a:pt x="200" y="269"/>
                  </a:cubicBezTo>
                  <a:cubicBezTo>
                    <a:pt x="200" y="270"/>
                    <a:pt x="200" y="270"/>
                    <a:pt x="201" y="270"/>
                  </a:cubicBezTo>
                  <a:cubicBezTo>
                    <a:pt x="202" y="273"/>
                    <a:pt x="200" y="276"/>
                    <a:pt x="200" y="278"/>
                  </a:cubicBezTo>
                  <a:cubicBezTo>
                    <a:pt x="200" y="278"/>
                    <a:pt x="199" y="279"/>
                    <a:pt x="199" y="279"/>
                  </a:cubicBezTo>
                  <a:cubicBezTo>
                    <a:pt x="199" y="279"/>
                    <a:pt x="199" y="279"/>
                    <a:pt x="199" y="279"/>
                  </a:cubicBezTo>
                  <a:cubicBezTo>
                    <a:pt x="199" y="281"/>
                    <a:pt x="198" y="283"/>
                    <a:pt x="197" y="284"/>
                  </a:cubicBezTo>
                  <a:cubicBezTo>
                    <a:pt x="195" y="286"/>
                    <a:pt x="192" y="287"/>
                    <a:pt x="191" y="288"/>
                  </a:cubicBezTo>
                  <a:cubicBezTo>
                    <a:pt x="190" y="288"/>
                    <a:pt x="188" y="288"/>
                    <a:pt x="187" y="288"/>
                  </a:cubicBezTo>
                  <a:cubicBezTo>
                    <a:pt x="185" y="288"/>
                    <a:pt x="184" y="288"/>
                    <a:pt x="183" y="287"/>
                  </a:cubicBezTo>
                  <a:cubicBezTo>
                    <a:pt x="179" y="285"/>
                    <a:pt x="178" y="280"/>
                    <a:pt x="178" y="278"/>
                  </a:cubicBezTo>
                  <a:cubicBezTo>
                    <a:pt x="178" y="277"/>
                    <a:pt x="178" y="276"/>
                    <a:pt x="178" y="276"/>
                  </a:cubicBezTo>
                  <a:cubicBezTo>
                    <a:pt x="177" y="276"/>
                    <a:pt x="176" y="276"/>
                    <a:pt x="175" y="276"/>
                  </a:cubicBezTo>
                  <a:cubicBezTo>
                    <a:pt x="175" y="276"/>
                    <a:pt x="175" y="276"/>
                    <a:pt x="175" y="276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2" y="279"/>
                    <a:pt x="171" y="280"/>
                    <a:pt x="169" y="281"/>
                  </a:cubicBezTo>
                  <a:cubicBezTo>
                    <a:pt x="167" y="281"/>
                    <a:pt x="165" y="282"/>
                    <a:pt x="164" y="282"/>
                  </a:cubicBezTo>
                  <a:cubicBezTo>
                    <a:pt x="162" y="282"/>
                    <a:pt x="160" y="281"/>
                    <a:pt x="159" y="281"/>
                  </a:cubicBezTo>
                  <a:cubicBezTo>
                    <a:pt x="157" y="280"/>
                    <a:pt x="156" y="278"/>
                    <a:pt x="155" y="276"/>
                  </a:cubicBezTo>
                  <a:cubicBezTo>
                    <a:pt x="155" y="276"/>
                    <a:pt x="155" y="276"/>
                    <a:pt x="155" y="276"/>
                  </a:cubicBezTo>
                  <a:cubicBezTo>
                    <a:pt x="155" y="275"/>
                    <a:pt x="154" y="275"/>
                    <a:pt x="154" y="275"/>
                  </a:cubicBezTo>
                  <a:cubicBezTo>
                    <a:pt x="154" y="275"/>
                    <a:pt x="153" y="276"/>
                    <a:pt x="153" y="277"/>
                  </a:cubicBezTo>
                  <a:cubicBezTo>
                    <a:pt x="153" y="277"/>
                    <a:pt x="153" y="277"/>
                    <a:pt x="153" y="277"/>
                  </a:cubicBezTo>
                  <a:cubicBezTo>
                    <a:pt x="153" y="277"/>
                    <a:pt x="153" y="278"/>
                    <a:pt x="153" y="278"/>
                  </a:cubicBezTo>
                  <a:cubicBezTo>
                    <a:pt x="153" y="278"/>
                    <a:pt x="153" y="278"/>
                    <a:pt x="153" y="278"/>
                  </a:cubicBezTo>
                  <a:cubicBezTo>
                    <a:pt x="155" y="278"/>
                    <a:pt x="156" y="279"/>
                    <a:pt x="157" y="280"/>
                  </a:cubicBezTo>
                  <a:cubicBezTo>
                    <a:pt x="159" y="282"/>
                    <a:pt x="160" y="285"/>
                    <a:pt x="160" y="287"/>
                  </a:cubicBezTo>
                  <a:cubicBezTo>
                    <a:pt x="160" y="289"/>
                    <a:pt x="158" y="293"/>
                    <a:pt x="157" y="295"/>
                  </a:cubicBezTo>
                  <a:cubicBezTo>
                    <a:pt x="156" y="296"/>
                    <a:pt x="155" y="296"/>
                    <a:pt x="154" y="297"/>
                  </a:cubicBezTo>
                  <a:cubicBezTo>
                    <a:pt x="153" y="298"/>
                    <a:pt x="153" y="299"/>
                    <a:pt x="151" y="300"/>
                  </a:cubicBezTo>
                  <a:cubicBezTo>
                    <a:pt x="150" y="301"/>
                    <a:pt x="147" y="301"/>
                    <a:pt x="146" y="301"/>
                  </a:cubicBezTo>
                  <a:cubicBezTo>
                    <a:pt x="145" y="301"/>
                    <a:pt x="143" y="301"/>
                    <a:pt x="142" y="300"/>
                  </a:cubicBezTo>
                  <a:cubicBezTo>
                    <a:pt x="142" y="303"/>
                    <a:pt x="141" y="306"/>
                    <a:pt x="139" y="308"/>
                  </a:cubicBezTo>
                  <a:cubicBezTo>
                    <a:pt x="138" y="310"/>
                    <a:pt x="136" y="311"/>
                    <a:pt x="134" y="312"/>
                  </a:cubicBezTo>
                  <a:cubicBezTo>
                    <a:pt x="134" y="312"/>
                    <a:pt x="133" y="312"/>
                    <a:pt x="133" y="312"/>
                  </a:cubicBezTo>
                  <a:cubicBezTo>
                    <a:pt x="132" y="313"/>
                    <a:pt x="131" y="314"/>
                    <a:pt x="130" y="315"/>
                  </a:cubicBezTo>
                  <a:cubicBezTo>
                    <a:pt x="129" y="317"/>
                    <a:pt x="128" y="319"/>
                    <a:pt x="128" y="319"/>
                  </a:cubicBezTo>
                  <a:cubicBezTo>
                    <a:pt x="128" y="320"/>
                    <a:pt x="128" y="322"/>
                    <a:pt x="128" y="323"/>
                  </a:cubicBezTo>
                  <a:cubicBezTo>
                    <a:pt x="128" y="323"/>
                    <a:pt x="128" y="324"/>
                    <a:pt x="128" y="324"/>
                  </a:cubicBezTo>
                  <a:cubicBezTo>
                    <a:pt x="129" y="325"/>
                    <a:pt x="130" y="326"/>
                    <a:pt x="131" y="327"/>
                  </a:cubicBezTo>
                  <a:cubicBezTo>
                    <a:pt x="131" y="328"/>
                    <a:pt x="131" y="329"/>
                    <a:pt x="131" y="331"/>
                  </a:cubicBezTo>
                  <a:cubicBezTo>
                    <a:pt x="132" y="331"/>
                    <a:pt x="132" y="331"/>
                    <a:pt x="132" y="331"/>
                  </a:cubicBezTo>
                  <a:cubicBezTo>
                    <a:pt x="132" y="331"/>
                    <a:pt x="133" y="331"/>
                    <a:pt x="133" y="332"/>
                  </a:cubicBezTo>
                  <a:cubicBezTo>
                    <a:pt x="135" y="332"/>
                    <a:pt x="136" y="333"/>
                    <a:pt x="137" y="333"/>
                  </a:cubicBezTo>
                  <a:cubicBezTo>
                    <a:pt x="137" y="334"/>
                    <a:pt x="137" y="334"/>
                    <a:pt x="137" y="334"/>
                  </a:cubicBezTo>
                  <a:cubicBezTo>
                    <a:pt x="140" y="335"/>
                    <a:pt x="143" y="337"/>
                    <a:pt x="144" y="340"/>
                  </a:cubicBezTo>
                  <a:cubicBezTo>
                    <a:pt x="145" y="343"/>
                    <a:pt x="146" y="349"/>
                    <a:pt x="144" y="353"/>
                  </a:cubicBezTo>
                  <a:cubicBezTo>
                    <a:pt x="142" y="355"/>
                    <a:pt x="139" y="356"/>
                    <a:pt x="137" y="357"/>
                  </a:cubicBezTo>
                  <a:cubicBezTo>
                    <a:pt x="137" y="357"/>
                    <a:pt x="136" y="357"/>
                    <a:pt x="136" y="357"/>
                  </a:cubicBezTo>
                  <a:cubicBezTo>
                    <a:pt x="134" y="358"/>
                    <a:pt x="130" y="359"/>
                    <a:pt x="128" y="360"/>
                  </a:cubicBezTo>
                  <a:cubicBezTo>
                    <a:pt x="126" y="360"/>
                    <a:pt x="125" y="360"/>
                    <a:pt x="123" y="361"/>
                  </a:cubicBezTo>
                  <a:cubicBezTo>
                    <a:pt x="122" y="361"/>
                    <a:pt x="120" y="361"/>
                    <a:pt x="120" y="361"/>
                  </a:cubicBezTo>
                  <a:cubicBezTo>
                    <a:pt x="114" y="363"/>
                    <a:pt x="111" y="364"/>
                    <a:pt x="111" y="365"/>
                  </a:cubicBezTo>
                  <a:cubicBezTo>
                    <a:pt x="110" y="365"/>
                    <a:pt x="109" y="366"/>
                    <a:pt x="108" y="367"/>
                  </a:cubicBezTo>
                  <a:cubicBezTo>
                    <a:pt x="108" y="367"/>
                    <a:pt x="108" y="368"/>
                    <a:pt x="108" y="368"/>
                  </a:cubicBezTo>
                  <a:cubicBezTo>
                    <a:pt x="107" y="369"/>
                    <a:pt x="106" y="370"/>
                    <a:pt x="104" y="371"/>
                  </a:cubicBezTo>
                  <a:cubicBezTo>
                    <a:pt x="103" y="372"/>
                    <a:pt x="101" y="373"/>
                    <a:pt x="99" y="373"/>
                  </a:cubicBezTo>
                  <a:cubicBezTo>
                    <a:pt x="99" y="373"/>
                    <a:pt x="98" y="373"/>
                    <a:pt x="98" y="373"/>
                  </a:cubicBezTo>
                  <a:cubicBezTo>
                    <a:pt x="96" y="373"/>
                    <a:pt x="95" y="372"/>
                    <a:pt x="95" y="371"/>
                  </a:cubicBezTo>
                  <a:cubicBezTo>
                    <a:pt x="94" y="371"/>
                    <a:pt x="94" y="371"/>
                    <a:pt x="94" y="371"/>
                  </a:cubicBezTo>
                  <a:cubicBezTo>
                    <a:pt x="94" y="371"/>
                    <a:pt x="93" y="372"/>
                    <a:pt x="92" y="373"/>
                  </a:cubicBezTo>
                  <a:cubicBezTo>
                    <a:pt x="92" y="373"/>
                    <a:pt x="91" y="374"/>
                    <a:pt x="91" y="375"/>
                  </a:cubicBezTo>
                  <a:cubicBezTo>
                    <a:pt x="91" y="376"/>
                    <a:pt x="91" y="377"/>
                    <a:pt x="91" y="377"/>
                  </a:cubicBezTo>
                  <a:cubicBezTo>
                    <a:pt x="91" y="379"/>
                    <a:pt x="92" y="381"/>
                    <a:pt x="91" y="383"/>
                  </a:cubicBezTo>
                  <a:cubicBezTo>
                    <a:pt x="91" y="385"/>
                    <a:pt x="90" y="386"/>
                    <a:pt x="89" y="388"/>
                  </a:cubicBezTo>
                  <a:cubicBezTo>
                    <a:pt x="88" y="388"/>
                    <a:pt x="88" y="389"/>
                    <a:pt x="88" y="389"/>
                  </a:cubicBezTo>
                  <a:cubicBezTo>
                    <a:pt x="88" y="390"/>
                    <a:pt x="88" y="391"/>
                    <a:pt x="88" y="392"/>
                  </a:cubicBezTo>
                  <a:cubicBezTo>
                    <a:pt x="88" y="392"/>
                    <a:pt x="89" y="394"/>
                    <a:pt x="89" y="395"/>
                  </a:cubicBezTo>
                  <a:cubicBezTo>
                    <a:pt x="90" y="396"/>
                    <a:pt x="93" y="398"/>
                    <a:pt x="94" y="399"/>
                  </a:cubicBezTo>
                  <a:cubicBezTo>
                    <a:pt x="95" y="399"/>
                    <a:pt x="95" y="400"/>
                    <a:pt x="96" y="400"/>
                  </a:cubicBezTo>
                  <a:cubicBezTo>
                    <a:pt x="96" y="400"/>
                    <a:pt x="96" y="400"/>
                    <a:pt x="97" y="401"/>
                  </a:cubicBezTo>
                  <a:cubicBezTo>
                    <a:pt x="98" y="402"/>
                    <a:pt x="100" y="403"/>
                    <a:pt x="101" y="404"/>
                  </a:cubicBezTo>
                  <a:cubicBezTo>
                    <a:pt x="102" y="407"/>
                    <a:pt x="103" y="410"/>
                    <a:pt x="103" y="413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104" y="418"/>
                    <a:pt x="104" y="422"/>
                    <a:pt x="103" y="424"/>
                  </a:cubicBezTo>
                  <a:cubicBezTo>
                    <a:pt x="103" y="426"/>
                    <a:pt x="100" y="431"/>
                    <a:pt x="97" y="433"/>
                  </a:cubicBezTo>
                  <a:cubicBezTo>
                    <a:pt x="94" y="436"/>
                    <a:pt x="87" y="436"/>
                    <a:pt x="87" y="436"/>
                  </a:cubicBezTo>
                  <a:cubicBezTo>
                    <a:pt x="85" y="436"/>
                    <a:pt x="80" y="435"/>
                    <a:pt x="77" y="434"/>
                  </a:cubicBezTo>
                  <a:cubicBezTo>
                    <a:pt x="75" y="433"/>
                    <a:pt x="74" y="431"/>
                    <a:pt x="73" y="430"/>
                  </a:cubicBezTo>
                  <a:cubicBezTo>
                    <a:pt x="73" y="429"/>
                    <a:pt x="73" y="429"/>
                    <a:pt x="73" y="428"/>
                  </a:cubicBezTo>
                  <a:cubicBezTo>
                    <a:pt x="72" y="428"/>
                    <a:pt x="70" y="428"/>
                    <a:pt x="69" y="428"/>
                  </a:cubicBezTo>
                  <a:cubicBezTo>
                    <a:pt x="68" y="427"/>
                    <a:pt x="66" y="427"/>
                    <a:pt x="65" y="427"/>
                  </a:cubicBezTo>
                  <a:cubicBezTo>
                    <a:pt x="64" y="426"/>
                    <a:pt x="63" y="426"/>
                    <a:pt x="63" y="426"/>
                  </a:cubicBezTo>
                  <a:cubicBezTo>
                    <a:pt x="62" y="425"/>
                    <a:pt x="61" y="425"/>
                    <a:pt x="61" y="425"/>
                  </a:cubicBezTo>
                  <a:cubicBezTo>
                    <a:pt x="61" y="425"/>
                    <a:pt x="59" y="425"/>
                    <a:pt x="58" y="425"/>
                  </a:cubicBezTo>
                  <a:cubicBezTo>
                    <a:pt x="58" y="425"/>
                    <a:pt x="57" y="425"/>
                    <a:pt x="56" y="425"/>
                  </a:cubicBezTo>
                  <a:cubicBezTo>
                    <a:pt x="56" y="425"/>
                    <a:pt x="55" y="425"/>
                    <a:pt x="55" y="424"/>
                  </a:cubicBezTo>
                  <a:cubicBezTo>
                    <a:pt x="53" y="424"/>
                    <a:pt x="51" y="424"/>
                    <a:pt x="49" y="423"/>
                  </a:cubicBezTo>
                  <a:cubicBezTo>
                    <a:pt x="47" y="422"/>
                    <a:pt x="47" y="421"/>
                    <a:pt x="46" y="420"/>
                  </a:cubicBezTo>
                  <a:cubicBezTo>
                    <a:pt x="45" y="419"/>
                    <a:pt x="44" y="419"/>
                    <a:pt x="44" y="419"/>
                  </a:cubicBezTo>
                  <a:cubicBezTo>
                    <a:pt x="43" y="419"/>
                    <a:pt x="43" y="419"/>
                    <a:pt x="42" y="418"/>
                  </a:cubicBezTo>
                  <a:cubicBezTo>
                    <a:pt x="42" y="418"/>
                    <a:pt x="40" y="418"/>
                    <a:pt x="39" y="417"/>
                  </a:cubicBezTo>
                  <a:cubicBezTo>
                    <a:pt x="38" y="417"/>
                    <a:pt x="37" y="417"/>
                    <a:pt x="36" y="416"/>
                  </a:cubicBezTo>
                  <a:cubicBezTo>
                    <a:pt x="35" y="416"/>
                    <a:pt x="34" y="416"/>
                    <a:pt x="33" y="415"/>
                  </a:cubicBezTo>
                  <a:cubicBezTo>
                    <a:pt x="33" y="415"/>
                    <a:pt x="31" y="414"/>
                    <a:pt x="31" y="414"/>
                  </a:cubicBezTo>
                  <a:cubicBezTo>
                    <a:pt x="29" y="414"/>
                    <a:pt x="27" y="414"/>
                    <a:pt x="25" y="414"/>
                  </a:cubicBezTo>
                  <a:cubicBezTo>
                    <a:pt x="25" y="414"/>
                    <a:pt x="25" y="414"/>
                    <a:pt x="25" y="414"/>
                  </a:cubicBezTo>
                  <a:cubicBezTo>
                    <a:pt x="24" y="414"/>
                    <a:pt x="22" y="414"/>
                    <a:pt x="21" y="414"/>
                  </a:cubicBezTo>
                  <a:cubicBezTo>
                    <a:pt x="21" y="415"/>
                    <a:pt x="19" y="416"/>
                    <a:pt x="19" y="416"/>
                  </a:cubicBezTo>
                  <a:cubicBezTo>
                    <a:pt x="18" y="417"/>
                    <a:pt x="18" y="417"/>
                    <a:pt x="18" y="417"/>
                  </a:cubicBezTo>
                  <a:cubicBezTo>
                    <a:pt x="17" y="417"/>
                    <a:pt x="17" y="418"/>
                    <a:pt x="17" y="418"/>
                  </a:cubicBezTo>
                  <a:cubicBezTo>
                    <a:pt x="16" y="418"/>
                    <a:pt x="15" y="420"/>
                    <a:pt x="14" y="420"/>
                  </a:cubicBezTo>
                  <a:cubicBezTo>
                    <a:pt x="14" y="421"/>
                    <a:pt x="12" y="423"/>
                    <a:pt x="12" y="424"/>
                  </a:cubicBezTo>
                  <a:cubicBezTo>
                    <a:pt x="12" y="425"/>
                    <a:pt x="11" y="426"/>
                    <a:pt x="11" y="427"/>
                  </a:cubicBezTo>
                  <a:cubicBezTo>
                    <a:pt x="11" y="429"/>
                    <a:pt x="10" y="431"/>
                    <a:pt x="10" y="432"/>
                  </a:cubicBezTo>
                  <a:cubicBezTo>
                    <a:pt x="9" y="434"/>
                    <a:pt x="8" y="436"/>
                    <a:pt x="7" y="437"/>
                  </a:cubicBezTo>
                  <a:cubicBezTo>
                    <a:pt x="6" y="438"/>
                    <a:pt x="5" y="439"/>
                    <a:pt x="3" y="440"/>
                  </a:cubicBezTo>
                  <a:cubicBezTo>
                    <a:pt x="3" y="440"/>
                    <a:pt x="2" y="441"/>
                    <a:pt x="2" y="441"/>
                  </a:cubicBezTo>
                  <a:cubicBezTo>
                    <a:pt x="2" y="441"/>
                    <a:pt x="2" y="441"/>
                    <a:pt x="2" y="441"/>
                  </a:cubicBezTo>
                  <a:cubicBezTo>
                    <a:pt x="2" y="441"/>
                    <a:pt x="2" y="442"/>
                    <a:pt x="2" y="442"/>
                  </a:cubicBezTo>
                  <a:cubicBezTo>
                    <a:pt x="2" y="443"/>
                    <a:pt x="2" y="443"/>
                    <a:pt x="2" y="44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387850" y="3794125"/>
              <a:ext cx="12700" cy="12700"/>
            </a:xfrm>
            <a:custGeom>
              <a:avLst/>
              <a:gdLst>
                <a:gd name="T0" fmla="*/ 0 w 14"/>
                <a:gd name="T1" fmla="*/ 12 h 15"/>
                <a:gd name="T2" fmla="*/ 0 w 14"/>
                <a:gd name="T3" fmla="*/ 15 h 15"/>
                <a:gd name="T4" fmla="*/ 14 w 14"/>
                <a:gd name="T5" fmla="*/ 11 h 15"/>
                <a:gd name="T6" fmla="*/ 4 w 14"/>
                <a:gd name="T7" fmla="*/ 5 h 15"/>
                <a:gd name="T8" fmla="*/ 2 w 14"/>
                <a:gd name="T9" fmla="*/ 0 h 15"/>
                <a:gd name="T10" fmla="*/ 2 w 14"/>
                <a:gd name="T11" fmla="*/ 0 h 15"/>
                <a:gd name="T12" fmla="*/ 2 w 14"/>
                <a:gd name="T13" fmla="*/ 0 h 15"/>
                <a:gd name="T14" fmla="*/ 0 w 14"/>
                <a:gd name="T15" fmla="*/ 1 h 15"/>
                <a:gd name="T16" fmla="*/ 1 w 14"/>
                <a:gd name="T17" fmla="*/ 4 h 15"/>
                <a:gd name="T18" fmla="*/ 1 w 14"/>
                <a:gd name="T19" fmla="*/ 7 h 15"/>
                <a:gd name="T20" fmla="*/ 0 w 14"/>
                <a:gd name="T2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5"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6" y="13"/>
                    <a:pt x="11" y="12"/>
                    <a:pt x="14" y="11"/>
                  </a:cubicBezTo>
                  <a:cubicBezTo>
                    <a:pt x="9" y="11"/>
                    <a:pt x="4" y="5"/>
                    <a:pt x="4" y="5"/>
                  </a:cubicBezTo>
                  <a:cubicBezTo>
                    <a:pt x="3" y="4"/>
                    <a:pt x="3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1" y="9"/>
                    <a:pt x="0" y="11"/>
                    <a:pt x="0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014913" y="3514725"/>
              <a:ext cx="1020762" cy="460375"/>
            </a:xfrm>
            <a:custGeom>
              <a:avLst/>
              <a:gdLst>
                <a:gd name="T0" fmla="*/ 1175 w 1210"/>
                <a:gd name="T1" fmla="*/ 107 h 546"/>
                <a:gd name="T2" fmla="*/ 1111 w 1210"/>
                <a:gd name="T3" fmla="*/ 15 h 546"/>
                <a:gd name="T4" fmla="*/ 493 w 1210"/>
                <a:gd name="T5" fmla="*/ 144 h 546"/>
                <a:gd name="T6" fmla="*/ 317 w 1210"/>
                <a:gd name="T7" fmla="*/ 178 h 546"/>
                <a:gd name="T8" fmla="*/ 318 w 1210"/>
                <a:gd name="T9" fmla="*/ 203 h 546"/>
                <a:gd name="T10" fmla="*/ 304 w 1210"/>
                <a:gd name="T11" fmla="*/ 221 h 546"/>
                <a:gd name="T12" fmla="*/ 293 w 1210"/>
                <a:gd name="T13" fmla="*/ 240 h 546"/>
                <a:gd name="T14" fmla="*/ 271 w 1210"/>
                <a:gd name="T15" fmla="*/ 273 h 546"/>
                <a:gd name="T16" fmla="*/ 250 w 1210"/>
                <a:gd name="T17" fmla="*/ 272 h 546"/>
                <a:gd name="T18" fmla="*/ 231 w 1210"/>
                <a:gd name="T19" fmla="*/ 290 h 546"/>
                <a:gd name="T20" fmla="*/ 206 w 1210"/>
                <a:gd name="T21" fmla="*/ 309 h 546"/>
                <a:gd name="T22" fmla="*/ 187 w 1210"/>
                <a:gd name="T23" fmla="*/ 304 h 546"/>
                <a:gd name="T24" fmla="*/ 169 w 1210"/>
                <a:gd name="T25" fmla="*/ 319 h 546"/>
                <a:gd name="T26" fmla="*/ 167 w 1210"/>
                <a:gd name="T27" fmla="*/ 343 h 546"/>
                <a:gd name="T28" fmla="*/ 143 w 1210"/>
                <a:gd name="T29" fmla="*/ 357 h 546"/>
                <a:gd name="T30" fmla="*/ 124 w 1210"/>
                <a:gd name="T31" fmla="*/ 377 h 546"/>
                <a:gd name="T32" fmla="*/ 103 w 1210"/>
                <a:gd name="T33" fmla="*/ 391 h 546"/>
                <a:gd name="T34" fmla="*/ 81 w 1210"/>
                <a:gd name="T35" fmla="*/ 404 h 546"/>
                <a:gd name="T36" fmla="*/ 60 w 1210"/>
                <a:gd name="T37" fmla="*/ 408 h 546"/>
                <a:gd name="T38" fmla="*/ 46 w 1210"/>
                <a:gd name="T39" fmla="*/ 417 h 546"/>
                <a:gd name="T40" fmla="*/ 33 w 1210"/>
                <a:gd name="T41" fmla="*/ 436 h 546"/>
                <a:gd name="T42" fmla="*/ 29 w 1210"/>
                <a:gd name="T43" fmla="*/ 463 h 546"/>
                <a:gd name="T44" fmla="*/ 8 w 1210"/>
                <a:gd name="T45" fmla="*/ 473 h 546"/>
                <a:gd name="T46" fmla="*/ 156 w 1210"/>
                <a:gd name="T47" fmla="*/ 480 h 546"/>
                <a:gd name="T48" fmla="*/ 196 w 1210"/>
                <a:gd name="T49" fmla="*/ 461 h 546"/>
                <a:gd name="T50" fmla="*/ 217 w 1210"/>
                <a:gd name="T51" fmla="*/ 453 h 546"/>
                <a:gd name="T52" fmla="*/ 242 w 1210"/>
                <a:gd name="T53" fmla="*/ 436 h 546"/>
                <a:gd name="T54" fmla="*/ 271 w 1210"/>
                <a:gd name="T55" fmla="*/ 424 h 546"/>
                <a:gd name="T56" fmla="*/ 499 w 1210"/>
                <a:gd name="T57" fmla="*/ 447 h 546"/>
                <a:gd name="T58" fmla="*/ 922 w 1210"/>
                <a:gd name="T59" fmla="*/ 532 h 546"/>
                <a:gd name="T60" fmla="*/ 934 w 1210"/>
                <a:gd name="T61" fmla="*/ 482 h 546"/>
                <a:gd name="T62" fmla="*/ 1059 w 1210"/>
                <a:gd name="T63" fmla="*/ 346 h 546"/>
                <a:gd name="T64" fmla="*/ 1102 w 1210"/>
                <a:gd name="T65" fmla="*/ 335 h 546"/>
                <a:gd name="T66" fmla="*/ 1141 w 1210"/>
                <a:gd name="T67" fmla="*/ 257 h 546"/>
                <a:gd name="T68" fmla="*/ 1113 w 1210"/>
                <a:gd name="T69" fmla="*/ 303 h 546"/>
                <a:gd name="T70" fmla="*/ 1116 w 1210"/>
                <a:gd name="T71" fmla="*/ 291 h 546"/>
                <a:gd name="T72" fmla="*/ 1106 w 1210"/>
                <a:gd name="T73" fmla="*/ 280 h 546"/>
                <a:gd name="T74" fmla="*/ 1084 w 1210"/>
                <a:gd name="T75" fmla="*/ 276 h 546"/>
                <a:gd name="T76" fmla="*/ 1070 w 1210"/>
                <a:gd name="T77" fmla="*/ 271 h 546"/>
                <a:gd name="T78" fmla="*/ 1072 w 1210"/>
                <a:gd name="T79" fmla="*/ 231 h 546"/>
                <a:gd name="T80" fmla="*/ 1071 w 1210"/>
                <a:gd name="T81" fmla="*/ 221 h 546"/>
                <a:gd name="T82" fmla="*/ 1103 w 1210"/>
                <a:gd name="T83" fmla="*/ 220 h 546"/>
                <a:gd name="T84" fmla="*/ 1130 w 1210"/>
                <a:gd name="T85" fmla="*/ 200 h 546"/>
                <a:gd name="T86" fmla="*/ 1154 w 1210"/>
                <a:gd name="T87" fmla="*/ 165 h 546"/>
                <a:gd name="T88" fmla="*/ 1155 w 1210"/>
                <a:gd name="T89" fmla="*/ 128 h 546"/>
                <a:gd name="T90" fmla="*/ 1120 w 1210"/>
                <a:gd name="T91" fmla="*/ 100 h 546"/>
                <a:gd name="T92" fmla="*/ 1106 w 1210"/>
                <a:gd name="T93" fmla="*/ 103 h 546"/>
                <a:gd name="T94" fmla="*/ 1048 w 1210"/>
                <a:gd name="T95" fmla="*/ 118 h 546"/>
                <a:gd name="T96" fmla="*/ 1020 w 1210"/>
                <a:gd name="T97" fmla="*/ 114 h 546"/>
                <a:gd name="T98" fmla="*/ 1056 w 1210"/>
                <a:gd name="T99" fmla="*/ 97 h 546"/>
                <a:gd name="T100" fmla="*/ 1093 w 1210"/>
                <a:gd name="T101" fmla="*/ 79 h 546"/>
                <a:gd name="T102" fmla="*/ 1122 w 1210"/>
                <a:gd name="T103" fmla="*/ 73 h 546"/>
                <a:gd name="T104" fmla="*/ 1119 w 1210"/>
                <a:gd name="T105" fmla="*/ 55 h 546"/>
                <a:gd name="T106" fmla="*/ 1096 w 1210"/>
                <a:gd name="T107" fmla="*/ 27 h 546"/>
                <a:gd name="T108" fmla="*/ 1103 w 1210"/>
                <a:gd name="T109" fmla="*/ 18 h 546"/>
                <a:gd name="T110" fmla="*/ 1120 w 1210"/>
                <a:gd name="T111" fmla="*/ 44 h 546"/>
                <a:gd name="T112" fmla="*/ 1151 w 1210"/>
                <a:gd name="T113" fmla="*/ 89 h 546"/>
                <a:gd name="T114" fmla="*/ 1149 w 1210"/>
                <a:gd name="T115" fmla="*/ 99 h 546"/>
                <a:gd name="T116" fmla="*/ 1170 w 1210"/>
                <a:gd name="T117" fmla="*/ 114 h 546"/>
                <a:gd name="T118" fmla="*/ 1190 w 1210"/>
                <a:gd name="T119" fmla="*/ 136 h 546"/>
                <a:gd name="T120" fmla="*/ 1198 w 1210"/>
                <a:gd name="T121" fmla="*/ 208 h 546"/>
                <a:gd name="T122" fmla="*/ 1156 w 1210"/>
                <a:gd name="T123" fmla="*/ 243 h 546"/>
                <a:gd name="T124" fmla="*/ 1176 w 1210"/>
                <a:gd name="T125" fmla="*/ 23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0" h="546">
                  <a:moveTo>
                    <a:pt x="1209" y="198"/>
                  </a:moveTo>
                  <a:cubicBezTo>
                    <a:pt x="1208" y="195"/>
                    <a:pt x="1208" y="190"/>
                    <a:pt x="1208" y="187"/>
                  </a:cubicBezTo>
                  <a:cubicBezTo>
                    <a:pt x="1208" y="184"/>
                    <a:pt x="1206" y="178"/>
                    <a:pt x="1206" y="175"/>
                  </a:cubicBezTo>
                  <a:cubicBezTo>
                    <a:pt x="1205" y="171"/>
                    <a:pt x="1205" y="162"/>
                    <a:pt x="1204" y="158"/>
                  </a:cubicBezTo>
                  <a:cubicBezTo>
                    <a:pt x="1203" y="153"/>
                    <a:pt x="1202" y="145"/>
                    <a:pt x="1200" y="140"/>
                  </a:cubicBezTo>
                  <a:cubicBezTo>
                    <a:pt x="1199" y="138"/>
                    <a:pt x="1196" y="133"/>
                    <a:pt x="1194" y="131"/>
                  </a:cubicBezTo>
                  <a:cubicBezTo>
                    <a:pt x="1193" y="128"/>
                    <a:pt x="1190" y="123"/>
                    <a:pt x="1188" y="121"/>
                  </a:cubicBezTo>
                  <a:cubicBezTo>
                    <a:pt x="1186" y="120"/>
                    <a:pt x="1183" y="117"/>
                    <a:pt x="1182" y="116"/>
                  </a:cubicBezTo>
                  <a:cubicBezTo>
                    <a:pt x="1180" y="114"/>
                    <a:pt x="1177" y="109"/>
                    <a:pt x="1175" y="107"/>
                  </a:cubicBezTo>
                  <a:cubicBezTo>
                    <a:pt x="1174" y="105"/>
                    <a:pt x="1171" y="101"/>
                    <a:pt x="1169" y="99"/>
                  </a:cubicBezTo>
                  <a:cubicBezTo>
                    <a:pt x="1168" y="97"/>
                    <a:pt x="1164" y="93"/>
                    <a:pt x="1162" y="91"/>
                  </a:cubicBezTo>
                  <a:cubicBezTo>
                    <a:pt x="1160" y="89"/>
                    <a:pt x="1157" y="85"/>
                    <a:pt x="1155" y="83"/>
                  </a:cubicBezTo>
                  <a:cubicBezTo>
                    <a:pt x="1153" y="79"/>
                    <a:pt x="1147" y="73"/>
                    <a:pt x="1145" y="70"/>
                  </a:cubicBezTo>
                  <a:cubicBezTo>
                    <a:pt x="1143" y="68"/>
                    <a:pt x="1140" y="64"/>
                    <a:pt x="1139" y="62"/>
                  </a:cubicBezTo>
                  <a:cubicBezTo>
                    <a:pt x="1137" y="59"/>
                    <a:pt x="1133" y="54"/>
                    <a:pt x="1132" y="52"/>
                  </a:cubicBezTo>
                  <a:cubicBezTo>
                    <a:pt x="1129" y="48"/>
                    <a:pt x="1125" y="42"/>
                    <a:pt x="1123" y="38"/>
                  </a:cubicBezTo>
                  <a:cubicBezTo>
                    <a:pt x="1121" y="35"/>
                    <a:pt x="1118" y="27"/>
                    <a:pt x="1116" y="24"/>
                  </a:cubicBezTo>
                  <a:cubicBezTo>
                    <a:pt x="1115" y="21"/>
                    <a:pt x="1113" y="17"/>
                    <a:pt x="1111" y="15"/>
                  </a:cubicBezTo>
                  <a:cubicBezTo>
                    <a:pt x="1109" y="12"/>
                    <a:pt x="1105" y="4"/>
                    <a:pt x="1103" y="0"/>
                  </a:cubicBezTo>
                  <a:cubicBezTo>
                    <a:pt x="985" y="30"/>
                    <a:pt x="985" y="30"/>
                    <a:pt x="985" y="30"/>
                  </a:cubicBezTo>
                  <a:cubicBezTo>
                    <a:pt x="985" y="30"/>
                    <a:pt x="908" y="49"/>
                    <a:pt x="883" y="56"/>
                  </a:cubicBezTo>
                  <a:cubicBezTo>
                    <a:pt x="861" y="61"/>
                    <a:pt x="817" y="72"/>
                    <a:pt x="795" y="77"/>
                  </a:cubicBezTo>
                  <a:cubicBezTo>
                    <a:pt x="775" y="82"/>
                    <a:pt x="735" y="92"/>
                    <a:pt x="715" y="96"/>
                  </a:cubicBezTo>
                  <a:cubicBezTo>
                    <a:pt x="701" y="99"/>
                    <a:pt x="672" y="105"/>
                    <a:pt x="658" y="108"/>
                  </a:cubicBezTo>
                  <a:cubicBezTo>
                    <a:pt x="645" y="111"/>
                    <a:pt x="619" y="118"/>
                    <a:pt x="606" y="120"/>
                  </a:cubicBezTo>
                  <a:cubicBezTo>
                    <a:pt x="592" y="124"/>
                    <a:pt x="564" y="129"/>
                    <a:pt x="550" y="132"/>
                  </a:cubicBezTo>
                  <a:cubicBezTo>
                    <a:pt x="535" y="135"/>
                    <a:pt x="507" y="141"/>
                    <a:pt x="493" y="144"/>
                  </a:cubicBezTo>
                  <a:cubicBezTo>
                    <a:pt x="485" y="145"/>
                    <a:pt x="469" y="147"/>
                    <a:pt x="461" y="148"/>
                  </a:cubicBezTo>
                  <a:cubicBezTo>
                    <a:pt x="455" y="149"/>
                    <a:pt x="444" y="152"/>
                    <a:pt x="438" y="153"/>
                  </a:cubicBezTo>
                  <a:cubicBezTo>
                    <a:pt x="423" y="156"/>
                    <a:pt x="394" y="160"/>
                    <a:pt x="379" y="162"/>
                  </a:cubicBezTo>
                  <a:cubicBezTo>
                    <a:pt x="369" y="164"/>
                    <a:pt x="349" y="169"/>
                    <a:pt x="339" y="170"/>
                  </a:cubicBezTo>
                  <a:cubicBezTo>
                    <a:pt x="334" y="170"/>
                    <a:pt x="326" y="171"/>
                    <a:pt x="322" y="171"/>
                  </a:cubicBezTo>
                  <a:cubicBezTo>
                    <a:pt x="321" y="171"/>
                    <a:pt x="321" y="171"/>
                    <a:pt x="320" y="171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8" y="175"/>
                    <a:pt x="318" y="176"/>
                    <a:pt x="318" y="176"/>
                  </a:cubicBezTo>
                  <a:cubicBezTo>
                    <a:pt x="317" y="176"/>
                    <a:pt x="317" y="178"/>
                    <a:pt x="317" y="178"/>
                  </a:cubicBezTo>
                  <a:cubicBezTo>
                    <a:pt x="317" y="178"/>
                    <a:pt x="317" y="179"/>
                    <a:pt x="317" y="179"/>
                  </a:cubicBezTo>
                  <a:cubicBezTo>
                    <a:pt x="317" y="179"/>
                    <a:pt x="317" y="180"/>
                    <a:pt x="317" y="180"/>
                  </a:cubicBezTo>
                  <a:cubicBezTo>
                    <a:pt x="317" y="181"/>
                    <a:pt x="317" y="182"/>
                    <a:pt x="317" y="183"/>
                  </a:cubicBezTo>
                  <a:cubicBezTo>
                    <a:pt x="317" y="183"/>
                    <a:pt x="317" y="184"/>
                    <a:pt x="317" y="184"/>
                  </a:cubicBezTo>
                  <a:cubicBezTo>
                    <a:pt x="318" y="185"/>
                    <a:pt x="318" y="186"/>
                    <a:pt x="318" y="187"/>
                  </a:cubicBezTo>
                  <a:cubicBezTo>
                    <a:pt x="319" y="188"/>
                    <a:pt x="320" y="192"/>
                    <a:pt x="319" y="195"/>
                  </a:cubicBezTo>
                  <a:cubicBezTo>
                    <a:pt x="319" y="196"/>
                    <a:pt x="318" y="197"/>
                    <a:pt x="318" y="198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8" y="199"/>
                    <a:pt x="319" y="201"/>
                    <a:pt x="318" y="203"/>
                  </a:cubicBezTo>
                  <a:cubicBezTo>
                    <a:pt x="318" y="204"/>
                    <a:pt x="318" y="205"/>
                    <a:pt x="317" y="206"/>
                  </a:cubicBezTo>
                  <a:cubicBezTo>
                    <a:pt x="317" y="207"/>
                    <a:pt x="318" y="207"/>
                    <a:pt x="318" y="208"/>
                  </a:cubicBezTo>
                  <a:cubicBezTo>
                    <a:pt x="318" y="208"/>
                    <a:pt x="320" y="212"/>
                    <a:pt x="320" y="214"/>
                  </a:cubicBezTo>
                  <a:cubicBezTo>
                    <a:pt x="320" y="217"/>
                    <a:pt x="320" y="220"/>
                    <a:pt x="318" y="222"/>
                  </a:cubicBezTo>
                  <a:cubicBezTo>
                    <a:pt x="316" y="224"/>
                    <a:pt x="313" y="224"/>
                    <a:pt x="311" y="224"/>
                  </a:cubicBezTo>
                  <a:cubicBezTo>
                    <a:pt x="311" y="224"/>
                    <a:pt x="311" y="224"/>
                    <a:pt x="310" y="224"/>
                  </a:cubicBezTo>
                  <a:cubicBezTo>
                    <a:pt x="309" y="224"/>
                    <a:pt x="307" y="223"/>
                    <a:pt x="305" y="222"/>
                  </a:cubicBezTo>
                  <a:cubicBezTo>
                    <a:pt x="305" y="222"/>
                    <a:pt x="305" y="222"/>
                    <a:pt x="305" y="221"/>
                  </a:cubicBezTo>
                  <a:cubicBezTo>
                    <a:pt x="304" y="221"/>
                    <a:pt x="304" y="221"/>
                    <a:pt x="304" y="221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22"/>
                    <a:pt x="303" y="222"/>
                    <a:pt x="303" y="222"/>
                  </a:cubicBezTo>
                  <a:cubicBezTo>
                    <a:pt x="302" y="223"/>
                    <a:pt x="301" y="224"/>
                    <a:pt x="300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0" y="227"/>
                    <a:pt x="299" y="228"/>
                    <a:pt x="298" y="230"/>
                  </a:cubicBezTo>
                  <a:cubicBezTo>
                    <a:pt x="297" y="230"/>
                    <a:pt x="296" y="231"/>
                    <a:pt x="295" y="231"/>
                  </a:cubicBezTo>
                  <a:cubicBezTo>
                    <a:pt x="295" y="232"/>
                    <a:pt x="295" y="232"/>
                    <a:pt x="295" y="233"/>
                  </a:cubicBezTo>
                  <a:cubicBezTo>
                    <a:pt x="294" y="234"/>
                    <a:pt x="294" y="235"/>
                    <a:pt x="294" y="235"/>
                  </a:cubicBezTo>
                  <a:cubicBezTo>
                    <a:pt x="294" y="236"/>
                    <a:pt x="293" y="238"/>
                    <a:pt x="293" y="240"/>
                  </a:cubicBezTo>
                  <a:cubicBezTo>
                    <a:pt x="292" y="242"/>
                    <a:pt x="291" y="245"/>
                    <a:pt x="290" y="246"/>
                  </a:cubicBezTo>
                  <a:cubicBezTo>
                    <a:pt x="290" y="247"/>
                    <a:pt x="290" y="248"/>
                    <a:pt x="290" y="249"/>
                  </a:cubicBezTo>
                  <a:cubicBezTo>
                    <a:pt x="290" y="252"/>
                    <a:pt x="289" y="254"/>
                    <a:pt x="289" y="256"/>
                  </a:cubicBezTo>
                  <a:cubicBezTo>
                    <a:pt x="288" y="257"/>
                    <a:pt x="287" y="261"/>
                    <a:pt x="285" y="263"/>
                  </a:cubicBezTo>
                  <a:cubicBezTo>
                    <a:pt x="284" y="264"/>
                    <a:pt x="282" y="265"/>
                    <a:pt x="282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1" y="266"/>
                    <a:pt x="280" y="266"/>
                    <a:pt x="280" y="267"/>
                  </a:cubicBezTo>
                  <a:cubicBezTo>
                    <a:pt x="279" y="267"/>
                    <a:pt x="279" y="268"/>
                    <a:pt x="278" y="269"/>
                  </a:cubicBezTo>
                  <a:cubicBezTo>
                    <a:pt x="275" y="271"/>
                    <a:pt x="273" y="273"/>
                    <a:pt x="271" y="273"/>
                  </a:cubicBezTo>
                  <a:cubicBezTo>
                    <a:pt x="270" y="273"/>
                    <a:pt x="269" y="273"/>
                    <a:pt x="269" y="273"/>
                  </a:cubicBezTo>
                  <a:cubicBezTo>
                    <a:pt x="267" y="273"/>
                    <a:pt x="264" y="273"/>
                    <a:pt x="262" y="271"/>
                  </a:cubicBezTo>
                  <a:cubicBezTo>
                    <a:pt x="261" y="270"/>
                    <a:pt x="261" y="269"/>
                    <a:pt x="261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6" y="268"/>
                    <a:pt x="255" y="267"/>
                  </a:cubicBezTo>
                  <a:cubicBezTo>
                    <a:pt x="255" y="267"/>
                    <a:pt x="255" y="267"/>
                    <a:pt x="255" y="267"/>
                  </a:cubicBezTo>
                  <a:cubicBezTo>
                    <a:pt x="255" y="267"/>
                    <a:pt x="252" y="271"/>
                    <a:pt x="250" y="272"/>
                  </a:cubicBezTo>
                  <a:cubicBezTo>
                    <a:pt x="249" y="272"/>
                    <a:pt x="248" y="272"/>
                    <a:pt x="247" y="272"/>
                  </a:cubicBezTo>
                  <a:cubicBezTo>
                    <a:pt x="246" y="272"/>
                    <a:pt x="246" y="272"/>
                    <a:pt x="245" y="272"/>
                  </a:cubicBezTo>
                  <a:cubicBezTo>
                    <a:pt x="245" y="273"/>
                    <a:pt x="244" y="274"/>
                    <a:pt x="243" y="275"/>
                  </a:cubicBezTo>
                  <a:cubicBezTo>
                    <a:pt x="242" y="276"/>
                    <a:pt x="240" y="277"/>
                    <a:pt x="238" y="277"/>
                  </a:cubicBezTo>
                  <a:cubicBezTo>
                    <a:pt x="238" y="277"/>
                    <a:pt x="237" y="277"/>
                    <a:pt x="237" y="278"/>
                  </a:cubicBezTo>
                  <a:cubicBezTo>
                    <a:pt x="236" y="278"/>
                    <a:pt x="234" y="280"/>
                    <a:pt x="234" y="281"/>
                  </a:cubicBezTo>
                  <a:cubicBezTo>
                    <a:pt x="233" y="282"/>
                    <a:pt x="232" y="285"/>
                    <a:pt x="232" y="287"/>
                  </a:cubicBezTo>
                  <a:cubicBezTo>
                    <a:pt x="231" y="288"/>
                    <a:pt x="231" y="288"/>
                    <a:pt x="231" y="288"/>
                  </a:cubicBezTo>
                  <a:cubicBezTo>
                    <a:pt x="231" y="288"/>
                    <a:pt x="231" y="289"/>
                    <a:pt x="231" y="290"/>
                  </a:cubicBezTo>
                  <a:cubicBezTo>
                    <a:pt x="231" y="292"/>
                    <a:pt x="230" y="294"/>
                    <a:pt x="230" y="295"/>
                  </a:cubicBezTo>
                  <a:cubicBezTo>
                    <a:pt x="229" y="298"/>
                    <a:pt x="226" y="300"/>
                    <a:pt x="225" y="301"/>
                  </a:cubicBezTo>
                  <a:cubicBezTo>
                    <a:pt x="224" y="302"/>
                    <a:pt x="223" y="303"/>
                    <a:pt x="221" y="304"/>
                  </a:cubicBezTo>
                  <a:cubicBezTo>
                    <a:pt x="221" y="304"/>
                    <a:pt x="220" y="305"/>
                    <a:pt x="220" y="305"/>
                  </a:cubicBezTo>
                  <a:cubicBezTo>
                    <a:pt x="220" y="305"/>
                    <a:pt x="219" y="306"/>
                    <a:pt x="219" y="306"/>
                  </a:cubicBezTo>
                  <a:cubicBezTo>
                    <a:pt x="217" y="307"/>
                    <a:pt x="216" y="309"/>
                    <a:pt x="213" y="310"/>
                  </a:cubicBezTo>
                  <a:cubicBezTo>
                    <a:pt x="213" y="310"/>
                    <a:pt x="212" y="310"/>
                    <a:pt x="211" y="310"/>
                  </a:cubicBezTo>
                  <a:cubicBezTo>
                    <a:pt x="210" y="310"/>
                    <a:pt x="208" y="309"/>
                    <a:pt x="206" y="309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4" y="308"/>
                    <a:pt x="202" y="308"/>
                    <a:pt x="201" y="306"/>
                  </a:cubicBezTo>
                  <a:cubicBezTo>
                    <a:pt x="199" y="304"/>
                    <a:pt x="198" y="299"/>
                    <a:pt x="198" y="297"/>
                  </a:cubicBezTo>
                  <a:cubicBezTo>
                    <a:pt x="199" y="296"/>
                    <a:pt x="199" y="294"/>
                    <a:pt x="200" y="293"/>
                  </a:cubicBezTo>
                  <a:cubicBezTo>
                    <a:pt x="200" y="293"/>
                    <a:pt x="200" y="293"/>
                    <a:pt x="200" y="293"/>
                  </a:cubicBezTo>
                  <a:cubicBezTo>
                    <a:pt x="199" y="293"/>
                    <a:pt x="199" y="293"/>
                    <a:pt x="198" y="293"/>
                  </a:cubicBezTo>
                  <a:cubicBezTo>
                    <a:pt x="198" y="293"/>
                    <a:pt x="197" y="294"/>
                    <a:pt x="196" y="295"/>
                  </a:cubicBezTo>
                  <a:cubicBezTo>
                    <a:pt x="196" y="295"/>
                    <a:pt x="195" y="297"/>
                    <a:pt x="194" y="297"/>
                  </a:cubicBezTo>
                  <a:cubicBezTo>
                    <a:pt x="194" y="298"/>
                    <a:pt x="193" y="299"/>
                    <a:pt x="192" y="300"/>
                  </a:cubicBezTo>
                  <a:cubicBezTo>
                    <a:pt x="191" y="301"/>
                    <a:pt x="189" y="303"/>
                    <a:pt x="187" y="304"/>
                  </a:cubicBezTo>
                  <a:cubicBezTo>
                    <a:pt x="187" y="304"/>
                    <a:pt x="187" y="305"/>
                    <a:pt x="187" y="305"/>
                  </a:cubicBezTo>
                  <a:cubicBezTo>
                    <a:pt x="187" y="306"/>
                    <a:pt x="188" y="307"/>
                    <a:pt x="188" y="309"/>
                  </a:cubicBezTo>
                  <a:cubicBezTo>
                    <a:pt x="188" y="311"/>
                    <a:pt x="187" y="313"/>
                    <a:pt x="186" y="314"/>
                  </a:cubicBezTo>
                  <a:cubicBezTo>
                    <a:pt x="186" y="316"/>
                    <a:pt x="186" y="318"/>
                    <a:pt x="184" y="320"/>
                  </a:cubicBezTo>
                  <a:cubicBezTo>
                    <a:pt x="182" y="322"/>
                    <a:pt x="179" y="323"/>
                    <a:pt x="177" y="323"/>
                  </a:cubicBezTo>
                  <a:cubicBezTo>
                    <a:pt x="175" y="323"/>
                    <a:pt x="174" y="323"/>
                    <a:pt x="173" y="322"/>
                  </a:cubicBezTo>
                  <a:cubicBezTo>
                    <a:pt x="171" y="321"/>
                    <a:pt x="171" y="320"/>
                    <a:pt x="170" y="319"/>
                  </a:cubicBezTo>
                  <a:cubicBezTo>
                    <a:pt x="170" y="319"/>
                    <a:pt x="170" y="319"/>
                    <a:pt x="170" y="319"/>
                  </a:cubicBezTo>
                  <a:cubicBezTo>
                    <a:pt x="170" y="319"/>
                    <a:pt x="170" y="319"/>
                    <a:pt x="169" y="319"/>
                  </a:cubicBezTo>
                  <a:cubicBezTo>
                    <a:pt x="170" y="320"/>
                    <a:pt x="170" y="320"/>
                    <a:pt x="171" y="321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172" y="323"/>
                    <a:pt x="173" y="325"/>
                    <a:pt x="173" y="327"/>
                  </a:cubicBezTo>
                  <a:cubicBezTo>
                    <a:pt x="173" y="329"/>
                    <a:pt x="172" y="331"/>
                    <a:pt x="172" y="332"/>
                  </a:cubicBezTo>
                  <a:cubicBezTo>
                    <a:pt x="172" y="332"/>
                    <a:pt x="171" y="332"/>
                    <a:pt x="171" y="332"/>
                  </a:cubicBezTo>
                  <a:cubicBezTo>
                    <a:pt x="172" y="334"/>
                    <a:pt x="172" y="335"/>
                    <a:pt x="172" y="337"/>
                  </a:cubicBezTo>
                  <a:cubicBezTo>
                    <a:pt x="171" y="339"/>
                    <a:pt x="169" y="340"/>
                    <a:pt x="168" y="341"/>
                  </a:cubicBezTo>
                  <a:cubicBezTo>
                    <a:pt x="168" y="341"/>
                    <a:pt x="168" y="341"/>
                    <a:pt x="168" y="341"/>
                  </a:cubicBezTo>
                  <a:cubicBezTo>
                    <a:pt x="168" y="342"/>
                    <a:pt x="167" y="342"/>
                    <a:pt x="167" y="343"/>
                  </a:cubicBezTo>
                  <a:cubicBezTo>
                    <a:pt x="167" y="344"/>
                    <a:pt x="167" y="345"/>
                    <a:pt x="166" y="346"/>
                  </a:cubicBezTo>
                  <a:cubicBezTo>
                    <a:pt x="166" y="347"/>
                    <a:pt x="164" y="349"/>
                    <a:pt x="162" y="351"/>
                  </a:cubicBezTo>
                  <a:cubicBezTo>
                    <a:pt x="161" y="352"/>
                    <a:pt x="158" y="353"/>
                    <a:pt x="156" y="353"/>
                  </a:cubicBezTo>
                  <a:cubicBezTo>
                    <a:pt x="156" y="353"/>
                    <a:pt x="156" y="353"/>
                    <a:pt x="156" y="353"/>
                  </a:cubicBezTo>
                  <a:cubicBezTo>
                    <a:pt x="154" y="353"/>
                    <a:pt x="152" y="352"/>
                    <a:pt x="151" y="351"/>
                  </a:cubicBezTo>
                  <a:cubicBezTo>
                    <a:pt x="151" y="351"/>
                    <a:pt x="150" y="351"/>
                    <a:pt x="150" y="351"/>
                  </a:cubicBezTo>
                  <a:cubicBezTo>
                    <a:pt x="150" y="351"/>
                    <a:pt x="150" y="351"/>
                    <a:pt x="150" y="351"/>
                  </a:cubicBezTo>
                  <a:cubicBezTo>
                    <a:pt x="149" y="351"/>
                    <a:pt x="149" y="352"/>
                    <a:pt x="149" y="352"/>
                  </a:cubicBezTo>
                  <a:cubicBezTo>
                    <a:pt x="147" y="354"/>
                    <a:pt x="144" y="356"/>
                    <a:pt x="143" y="357"/>
                  </a:cubicBezTo>
                  <a:cubicBezTo>
                    <a:pt x="142" y="358"/>
                    <a:pt x="141" y="358"/>
                    <a:pt x="140" y="358"/>
                  </a:cubicBezTo>
                  <a:cubicBezTo>
                    <a:pt x="140" y="358"/>
                    <a:pt x="140" y="359"/>
                    <a:pt x="139" y="359"/>
                  </a:cubicBezTo>
                  <a:cubicBezTo>
                    <a:pt x="139" y="360"/>
                    <a:pt x="139" y="362"/>
                    <a:pt x="137" y="364"/>
                  </a:cubicBezTo>
                  <a:cubicBezTo>
                    <a:pt x="135" y="366"/>
                    <a:pt x="132" y="366"/>
                    <a:pt x="130" y="366"/>
                  </a:cubicBezTo>
                  <a:cubicBezTo>
                    <a:pt x="130" y="366"/>
                    <a:pt x="129" y="366"/>
                    <a:pt x="129" y="366"/>
                  </a:cubicBezTo>
                  <a:cubicBezTo>
                    <a:pt x="129" y="367"/>
                    <a:pt x="129" y="367"/>
                    <a:pt x="128" y="367"/>
                  </a:cubicBezTo>
                  <a:cubicBezTo>
                    <a:pt x="128" y="367"/>
                    <a:pt x="128" y="367"/>
                    <a:pt x="128" y="367"/>
                  </a:cubicBezTo>
                  <a:cubicBezTo>
                    <a:pt x="128" y="368"/>
                    <a:pt x="128" y="370"/>
                    <a:pt x="128" y="371"/>
                  </a:cubicBezTo>
                  <a:cubicBezTo>
                    <a:pt x="127" y="373"/>
                    <a:pt x="125" y="376"/>
                    <a:pt x="124" y="377"/>
                  </a:cubicBezTo>
                  <a:cubicBezTo>
                    <a:pt x="124" y="377"/>
                    <a:pt x="124" y="377"/>
                    <a:pt x="124" y="377"/>
                  </a:cubicBezTo>
                  <a:cubicBezTo>
                    <a:pt x="123" y="379"/>
                    <a:pt x="121" y="381"/>
                    <a:pt x="117" y="381"/>
                  </a:cubicBezTo>
                  <a:cubicBezTo>
                    <a:pt x="117" y="381"/>
                    <a:pt x="117" y="381"/>
                    <a:pt x="117" y="381"/>
                  </a:cubicBezTo>
                  <a:cubicBezTo>
                    <a:pt x="116" y="381"/>
                    <a:pt x="116" y="381"/>
                    <a:pt x="115" y="381"/>
                  </a:cubicBezTo>
                  <a:cubicBezTo>
                    <a:pt x="115" y="381"/>
                    <a:pt x="115" y="381"/>
                    <a:pt x="115" y="381"/>
                  </a:cubicBezTo>
                  <a:cubicBezTo>
                    <a:pt x="114" y="382"/>
                    <a:pt x="114" y="383"/>
                    <a:pt x="113" y="384"/>
                  </a:cubicBezTo>
                  <a:cubicBezTo>
                    <a:pt x="113" y="384"/>
                    <a:pt x="110" y="388"/>
                    <a:pt x="107" y="390"/>
                  </a:cubicBezTo>
                  <a:cubicBezTo>
                    <a:pt x="106" y="391"/>
                    <a:pt x="105" y="391"/>
                    <a:pt x="104" y="391"/>
                  </a:cubicBezTo>
                  <a:cubicBezTo>
                    <a:pt x="104" y="391"/>
                    <a:pt x="104" y="391"/>
                    <a:pt x="103" y="391"/>
                  </a:cubicBezTo>
                  <a:cubicBezTo>
                    <a:pt x="103" y="392"/>
                    <a:pt x="103" y="392"/>
                    <a:pt x="103" y="393"/>
                  </a:cubicBezTo>
                  <a:cubicBezTo>
                    <a:pt x="102" y="394"/>
                    <a:pt x="102" y="395"/>
                    <a:pt x="101" y="395"/>
                  </a:cubicBezTo>
                  <a:cubicBezTo>
                    <a:pt x="101" y="395"/>
                    <a:pt x="101" y="396"/>
                    <a:pt x="101" y="396"/>
                  </a:cubicBezTo>
                  <a:cubicBezTo>
                    <a:pt x="100" y="398"/>
                    <a:pt x="98" y="400"/>
                    <a:pt x="96" y="401"/>
                  </a:cubicBezTo>
                  <a:cubicBezTo>
                    <a:pt x="95" y="401"/>
                    <a:pt x="94" y="402"/>
                    <a:pt x="92" y="402"/>
                  </a:cubicBezTo>
                  <a:cubicBezTo>
                    <a:pt x="91" y="402"/>
                    <a:pt x="90" y="401"/>
                    <a:pt x="89" y="401"/>
                  </a:cubicBezTo>
                  <a:cubicBezTo>
                    <a:pt x="89" y="401"/>
                    <a:pt x="89" y="401"/>
                    <a:pt x="89" y="401"/>
                  </a:cubicBezTo>
                  <a:cubicBezTo>
                    <a:pt x="88" y="403"/>
                    <a:pt x="86" y="405"/>
                    <a:pt x="83" y="405"/>
                  </a:cubicBezTo>
                  <a:cubicBezTo>
                    <a:pt x="82" y="405"/>
                    <a:pt x="82" y="404"/>
                    <a:pt x="81" y="404"/>
                  </a:cubicBezTo>
                  <a:cubicBezTo>
                    <a:pt x="80" y="404"/>
                    <a:pt x="79" y="403"/>
                    <a:pt x="79" y="403"/>
                  </a:cubicBezTo>
                  <a:cubicBezTo>
                    <a:pt x="78" y="403"/>
                    <a:pt x="78" y="403"/>
                    <a:pt x="78" y="403"/>
                  </a:cubicBezTo>
                  <a:cubicBezTo>
                    <a:pt x="77" y="404"/>
                    <a:pt x="75" y="404"/>
                    <a:pt x="73" y="404"/>
                  </a:cubicBezTo>
                  <a:cubicBezTo>
                    <a:pt x="73" y="404"/>
                    <a:pt x="72" y="404"/>
                    <a:pt x="72" y="404"/>
                  </a:cubicBezTo>
                  <a:cubicBezTo>
                    <a:pt x="72" y="404"/>
                    <a:pt x="71" y="404"/>
                    <a:pt x="70" y="404"/>
                  </a:cubicBezTo>
                  <a:cubicBezTo>
                    <a:pt x="69" y="404"/>
                    <a:pt x="69" y="404"/>
                    <a:pt x="68" y="404"/>
                  </a:cubicBezTo>
                  <a:cubicBezTo>
                    <a:pt x="68" y="405"/>
                    <a:pt x="67" y="405"/>
                    <a:pt x="67" y="405"/>
                  </a:cubicBezTo>
                  <a:cubicBezTo>
                    <a:pt x="66" y="406"/>
                    <a:pt x="65" y="407"/>
                    <a:pt x="63" y="407"/>
                  </a:cubicBezTo>
                  <a:cubicBezTo>
                    <a:pt x="62" y="407"/>
                    <a:pt x="61" y="408"/>
                    <a:pt x="60" y="408"/>
                  </a:cubicBezTo>
                  <a:cubicBezTo>
                    <a:pt x="60" y="408"/>
                    <a:pt x="60" y="408"/>
                    <a:pt x="59" y="408"/>
                  </a:cubicBezTo>
                  <a:cubicBezTo>
                    <a:pt x="59" y="408"/>
                    <a:pt x="59" y="408"/>
                    <a:pt x="59" y="408"/>
                  </a:cubicBezTo>
                  <a:cubicBezTo>
                    <a:pt x="58" y="408"/>
                    <a:pt x="58" y="408"/>
                    <a:pt x="58" y="409"/>
                  </a:cubicBezTo>
                  <a:cubicBezTo>
                    <a:pt x="58" y="409"/>
                    <a:pt x="57" y="410"/>
                    <a:pt x="57" y="410"/>
                  </a:cubicBezTo>
                  <a:cubicBezTo>
                    <a:pt x="57" y="411"/>
                    <a:pt x="57" y="411"/>
                    <a:pt x="56" y="411"/>
                  </a:cubicBezTo>
                  <a:cubicBezTo>
                    <a:pt x="55" y="413"/>
                    <a:pt x="54" y="414"/>
                    <a:pt x="53" y="415"/>
                  </a:cubicBezTo>
                  <a:cubicBezTo>
                    <a:pt x="51" y="416"/>
                    <a:pt x="50" y="417"/>
                    <a:pt x="48" y="417"/>
                  </a:cubicBezTo>
                  <a:cubicBezTo>
                    <a:pt x="48" y="417"/>
                    <a:pt x="48" y="417"/>
                    <a:pt x="47" y="417"/>
                  </a:cubicBezTo>
                  <a:cubicBezTo>
                    <a:pt x="47" y="417"/>
                    <a:pt x="46" y="417"/>
                    <a:pt x="46" y="417"/>
                  </a:cubicBezTo>
                  <a:cubicBezTo>
                    <a:pt x="46" y="418"/>
                    <a:pt x="46" y="418"/>
                    <a:pt x="46" y="418"/>
                  </a:cubicBezTo>
                  <a:cubicBezTo>
                    <a:pt x="46" y="418"/>
                    <a:pt x="46" y="418"/>
                    <a:pt x="46" y="418"/>
                  </a:cubicBezTo>
                  <a:cubicBezTo>
                    <a:pt x="46" y="420"/>
                    <a:pt x="46" y="423"/>
                    <a:pt x="44" y="424"/>
                  </a:cubicBezTo>
                  <a:cubicBezTo>
                    <a:pt x="43" y="426"/>
                    <a:pt x="41" y="427"/>
                    <a:pt x="39" y="427"/>
                  </a:cubicBezTo>
                  <a:cubicBezTo>
                    <a:pt x="39" y="427"/>
                    <a:pt x="39" y="427"/>
                    <a:pt x="39" y="427"/>
                  </a:cubicBezTo>
                  <a:cubicBezTo>
                    <a:pt x="39" y="428"/>
                    <a:pt x="38" y="428"/>
                    <a:pt x="37" y="429"/>
                  </a:cubicBezTo>
                  <a:cubicBezTo>
                    <a:pt x="37" y="429"/>
                    <a:pt x="36" y="431"/>
                    <a:pt x="36" y="432"/>
                  </a:cubicBezTo>
                  <a:cubicBezTo>
                    <a:pt x="35" y="433"/>
                    <a:pt x="35" y="434"/>
                    <a:pt x="34" y="435"/>
                  </a:cubicBezTo>
                  <a:cubicBezTo>
                    <a:pt x="34" y="435"/>
                    <a:pt x="34" y="436"/>
                    <a:pt x="33" y="436"/>
                  </a:cubicBezTo>
                  <a:cubicBezTo>
                    <a:pt x="34" y="437"/>
                    <a:pt x="34" y="438"/>
                    <a:pt x="34" y="439"/>
                  </a:cubicBezTo>
                  <a:cubicBezTo>
                    <a:pt x="35" y="441"/>
                    <a:pt x="34" y="443"/>
                    <a:pt x="33" y="445"/>
                  </a:cubicBezTo>
                  <a:cubicBezTo>
                    <a:pt x="33" y="445"/>
                    <a:pt x="33" y="445"/>
                    <a:pt x="33" y="445"/>
                  </a:cubicBezTo>
                  <a:cubicBezTo>
                    <a:pt x="33" y="446"/>
                    <a:pt x="32" y="447"/>
                    <a:pt x="32" y="448"/>
                  </a:cubicBezTo>
                  <a:cubicBezTo>
                    <a:pt x="32" y="448"/>
                    <a:pt x="32" y="448"/>
                    <a:pt x="32" y="448"/>
                  </a:cubicBezTo>
                  <a:cubicBezTo>
                    <a:pt x="32" y="448"/>
                    <a:pt x="32" y="448"/>
                    <a:pt x="32" y="448"/>
                  </a:cubicBezTo>
                  <a:cubicBezTo>
                    <a:pt x="33" y="449"/>
                    <a:pt x="35" y="451"/>
                    <a:pt x="35" y="454"/>
                  </a:cubicBezTo>
                  <a:cubicBezTo>
                    <a:pt x="36" y="457"/>
                    <a:pt x="34" y="459"/>
                    <a:pt x="31" y="462"/>
                  </a:cubicBezTo>
                  <a:cubicBezTo>
                    <a:pt x="31" y="462"/>
                    <a:pt x="30" y="463"/>
                    <a:pt x="29" y="463"/>
                  </a:cubicBezTo>
                  <a:cubicBezTo>
                    <a:pt x="29" y="464"/>
                    <a:pt x="29" y="464"/>
                    <a:pt x="29" y="464"/>
                  </a:cubicBezTo>
                  <a:cubicBezTo>
                    <a:pt x="28" y="464"/>
                    <a:pt x="28" y="464"/>
                    <a:pt x="28" y="465"/>
                  </a:cubicBezTo>
                  <a:cubicBezTo>
                    <a:pt x="27" y="466"/>
                    <a:pt x="27" y="466"/>
                    <a:pt x="26" y="467"/>
                  </a:cubicBezTo>
                  <a:cubicBezTo>
                    <a:pt x="25" y="468"/>
                    <a:pt x="23" y="470"/>
                    <a:pt x="21" y="471"/>
                  </a:cubicBezTo>
                  <a:cubicBezTo>
                    <a:pt x="19" y="471"/>
                    <a:pt x="18" y="471"/>
                    <a:pt x="16" y="471"/>
                  </a:cubicBezTo>
                  <a:cubicBezTo>
                    <a:pt x="15" y="471"/>
                    <a:pt x="15" y="471"/>
                    <a:pt x="14" y="471"/>
                  </a:cubicBezTo>
                  <a:cubicBezTo>
                    <a:pt x="14" y="472"/>
                    <a:pt x="14" y="472"/>
                    <a:pt x="13" y="472"/>
                  </a:cubicBezTo>
                  <a:cubicBezTo>
                    <a:pt x="12" y="472"/>
                    <a:pt x="11" y="473"/>
                    <a:pt x="10" y="473"/>
                  </a:cubicBezTo>
                  <a:cubicBezTo>
                    <a:pt x="9" y="473"/>
                    <a:pt x="9" y="473"/>
                    <a:pt x="8" y="473"/>
                  </a:cubicBezTo>
                  <a:cubicBezTo>
                    <a:pt x="6" y="473"/>
                    <a:pt x="4" y="473"/>
                    <a:pt x="3" y="472"/>
                  </a:cubicBezTo>
                  <a:cubicBezTo>
                    <a:pt x="2" y="473"/>
                    <a:pt x="2" y="474"/>
                    <a:pt x="0" y="475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14" y="507"/>
                    <a:pt x="28" y="505"/>
                    <a:pt x="37" y="504"/>
                  </a:cubicBezTo>
                  <a:cubicBezTo>
                    <a:pt x="37" y="503"/>
                    <a:pt x="37" y="503"/>
                    <a:pt x="37" y="503"/>
                  </a:cubicBezTo>
                  <a:cubicBezTo>
                    <a:pt x="56" y="500"/>
                    <a:pt x="90" y="494"/>
                    <a:pt x="108" y="491"/>
                  </a:cubicBezTo>
                  <a:cubicBezTo>
                    <a:pt x="113" y="490"/>
                    <a:pt x="122" y="488"/>
                    <a:pt x="131" y="486"/>
                  </a:cubicBezTo>
                  <a:cubicBezTo>
                    <a:pt x="138" y="484"/>
                    <a:pt x="145" y="482"/>
                    <a:pt x="150" y="481"/>
                  </a:cubicBezTo>
                  <a:cubicBezTo>
                    <a:pt x="152" y="481"/>
                    <a:pt x="154" y="481"/>
                    <a:pt x="156" y="480"/>
                  </a:cubicBezTo>
                  <a:cubicBezTo>
                    <a:pt x="158" y="480"/>
                    <a:pt x="161" y="479"/>
                    <a:pt x="163" y="479"/>
                  </a:cubicBezTo>
                  <a:cubicBezTo>
                    <a:pt x="163" y="479"/>
                    <a:pt x="164" y="478"/>
                    <a:pt x="165" y="478"/>
                  </a:cubicBezTo>
                  <a:cubicBezTo>
                    <a:pt x="168" y="478"/>
                    <a:pt x="168" y="478"/>
                    <a:pt x="168" y="478"/>
                  </a:cubicBezTo>
                  <a:cubicBezTo>
                    <a:pt x="169" y="477"/>
                    <a:pt x="169" y="477"/>
                    <a:pt x="169" y="477"/>
                  </a:cubicBezTo>
                  <a:cubicBezTo>
                    <a:pt x="170" y="477"/>
                    <a:pt x="170" y="477"/>
                    <a:pt x="170" y="477"/>
                  </a:cubicBezTo>
                  <a:cubicBezTo>
                    <a:pt x="172" y="476"/>
                    <a:pt x="176" y="474"/>
                    <a:pt x="178" y="472"/>
                  </a:cubicBezTo>
                  <a:cubicBezTo>
                    <a:pt x="180" y="471"/>
                    <a:pt x="181" y="470"/>
                    <a:pt x="183" y="469"/>
                  </a:cubicBezTo>
                  <a:cubicBezTo>
                    <a:pt x="183" y="469"/>
                    <a:pt x="188" y="466"/>
                    <a:pt x="191" y="464"/>
                  </a:cubicBezTo>
                  <a:cubicBezTo>
                    <a:pt x="192" y="463"/>
                    <a:pt x="194" y="462"/>
                    <a:pt x="196" y="461"/>
                  </a:cubicBezTo>
                  <a:cubicBezTo>
                    <a:pt x="197" y="461"/>
                    <a:pt x="199" y="460"/>
                    <a:pt x="200" y="459"/>
                  </a:cubicBezTo>
                  <a:cubicBezTo>
                    <a:pt x="200" y="459"/>
                    <a:pt x="200" y="459"/>
                    <a:pt x="200" y="459"/>
                  </a:cubicBezTo>
                  <a:cubicBezTo>
                    <a:pt x="202" y="457"/>
                    <a:pt x="204" y="456"/>
                    <a:pt x="207" y="456"/>
                  </a:cubicBezTo>
                  <a:cubicBezTo>
                    <a:pt x="207" y="456"/>
                    <a:pt x="207" y="456"/>
                    <a:pt x="207" y="456"/>
                  </a:cubicBezTo>
                  <a:cubicBezTo>
                    <a:pt x="209" y="456"/>
                    <a:pt x="210" y="457"/>
                    <a:pt x="211" y="458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3" y="456"/>
                    <a:pt x="214" y="456"/>
                    <a:pt x="215" y="455"/>
                  </a:cubicBezTo>
                  <a:cubicBezTo>
                    <a:pt x="216" y="455"/>
                    <a:pt x="216" y="455"/>
                    <a:pt x="216" y="454"/>
                  </a:cubicBezTo>
                  <a:cubicBezTo>
                    <a:pt x="217" y="454"/>
                    <a:pt x="217" y="454"/>
                    <a:pt x="217" y="453"/>
                  </a:cubicBezTo>
                  <a:cubicBezTo>
                    <a:pt x="218" y="452"/>
                    <a:pt x="218" y="451"/>
                    <a:pt x="219" y="450"/>
                  </a:cubicBezTo>
                  <a:cubicBezTo>
                    <a:pt x="220" y="449"/>
                    <a:pt x="223" y="447"/>
                    <a:pt x="224" y="446"/>
                  </a:cubicBezTo>
                  <a:cubicBezTo>
                    <a:pt x="225" y="445"/>
                    <a:pt x="227" y="445"/>
                    <a:pt x="228" y="444"/>
                  </a:cubicBezTo>
                  <a:cubicBezTo>
                    <a:pt x="229" y="443"/>
                    <a:pt x="230" y="443"/>
                    <a:pt x="230" y="442"/>
                  </a:cubicBezTo>
                  <a:cubicBezTo>
                    <a:pt x="231" y="442"/>
                    <a:pt x="231" y="442"/>
                    <a:pt x="232" y="441"/>
                  </a:cubicBezTo>
                  <a:cubicBezTo>
                    <a:pt x="234" y="440"/>
                    <a:pt x="235" y="438"/>
                    <a:pt x="237" y="437"/>
                  </a:cubicBezTo>
                  <a:cubicBezTo>
                    <a:pt x="238" y="437"/>
                    <a:pt x="240" y="437"/>
                    <a:pt x="241" y="437"/>
                  </a:cubicBezTo>
                  <a:cubicBezTo>
                    <a:pt x="241" y="437"/>
                    <a:pt x="241" y="437"/>
                    <a:pt x="242" y="437"/>
                  </a:cubicBezTo>
                  <a:cubicBezTo>
                    <a:pt x="242" y="436"/>
                    <a:pt x="242" y="436"/>
                    <a:pt x="242" y="436"/>
                  </a:cubicBezTo>
                  <a:cubicBezTo>
                    <a:pt x="243" y="435"/>
                    <a:pt x="244" y="435"/>
                    <a:pt x="245" y="434"/>
                  </a:cubicBezTo>
                  <a:cubicBezTo>
                    <a:pt x="246" y="434"/>
                    <a:pt x="248" y="433"/>
                    <a:pt x="250" y="433"/>
                  </a:cubicBezTo>
                  <a:cubicBezTo>
                    <a:pt x="250" y="432"/>
                    <a:pt x="250" y="431"/>
                    <a:pt x="250" y="430"/>
                  </a:cubicBezTo>
                  <a:cubicBezTo>
                    <a:pt x="252" y="428"/>
                    <a:pt x="255" y="424"/>
                    <a:pt x="258" y="424"/>
                  </a:cubicBezTo>
                  <a:cubicBezTo>
                    <a:pt x="259" y="424"/>
                    <a:pt x="259" y="424"/>
                    <a:pt x="259" y="424"/>
                  </a:cubicBezTo>
                  <a:cubicBezTo>
                    <a:pt x="261" y="424"/>
                    <a:pt x="264" y="425"/>
                    <a:pt x="265" y="427"/>
                  </a:cubicBezTo>
                  <a:cubicBezTo>
                    <a:pt x="266" y="426"/>
                    <a:pt x="266" y="426"/>
                    <a:pt x="267" y="426"/>
                  </a:cubicBezTo>
                  <a:cubicBezTo>
                    <a:pt x="267" y="426"/>
                    <a:pt x="268" y="426"/>
                    <a:pt x="268" y="426"/>
                  </a:cubicBezTo>
                  <a:cubicBezTo>
                    <a:pt x="269" y="426"/>
                    <a:pt x="270" y="425"/>
                    <a:pt x="271" y="424"/>
                  </a:cubicBezTo>
                  <a:cubicBezTo>
                    <a:pt x="273" y="423"/>
                    <a:pt x="277" y="422"/>
                    <a:pt x="279" y="422"/>
                  </a:cubicBezTo>
                  <a:cubicBezTo>
                    <a:pt x="358" y="411"/>
                    <a:pt x="358" y="411"/>
                    <a:pt x="358" y="411"/>
                  </a:cubicBezTo>
                  <a:cubicBezTo>
                    <a:pt x="447" y="398"/>
                    <a:pt x="447" y="398"/>
                    <a:pt x="447" y="398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52" y="400"/>
                    <a:pt x="453" y="401"/>
                    <a:pt x="454" y="402"/>
                  </a:cubicBezTo>
                  <a:cubicBezTo>
                    <a:pt x="455" y="403"/>
                    <a:pt x="457" y="407"/>
                    <a:pt x="457" y="410"/>
                  </a:cubicBezTo>
                  <a:cubicBezTo>
                    <a:pt x="465" y="401"/>
                    <a:pt x="465" y="401"/>
                    <a:pt x="465" y="401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499" y="447"/>
                    <a:pt x="499" y="447"/>
                    <a:pt x="499" y="447"/>
                  </a:cubicBezTo>
                  <a:cubicBezTo>
                    <a:pt x="652" y="418"/>
                    <a:pt x="652" y="418"/>
                    <a:pt x="652" y="418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3" y="545"/>
                    <a:pt x="855" y="544"/>
                    <a:pt x="856" y="543"/>
                  </a:cubicBezTo>
                  <a:cubicBezTo>
                    <a:pt x="861" y="541"/>
                    <a:pt x="870" y="536"/>
                    <a:pt x="875" y="534"/>
                  </a:cubicBezTo>
                  <a:cubicBezTo>
                    <a:pt x="880" y="532"/>
                    <a:pt x="890" y="529"/>
                    <a:pt x="896" y="528"/>
                  </a:cubicBezTo>
                  <a:cubicBezTo>
                    <a:pt x="898" y="528"/>
                    <a:pt x="904" y="527"/>
                    <a:pt x="907" y="527"/>
                  </a:cubicBezTo>
                  <a:cubicBezTo>
                    <a:pt x="910" y="527"/>
                    <a:pt x="915" y="525"/>
                    <a:pt x="918" y="527"/>
                  </a:cubicBezTo>
                  <a:cubicBezTo>
                    <a:pt x="919" y="527"/>
                    <a:pt x="920" y="528"/>
                    <a:pt x="920" y="529"/>
                  </a:cubicBezTo>
                  <a:cubicBezTo>
                    <a:pt x="921" y="530"/>
                    <a:pt x="921" y="532"/>
                    <a:pt x="922" y="532"/>
                  </a:cubicBezTo>
                  <a:cubicBezTo>
                    <a:pt x="923" y="533"/>
                    <a:pt x="925" y="534"/>
                    <a:pt x="926" y="533"/>
                  </a:cubicBezTo>
                  <a:cubicBezTo>
                    <a:pt x="927" y="533"/>
                    <a:pt x="929" y="531"/>
                    <a:pt x="929" y="530"/>
                  </a:cubicBezTo>
                  <a:cubicBezTo>
                    <a:pt x="930" y="528"/>
                    <a:pt x="929" y="525"/>
                    <a:pt x="929" y="524"/>
                  </a:cubicBezTo>
                  <a:cubicBezTo>
                    <a:pt x="929" y="522"/>
                    <a:pt x="927" y="519"/>
                    <a:pt x="927" y="518"/>
                  </a:cubicBezTo>
                  <a:cubicBezTo>
                    <a:pt x="927" y="517"/>
                    <a:pt x="929" y="515"/>
                    <a:pt x="929" y="513"/>
                  </a:cubicBezTo>
                  <a:cubicBezTo>
                    <a:pt x="929" y="513"/>
                    <a:pt x="929" y="511"/>
                    <a:pt x="930" y="510"/>
                  </a:cubicBezTo>
                  <a:cubicBezTo>
                    <a:pt x="930" y="507"/>
                    <a:pt x="932" y="500"/>
                    <a:pt x="932" y="500"/>
                  </a:cubicBezTo>
                  <a:cubicBezTo>
                    <a:pt x="932" y="499"/>
                    <a:pt x="932" y="491"/>
                    <a:pt x="932" y="489"/>
                  </a:cubicBezTo>
                  <a:cubicBezTo>
                    <a:pt x="933" y="487"/>
                    <a:pt x="934" y="484"/>
                    <a:pt x="934" y="482"/>
                  </a:cubicBezTo>
                  <a:cubicBezTo>
                    <a:pt x="934" y="479"/>
                    <a:pt x="934" y="473"/>
                    <a:pt x="935" y="470"/>
                  </a:cubicBezTo>
                  <a:cubicBezTo>
                    <a:pt x="936" y="466"/>
                    <a:pt x="940" y="457"/>
                    <a:pt x="942" y="453"/>
                  </a:cubicBezTo>
                  <a:cubicBezTo>
                    <a:pt x="944" y="450"/>
                    <a:pt x="948" y="442"/>
                    <a:pt x="951" y="439"/>
                  </a:cubicBezTo>
                  <a:cubicBezTo>
                    <a:pt x="957" y="430"/>
                    <a:pt x="969" y="414"/>
                    <a:pt x="976" y="406"/>
                  </a:cubicBezTo>
                  <a:cubicBezTo>
                    <a:pt x="981" y="400"/>
                    <a:pt x="993" y="388"/>
                    <a:pt x="999" y="382"/>
                  </a:cubicBezTo>
                  <a:cubicBezTo>
                    <a:pt x="1002" y="379"/>
                    <a:pt x="1007" y="374"/>
                    <a:pt x="1010" y="371"/>
                  </a:cubicBezTo>
                  <a:cubicBezTo>
                    <a:pt x="1014" y="369"/>
                    <a:pt x="1021" y="365"/>
                    <a:pt x="1024" y="363"/>
                  </a:cubicBezTo>
                  <a:cubicBezTo>
                    <a:pt x="1027" y="361"/>
                    <a:pt x="1034" y="358"/>
                    <a:pt x="1037" y="356"/>
                  </a:cubicBezTo>
                  <a:cubicBezTo>
                    <a:pt x="1043" y="353"/>
                    <a:pt x="1054" y="348"/>
                    <a:pt x="1059" y="346"/>
                  </a:cubicBezTo>
                  <a:cubicBezTo>
                    <a:pt x="1063" y="345"/>
                    <a:pt x="1071" y="344"/>
                    <a:pt x="1075" y="344"/>
                  </a:cubicBezTo>
                  <a:cubicBezTo>
                    <a:pt x="1077" y="344"/>
                    <a:pt x="1081" y="345"/>
                    <a:pt x="1083" y="345"/>
                  </a:cubicBezTo>
                  <a:cubicBezTo>
                    <a:pt x="1085" y="346"/>
                    <a:pt x="1089" y="346"/>
                    <a:pt x="1091" y="347"/>
                  </a:cubicBezTo>
                  <a:cubicBezTo>
                    <a:pt x="1092" y="348"/>
                    <a:pt x="1092" y="351"/>
                    <a:pt x="1092" y="352"/>
                  </a:cubicBezTo>
                  <a:cubicBezTo>
                    <a:pt x="1092" y="353"/>
                    <a:pt x="1093" y="355"/>
                    <a:pt x="1094" y="356"/>
                  </a:cubicBezTo>
                  <a:cubicBezTo>
                    <a:pt x="1094" y="357"/>
                    <a:pt x="1096" y="357"/>
                    <a:pt x="1096" y="357"/>
                  </a:cubicBezTo>
                  <a:cubicBezTo>
                    <a:pt x="1098" y="356"/>
                    <a:pt x="1098" y="353"/>
                    <a:pt x="1098" y="351"/>
                  </a:cubicBezTo>
                  <a:cubicBezTo>
                    <a:pt x="1098" y="349"/>
                    <a:pt x="1097" y="345"/>
                    <a:pt x="1098" y="343"/>
                  </a:cubicBezTo>
                  <a:cubicBezTo>
                    <a:pt x="1098" y="341"/>
                    <a:pt x="1101" y="337"/>
                    <a:pt x="1102" y="335"/>
                  </a:cubicBezTo>
                  <a:cubicBezTo>
                    <a:pt x="1104" y="331"/>
                    <a:pt x="1107" y="324"/>
                    <a:pt x="1109" y="320"/>
                  </a:cubicBezTo>
                  <a:cubicBezTo>
                    <a:pt x="1110" y="317"/>
                    <a:pt x="1114" y="312"/>
                    <a:pt x="1116" y="309"/>
                  </a:cubicBezTo>
                  <a:cubicBezTo>
                    <a:pt x="1118" y="306"/>
                    <a:pt x="1122" y="299"/>
                    <a:pt x="1125" y="296"/>
                  </a:cubicBezTo>
                  <a:cubicBezTo>
                    <a:pt x="1126" y="294"/>
                    <a:pt x="1129" y="289"/>
                    <a:pt x="1130" y="286"/>
                  </a:cubicBezTo>
                  <a:cubicBezTo>
                    <a:pt x="1132" y="283"/>
                    <a:pt x="1135" y="277"/>
                    <a:pt x="1137" y="274"/>
                  </a:cubicBezTo>
                  <a:cubicBezTo>
                    <a:pt x="1138" y="272"/>
                    <a:pt x="1140" y="268"/>
                    <a:pt x="1141" y="267"/>
                  </a:cubicBezTo>
                  <a:cubicBezTo>
                    <a:pt x="1142" y="265"/>
                    <a:pt x="1144" y="264"/>
                    <a:pt x="1145" y="262"/>
                  </a:cubicBezTo>
                  <a:cubicBezTo>
                    <a:pt x="1145" y="261"/>
                    <a:pt x="1145" y="259"/>
                    <a:pt x="1145" y="258"/>
                  </a:cubicBezTo>
                  <a:cubicBezTo>
                    <a:pt x="1144" y="258"/>
                    <a:pt x="1142" y="257"/>
                    <a:pt x="1141" y="257"/>
                  </a:cubicBezTo>
                  <a:cubicBezTo>
                    <a:pt x="1140" y="257"/>
                    <a:pt x="1139" y="258"/>
                    <a:pt x="1138" y="259"/>
                  </a:cubicBezTo>
                  <a:cubicBezTo>
                    <a:pt x="1137" y="260"/>
                    <a:pt x="1137" y="263"/>
                    <a:pt x="1137" y="264"/>
                  </a:cubicBezTo>
                  <a:cubicBezTo>
                    <a:pt x="1136" y="266"/>
                    <a:pt x="1134" y="270"/>
                    <a:pt x="1133" y="271"/>
                  </a:cubicBezTo>
                  <a:cubicBezTo>
                    <a:pt x="1132" y="273"/>
                    <a:pt x="1130" y="277"/>
                    <a:pt x="1129" y="279"/>
                  </a:cubicBezTo>
                  <a:cubicBezTo>
                    <a:pt x="1128" y="280"/>
                    <a:pt x="1126" y="282"/>
                    <a:pt x="1125" y="283"/>
                  </a:cubicBezTo>
                  <a:cubicBezTo>
                    <a:pt x="1124" y="285"/>
                    <a:pt x="1123" y="288"/>
                    <a:pt x="1122" y="290"/>
                  </a:cubicBezTo>
                  <a:cubicBezTo>
                    <a:pt x="1122" y="291"/>
                    <a:pt x="1120" y="294"/>
                    <a:pt x="1119" y="295"/>
                  </a:cubicBezTo>
                  <a:cubicBezTo>
                    <a:pt x="1119" y="296"/>
                    <a:pt x="1117" y="298"/>
                    <a:pt x="1116" y="299"/>
                  </a:cubicBezTo>
                  <a:cubicBezTo>
                    <a:pt x="1116" y="300"/>
                    <a:pt x="1114" y="302"/>
                    <a:pt x="1113" y="303"/>
                  </a:cubicBezTo>
                  <a:cubicBezTo>
                    <a:pt x="1113" y="304"/>
                    <a:pt x="1111" y="307"/>
                    <a:pt x="1111" y="308"/>
                  </a:cubicBezTo>
                  <a:cubicBezTo>
                    <a:pt x="1110" y="309"/>
                    <a:pt x="1110" y="313"/>
                    <a:pt x="1109" y="314"/>
                  </a:cubicBezTo>
                  <a:cubicBezTo>
                    <a:pt x="1108" y="314"/>
                    <a:pt x="1107" y="315"/>
                    <a:pt x="1106" y="314"/>
                  </a:cubicBezTo>
                  <a:cubicBezTo>
                    <a:pt x="1105" y="314"/>
                    <a:pt x="1104" y="313"/>
                    <a:pt x="1104" y="312"/>
                  </a:cubicBezTo>
                  <a:cubicBezTo>
                    <a:pt x="1103" y="311"/>
                    <a:pt x="1103" y="307"/>
                    <a:pt x="1104" y="306"/>
                  </a:cubicBezTo>
                  <a:cubicBezTo>
                    <a:pt x="1105" y="305"/>
                    <a:pt x="1107" y="304"/>
                    <a:pt x="1108" y="303"/>
                  </a:cubicBezTo>
                  <a:cubicBezTo>
                    <a:pt x="1109" y="302"/>
                    <a:pt x="1111" y="300"/>
                    <a:pt x="1111" y="299"/>
                  </a:cubicBezTo>
                  <a:cubicBezTo>
                    <a:pt x="1112" y="298"/>
                    <a:pt x="1112" y="295"/>
                    <a:pt x="1112" y="294"/>
                  </a:cubicBezTo>
                  <a:cubicBezTo>
                    <a:pt x="1113" y="293"/>
                    <a:pt x="1115" y="292"/>
                    <a:pt x="1116" y="291"/>
                  </a:cubicBezTo>
                  <a:cubicBezTo>
                    <a:pt x="1116" y="290"/>
                    <a:pt x="1117" y="287"/>
                    <a:pt x="1117" y="286"/>
                  </a:cubicBezTo>
                  <a:cubicBezTo>
                    <a:pt x="1117" y="285"/>
                    <a:pt x="1114" y="283"/>
                    <a:pt x="1113" y="282"/>
                  </a:cubicBezTo>
                  <a:cubicBezTo>
                    <a:pt x="1113" y="281"/>
                    <a:pt x="1113" y="279"/>
                    <a:pt x="1113" y="278"/>
                  </a:cubicBezTo>
                  <a:cubicBezTo>
                    <a:pt x="1112" y="277"/>
                    <a:pt x="1110" y="277"/>
                    <a:pt x="1109" y="276"/>
                  </a:cubicBezTo>
                  <a:cubicBezTo>
                    <a:pt x="1109" y="276"/>
                    <a:pt x="1107" y="276"/>
                    <a:pt x="1106" y="275"/>
                  </a:cubicBezTo>
                  <a:cubicBezTo>
                    <a:pt x="1105" y="275"/>
                    <a:pt x="1104" y="274"/>
                    <a:pt x="1104" y="273"/>
                  </a:cubicBezTo>
                  <a:cubicBezTo>
                    <a:pt x="1103" y="273"/>
                    <a:pt x="1101" y="274"/>
                    <a:pt x="1101" y="275"/>
                  </a:cubicBezTo>
                  <a:cubicBezTo>
                    <a:pt x="1101" y="276"/>
                    <a:pt x="1102" y="277"/>
                    <a:pt x="1103" y="278"/>
                  </a:cubicBezTo>
                  <a:cubicBezTo>
                    <a:pt x="1104" y="279"/>
                    <a:pt x="1106" y="279"/>
                    <a:pt x="1106" y="280"/>
                  </a:cubicBezTo>
                  <a:cubicBezTo>
                    <a:pt x="1107" y="280"/>
                    <a:pt x="1109" y="282"/>
                    <a:pt x="1109" y="283"/>
                  </a:cubicBezTo>
                  <a:cubicBezTo>
                    <a:pt x="1109" y="284"/>
                    <a:pt x="1109" y="285"/>
                    <a:pt x="1108" y="286"/>
                  </a:cubicBezTo>
                  <a:cubicBezTo>
                    <a:pt x="1108" y="286"/>
                    <a:pt x="1105" y="287"/>
                    <a:pt x="1104" y="287"/>
                  </a:cubicBezTo>
                  <a:cubicBezTo>
                    <a:pt x="1102" y="287"/>
                    <a:pt x="1099" y="286"/>
                    <a:pt x="1098" y="286"/>
                  </a:cubicBezTo>
                  <a:cubicBezTo>
                    <a:pt x="1097" y="285"/>
                    <a:pt x="1095" y="284"/>
                    <a:pt x="1094" y="283"/>
                  </a:cubicBezTo>
                  <a:cubicBezTo>
                    <a:pt x="1093" y="281"/>
                    <a:pt x="1092" y="278"/>
                    <a:pt x="1091" y="277"/>
                  </a:cubicBezTo>
                  <a:cubicBezTo>
                    <a:pt x="1091" y="276"/>
                    <a:pt x="1091" y="274"/>
                    <a:pt x="1090" y="273"/>
                  </a:cubicBezTo>
                  <a:cubicBezTo>
                    <a:pt x="1089" y="272"/>
                    <a:pt x="1088" y="272"/>
                    <a:pt x="1087" y="272"/>
                  </a:cubicBezTo>
                  <a:cubicBezTo>
                    <a:pt x="1086" y="272"/>
                    <a:pt x="1084" y="275"/>
                    <a:pt x="1084" y="276"/>
                  </a:cubicBezTo>
                  <a:cubicBezTo>
                    <a:pt x="1084" y="277"/>
                    <a:pt x="1086" y="281"/>
                    <a:pt x="1086" y="282"/>
                  </a:cubicBezTo>
                  <a:cubicBezTo>
                    <a:pt x="1085" y="284"/>
                    <a:pt x="1084" y="286"/>
                    <a:pt x="1083" y="287"/>
                  </a:cubicBezTo>
                  <a:cubicBezTo>
                    <a:pt x="1081" y="288"/>
                    <a:pt x="1078" y="288"/>
                    <a:pt x="1076" y="289"/>
                  </a:cubicBezTo>
                  <a:cubicBezTo>
                    <a:pt x="1075" y="289"/>
                    <a:pt x="1073" y="290"/>
                    <a:pt x="1071" y="290"/>
                  </a:cubicBezTo>
                  <a:cubicBezTo>
                    <a:pt x="1070" y="290"/>
                    <a:pt x="1067" y="291"/>
                    <a:pt x="1066" y="290"/>
                  </a:cubicBezTo>
                  <a:cubicBezTo>
                    <a:pt x="1065" y="289"/>
                    <a:pt x="1063" y="287"/>
                    <a:pt x="1062" y="286"/>
                  </a:cubicBezTo>
                  <a:cubicBezTo>
                    <a:pt x="1062" y="285"/>
                    <a:pt x="1063" y="282"/>
                    <a:pt x="1063" y="281"/>
                  </a:cubicBezTo>
                  <a:cubicBezTo>
                    <a:pt x="1064" y="279"/>
                    <a:pt x="1067" y="277"/>
                    <a:pt x="1068" y="276"/>
                  </a:cubicBezTo>
                  <a:cubicBezTo>
                    <a:pt x="1069" y="275"/>
                    <a:pt x="1069" y="272"/>
                    <a:pt x="1070" y="271"/>
                  </a:cubicBezTo>
                  <a:cubicBezTo>
                    <a:pt x="1070" y="269"/>
                    <a:pt x="1072" y="266"/>
                    <a:pt x="1072" y="264"/>
                  </a:cubicBezTo>
                  <a:cubicBezTo>
                    <a:pt x="1072" y="262"/>
                    <a:pt x="1070" y="260"/>
                    <a:pt x="1071" y="258"/>
                  </a:cubicBezTo>
                  <a:cubicBezTo>
                    <a:pt x="1071" y="257"/>
                    <a:pt x="1071" y="255"/>
                    <a:pt x="1072" y="254"/>
                  </a:cubicBezTo>
                  <a:cubicBezTo>
                    <a:pt x="1072" y="254"/>
                    <a:pt x="1074" y="253"/>
                    <a:pt x="1074" y="252"/>
                  </a:cubicBezTo>
                  <a:cubicBezTo>
                    <a:pt x="1075" y="251"/>
                    <a:pt x="1076" y="250"/>
                    <a:pt x="1076" y="249"/>
                  </a:cubicBezTo>
                  <a:cubicBezTo>
                    <a:pt x="1076" y="247"/>
                    <a:pt x="1075" y="245"/>
                    <a:pt x="1075" y="244"/>
                  </a:cubicBezTo>
                  <a:cubicBezTo>
                    <a:pt x="1075" y="242"/>
                    <a:pt x="1078" y="239"/>
                    <a:pt x="1077" y="237"/>
                  </a:cubicBezTo>
                  <a:cubicBezTo>
                    <a:pt x="1077" y="236"/>
                    <a:pt x="1076" y="234"/>
                    <a:pt x="1075" y="233"/>
                  </a:cubicBezTo>
                  <a:cubicBezTo>
                    <a:pt x="1074" y="232"/>
                    <a:pt x="1073" y="231"/>
                    <a:pt x="1072" y="231"/>
                  </a:cubicBezTo>
                  <a:cubicBezTo>
                    <a:pt x="1070" y="230"/>
                    <a:pt x="1065" y="230"/>
                    <a:pt x="1063" y="230"/>
                  </a:cubicBezTo>
                  <a:cubicBezTo>
                    <a:pt x="1062" y="230"/>
                    <a:pt x="1060" y="233"/>
                    <a:pt x="1058" y="233"/>
                  </a:cubicBezTo>
                  <a:cubicBezTo>
                    <a:pt x="1057" y="233"/>
                    <a:pt x="1055" y="232"/>
                    <a:pt x="1054" y="232"/>
                  </a:cubicBezTo>
                  <a:cubicBezTo>
                    <a:pt x="1053" y="231"/>
                    <a:pt x="1050" y="229"/>
                    <a:pt x="1050" y="228"/>
                  </a:cubicBezTo>
                  <a:cubicBezTo>
                    <a:pt x="1050" y="226"/>
                    <a:pt x="1053" y="224"/>
                    <a:pt x="1054" y="223"/>
                  </a:cubicBezTo>
                  <a:cubicBezTo>
                    <a:pt x="1055" y="222"/>
                    <a:pt x="1058" y="223"/>
                    <a:pt x="1059" y="223"/>
                  </a:cubicBezTo>
                  <a:cubicBezTo>
                    <a:pt x="1060" y="222"/>
                    <a:pt x="1063" y="219"/>
                    <a:pt x="1064" y="219"/>
                  </a:cubicBezTo>
                  <a:cubicBezTo>
                    <a:pt x="1065" y="219"/>
                    <a:pt x="1066" y="221"/>
                    <a:pt x="1067" y="221"/>
                  </a:cubicBezTo>
                  <a:cubicBezTo>
                    <a:pt x="1068" y="221"/>
                    <a:pt x="1070" y="222"/>
                    <a:pt x="1071" y="221"/>
                  </a:cubicBezTo>
                  <a:cubicBezTo>
                    <a:pt x="1072" y="221"/>
                    <a:pt x="1073" y="220"/>
                    <a:pt x="1073" y="219"/>
                  </a:cubicBezTo>
                  <a:cubicBezTo>
                    <a:pt x="1074" y="219"/>
                    <a:pt x="1076" y="220"/>
                    <a:pt x="1076" y="220"/>
                  </a:cubicBezTo>
                  <a:cubicBezTo>
                    <a:pt x="1077" y="221"/>
                    <a:pt x="1079" y="224"/>
                    <a:pt x="1080" y="224"/>
                  </a:cubicBezTo>
                  <a:cubicBezTo>
                    <a:pt x="1081" y="224"/>
                    <a:pt x="1082" y="223"/>
                    <a:pt x="1083" y="223"/>
                  </a:cubicBezTo>
                  <a:cubicBezTo>
                    <a:pt x="1084" y="222"/>
                    <a:pt x="1086" y="221"/>
                    <a:pt x="1087" y="221"/>
                  </a:cubicBezTo>
                  <a:cubicBezTo>
                    <a:pt x="1088" y="221"/>
                    <a:pt x="1091" y="222"/>
                    <a:pt x="1092" y="221"/>
                  </a:cubicBezTo>
                  <a:cubicBezTo>
                    <a:pt x="1092" y="221"/>
                    <a:pt x="1093" y="219"/>
                    <a:pt x="1093" y="219"/>
                  </a:cubicBezTo>
                  <a:cubicBezTo>
                    <a:pt x="1094" y="219"/>
                    <a:pt x="1096" y="219"/>
                    <a:pt x="1097" y="219"/>
                  </a:cubicBezTo>
                  <a:cubicBezTo>
                    <a:pt x="1099" y="219"/>
                    <a:pt x="1101" y="220"/>
                    <a:pt x="1103" y="220"/>
                  </a:cubicBezTo>
                  <a:cubicBezTo>
                    <a:pt x="1103" y="219"/>
                    <a:pt x="1104" y="218"/>
                    <a:pt x="1105" y="218"/>
                  </a:cubicBezTo>
                  <a:cubicBezTo>
                    <a:pt x="1106" y="218"/>
                    <a:pt x="1107" y="219"/>
                    <a:pt x="1107" y="219"/>
                  </a:cubicBezTo>
                  <a:cubicBezTo>
                    <a:pt x="1109" y="219"/>
                    <a:pt x="1111" y="218"/>
                    <a:pt x="1112" y="218"/>
                  </a:cubicBezTo>
                  <a:cubicBezTo>
                    <a:pt x="1114" y="218"/>
                    <a:pt x="1117" y="220"/>
                    <a:pt x="1118" y="219"/>
                  </a:cubicBezTo>
                  <a:cubicBezTo>
                    <a:pt x="1119" y="218"/>
                    <a:pt x="1119" y="214"/>
                    <a:pt x="1120" y="213"/>
                  </a:cubicBezTo>
                  <a:cubicBezTo>
                    <a:pt x="1121" y="212"/>
                    <a:pt x="1123" y="211"/>
                    <a:pt x="1124" y="210"/>
                  </a:cubicBezTo>
                  <a:cubicBezTo>
                    <a:pt x="1125" y="209"/>
                    <a:pt x="1128" y="207"/>
                    <a:pt x="1128" y="205"/>
                  </a:cubicBezTo>
                  <a:cubicBezTo>
                    <a:pt x="1128" y="204"/>
                    <a:pt x="1126" y="202"/>
                    <a:pt x="1127" y="201"/>
                  </a:cubicBezTo>
                  <a:cubicBezTo>
                    <a:pt x="1127" y="200"/>
                    <a:pt x="1129" y="200"/>
                    <a:pt x="1130" y="200"/>
                  </a:cubicBezTo>
                  <a:cubicBezTo>
                    <a:pt x="1131" y="198"/>
                    <a:pt x="1133" y="195"/>
                    <a:pt x="1133" y="194"/>
                  </a:cubicBezTo>
                  <a:cubicBezTo>
                    <a:pt x="1134" y="192"/>
                    <a:pt x="1133" y="188"/>
                    <a:pt x="1133" y="186"/>
                  </a:cubicBezTo>
                  <a:cubicBezTo>
                    <a:pt x="1134" y="185"/>
                    <a:pt x="1136" y="184"/>
                    <a:pt x="1136" y="183"/>
                  </a:cubicBezTo>
                  <a:cubicBezTo>
                    <a:pt x="1137" y="181"/>
                    <a:pt x="1135" y="178"/>
                    <a:pt x="1136" y="177"/>
                  </a:cubicBezTo>
                  <a:cubicBezTo>
                    <a:pt x="1136" y="176"/>
                    <a:pt x="1138" y="176"/>
                    <a:pt x="1139" y="175"/>
                  </a:cubicBezTo>
                  <a:cubicBezTo>
                    <a:pt x="1140" y="174"/>
                    <a:pt x="1142" y="173"/>
                    <a:pt x="1143" y="172"/>
                  </a:cubicBezTo>
                  <a:cubicBezTo>
                    <a:pt x="1143" y="170"/>
                    <a:pt x="1143" y="168"/>
                    <a:pt x="1144" y="167"/>
                  </a:cubicBezTo>
                  <a:cubicBezTo>
                    <a:pt x="1145" y="166"/>
                    <a:pt x="1147" y="165"/>
                    <a:pt x="1148" y="165"/>
                  </a:cubicBezTo>
                  <a:cubicBezTo>
                    <a:pt x="1149" y="164"/>
                    <a:pt x="1152" y="166"/>
                    <a:pt x="1154" y="165"/>
                  </a:cubicBezTo>
                  <a:cubicBezTo>
                    <a:pt x="1155" y="165"/>
                    <a:pt x="1157" y="163"/>
                    <a:pt x="1158" y="162"/>
                  </a:cubicBezTo>
                  <a:cubicBezTo>
                    <a:pt x="1158" y="161"/>
                    <a:pt x="1158" y="158"/>
                    <a:pt x="1158" y="157"/>
                  </a:cubicBezTo>
                  <a:cubicBezTo>
                    <a:pt x="1159" y="157"/>
                    <a:pt x="1160" y="156"/>
                    <a:pt x="1161" y="155"/>
                  </a:cubicBezTo>
                  <a:cubicBezTo>
                    <a:pt x="1161" y="154"/>
                    <a:pt x="1162" y="153"/>
                    <a:pt x="1162" y="152"/>
                  </a:cubicBezTo>
                  <a:cubicBezTo>
                    <a:pt x="1162" y="151"/>
                    <a:pt x="1159" y="150"/>
                    <a:pt x="1159" y="149"/>
                  </a:cubicBezTo>
                  <a:cubicBezTo>
                    <a:pt x="1159" y="148"/>
                    <a:pt x="1159" y="146"/>
                    <a:pt x="1159" y="146"/>
                  </a:cubicBezTo>
                  <a:cubicBezTo>
                    <a:pt x="1160" y="144"/>
                    <a:pt x="1162" y="142"/>
                    <a:pt x="1162" y="140"/>
                  </a:cubicBezTo>
                  <a:cubicBezTo>
                    <a:pt x="1162" y="138"/>
                    <a:pt x="1159" y="134"/>
                    <a:pt x="1158" y="133"/>
                  </a:cubicBezTo>
                  <a:cubicBezTo>
                    <a:pt x="1157" y="131"/>
                    <a:pt x="1155" y="129"/>
                    <a:pt x="1155" y="128"/>
                  </a:cubicBezTo>
                  <a:cubicBezTo>
                    <a:pt x="1154" y="126"/>
                    <a:pt x="1155" y="123"/>
                    <a:pt x="1155" y="122"/>
                  </a:cubicBezTo>
                  <a:cubicBezTo>
                    <a:pt x="1154" y="120"/>
                    <a:pt x="1153" y="117"/>
                    <a:pt x="1152" y="116"/>
                  </a:cubicBezTo>
                  <a:cubicBezTo>
                    <a:pt x="1151" y="114"/>
                    <a:pt x="1149" y="111"/>
                    <a:pt x="1148" y="110"/>
                  </a:cubicBezTo>
                  <a:cubicBezTo>
                    <a:pt x="1147" y="109"/>
                    <a:pt x="1144" y="107"/>
                    <a:pt x="1143" y="106"/>
                  </a:cubicBezTo>
                  <a:cubicBezTo>
                    <a:pt x="1142" y="105"/>
                    <a:pt x="1140" y="102"/>
                    <a:pt x="1139" y="101"/>
                  </a:cubicBezTo>
                  <a:cubicBezTo>
                    <a:pt x="1138" y="100"/>
                    <a:pt x="1136" y="99"/>
                    <a:pt x="1135" y="98"/>
                  </a:cubicBezTo>
                  <a:cubicBezTo>
                    <a:pt x="1134" y="98"/>
                    <a:pt x="1130" y="97"/>
                    <a:pt x="1129" y="97"/>
                  </a:cubicBezTo>
                  <a:cubicBezTo>
                    <a:pt x="1127" y="97"/>
                    <a:pt x="1125" y="97"/>
                    <a:pt x="1124" y="98"/>
                  </a:cubicBezTo>
                  <a:cubicBezTo>
                    <a:pt x="1122" y="98"/>
                    <a:pt x="1120" y="99"/>
                    <a:pt x="1120" y="100"/>
                  </a:cubicBezTo>
                  <a:cubicBezTo>
                    <a:pt x="1119" y="101"/>
                    <a:pt x="1118" y="102"/>
                    <a:pt x="1118" y="103"/>
                  </a:cubicBezTo>
                  <a:cubicBezTo>
                    <a:pt x="1119" y="104"/>
                    <a:pt x="1121" y="104"/>
                    <a:pt x="1122" y="105"/>
                  </a:cubicBezTo>
                  <a:cubicBezTo>
                    <a:pt x="1122" y="106"/>
                    <a:pt x="1122" y="107"/>
                    <a:pt x="1122" y="107"/>
                  </a:cubicBezTo>
                  <a:cubicBezTo>
                    <a:pt x="1122" y="108"/>
                    <a:pt x="1120" y="109"/>
                    <a:pt x="1120" y="110"/>
                  </a:cubicBezTo>
                  <a:cubicBezTo>
                    <a:pt x="1119" y="111"/>
                    <a:pt x="1119" y="113"/>
                    <a:pt x="1118" y="114"/>
                  </a:cubicBezTo>
                  <a:cubicBezTo>
                    <a:pt x="1117" y="115"/>
                    <a:pt x="1116" y="115"/>
                    <a:pt x="1115" y="115"/>
                  </a:cubicBezTo>
                  <a:cubicBezTo>
                    <a:pt x="1114" y="115"/>
                    <a:pt x="1112" y="115"/>
                    <a:pt x="1111" y="114"/>
                  </a:cubicBezTo>
                  <a:cubicBezTo>
                    <a:pt x="1110" y="113"/>
                    <a:pt x="1109" y="110"/>
                    <a:pt x="1109" y="108"/>
                  </a:cubicBezTo>
                  <a:cubicBezTo>
                    <a:pt x="1108" y="107"/>
                    <a:pt x="1107" y="104"/>
                    <a:pt x="1106" y="103"/>
                  </a:cubicBezTo>
                  <a:cubicBezTo>
                    <a:pt x="1105" y="102"/>
                    <a:pt x="1103" y="102"/>
                    <a:pt x="1102" y="101"/>
                  </a:cubicBezTo>
                  <a:cubicBezTo>
                    <a:pt x="1099" y="101"/>
                    <a:pt x="1093" y="103"/>
                    <a:pt x="1091" y="103"/>
                  </a:cubicBezTo>
                  <a:cubicBezTo>
                    <a:pt x="1088" y="104"/>
                    <a:pt x="1082" y="106"/>
                    <a:pt x="1079" y="107"/>
                  </a:cubicBezTo>
                  <a:cubicBezTo>
                    <a:pt x="1077" y="108"/>
                    <a:pt x="1073" y="111"/>
                    <a:pt x="1072" y="112"/>
                  </a:cubicBezTo>
                  <a:cubicBezTo>
                    <a:pt x="1070" y="113"/>
                    <a:pt x="1069" y="117"/>
                    <a:pt x="1067" y="118"/>
                  </a:cubicBezTo>
                  <a:cubicBezTo>
                    <a:pt x="1066" y="119"/>
                    <a:pt x="1064" y="121"/>
                    <a:pt x="1062" y="121"/>
                  </a:cubicBezTo>
                  <a:cubicBezTo>
                    <a:pt x="1061" y="121"/>
                    <a:pt x="1060" y="118"/>
                    <a:pt x="1059" y="118"/>
                  </a:cubicBezTo>
                  <a:cubicBezTo>
                    <a:pt x="1058" y="117"/>
                    <a:pt x="1055" y="116"/>
                    <a:pt x="1054" y="116"/>
                  </a:cubicBezTo>
                  <a:cubicBezTo>
                    <a:pt x="1052" y="116"/>
                    <a:pt x="1049" y="117"/>
                    <a:pt x="1048" y="118"/>
                  </a:cubicBezTo>
                  <a:cubicBezTo>
                    <a:pt x="1046" y="119"/>
                    <a:pt x="1043" y="123"/>
                    <a:pt x="1041" y="125"/>
                  </a:cubicBezTo>
                  <a:cubicBezTo>
                    <a:pt x="1039" y="126"/>
                    <a:pt x="1035" y="128"/>
                    <a:pt x="1033" y="128"/>
                  </a:cubicBezTo>
                  <a:cubicBezTo>
                    <a:pt x="1031" y="129"/>
                    <a:pt x="1027" y="131"/>
                    <a:pt x="1025" y="132"/>
                  </a:cubicBezTo>
                  <a:cubicBezTo>
                    <a:pt x="1024" y="132"/>
                    <a:pt x="1021" y="133"/>
                    <a:pt x="1020" y="133"/>
                  </a:cubicBezTo>
                  <a:cubicBezTo>
                    <a:pt x="1019" y="132"/>
                    <a:pt x="1017" y="130"/>
                    <a:pt x="1016" y="129"/>
                  </a:cubicBezTo>
                  <a:cubicBezTo>
                    <a:pt x="1016" y="128"/>
                    <a:pt x="1017" y="126"/>
                    <a:pt x="1017" y="125"/>
                  </a:cubicBezTo>
                  <a:cubicBezTo>
                    <a:pt x="1017" y="123"/>
                    <a:pt x="1016" y="121"/>
                    <a:pt x="1016" y="119"/>
                  </a:cubicBezTo>
                  <a:cubicBezTo>
                    <a:pt x="1016" y="118"/>
                    <a:pt x="1018" y="117"/>
                    <a:pt x="1018" y="116"/>
                  </a:cubicBezTo>
                  <a:cubicBezTo>
                    <a:pt x="1019" y="116"/>
                    <a:pt x="1019" y="114"/>
                    <a:pt x="1020" y="114"/>
                  </a:cubicBezTo>
                  <a:cubicBezTo>
                    <a:pt x="1021" y="114"/>
                    <a:pt x="1023" y="113"/>
                    <a:pt x="1024" y="114"/>
                  </a:cubicBezTo>
                  <a:cubicBezTo>
                    <a:pt x="1025" y="114"/>
                    <a:pt x="1026" y="116"/>
                    <a:pt x="1026" y="116"/>
                  </a:cubicBezTo>
                  <a:cubicBezTo>
                    <a:pt x="1027" y="117"/>
                    <a:pt x="1029" y="118"/>
                    <a:pt x="1030" y="118"/>
                  </a:cubicBezTo>
                  <a:cubicBezTo>
                    <a:pt x="1032" y="118"/>
                    <a:pt x="1035" y="116"/>
                    <a:pt x="1036" y="115"/>
                  </a:cubicBezTo>
                  <a:cubicBezTo>
                    <a:pt x="1037" y="115"/>
                    <a:pt x="1038" y="115"/>
                    <a:pt x="1039" y="115"/>
                  </a:cubicBezTo>
                  <a:cubicBezTo>
                    <a:pt x="1041" y="114"/>
                    <a:pt x="1044" y="113"/>
                    <a:pt x="1045" y="112"/>
                  </a:cubicBezTo>
                  <a:cubicBezTo>
                    <a:pt x="1047" y="110"/>
                    <a:pt x="1048" y="107"/>
                    <a:pt x="1049" y="106"/>
                  </a:cubicBezTo>
                  <a:cubicBezTo>
                    <a:pt x="1050" y="104"/>
                    <a:pt x="1051" y="101"/>
                    <a:pt x="1052" y="99"/>
                  </a:cubicBezTo>
                  <a:cubicBezTo>
                    <a:pt x="1053" y="99"/>
                    <a:pt x="1055" y="97"/>
                    <a:pt x="1056" y="97"/>
                  </a:cubicBezTo>
                  <a:cubicBezTo>
                    <a:pt x="1057" y="96"/>
                    <a:pt x="1059" y="97"/>
                    <a:pt x="1060" y="96"/>
                  </a:cubicBezTo>
                  <a:cubicBezTo>
                    <a:pt x="1062" y="96"/>
                    <a:pt x="1064" y="95"/>
                    <a:pt x="1065" y="94"/>
                  </a:cubicBezTo>
                  <a:cubicBezTo>
                    <a:pt x="1066" y="93"/>
                    <a:pt x="1066" y="91"/>
                    <a:pt x="1067" y="90"/>
                  </a:cubicBezTo>
                  <a:cubicBezTo>
                    <a:pt x="1069" y="90"/>
                    <a:pt x="1072" y="91"/>
                    <a:pt x="1074" y="90"/>
                  </a:cubicBezTo>
                  <a:cubicBezTo>
                    <a:pt x="1075" y="90"/>
                    <a:pt x="1076" y="89"/>
                    <a:pt x="1076" y="88"/>
                  </a:cubicBezTo>
                  <a:cubicBezTo>
                    <a:pt x="1077" y="87"/>
                    <a:pt x="1079" y="85"/>
                    <a:pt x="1080" y="84"/>
                  </a:cubicBezTo>
                  <a:cubicBezTo>
                    <a:pt x="1081" y="83"/>
                    <a:pt x="1083" y="82"/>
                    <a:pt x="1084" y="82"/>
                  </a:cubicBezTo>
                  <a:cubicBezTo>
                    <a:pt x="1085" y="81"/>
                    <a:pt x="1087" y="80"/>
                    <a:pt x="1088" y="80"/>
                  </a:cubicBezTo>
                  <a:cubicBezTo>
                    <a:pt x="1089" y="79"/>
                    <a:pt x="1092" y="79"/>
                    <a:pt x="1093" y="79"/>
                  </a:cubicBezTo>
                  <a:cubicBezTo>
                    <a:pt x="1094" y="78"/>
                    <a:pt x="1094" y="75"/>
                    <a:pt x="1094" y="74"/>
                  </a:cubicBezTo>
                  <a:cubicBezTo>
                    <a:pt x="1094" y="73"/>
                    <a:pt x="1093" y="72"/>
                    <a:pt x="1093" y="71"/>
                  </a:cubicBezTo>
                  <a:cubicBezTo>
                    <a:pt x="1094" y="70"/>
                    <a:pt x="1095" y="68"/>
                    <a:pt x="1096" y="68"/>
                  </a:cubicBezTo>
                  <a:cubicBezTo>
                    <a:pt x="1096" y="67"/>
                    <a:pt x="1098" y="67"/>
                    <a:pt x="1099" y="67"/>
                  </a:cubicBezTo>
                  <a:cubicBezTo>
                    <a:pt x="1101" y="68"/>
                    <a:pt x="1104" y="69"/>
                    <a:pt x="1105" y="69"/>
                  </a:cubicBezTo>
                  <a:cubicBezTo>
                    <a:pt x="1106" y="69"/>
                    <a:pt x="1109" y="69"/>
                    <a:pt x="1110" y="68"/>
                  </a:cubicBezTo>
                  <a:cubicBezTo>
                    <a:pt x="1111" y="68"/>
                    <a:pt x="1115" y="67"/>
                    <a:pt x="1116" y="67"/>
                  </a:cubicBezTo>
                  <a:cubicBezTo>
                    <a:pt x="1117" y="67"/>
                    <a:pt x="1119" y="67"/>
                    <a:pt x="1120" y="68"/>
                  </a:cubicBezTo>
                  <a:cubicBezTo>
                    <a:pt x="1121" y="69"/>
                    <a:pt x="1121" y="72"/>
                    <a:pt x="1122" y="73"/>
                  </a:cubicBezTo>
                  <a:cubicBezTo>
                    <a:pt x="1122" y="74"/>
                    <a:pt x="1124" y="76"/>
                    <a:pt x="1124" y="77"/>
                  </a:cubicBezTo>
                  <a:cubicBezTo>
                    <a:pt x="1125" y="77"/>
                    <a:pt x="1128" y="78"/>
                    <a:pt x="1129" y="79"/>
                  </a:cubicBezTo>
                  <a:cubicBezTo>
                    <a:pt x="1130" y="79"/>
                    <a:pt x="1132" y="82"/>
                    <a:pt x="1133" y="81"/>
                  </a:cubicBezTo>
                  <a:cubicBezTo>
                    <a:pt x="1134" y="80"/>
                    <a:pt x="1133" y="78"/>
                    <a:pt x="1133" y="77"/>
                  </a:cubicBezTo>
                  <a:cubicBezTo>
                    <a:pt x="1133" y="75"/>
                    <a:pt x="1131" y="73"/>
                    <a:pt x="1131" y="71"/>
                  </a:cubicBezTo>
                  <a:cubicBezTo>
                    <a:pt x="1130" y="70"/>
                    <a:pt x="1128" y="67"/>
                    <a:pt x="1127" y="66"/>
                  </a:cubicBezTo>
                  <a:cubicBezTo>
                    <a:pt x="1126" y="65"/>
                    <a:pt x="1124" y="64"/>
                    <a:pt x="1124" y="63"/>
                  </a:cubicBezTo>
                  <a:cubicBezTo>
                    <a:pt x="1123" y="62"/>
                    <a:pt x="1123" y="59"/>
                    <a:pt x="1122" y="58"/>
                  </a:cubicBezTo>
                  <a:cubicBezTo>
                    <a:pt x="1121" y="57"/>
                    <a:pt x="1119" y="55"/>
                    <a:pt x="1119" y="55"/>
                  </a:cubicBezTo>
                  <a:cubicBezTo>
                    <a:pt x="1118" y="54"/>
                    <a:pt x="1116" y="52"/>
                    <a:pt x="1116" y="51"/>
                  </a:cubicBezTo>
                  <a:cubicBezTo>
                    <a:pt x="1115" y="50"/>
                    <a:pt x="1115" y="48"/>
                    <a:pt x="1114" y="46"/>
                  </a:cubicBezTo>
                  <a:cubicBezTo>
                    <a:pt x="1114" y="45"/>
                    <a:pt x="1111" y="44"/>
                    <a:pt x="1110" y="43"/>
                  </a:cubicBezTo>
                  <a:cubicBezTo>
                    <a:pt x="1110" y="43"/>
                    <a:pt x="1108" y="40"/>
                    <a:pt x="1108" y="40"/>
                  </a:cubicBezTo>
                  <a:cubicBezTo>
                    <a:pt x="1107" y="38"/>
                    <a:pt x="1104" y="37"/>
                    <a:pt x="1104" y="35"/>
                  </a:cubicBezTo>
                  <a:cubicBezTo>
                    <a:pt x="1103" y="34"/>
                    <a:pt x="1103" y="30"/>
                    <a:pt x="1103" y="28"/>
                  </a:cubicBezTo>
                  <a:cubicBezTo>
                    <a:pt x="1103" y="27"/>
                    <a:pt x="1102" y="24"/>
                    <a:pt x="1101" y="24"/>
                  </a:cubicBezTo>
                  <a:cubicBezTo>
                    <a:pt x="1100" y="23"/>
                    <a:pt x="1098" y="25"/>
                    <a:pt x="1098" y="25"/>
                  </a:cubicBezTo>
                  <a:cubicBezTo>
                    <a:pt x="1097" y="26"/>
                    <a:pt x="1096" y="27"/>
                    <a:pt x="1096" y="27"/>
                  </a:cubicBezTo>
                  <a:cubicBezTo>
                    <a:pt x="1095" y="27"/>
                    <a:pt x="1093" y="25"/>
                    <a:pt x="1093" y="25"/>
                  </a:cubicBezTo>
                  <a:cubicBezTo>
                    <a:pt x="1092" y="24"/>
                    <a:pt x="1091" y="23"/>
                    <a:pt x="1090" y="23"/>
                  </a:cubicBezTo>
                  <a:cubicBezTo>
                    <a:pt x="1088" y="22"/>
                    <a:pt x="1086" y="22"/>
                    <a:pt x="1085" y="21"/>
                  </a:cubicBezTo>
                  <a:cubicBezTo>
                    <a:pt x="1084" y="20"/>
                    <a:pt x="1083" y="18"/>
                    <a:pt x="1083" y="17"/>
                  </a:cubicBezTo>
                  <a:cubicBezTo>
                    <a:pt x="1083" y="16"/>
                    <a:pt x="1084" y="14"/>
                    <a:pt x="1085" y="13"/>
                  </a:cubicBezTo>
                  <a:cubicBezTo>
                    <a:pt x="1087" y="13"/>
                    <a:pt x="1089" y="12"/>
                    <a:pt x="1091" y="12"/>
                  </a:cubicBezTo>
                  <a:cubicBezTo>
                    <a:pt x="1092" y="12"/>
                    <a:pt x="1096" y="13"/>
                    <a:pt x="1098" y="13"/>
                  </a:cubicBezTo>
                  <a:cubicBezTo>
                    <a:pt x="1099" y="13"/>
                    <a:pt x="1101" y="13"/>
                    <a:pt x="1102" y="14"/>
                  </a:cubicBezTo>
                  <a:cubicBezTo>
                    <a:pt x="1102" y="14"/>
                    <a:pt x="1103" y="17"/>
                    <a:pt x="1103" y="18"/>
                  </a:cubicBezTo>
                  <a:cubicBezTo>
                    <a:pt x="1104" y="19"/>
                    <a:pt x="1105" y="20"/>
                    <a:pt x="1106" y="21"/>
                  </a:cubicBezTo>
                  <a:cubicBezTo>
                    <a:pt x="1107" y="21"/>
                    <a:pt x="1110" y="21"/>
                    <a:pt x="1111" y="21"/>
                  </a:cubicBezTo>
                  <a:cubicBezTo>
                    <a:pt x="1111" y="22"/>
                    <a:pt x="1111" y="24"/>
                    <a:pt x="1111" y="25"/>
                  </a:cubicBezTo>
                  <a:cubicBezTo>
                    <a:pt x="1111" y="26"/>
                    <a:pt x="1111" y="28"/>
                    <a:pt x="1111" y="29"/>
                  </a:cubicBezTo>
                  <a:cubicBezTo>
                    <a:pt x="1112" y="30"/>
                    <a:pt x="1114" y="30"/>
                    <a:pt x="1114" y="31"/>
                  </a:cubicBezTo>
                  <a:cubicBezTo>
                    <a:pt x="1115" y="32"/>
                    <a:pt x="1115" y="34"/>
                    <a:pt x="1115" y="35"/>
                  </a:cubicBezTo>
                  <a:cubicBezTo>
                    <a:pt x="1115" y="36"/>
                    <a:pt x="1115" y="39"/>
                    <a:pt x="1116" y="40"/>
                  </a:cubicBezTo>
                  <a:cubicBezTo>
                    <a:pt x="1116" y="41"/>
                    <a:pt x="1117" y="42"/>
                    <a:pt x="1117" y="43"/>
                  </a:cubicBezTo>
                  <a:cubicBezTo>
                    <a:pt x="1118" y="43"/>
                    <a:pt x="1119" y="43"/>
                    <a:pt x="1120" y="44"/>
                  </a:cubicBezTo>
                  <a:cubicBezTo>
                    <a:pt x="1120" y="44"/>
                    <a:pt x="1121" y="46"/>
                    <a:pt x="1122" y="47"/>
                  </a:cubicBezTo>
                  <a:cubicBezTo>
                    <a:pt x="1123" y="49"/>
                    <a:pt x="1126" y="51"/>
                    <a:pt x="1128" y="53"/>
                  </a:cubicBezTo>
                  <a:cubicBezTo>
                    <a:pt x="1129" y="54"/>
                    <a:pt x="1131" y="58"/>
                    <a:pt x="1132" y="59"/>
                  </a:cubicBezTo>
                  <a:cubicBezTo>
                    <a:pt x="1134" y="61"/>
                    <a:pt x="1137" y="65"/>
                    <a:pt x="1138" y="67"/>
                  </a:cubicBezTo>
                  <a:cubicBezTo>
                    <a:pt x="1139" y="69"/>
                    <a:pt x="1141" y="73"/>
                    <a:pt x="1141" y="74"/>
                  </a:cubicBezTo>
                  <a:cubicBezTo>
                    <a:pt x="1142" y="76"/>
                    <a:pt x="1143" y="78"/>
                    <a:pt x="1144" y="80"/>
                  </a:cubicBezTo>
                  <a:cubicBezTo>
                    <a:pt x="1144" y="81"/>
                    <a:pt x="1144" y="83"/>
                    <a:pt x="1144" y="84"/>
                  </a:cubicBezTo>
                  <a:cubicBezTo>
                    <a:pt x="1145" y="85"/>
                    <a:pt x="1145" y="88"/>
                    <a:pt x="1146" y="88"/>
                  </a:cubicBezTo>
                  <a:cubicBezTo>
                    <a:pt x="1147" y="89"/>
                    <a:pt x="1150" y="89"/>
                    <a:pt x="1151" y="89"/>
                  </a:cubicBezTo>
                  <a:cubicBezTo>
                    <a:pt x="1152" y="89"/>
                    <a:pt x="1154" y="89"/>
                    <a:pt x="1154" y="89"/>
                  </a:cubicBezTo>
                  <a:cubicBezTo>
                    <a:pt x="1156" y="90"/>
                    <a:pt x="1158" y="93"/>
                    <a:pt x="1160" y="94"/>
                  </a:cubicBezTo>
                  <a:cubicBezTo>
                    <a:pt x="1161" y="95"/>
                    <a:pt x="1164" y="96"/>
                    <a:pt x="1164" y="98"/>
                  </a:cubicBezTo>
                  <a:cubicBezTo>
                    <a:pt x="1165" y="99"/>
                    <a:pt x="1165" y="101"/>
                    <a:pt x="1164" y="102"/>
                  </a:cubicBezTo>
                  <a:cubicBezTo>
                    <a:pt x="1164" y="102"/>
                    <a:pt x="1163" y="103"/>
                    <a:pt x="1163" y="103"/>
                  </a:cubicBezTo>
                  <a:cubicBezTo>
                    <a:pt x="1162" y="103"/>
                    <a:pt x="1160" y="102"/>
                    <a:pt x="1160" y="101"/>
                  </a:cubicBezTo>
                  <a:cubicBezTo>
                    <a:pt x="1159" y="101"/>
                    <a:pt x="1157" y="99"/>
                    <a:pt x="1156" y="98"/>
                  </a:cubicBezTo>
                  <a:cubicBezTo>
                    <a:pt x="1155" y="98"/>
                    <a:pt x="1152" y="96"/>
                    <a:pt x="1151" y="97"/>
                  </a:cubicBezTo>
                  <a:cubicBezTo>
                    <a:pt x="1150" y="97"/>
                    <a:pt x="1149" y="98"/>
                    <a:pt x="1149" y="99"/>
                  </a:cubicBezTo>
                  <a:cubicBezTo>
                    <a:pt x="1149" y="100"/>
                    <a:pt x="1150" y="102"/>
                    <a:pt x="1151" y="103"/>
                  </a:cubicBezTo>
                  <a:cubicBezTo>
                    <a:pt x="1152" y="104"/>
                    <a:pt x="1155" y="105"/>
                    <a:pt x="1156" y="105"/>
                  </a:cubicBezTo>
                  <a:cubicBezTo>
                    <a:pt x="1157" y="106"/>
                    <a:pt x="1160" y="108"/>
                    <a:pt x="1161" y="109"/>
                  </a:cubicBezTo>
                  <a:cubicBezTo>
                    <a:pt x="1161" y="109"/>
                    <a:pt x="1162" y="111"/>
                    <a:pt x="1162" y="111"/>
                  </a:cubicBezTo>
                  <a:cubicBezTo>
                    <a:pt x="1162" y="112"/>
                    <a:pt x="1161" y="114"/>
                    <a:pt x="1161" y="115"/>
                  </a:cubicBezTo>
                  <a:cubicBezTo>
                    <a:pt x="1161" y="116"/>
                    <a:pt x="1162" y="117"/>
                    <a:pt x="1162" y="117"/>
                  </a:cubicBezTo>
                  <a:cubicBezTo>
                    <a:pt x="1163" y="118"/>
                    <a:pt x="1165" y="118"/>
                    <a:pt x="1166" y="118"/>
                  </a:cubicBezTo>
                  <a:cubicBezTo>
                    <a:pt x="1167" y="118"/>
                    <a:pt x="1169" y="118"/>
                    <a:pt x="1170" y="117"/>
                  </a:cubicBezTo>
                  <a:cubicBezTo>
                    <a:pt x="1170" y="116"/>
                    <a:pt x="1170" y="114"/>
                    <a:pt x="1170" y="114"/>
                  </a:cubicBezTo>
                  <a:cubicBezTo>
                    <a:pt x="1169" y="113"/>
                    <a:pt x="1168" y="111"/>
                    <a:pt x="1167" y="110"/>
                  </a:cubicBezTo>
                  <a:cubicBezTo>
                    <a:pt x="1167" y="109"/>
                    <a:pt x="1165" y="108"/>
                    <a:pt x="1166" y="107"/>
                  </a:cubicBezTo>
                  <a:cubicBezTo>
                    <a:pt x="1166" y="106"/>
                    <a:pt x="1167" y="105"/>
                    <a:pt x="1167" y="105"/>
                  </a:cubicBezTo>
                  <a:cubicBezTo>
                    <a:pt x="1168" y="105"/>
                    <a:pt x="1171" y="108"/>
                    <a:pt x="1171" y="108"/>
                  </a:cubicBezTo>
                  <a:cubicBezTo>
                    <a:pt x="1171" y="108"/>
                    <a:pt x="1172" y="111"/>
                    <a:pt x="1172" y="112"/>
                  </a:cubicBezTo>
                  <a:cubicBezTo>
                    <a:pt x="1173" y="113"/>
                    <a:pt x="1175" y="115"/>
                    <a:pt x="1176" y="116"/>
                  </a:cubicBezTo>
                  <a:cubicBezTo>
                    <a:pt x="1177" y="117"/>
                    <a:pt x="1181" y="119"/>
                    <a:pt x="1182" y="120"/>
                  </a:cubicBezTo>
                  <a:cubicBezTo>
                    <a:pt x="1183" y="122"/>
                    <a:pt x="1185" y="126"/>
                    <a:pt x="1186" y="128"/>
                  </a:cubicBezTo>
                  <a:cubicBezTo>
                    <a:pt x="1187" y="130"/>
                    <a:pt x="1189" y="134"/>
                    <a:pt x="1190" y="136"/>
                  </a:cubicBezTo>
                  <a:cubicBezTo>
                    <a:pt x="1191" y="137"/>
                    <a:pt x="1193" y="139"/>
                    <a:pt x="1194" y="141"/>
                  </a:cubicBezTo>
                  <a:cubicBezTo>
                    <a:pt x="1194" y="142"/>
                    <a:pt x="1195" y="144"/>
                    <a:pt x="1196" y="144"/>
                  </a:cubicBezTo>
                  <a:cubicBezTo>
                    <a:pt x="1196" y="146"/>
                    <a:pt x="1198" y="151"/>
                    <a:pt x="1198" y="153"/>
                  </a:cubicBezTo>
                  <a:cubicBezTo>
                    <a:pt x="1199" y="156"/>
                    <a:pt x="1200" y="164"/>
                    <a:pt x="1200" y="167"/>
                  </a:cubicBezTo>
                  <a:cubicBezTo>
                    <a:pt x="1201" y="172"/>
                    <a:pt x="1202" y="180"/>
                    <a:pt x="1202" y="185"/>
                  </a:cubicBezTo>
                  <a:cubicBezTo>
                    <a:pt x="1202" y="188"/>
                    <a:pt x="1202" y="194"/>
                    <a:pt x="1202" y="198"/>
                  </a:cubicBezTo>
                  <a:cubicBezTo>
                    <a:pt x="1202" y="199"/>
                    <a:pt x="1204" y="201"/>
                    <a:pt x="1204" y="203"/>
                  </a:cubicBezTo>
                  <a:cubicBezTo>
                    <a:pt x="1203" y="204"/>
                    <a:pt x="1202" y="205"/>
                    <a:pt x="1202" y="206"/>
                  </a:cubicBezTo>
                  <a:cubicBezTo>
                    <a:pt x="1201" y="207"/>
                    <a:pt x="1199" y="207"/>
                    <a:pt x="1198" y="208"/>
                  </a:cubicBezTo>
                  <a:cubicBezTo>
                    <a:pt x="1197" y="209"/>
                    <a:pt x="1196" y="211"/>
                    <a:pt x="1195" y="212"/>
                  </a:cubicBezTo>
                  <a:cubicBezTo>
                    <a:pt x="1194" y="213"/>
                    <a:pt x="1191" y="216"/>
                    <a:pt x="1189" y="217"/>
                  </a:cubicBezTo>
                  <a:cubicBezTo>
                    <a:pt x="1189" y="217"/>
                    <a:pt x="1187" y="217"/>
                    <a:pt x="1186" y="217"/>
                  </a:cubicBezTo>
                  <a:cubicBezTo>
                    <a:pt x="1185" y="218"/>
                    <a:pt x="1183" y="219"/>
                    <a:pt x="1182" y="220"/>
                  </a:cubicBezTo>
                  <a:cubicBezTo>
                    <a:pt x="1182" y="221"/>
                    <a:pt x="1180" y="222"/>
                    <a:pt x="1179" y="223"/>
                  </a:cubicBezTo>
                  <a:cubicBezTo>
                    <a:pt x="1178" y="223"/>
                    <a:pt x="1176" y="224"/>
                    <a:pt x="1175" y="225"/>
                  </a:cubicBezTo>
                  <a:cubicBezTo>
                    <a:pt x="1174" y="226"/>
                    <a:pt x="1171" y="230"/>
                    <a:pt x="1169" y="231"/>
                  </a:cubicBezTo>
                  <a:cubicBezTo>
                    <a:pt x="1168" y="233"/>
                    <a:pt x="1164" y="236"/>
                    <a:pt x="1163" y="237"/>
                  </a:cubicBezTo>
                  <a:cubicBezTo>
                    <a:pt x="1161" y="239"/>
                    <a:pt x="1157" y="242"/>
                    <a:pt x="1156" y="243"/>
                  </a:cubicBezTo>
                  <a:cubicBezTo>
                    <a:pt x="1155" y="244"/>
                    <a:pt x="1153" y="246"/>
                    <a:pt x="1151" y="247"/>
                  </a:cubicBezTo>
                  <a:cubicBezTo>
                    <a:pt x="1151" y="247"/>
                    <a:pt x="1149" y="247"/>
                    <a:pt x="1148" y="247"/>
                  </a:cubicBezTo>
                  <a:cubicBezTo>
                    <a:pt x="1148" y="248"/>
                    <a:pt x="1148" y="249"/>
                    <a:pt x="1148" y="250"/>
                  </a:cubicBezTo>
                  <a:cubicBezTo>
                    <a:pt x="1148" y="251"/>
                    <a:pt x="1148" y="252"/>
                    <a:pt x="1148" y="253"/>
                  </a:cubicBezTo>
                  <a:cubicBezTo>
                    <a:pt x="1148" y="254"/>
                    <a:pt x="1148" y="257"/>
                    <a:pt x="1149" y="258"/>
                  </a:cubicBezTo>
                  <a:cubicBezTo>
                    <a:pt x="1150" y="258"/>
                    <a:pt x="1153" y="255"/>
                    <a:pt x="1154" y="254"/>
                  </a:cubicBezTo>
                  <a:cubicBezTo>
                    <a:pt x="1155" y="253"/>
                    <a:pt x="1156" y="250"/>
                    <a:pt x="1157" y="248"/>
                  </a:cubicBezTo>
                  <a:cubicBezTo>
                    <a:pt x="1159" y="246"/>
                    <a:pt x="1163" y="244"/>
                    <a:pt x="1165" y="242"/>
                  </a:cubicBezTo>
                  <a:cubicBezTo>
                    <a:pt x="1168" y="240"/>
                    <a:pt x="1173" y="234"/>
                    <a:pt x="1176" y="232"/>
                  </a:cubicBezTo>
                  <a:cubicBezTo>
                    <a:pt x="1177" y="231"/>
                    <a:pt x="1181" y="228"/>
                    <a:pt x="1183" y="227"/>
                  </a:cubicBezTo>
                  <a:cubicBezTo>
                    <a:pt x="1184" y="226"/>
                    <a:pt x="1188" y="224"/>
                    <a:pt x="1190" y="223"/>
                  </a:cubicBezTo>
                  <a:cubicBezTo>
                    <a:pt x="1191" y="222"/>
                    <a:pt x="1193" y="220"/>
                    <a:pt x="1195" y="219"/>
                  </a:cubicBezTo>
                  <a:cubicBezTo>
                    <a:pt x="1196" y="218"/>
                    <a:pt x="1199" y="216"/>
                    <a:pt x="1200" y="215"/>
                  </a:cubicBezTo>
                  <a:cubicBezTo>
                    <a:pt x="1201" y="215"/>
                    <a:pt x="1203" y="215"/>
                    <a:pt x="1204" y="214"/>
                  </a:cubicBezTo>
                  <a:cubicBezTo>
                    <a:pt x="1205" y="214"/>
                    <a:pt x="1206" y="213"/>
                    <a:pt x="1207" y="212"/>
                  </a:cubicBezTo>
                  <a:cubicBezTo>
                    <a:pt x="1208" y="211"/>
                    <a:pt x="1209" y="208"/>
                    <a:pt x="1210" y="207"/>
                  </a:cubicBezTo>
                  <a:cubicBezTo>
                    <a:pt x="1210" y="205"/>
                    <a:pt x="1209" y="200"/>
                    <a:pt x="1209" y="19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897563" y="3284538"/>
              <a:ext cx="61912" cy="152400"/>
            </a:xfrm>
            <a:custGeom>
              <a:avLst/>
              <a:gdLst>
                <a:gd name="T0" fmla="*/ 74 w 74"/>
                <a:gd name="T1" fmla="*/ 0 h 181"/>
                <a:gd name="T2" fmla="*/ 67 w 74"/>
                <a:gd name="T3" fmla="*/ 18 h 181"/>
                <a:gd name="T4" fmla="*/ 67 w 74"/>
                <a:gd name="T5" fmla="*/ 31 h 181"/>
                <a:gd name="T6" fmla="*/ 59 w 74"/>
                <a:gd name="T7" fmla="*/ 32 h 181"/>
                <a:gd name="T8" fmla="*/ 50 w 74"/>
                <a:gd name="T9" fmla="*/ 43 h 181"/>
                <a:gd name="T10" fmla="*/ 46 w 74"/>
                <a:gd name="T11" fmla="*/ 61 h 181"/>
                <a:gd name="T12" fmla="*/ 44 w 74"/>
                <a:gd name="T13" fmla="*/ 82 h 181"/>
                <a:gd name="T14" fmla="*/ 47 w 74"/>
                <a:gd name="T15" fmla="*/ 89 h 181"/>
                <a:gd name="T16" fmla="*/ 45 w 74"/>
                <a:gd name="T17" fmla="*/ 98 h 181"/>
                <a:gd name="T18" fmla="*/ 43 w 74"/>
                <a:gd name="T19" fmla="*/ 109 h 181"/>
                <a:gd name="T20" fmla="*/ 44 w 74"/>
                <a:gd name="T21" fmla="*/ 119 h 181"/>
                <a:gd name="T22" fmla="*/ 40 w 74"/>
                <a:gd name="T23" fmla="*/ 133 h 181"/>
                <a:gd name="T24" fmla="*/ 35 w 74"/>
                <a:gd name="T25" fmla="*/ 142 h 181"/>
                <a:gd name="T26" fmla="*/ 35 w 74"/>
                <a:gd name="T27" fmla="*/ 148 h 181"/>
                <a:gd name="T28" fmla="*/ 37 w 74"/>
                <a:gd name="T29" fmla="*/ 155 h 181"/>
                <a:gd name="T30" fmla="*/ 36 w 74"/>
                <a:gd name="T31" fmla="*/ 164 h 181"/>
                <a:gd name="T32" fmla="*/ 31 w 74"/>
                <a:gd name="T33" fmla="*/ 172 h 181"/>
                <a:gd name="T34" fmla="*/ 25 w 74"/>
                <a:gd name="T35" fmla="*/ 179 h 181"/>
                <a:gd name="T36" fmla="*/ 21 w 74"/>
                <a:gd name="T37" fmla="*/ 178 h 181"/>
                <a:gd name="T38" fmla="*/ 16 w 74"/>
                <a:gd name="T39" fmla="*/ 179 h 181"/>
                <a:gd name="T40" fmla="*/ 12 w 74"/>
                <a:gd name="T41" fmla="*/ 170 h 181"/>
                <a:gd name="T42" fmla="*/ 6 w 74"/>
                <a:gd name="T43" fmla="*/ 164 h 181"/>
                <a:gd name="T44" fmla="*/ 1 w 74"/>
                <a:gd name="T45" fmla="*/ 148 h 181"/>
                <a:gd name="T46" fmla="*/ 5 w 74"/>
                <a:gd name="T47" fmla="*/ 134 h 181"/>
                <a:gd name="T48" fmla="*/ 1 w 74"/>
                <a:gd name="T49" fmla="*/ 123 h 181"/>
                <a:gd name="T50" fmla="*/ 1 w 74"/>
                <a:gd name="T51" fmla="*/ 98 h 181"/>
                <a:gd name="T52" fmla="*/ 3 w 74"/>
                <a:gd name="T53" fmla="*/ 89 h 181"/>
                <a:gd name="T54" fmla="*/ 6 w 74"/>
                <a:gd name="T55" fmla="*/ 76 h 181"/>
                <a:gd name="T56" fmla="*/ 10 w 74"/>
                <a:gd name="T57" fmla="*/ 69 h 181"/>
                <a:gd name="T58" fmla="*/ 12 w 74"/>
                <a:gd name="T59" fmla="*/ 62 h 181"/>
                <a:gd name="T60" fmla="*/ 11 w 74"/>
                <a:gd name="T61" fmla="*/ 56 h 181"/>
                <a:gd name="T62" fmla="*/ 20 w 74"/>
                <a:gd name="T63" fmla="*/ 48 h 181"/>
                <a:gd name="T64" fmla="*/ 22 w 74"/>
                <a:gd name="T65" fmla="*/ 41 h 181"/>
                <a:gd name="T66" fmla="*/ 16 w 74"/>
                <a:gd name="T67" fmla="*/ 38 h 181"/>
                <a:gd name="T68" fmla="*/ 11 w 74"/>
                <a:gd name="T69" fmla="*/ 40 h 181"/>
                <a:gd name="T70" fmla="*/ 13 w 74"/>
                <a:gd name="T71" fmla="*/ 34 h 181"/>
                <a:gd name="T72" fmla="*/ 16 w 74"/>
                <a:gd name="T73" fmla="*/ 29 h 181"/>
                <a:gd name="T74" fmla="*/ 24 w 74"/>
                <a:gd name="T75" fmla="*/ 2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181">
                  <a:moveTo>
                    <a:pt x="24" y="2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3" y="3"/>
                    <a:pt x="71" y="7"/>
                    <a:pt x="71" y="9"/>
                  </a:cubicBezTo>
                  <a:cubicBezTo>
                    <a:pt x="70" y="11"/>
                    <a:pt x="67" y="15"/>
                    <a:pt x="67" y="18"/>
                  </a:cubicBezTo>
                  <a:cubicBezTo>
                    <a:pt x="67" y="20"/>
                    <a:pt x="69" y="23"/>
                    <a:pt x="69" y="24"/>
                  </a:cubicBezTo>
                  <a:cubicBezTo>
                    <a:pt x="69" y="26"/>
                    <a:pt x="68" y="30"/>
                    <a:pt x="67" y="31"/>
                  </a:cubicBezTo>
                  <a:cubicBezTo>
                    <a:pt x="66" y="32"/>
                    <a:pt x="64" y="35"/>
                    <a:pt x="63" y="35"/>
                  </a:cubicBezTo>
                  <a:cubicBezTo>
                    <a:pt x="62" y="35"/>
                    <a:pt x="60" y="32"/>
                    <a:pt x="59" y="32"/>
                  </a:cubicBezTo>
                  <a:cubicBezTo>
                    <a:pt x="58" y="32"/>
                    <a:pt x="55" y="33"/>
                    <a:pt x="54" y="34"/>
                  </a:cubicBezTo>
                  <a:cubicBezTo>
                    <a:pt x="53" y="35"/>
                    <a:pt x="51" y="40"/>
                    <a:pt x="50" y="43"/>
                  </a:cubicBezTo>
                  <a:cubicBezTo>
                    <a:pt x="49" y="44"/>
                    <a:pt x="48" y="47"/>
                    <a:pt x="47" y="49"/>
                  </a:cubicBezTo>
                  <a:cubicBezTo>
                    <a:pt x="46" y="52"/>
                    <a:pt x="46" y="58"/>
                    <a:pt x="46" y="61"/>
                  </a:cubicBezTo>
                  <a:cubicBezTo>
                    <a:pt x="46" y="63"/>
                    <a:pt x="46" y="69"/>
                    <a:pt x="46" y="72"/>
                  </a:cubicBezTo>
                  <a:cubicBezTo>
                    <a:pt x="46" y="74"/>
                    <a:pt x="44" y="79"/>
                    <a:pt x="44" y="82"/>
                  </a:cubicBezTo>
                  <a:cubicBezTo>
                    <a:pt x="44" y="83"/>
                    <a:pt x="44" y="86"/>
                    <a:pt x="45" y="87"/>
                  </a:cubicBezTo>
                  <a:cubicBezTo>
                    <a:pt x="45" y="88"/>
                    <a:pt x="47" y="88"/>
                    <a:pt x="47" y="89"/>
                  </a:cubicBezTo>
                  <a:cubicBezTo>
                    <a:pt x="48" y="90"/>
                    <a:pt x="48" y="93"/>
                    <a:pt x="48" y="94"/>
                  </a:cubicBezTo>
                  <a:cubicBezTo>
                    <a:pt x="48" y="95"/>
                    <a:pt x="45" y="96"/>
                    <a:pt x="45" y="98"/>
                  </a:cubicBezTo>
                  <a:cubicBezTo>
                    <a:pt x="45" y="99"/>
                    <a:pt x="46" y="101"/>
                    <a:pt x="45" y="102"/>
                  </a:cubicBezTo>
                  <a:cubicBezTo>
                    <a:pt x="45" y="104"/>
                    <a:pt x="43" y="107"/>
                    <a:pt x="43" y="109"/>
                  </a:cubicBezTo>
                  <a:cubicBezTo>
                    <a:pt x="43" y="109"/>
                    <a:pt x="44" y="111"/>
                    <a:pt x="44" y="112"/>
                  </a:cubicBezTo>
                  <a:cubicBezTo>
                    <a:pt x="45" y="114"/>
                    <a:pt x="44" y="117"/>
                    <a:pt x="44" y="119"/>
                  </a:cubicBezTo>
                  <a:cubicBezTo>
                    <a:pt x="43" y="120"/>
                    <a:pt x="41" y="123"/>
                    <a:pt x="41" y="124"/>
                  </a:cubicBezTo>
                  <a:cubicBezTo>
                    <a:pt x="40" y="126"/>
                    <a:pt x="40" y="131"/>
                    <a:pt x="40" y="133"/>
                  </a:cubicBezTo>
                  <a:cubicBezTo>
                    <a:pt x="40" y="135"/>
                    <a:pt x="39" y="138"/>
                    <a:pt x="38" y="140"/>
                  </a:cubicBezTo>
                  <a:cubicBezTo>
                    <a:pt x="37" y="140"/>
                    <a:pt x="36" y="142"/>
                    <a:pt x="35" y="142"/>
                  </a:cubicBezTo>
                  <a:cubicBezTo>
                    <a:pt x="34" y="143"/>
                    <a:pt x="33" y="143"/>
                    <a:pt x="33" y="144"/>
                  </a:cubicBezTo>
                  <a:cubicBezTo>
                    <a:pt x="33" y="145"/>
                    <a:pt x="35" y="148"/>
                    <a:pt x="35" y="148"/>
                  </a:cubicBezTo>
                  <a:cubicBezTo>
                    <a:pt x="35" y="148"/>
                    <a:pt x="35" y="151"/>
                    <a:pt x="35" y="152"/>
                  </a:cubicBezTo>
                  <a:cubicBezTo>
                    <a:pt x="35" y="152"/>
                    <a:pt x="37" y="154"/>
                    <a:pt x="37" y="155"/>
                  </a:cubicBezTo>
                  <a:cubicBezTo>
                    <a:pt x="37" y="156"/>
                    <a:pt x="38" y="158"/>
                    <a:pt x="37" y="159"/>
                  </a:cubicBezTo>
                  <a:cubicBezTo>
                    <a:pt x="37" y="160"/>
                    <a:pt x="36" y="163"/>
                    <a:pt x="36" y="164"/>
                  </a:cubicBezTo>
                  <a:cubicBezTo>
                    <a:pt x="35" y="165"/>
                    <a:pt x="34" y="166"/>
                    <a:pt x="33" y="167"/>
                  </a:cubicBezTo>
                  <a:cubicBezTo>
                    <a:pt x="32" y="168"/>
                    <a:pt x="32" y="171"/>
                    <a:pt x="31" y="172"/>
                  </a:cubicBezTo>
                  <a:cubicBezTo>
                    <a:pt x="31" y="174"/>
                    <a:pt x="29" y="177"/>
                    <a:pt x="28" y="178"/>
                  </a:cubicBezTo>
                  <a:cubicBezTo>
                    <a:pt x="27" y="178"/>
                    <a:pt x="26" y="180"/>
                    <a:pt x="25" y="179"/>
                  </a:cubicBezTo>
                  <a:cubicBezTo>
                    <a:pt x="24" y="179"/>
                    <a:pt x="25" y="177"/>
                    <a:pt x="24" y="176"/>
                  </a:cubicBezTo>
                  <a:cubicBezTo>
                    <a:pt x="24" y="176"/>
                    <a:pt x="22" y="177"/>
                    <a:pt x="21" y="178"/>
                  </a:cubicBezTo>
                  <a:cubicBezTo>
                    <a:pt x="20" y="178"/>
                    <a:pt x="19" y="180"/>
                    <a:pt x="18" y="181"/>
                  </a:cubicBezTo>
                  <a:cubicBezTo>
                    <a:pt x="18" y="181"/>
                    <a:pt x="16" y="179"/>
                    <a:pt x="16" y="179"/>
                  </a:cubicBezTo>
                  <a:cubicBezTo>
                    <a:pt x="15" y="178"/>
                    <a:pt x="16" y="176"/>
                    <a:pt x="15" y="175"/>
                  </a:cubicBezTo>
                  <a:cubicBezTo>
                    <a:pt x="15" y="173"/>
                    <a:pt x="13" y="171"/>
                    <a:pt x="12" y="170"/>
                  </a:cubicBezTo>
                  <a:cubicBezTo>
                    <a:pt x="11" y="169"/>
                    <a:pt x="10" y="168"/>
                    <a:pt x="9" y="168"/>
                  </a:cubicBezTo>
                  <a:cubicBezTo>
                    <a:pt x="8" y="167"/>
                    <a:pt x="7" y="165"/>
                    <a:pt x="6" y="164"/>
                  </a:cubicBezTo>
                  <a:cubicBezTo>
                    <a:pt x="5" y="161"/>
                    <a:pt x="3" y="156"/>
                    <a:pt x="3" y="154"/>
                  </a:cubicBezTo>
                  <a:cubicBezTo>
                    <a:pt x="2" y="152"/>
                    <a:pt x="1" y="149"/>
                    <a:pt x="1" y="148"/>
                  </a:cubicBezTo>
                  <a:cubicBezTo>
                    <a:pt x="1" y="146"/>
                    <a:pt x="2" y="143"/>
                    <a:pt x="3" y="141"/>
                  </a:cubicBezTo>
                  <a:cubicBezTo>
                    <a:pt x="4" y="139"/>
                    <a:pt x="5" y="136"/>
                    <a:pt x="5" y="134"/>
                  </a:cubicBezTo>
                  <a:cubicBezTo>
                    <a:pt x="5" y="132"/>
                    <a:pt x="3" y="130"/>
                    <a:pt x="3" y="129"/>
                  </a:cubicBezTo>
                  <a:cubicBezTo>
                    <a:pt x="2" y="128"/>
                    <a:pt x="1" y="125"/>
                    <a:pt x="1" y="123"/>
                  </a:cubicBezTo>
                  <a:cubicBezTo>
                    <a:pt x="0" y="120"/>
                    <a:pt x="1" y="114"/>
                    <a:pt x="1" y="110"/>
                  </a:cubicBezTo>
                  <a:cubicBezTo>
                    <a:pt x="1" y="107"/>
                    <a:pt x="1" y="101"/>
                    <a:pt x="1" y="98"/>
                  </a:cubicBezTo>
                  <a:cubicBezTo>
                    <a:pt x="1" y="97"/>
                    <a:pt x="1" y="94"/>
                    <a:pt x="1" y="93"/>
                  </a:cubicBezTo>
                  <a:cubicBezTo>
                    <a:pt x="1" y="92"/>
                    <a:pt x="3" y="90"/>
                    <a:pt x="3" y="89"/>
                  </a:cubicBezTo>
                  <a:cubicBezTo>
                    <a:pt x="4" y="88"/>
                    <a:pt x="5" y="85"/>
                    <a:pt x="5" y="84"/>
                  </a:cubicBezTo>
                  <a:cubicBezTo>
                    <a:pt x="6" y="82"/>
                    <a:pt x="6" y="78"/>
                    <a:pt x="6" y="76"/>
                  </a:cubicBezTo>
                  <a:cubicBezTo>
                    <a:pt x="7" y="75"/>
                    <a:pt x="8" y="74"/>
                    <a:pt x="9" y="73"/>
                  </a:cubicBezTo>
                  <a:cubicBezTo>
                    <a:pt x="9" y="72"/>
                    <a:pt x="9" y="70"/>
                    <a:pt x="10" y="69"/>
                  </a:cubicBezTo>
                  <a:cubicBezTo>
                    <a:pt x="10" y="68"/>
                    <a:pt x="11" y="67"/>
                    <a:pt x="11" y="66"/>
                  </a:cubicBezTo>
                  <a:cubicBezTo>
                    <a:pt x="12" y="65"/>
                    <a:pt x="12" y="63"/>
                    <a:pt x="12" y="62"/>
                  </a:cubicBezTo>
                  <a:cubicBezTo>
                    <a:pt x="11" y="61"/>
                    <a:pt x="8" y="60"/>
                    <a:pt x="8" y="58"/>
                  </a:cubicBezTo>
                  <a:cubicBezTo>
                    <a:pt x="8" y="57"/>
                    <a:pt x="10" y="56"/>
                    <a:pt x="11" y="56"/>
                  </a:cubicBezTo>
                  <a:cubicBezTo>
                    <a:pt x="12" y="55"/>
                    <a:pt x="15" y="55"/>
                    <a:pt x="16" y="55"/>
                  </a:cubicBezTo>
                  <a:cubicBezTo>
                    <a:pt x="17" y="53"/>
                    <a:pt x="19" y="50"/>
                    <a:pt x="20" y="48"/>
                  </a:cubicBezTo>
                  <a:cubicBezTo>
                    <a:pt x="20" y="47"/>
                    <a:pt x="21" y="46"/>
                    <a:pt x="22" y="45"/>
                  </a:cubicBezTo>
                  <a:cubicBezTo>
                    <a:pt x="22" y="44"/>
                    <a:pt x="23" y="42"/>
                    <a:pt x="22" y="41"/>
                  </a:cubicBezTo>
                  <a:cubicBezTo>
                    <a:pt x="22" y="40"/>
                    <a:pt x="20" y="38"/>
                    <a:pt x="19" y="38"/>
                  </a:cubicBezTo>
                  <a:cubicBezTo>
                    <a:pt x="18" y="38"/>
                    <a:pt x="17" y="38"/>
                    <a:pt x="16" y="38"/>
                  </a:cubicBezTo>
                  <a:cubicBezTo>
                    <a:pt x="15" y="39"/>
                    <a:pt x="14" y="41"/>
                    <a:pt x="13" y="41"/>
                  </a:cubicBezTo>
                  <a:cubicBezTo>
                    <a:pt x="12" y="41"/>
                    <a:pt x="11" y="41"/>
                    <a:pt x="11" y="40"/>
                  </a:cubicBezTo>
                  <a:cubicBezTo>
                    <a:pt x="11" y="40"/>
                    <a:pt x="10" y="38"/>
                    <a:pt x="11" y="37"/>
                  </a:cubicBezTo>
                  <a:cubicBezTo>
                    <a:pt x="11" y="36"/>
                    <a:pt x="12" y="35"/>
                    <a:pt x="13" y="34"/>
                  </a:cubicBezTo>
                  <a:cubicBezTo>
                    <a:pt x="13" y="34"/>
                    <a:pt x="15" y="33"/>
                    <a:pt x="15" y="32"/>
                  </a:cubicBezTo>
                  <a:cubicBezTo>
                    <a:pt x="16" y="32"/>
                    <a:pt x="16" y="30"/>
                    <a:pt x="16" y="29"/>
                  </a:cubicBezTo>
                  <a:cubicBezTo>
                    <a:pt x="17" y="29"/>
                    <a:pt x="17" y="29"/>
                    <a:pt x="17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064125" y="3163888"/>
              <a:ext cx="881062" cy="530225"/>
            </a:xfrm>
            <a:custGeom>
              <a:avLst/>
              <a:gdLst>
                <a:gd name="T0" fmla="*/ 1000 w 1044"/>
                <a:gd name="T1" fmla="*/ 361 h 629"/>
                <a:gd name="T2" fmla="*/ 964 w 1044"/>
                <a:gd name="T3" fmla="*/ 370 h 629"/>
                <a:gd name="T4" fmla="*/ 935 w 1044"/>
                <a:gd name="T5" fmla="*/ 364 h 629"/>
                <a:gd name="T6" fmla="*/ 911 w 1044"/>
                <a:gd name="T7" fmla="*/ 339 h 629"/>
                <a:gd name="T8" fmla="*/ 898 w 1044"/>
                <a:gd name="T9" fmla="*/ 337 h 629"/>
                <a:gd name="T10" fmla="*/ 924 w 1044"/>
                <a:gd name="T11" fmla="*/ 347 h 629"/>
                <a:gd name="T12" fmla="*/ 956 w 1044"/>
                <a:gd name="T13" fmla="*/ 362 h 629"/>
                <a:gd name="T14" fmla="*/ 954 w 1044"/>
                <a:gd name="T15" fmla="*/ 329 h 629"/>
                <a:gd name="T16" fmla="*/ 932 w 1044"/>
                <a:gd name="T17" fmla="*/ 322 h 629"/>
                <a:gd name="T18" fmla="*/ 938 w 1044"/>
                <a:gd name="T19" fmla="*/ 300 h 629"/>
                <a:gd name="T20" fmla="*/ 955 w 1044"/>
                <a:gd name="T21" fmla="*/ 300 h 629"/>
                <a:gd name="T22" fmla="*/ 939 w 1044"/>
                <a:gd name="T23" fmla="*/ 271 h 629"/>
                <a:gd name="T24" fmla="*/ 924 w 1044"/>
                <a:gd name="T25" fmla="*/ 257 h 629"/>
                <a:gd name="T26" fmla="*/ 883 w 1044"/>
                <a:gd name="T27" fmla="*/ 237 h 629"/>
                <a:gd name="T28" fmla="*/ 873 w 1044"/>
                <a:gd name="T29" fmla="*/ 224 h 629"/>
                <a:gd name="T30" fmla="*/ 906 w 1044"/>
                <a:gd name="T31" fmla="*/ 244 h 629"/>
                <a:gd name="T32" fmla="*/ 935 w 1044"/>
                <a:gd name="T33" fmla="*/ 252 h 629"/>
                <a:gd name="T34" fmla="*/ 936 w 1044"/>
                <a:gd name="T35" fmla="*/ 235 h 629"/>
                <a:gd name="T36" fmla="*/ 924 w 1044"/>
                <a:gd name="T37" fmla="*/ 194 h 629"/>
                <a:gd name="T38" fmla="*/ 878 w 1044"/>
                <a:gd name="T39" fmla="*/ 174 h 629"/>
                <a:gd name="T40" fmla="*/ 847 w 1044"/>
                <a:gd name="T41" fmla="*/ 174 h 629"/>
                <a:gd name="T42" fmla="*/ 814 w 1044"/>
                <a:gd name="T43" fmla="*/ 154 h 629"/>
                <a:gd name="T44" fmla="*/ 791 w 1044"/>
                <a:gd name="T45" fmla="*/ 156 h 629"/>
                <a:gd name="T46" fmla="*/ 769 w 1044"/>
                <a:gd name="T47" fmla="*/ 131 h 629"/>
                <a:gd name="T48" fmla="*/ 779 w 1044"/>
                <a:gd name="T49" fmla="*/ 108 h 629"/>
                <a:gd name="T50" fmla="*/ 794 w 1044"/>
                <a:gd name="T51" fmla="*/ 81 h 629"/>
                <a:gd name="T52" fmla="*/ 772 w 1044"/>
                <a:gd name="T53" fmla="*/ 48 h 629"/>
                <a:gd name="T54" fmla="*/ 730 w 1044"/>
                <a:gd name="T55" fmla="*/ 40 h 629"/>
                <a:gd name="T56" fmla="*/ 715 w 1044"/>
                <a:gd name="T57" fmla="*/ 10 h 629"/>
                <a:gd name="T58" fmla="*/ 680 w 1044"/>
                <a:gd name="T59" fmla="*/ 6 h 629"/>
                <a:gd name="T60" fmla="*/ 593 w 1044"/>
                <a:gd name="T61" fmla="*/ 8 h 629"/>
                <a:gd name="T62" fmla="*/ 596 w 1044"/>
                <a:gd name="T63" fmla="*/ 41 h 629"/>
                <a:gd name="T64" fmla="*/ 583 w 1044"/>
                <a:gd name="T65" fmla="*/ 75 h 629"/>
                <a:gd name="T66" fmla="*/ 567 w 1044"/>
                <a:gd name="T67" fmla="*/ 103 h 629"/>
                <a:gd name="T68" fmla="*/ 527 w 1044"/>
                <a:gd name="T69" fmla="*/ 142 h 629"/>
                <a:gd name="T70" fmla="*/ 518 w 1044"/>
                <a:gd name="T71" fmla="*/ 183 h 629"/>
                <a:gd name="T72" fmla="*/ 456 w 1044"/>
                <a:gd name="T73" fmla="*/ 191 h 629"/>
                <a:gd name="T74" fmla="*/ 454 w 1044"/>
                <a:gd name="T75" fmla="*/ 229 h 629"/>
                <a:gd name="T76" fmla="*/ 436 w 1044"/>
                <a:gd name="T77" fmla="*/ 262 h 629"/>
                <a:gd name="T78" fmla="*/ 427 w 1044"/>
                <a:gd name="T79" fmla="*/ 307 h 629"/>
                <a:gd name="T80" fmla="*/ 409 w 1044"/>
                <a:gd name="T81" fmla="*/ 345 h 629"/>
                <a:gd name="T82" fmla="*/ 414 w 1044"/>
                <a:gd name="T83" fmla="*/ 374 h 629"/>
                <a:gd name="T84" fmla="*/ 385 w 1044"/>
                <a:gd name="T85" fmla="*/ 404 h 629"/>
                <a:gd name="T86" fmla="*/ 272 w 1044"/>
                <a:gd name="T87" fmla="*/ 451 h 629"/>
                <a:gd name="T88" fmla="*/ 243 w 1044"/>
                <a:gd name="T89" fmla="*/ 480 h 629"/>
                <a:gd name="T90" fmla="*/ 194 w 1044"/>
                <a:gd name="T91" fmla="*/ 459 h 629"/>
                <a:gd name="T92" fmla="*/ 186 w 1044"/>
                <a:gd name="T93" fmla="*/ 439 h 629"/>
                <a:gd name="T94" fmla="*/ 114 w 1044"/>
                <a:gd name="T95" fmla="*/ 515 h 629"/>
                <a:gd name="T96" fmla="*/ 98 w 1044"/>
                <a:gd name="T97" fmla="*/ 543 h 629"/>
                <a:gd name="T98" fmla="*/ 78 w 1044"/>
                <a:gd name="T99" fmla="*/ 576 h 629"/>
                <a:gd name="T100" fmla="*/ 56 w 1044"/>
                <a:gd name="T101" fmla="*/ 593 h 629"/>
                <a:gd name="T102" fmla="*/ 35 w 1044"/>
                <a:gd name="T103" fmla="*/ 611 h 629"/>
                <a:gd name="T104" fmla="*/ 0 w 1044"/>
                <a:gd name="T105" fmla="*/ 629 h 629"/>
                <a:gd name="T106" fmla="*/ 227 w 1044"/>
                <a:gd name="T107" fmla="*/ 582 h 629"/>
                <a:gd name="T108" fmla="*/ 256 w 1044"/>
                <a:gd name="T109" fmla="*/ 580 h 629"/>
                <a:gd name="T110" fmla="*/ 379 w 1044"/>
                <a:gd name="T111" fmla="*/ 564 h 629"/>
                <a:gd name="T112" fmla="*/ 599 w 1044"/>
                <a:gd name="T113" fmla="*/ 51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4" h="629">
                  <a:moveTo>
                    <a:pt x="1042" y="407"/>
                  </a:moveTo>
                  <a:cubicBezTo>
                    <a:pt x="1041" y="405"/>
                    <a:pt x="1037" y="401"/>
                    <a:pt x="1035" y="398"/>
                  </a:cubicBezTo>
                  <a:cubicBezTo>
                    <a:pt x="1033" y="396"/>
                    <a:pt x="1031" y="391"/>
                    <a:pt x="1029" y="388"/>
                  </a:cubicBezTo>
                  <a:cubicBezTo>
                    <a:pt x="1027" y="386"/>
                    <a:pt x="1024" y="381"/>
                    <a:pt x="1022" y="379"/>
                  </a:cubicBezTo>
                  <a:cubicBezTo>
                    <a:pt x="1021" y="377"/>
                    <a:pt x="1019" y="372"/>
                    <a:pt x="1018" y="370"/>
                  </a:cubicBezTo>
                  <a:cubicBezTo>
                    <a:pt x="1017" y="368"/>
                    <a:pt x="1016" y="363"/>
                    <a:pt x="1014" y="360"/>
                  </a:cubicBezTo>
                  <a:cubicBezTo>
                    <a:pt x="1013" y="359"/>
                    <a:pt x="1012" y="356"/>
                    <a:pt x="1010" y="355"/>
                  </a:cubicBezTo>
                  <a:cubicBezTo>
                    <a:pt x="1009" y="355"/>
                    <a:pt x="1007" y="355"/>
                    <a:pt x="1007" y="355"/>
                  </a:cubicBezTo>
                  <a:cubicBezTo>
                    <a:pt x="1005" y="356"/>
                    <a:pt x="1003" y="357"/>
                    <a:pt x="1003" y="358"/>
                  </a:cubicBezTo>
                  <a:cubicBezTo>
                    <a:pt x="1002" y="358"/>
                    <a:pt x="1001" y="360"/>
                    <a:pt x="1000" y="361"/>
                  </a:cubicBezTo>
                  <a:cubicBezTo>
                    <a:pt x="999" y="362"/>
                    <a:pt x="997" y="363"/>
                    <a:pt x="995" y="363"/>
                  </a:cubicBezTo>
                  <a:cubicBezTo>
                    <a:pt x="994" y="363"/>
                    <a:pt x="990" y="362"/>
                    <a:pt x="989" y="362"/>
                  </a:cubicBezTo>
                  <a:cubicBezTo>
                    <a:pt x="987" y="362"/>
                    <a:pt x="983" y="362"/>
                    <a:pt x="981" y="362"/>
                  </a:cubicBezTo>
                  <a:cubicBezTo>
                    <a:pt x="979" y="362"/>
                    <a:pt x="977" y="360"/>
                    <a:pt x="975" y="360"/>
                  </a:cubicBezTo>
                  <a:cubicBezTo>
                    <a:pt x="974" y="359"/>
                    <a:pt x="972" y="358"/>
                    <a:pt x="971" y="358"/>
                  </a:cubicBezTo>
                  <a:cubicBezTo>
                    <a:pt x="970" y="359"/>
                    <a:pt x="970" y="361"/>
                    <a:pt x="969" y="361"/>
                  </a:cubicBezTo>
                  <a:cubicBezTo>
                    <a:pt x="968" y="362"/>
                    <a:pt x="966" y="361"/>
                    <a:pt x="965" y="362"/>
                  </a:cubicBezTo>
                  <a:cubicBezTo>
                    <a:pt x="965" y="362"/>
                    <a:pt x="964" y="363"/>
                    <a:pt x="964" y="364"/>
                  </a:cubicBezTo>
                  <a:cubicBezTo>
                    <a:pt x="964" y="365"/>
                    <a:pt x="966" y="367"/>
                    <a:pt x="966" y="368"/>
                  </a:cubicBezTo>
                  <a:cubicBezTo>
                    <a:pt x="966" y="369"/>
                    <a:pt x="965" y="370"/>
                    <a:pt x="964" y="370"/>
                  </a:cubicBezTo>
                  <a:cubicBezTo>
                    <a:pt x="963" y="370"/>
                    <a:pt x="961" y="369"/>
                    <a:pt x="960" y="370"/>
                  </a:cubicBezTo>
                  <a:cubicBezTo>
                    <a:pt x="959" y="370"/>
                    <a:pt x="958" y="373"/>
                    <a:pt x="958" y="373"/>
                  </a:cubicBezTo>
                  <a:cubicBezTo>
                    <a:pt x="957" y="374"/>
                    <a:pt x="955" y="376"/>
                    <a:pt x="955" y="376"/>
                  </a:cubicBezTo>
                  <a:cubicBezTo>
                    <a:pt x="955" y="376"/>
                    <a:pt x="953" y="375"/>
                    <a:pt x="952" y="376"/>
                  </a:cubicBezTo>
                  <a:cubicBezTo>
                    <a:pt x="951" y="376"/>
                    <a:pt x="951" y="378"/>
                    <a:pt x="951" y="379"/>
                  </a:cubicBezTo>
                  <a:cubicBezTo>
                    <a:pt x="950" y="379"/>
                    <a:pt x="949" y="380"/>
                    <a:pt x="949" y="380"/>
                  </a:cubicBezTo>
                  <a:cubicBezTo>
                    <a:pt x="947" y="379"/>
                    <a:pt x="946" y="376"/>
                    <a:pt x="945" y="374"/>
                  </a:cubicBezTo>
                  <a:cubicBezTo>
                    <a:pt x="945" y="373"/>
                    <a:pt x="944" y="369"/>
                    <a:pt x="943" y="368"/>
                  </a:cubicBezTo>
                  <a:cubicBezTo>
                    <a:pt x="943" y="367"/>
                    <a:pt x="941" y="366"/>
                    <a:pt x="940" y="366"/>
                  </a:cubicBezTo>
                  <a:cubicBezTo>
                    <a:pt x="939" y="365"/>
                    <a:pt x="936" y="364"/>
                    <a:pt x="935" y="364"/>
                  </a:cubicBezTo>
                  <a:cubicBezTo>
                    <a:pt x="933" y="363"/>
                    <a:pt x="930" y="361"/>
                    <a:pt x="929" y="360"/>
                  </a:cubicBezTo>
                  <a:cubicBezTo>
                    <a:pt x="928" y="359"/>
                    <a:pt x="926" y="358"/>
                    <a:pt x="925" y="358"/>
                  </a:cubicBezTo>
                  <a:cubicBezTo>
                    <a:pt x="924" y="358"/>
                    <a:pt x="923" y="361"/>
                    <a:pt x="922" y="361"/>
                  </a:cubicBezTo>
                  <a:cubicBezTo>
                    <a:pt x="920" y="361"/>
                    <a:pt x="918" y="361"/>
                    <a:pt x="917" y="360"/>
                  </a:cubicBezTo>
                  <a:cubicBezTo>
                    <a:pt x="916" y="360"/>
                    <a:pt x="915" y="358"/>
                    <a:pt x="915" y="357"/>
                  </a:cubicBezTo>
                  <a:cubicBezTo>
                    <a:pt x="915" y="356"/>
                    <a:pt x="914" y="354"/>
                    <a:pt x="915" y="353"/>
                  </a:cubicBezTo>
                  <a:cubicBezTo>
                    <a:pt x="915" y="352"/>
                    <a:pt x="916" y="351"/>
                    <a:pt x="916" y="351"/>
                  </a:cubicBezTo>
                  <a:cubicBezTo>
                    <a:pt x="916" y="350"/>
                    <a:pt x="915" y="348"/>
                    <a:pt x="915" y="347"/>
                  </a:cubicBezTo>
                  <a:cubicBezTo>
                    <a:pt x="914" y="346"/>
                    <a:pt x="913" y="345"/>
                    <a:pt x="913" y="344"/>
                  </a:cubicBezTo>
                  <a:cubicBezTo>
                    <a:pt x="912" y="343"/>
                    <a:pt x="911" y="340"/>
                    <a:pt x="911" y="339"/>
                  </a:cubicBezTo>
                  <a:cubicBezTo>
                    <a:pt x="910" y="338"/>
                    <a:pt x="909" y="336"/>
                    <a:pt x="908" y="336"/>
                  </a:cubicBezTo>
                  <a:cubicBezTo>
                    <a:pt x="907" y="337"/>
                    <a:pt x="907" y="338"/>
                    <a:pt x="907" y="339"/>
                  </a:cubicBezTo>
                  <a:cubicBezTo>
                    <a:pt x="906" y="340"/>
                    <a:pt x="906" y="342"/>
                    <a:pt x="905" y="343"/>
                  </a:cubicBezTo>
                  <a:cubicBezTo>
                    <a:pt x="905" y="343"/>
                    <a:pt x="903" y="344"/>
                    <a:pt x="903" y="344"/>
                  </a:cubicBezTo>
                  <a:cubicBezTo>
                    <a:pt x="902" y="344"/>
                    <a:pt x="900" y="343"/>
                    <a:pt x="899" y="343"/>
                  </a:cubicBezTo>
                  <a:cubicBezTo>
                    <a:pt x="898" y="342"/>
                    <a:pt x="897" y="341"/>
                    <a:pt x="896" y="341"/>
                  </a:cubicBezTo>
                  <a:cubicBezTo>
                    <a:pt x="896" y="341"/>
                    <a:pt x="894" y="341"/>
                    <a:pt x="894" y="341"/>
                  </a:cubicBezTo>
                  <a:cubicBezTo>
                    <a:pt x="893" y="341"/>
                    <a:pt x="892" y="339"/>
                    <a:pt x="892" y="339"/>
                  </a:cubicBezTo>
                  <a:cubicBezTo>
                    <a:pt x="892" y="338"/>
                    <a:pt x="893" y="337"/>
                    <a:pt x="894" y="336"/>
                  </a:cubicBezTo>
                  <a:cubicBezTo>
                    <a:pt x="895" y="336"/>
                    <a:pt x="897" y="337"/>
                    <a:pt x="898" y="337"/>
                  </a:cubicBezTo>
                  <a:cubicBezTo>
                    <a:pt x="898" y="337"/>
                    <a:pt x="899" y="335"/>
                    <a:pt x="899" y="335"/>
                  </a:cubicBezTo>
                  <a:cubicBezTo>
                    <a:pt x="900" y="334"/>
                    <a:pt x="902" y="331"/>
                    <a:pt x="903" y="331"/>
                  </a:cubicBezTo>
                  <a:cubicBezTo>
                    <a:pt x="904" y="330"/>
                    <a:pt x="906" y="330"/>
                    <a:pt x="907" y="329"/>
                  </a:cubicBezTo>
                  <a:cubicBezTo>
                    <a:pt x="909" y="329"/>
                    <a:pt x="913" y="329"/>
                    <a:pt x="914" y="330"/>
                  </a:cubicBezTo>
                  <a:cubicBezTo>
                    <a:pt x="915" y="331"/>
                    <a:pt x="915" y="334"/>
                    <a:pt x="916" y="335"/>
                  </a:cubicBezTo>
                  <a:cubicBezTo>
                    <a:pt x="916" y="335"/>
                    <a:pt x="918" y="336"/>
                    <a:pt x="918" y="337"/>
                  </a:cubicBezTo>
                  <a:cubicBezTo>
                    <a:pt x="918" y="338"/>
                    <a:pt x="917" y="339"/>
                    <a:pt x="917" y="340"/>
                  </a:cubicBezTo>
                  <a:cubicBezTo>
                    <a:pt x="917" y="341"/>
                    <a:pt x="917" y="343"/>
                    <a:pt x="918" y="343"/>
                  </a:cubicBezTo>
                  <a:cubicBezTo>
                    <a:pt x="918" y="344"/>
                    <a:pt x="920" y="346"/>
                    <a:pt x="921" y="346"/>
                  </a:cubicBezTo>
                  <a:cubicBezTo>
                    <a:pt x="921" y="346"/>
                    <a:pt x="923" y="346"/>
                    <a:pt x="924" y="347"/>
                  </a:cubicBezTo>
                  <a:cubicBezTo>
                    <a:pt x="925" y="347"/>
                    <a:pt x="926" y="350"/>
                    <a:pt x="927" y="350"/>
                  </a:cubicBezTo>
                  <a:cubicBezTo>
                    <a:pt x="929" y="350"/>
                    <a:pt x="931" y="348"/>
                    <a:pt x="932" y="349"/>
                  </a:cubicBezTo>
                  <a:cubicBezTo>
                    <a:pt x="933" y="349"/>
                    <a:pt x="934" y="351"/>
                    <a:pt x="935" y="352"/>
                  </a:cubicBezTo>
                  <a:cubicBezTo>
                    <a:pt x="935" y="353"/>
                    <a:pt x="938" y="354"/>
                    <a:pt x="939" y="354"/>
                  </a:cubicBezTo>
                  <a:cubicBezTo>
                    <a:pt x="940" y="355"/>
                    <a:pt x="942" y="355"/>
                    <a:pt x="943" y="355"/>
                  </a:cubicBezTo>
                  <a:cubicBezTo>
                    <a:pt x="944" y="356"/>
                    <a:pt x="946" y="358"/>
                    <a:pt x="946" y="359"/>
                  </a:cubicBezTo>
                  <a:cubicBezTo>
                    <a:pt x="947" y="359"/>
                    <a:pt x="947" y="361"/>
                    <a:pt x="947" y="361"/>
                  </a:cubicBezTo>
                  <a:cubicBezTo>
                    <a:pt x="948" y="362"/>
                    <a:pt x="949" y="363"/>
                    <a:pt x="949" y="364"/>
                  </a:cubicBezTo>
                  <a:cubicBezTo>
                    <a:pt x="950" y="364"/>
                    <a:pt x="952" y="365"/>
                    <a:pt x="953" y="365"/>
                  </a:cubicBezTo>
                  <a:cubicBezTo>
                    <a:pt x="954" y="365"/>
                    <a:pt x="956" y="363"/>
                    <a:pt x="956" y="362"/>
                  </a:cubicBezTo>
                  <a:cubicBezTo>
                    <a:pt x="957" y="361"/>
                    <a:pt x="956" y="358"/>
                    <a:pt x="957" y="357"/>
                  </a:cubicBezTo>
                  <a:cubicBezTo>
                    <a:pt x="957" y="357"/>
                    <a:pt x="959" y="355"/>
                    <a:pt x="960" y="355"/>
                  </a:cubicBezTo>
                  <a:cubicBezTo>
                    <a:pt x="961" y="355"/>
                    <a:pt x="962" y="355"/>
                    <a:pt x="963" y="355"/>
                  </a:cubicBezTo>
                  <a:cubicBezTo>
                    <a:pt x="964" y="355"/>
                    <a:pt x="966" y="355"/>
                    <a:pt x="966" y="354"/>
                  </a:cubicBezTo>
                  <a:cubicBezTo>
                    <a:pt x="967" y="352"/>
                    <a:pt x="967" y="349"/>
                    <a:pt x="967" y="347"/>
                  </a:cubicBezTo>
                  <a:cubicBezTo>
                    <a:pt x="967" y="345"/>
                    <a:pt x="967" y="341"/>
                    <a:pt x="966" y="339"/>
                  </a:cubicBezTo>
                  <a:cubicBezTo>
                    <a:pt x="966" y="338"/>
                    <a:pt x="965" y="336"/>
                    <a:pt x="964" y="335"/>
                  </a:cubicBezTo>
                  <a:cubicBezTo>
                    <a:pt x="964" y="334"/>
                    <a:pt x="963" y="331"/>
                    <a:pt x="961" y="331"/>
                  </a:cubicBezTo>
                  <a:cubicBezTo>
                    <a:pt x="960" y="331"/>
                    <a:pt x="957" y="333"/>
                    <a:pt x="956" y="332"/>
                  </a:cubicBezTo>
                  <a:cubicBezTo>
                    <a:pt x="955" y="332"/>
                    <a:pt x="955" y="329"/>
                    <a:pt x="954" y="329"/>
                  </a:cubicBezTo>
                  <a:cubicBezTo>
                    <a:pt x="953" y="328"/>
                    <a:pt x="952" y="328"/>
                    <a:pt x="951" y="328"/>
                  </a:cubicBezTo>
                  <a:cubicBezTo>
                    <a:pt x="950" y="329"/>
                    <a:pt x="949" y="331"/>
                    <a:pt x="948" y="331"/>
                  </a:cubicBezTo>
                  <a:cubicBezTo>
                    <a:pt x="948" y="332"/>
                    <a:pt x="946" y="330"/>
                    <a:pt x="946" y="329"/>
                  </a:cubicBezTo>
                  <a:cubicBezTo>
                    <a:pt x="946" y="328"/>
                    <a:pt x="947" y="327"/>
                    <a:pt x="947" y="326"/>
                  </a:cubicBezTo>
                  <a:cubicBezTo>
                    <a:pt x="947" y="325"/>
                    <a:pt x="946" y="323"/>
                    <a:pt x="946" y="322"/>
                  </a:cubicBezTo>
                  <a:cubicBezTo>
                    <a:pt x="945" y="321"/>
                    <a:pt x="944" y="319"/>
                    <a:pt x="943" y="319"/>
                  </a:cubicBezTo>
                  <a:cubicBezTo>
                    <a:pt x="943" y="319"/>
                    <a:pt x="941" y="320"/>
                    <a:pt x="941" y="321"/>
                  </a:cubicBezTo>
                  <a:cubicBezTo>
                    <a:pt x="940" y="321"/>
                    <a:pt x="939" y="323"/>
                    <a:pt x="938" y="324"/>
                  </a:cubicBezTo>
                  <a:cubicBezTo>
                    <a:pt x="937" y="324"/>
                    <a:pt x="935" y="324"/>
                    <a:pt x="934" y="324"/>
                  </a:cubicBezTo>
                  <a:cubicBezTo>
                    <a:pt x="933" y="324"/>
                    <a:pt x="932" y="323"/>
                    <a:pt x="932" y="322"/>
                  </a:cubicBezTo>
                  <a:cubicBezTo>
                    <a:pt x="931" y="321"/>
                    <a:pt x="931" y="319"/>
                    <a:pt x="931" y="319"/>
                  </a:cubicBezTo>
                  <a:cubicBezTo>
                    <a:pt x="932" y="318"/>
                    <a:pt x="934" y="318"/>
                    <a:pt x="935" y="317"/>
                  </a:cubicBezTo>
                  <a:cubicBezTo>
                    <a:pt x="936" y="317"/>
                    <a:pt x="937" y="316"/>
                    <a:pt x="938" y="315"/>
                  </a:cubicBezTo>
                  <a:cubicBezTo>
                    <a:pt x="939" y="314"/>
                    <a:pt x="940" y="313"/>
                    <a:pt x="940" y="312"/>
                  </a:cubicBezTo>
                  <a:cubicBezTo>
                    <a:pt x="942" y="312"/>
                    <a:pt x="945" y="313"/>
                    <a:pt x="946" y="312"/>
                  </a:cubicBezTo>
                  <a:cubicBezTo>
                    <a:pt x="947" y="312"/>
                    <a:pt x="948" y="311"/>
                    <a:pt x="948" y="310"/>
                  </a:cubicBezTo>
                  <a:cubicBezTo>
                    <a:pt x="949" y="310"/>
                    <a:pt x="947" y="308"/>
                    <a:pt x="946" y="308"/>
                  </a:cubicBezTo>
                  <a:cubicBezTo>
                    <a:pt x="945" y="308"/>
                    <a:pt x="944" y="307"/>
                    <a:pt x="943" y="307"/>
                  </a:cubicBezTo>
                  <a:cubicBezTo>
                    <a:pt x="942" y="306"/>
                    <a:pt x="941" y="304"/>
                    <a:pt x="940" y="302"/>
                  </a:cubicBezTo>
                  <a:cubicBezTo>
                    <a:pt x="939" y="302"/>
                    <a:pt x="938" y="300"/>
                    <a:pt x="938" y="300"/>
                  </a:cubicBezTo>
                  <a:cubicBezTo>
                    <a:pt x="937" y="299"/>
                    <a:pt x="934" y="299"/>
                    <a:pt x="933" y="299"/>
                  </a:cubicBezTo>
                  <a:cubicBezTo>
                    <a:pt x="932" y="298"/>
                    <a:pt x="931" y="297"/>
                    <a:pt x="931" y="296"/>
                  </a:cubicBezTo>
                  <a:cubicBezTo>
                    <a:pt x="931" y="295"/>
                    <a:pt x="933" y="293"/>
                    <a:pt x="933" y="293"/>
                  </a:cubicBezTo>
                  <a:cubicBezTo>
                    <a:pt x="934" y="292"/>
                    <a:pt x="934" y="290"/>
                    <a:pt x="935" y="289"/>
                  </a:cubicBezTo>
                  <a:cubicBezTo>
                    <a:pt x="936" y="289"/>
                    <a:pt x="938" y="291"/>
                    <a:pt x="938" y="292"/>
                  </a:cubicBezTo>
                  <a:cubicBezTo>
                    <a:pt x="939" y="292"/>
                    <a:pt x="940" y="294"/>
                    <a:pt x="941" y="294"/>
                  </a:cubicBezTo>
                  <a:cubicBezTo>
                    <a:pt x="942" y="295"/>
                    <a:pt x="944" y="294"/>
                    <a:pt x="945" y="294"/>
                  </a:cubicBezTo>
                  <a:cubicBezTo>
                    <a:pt x="946" y="294"/>
                    <a:pt x="948" y="295"/>
                    <a:pt x="949" y="296"/>
                  </a:cubicBezTo>
                  <a:cubicBezTo>
                    <a:pt x="950" y="297"/>
                    <a:pt x="951" y="299"/>
                    <a:pt x="952" y="300"/>
                  </a:cubicBezTo>
                  <a:cubicBezTo>
                    <a:pt x="952" y="300"/>
                    <a:pt x="954" y="301"/>
                    <a:pt x="955" y="300"/>
                  </a:cubicBezTo>
                  <a:cubicBezTo>
                    <a:pt x="956" y="300"/>
                    <a:pt x="957" y="298"/>
                    <a:pt x="957" y="297"/>
                  </a:cubicBezTo>
                  <a:cubicBezTo>
                    <a:pt x="958" y="296"/>
                    <a:pt x="957" y="293"/>
                    <a:pt x="957" y="291"/>
                  </a:cubicBezTo>
                  <a:cubicBezTo>
                    <a:pt x="957" y="289"/>
                    <a:pt x="958" y="285"/>
                    <a:pt x="958" y="283"/>
                  </a:cubicBezTo>
                  <a:cubicBezTo>
                    <a:pt x="958" y="281"/>
                    <a:pt x="955" y="278"/>
                    <a:pt x="954" y="276"/>
                  </a:cubicBezTo>
                  <a:cubicBezTo>
                    <a:pt x="953" y="275"/>
                    <a:pt x="951" y="272"/>
                    <a:pt x="950" y="270"/>
                  </a:cubicBezTo>
                  <a:cubicBezTo>
                    <a:pt x="950" y="269"/>
                    <a:pt x="949" y="267"/>
                    <a:pt x="948" y="266"/>
                  </a:cubicBezTo>
                  <a:cubicBezTo>
                    <a:pt x="947" y="266"/>
                    <a:pt x="945" y="265"/>
                    <a:pt x="944" y="266"/>
                  </a:cubicBezTo>
                  <a:cubicBezTo>
                    <a:pt x="944" y="266"/>
                    <a:pt x="945" y="269"/>
                    <a:pt x="945" y="270"/>
                  </a:cubicBezTo>
                  <a:cubicBezTo>
                    <a:pt x="944" y="270"/>
                    <a:pt x="943" y="271"/>
                    <a:pt x="942" y="272"/>
                  </a:cubicBezTo>
                  <a:cubicBezTo>
                    <a:pt x="941" y="272"/>
                    <a:pt x="940" y="271"/>
                    <a:pt x="939" y="271"/>
                  </a:cubicBezTo>
                  <a:cubicBezTo>
                    <a:pt x="938" y="270"/>
                    <a:pt x="937" y="269"/>
                    <a:pt x="937" y="268"/>
                  </a:cubicBezTo>
                  <a:cubicBezTo>
                    <a:pt x="936" y="267"/>
                    <a:pt x="937" y="265"/>
                    <a:pt x="938" y="264"/>
                  </a:cubicBezTo>
                  <a:cubicBezTo>
                    <a:pt x="938" y="264"/>
                    <a:pt x="940" y="263"/>
                    <a:pt x="941" y="263"/>
                  </a:cubicBezTo>
                  <a:cubicBezTo>
                    <a:pt x="941" y="262"/>
                    <a:pt x="943" y="261"/>
                    <a:pt x="943" y="260"/>
                  </a:cubicBezTo>
                  <a:cubicBezTo>
                    <a:pt x="943" y="260"/>
                    <a:pt x="942" y="258"/>
                    <a:pt x="942" y="258"/>
                  </a:cubicBezTo>
                  <a:cubicBezTo>
                    <a:pt x="941" y="257"/>
                    <a:pt x="938" y="257"/>
                    <a:pt x="937" y="257"/>
                  </a:cubicBezTo>
                  <a:cubicBezTo>
                    <a:pt x="936" y="257"/>
                    <a:pt x="933" y="258"/>
                    <a:pt x="932" y="259"/>
                  </a:cubicBezTo>
                  <a:cubicBezTo>
                    <a:pt x="932" y="259"/>
                    <a:pt x="931" y="260"/>
                    <a:pt x="930" y="260"/>
                  </a:cubicBezTo>
                  <a:cubicBezTo>
                    <a:pt x="929" y="260"/>
                    <a:pt x="928" y="259"/>
                    <a:pt x="927" y="259"/>
                  </a:cubicBezTo>
                  <a:cubicBezTo>
                    <a:pt x="926" y="258"/>
                    <a:pt x="925" y="257"/>
                    <a:pt x="924" y="257"/>
                  </a:cubicBezTo>
                  <a:cubicBezTo>
                    <a:pt x="923" y="256"/>
                    <a:pt x="922" y="255"/>
                    <a:pt x="921" y="255"/>
                  </a:cubicBezTo>
                  <a:cubicBezTo>
                    <a:pt x="919" y="255"/>
                    <a:pt x="916" y="257"/>
                    <a:pt x="915" y="257"/>
                  </a:cubicBezTo>
                  <a:cubicBezTo>
                    <a:pt x="913" y="257"/>
                    <a:pt x="911" y="258"/>
                    <a:pt x="910" y="257"/>
                  </a:cubicBezTo>
                  <a:cubicBezTo>
                    <a:pt x="909" y="257"/>
                    <a:pt x="907" y="256"/>
                    <a:pt x="906" y="256"/>
                  </a:cubicBezTo>
                  <a:cubicBezTo>
                    <a:pt x="905" y="255"/>
                    <a:pt x="902" y="253"/>
                    <a:pt x="902" y="252"/>
                  </a:cubicBezTo>
                  <a:cubicBezTo>
                    <a:pt x="901" y="250"/>
                    <a:pt x="900" y="247"/>
                    <a:pt x="899" y="246"/>
                  </a:cubicBezTo>
                  <a:cubicBezTo>
                    <a:pt x="898" y="245"/>
                    <a:pt x="896" y="242"/>
                    <a:pt x="895" y="241"/>
                  </a:cubicBezTo>
                  <a:cubicBezTo>
                    <a:pt x="894" y="241"/>
                    <a:pt x="893" y="239"/>
                    <a:pt x="892" y="239"/>
                  </a:cubicBezTo>
                  <a:cubicBezTo>
                    <a:pt x="891" y="238"/>
                    <a:pt x="889" y="239"/>
                    <a:pt x="888" y="239"/>
                  </a:cubicBezTo>
                  <a:cubicBezTo>
                    <a:pt x="887" y="239"/>
                    <a:pt x="884" y="238"/>
                    <a:pt x="883" y="237"/>
                  </a:cubicBezTo>
                  <a:cubicBezTo>
                    <a:pt x="882" y="237"/>
                    <a:pt x="882" y="236"/>
                    <a:pt x="881" y="235"/>
                  </a:cubicBezTo>
                  <a:cubicBezTo>
                    <a:pt x="880" y="235"/>
                    <a:pt x="878" y="234"/>
                    <a:pt x="877" y="233"/>
                  </a:cubicBezTo>
                  <a:cubicBezTo>
                    <a:pt x="876" y="233"/>
                    <a:pt x="874" y="232"/>
                    <a:pt x="873" y="231"/>
                  </a:cubicBezTo>
                  <a:cubicBezTo>
                    <a:pt x="872" y="231"/>
                    <a:pt x="871" y="229"/>
                    <a:pt x="870" y="229"/>
                  </a:cubicBezTo>
                  <a:cubicBezTo>
                    <a:pt x="870" y="228"/>
                    <a:pt x="868" y="227"/>
                    <a:pt x="867" y="227"/>
                  </a:cubicBezTo>
                  <a:cubicBezTo>
                    <a:pt x="866" y="226"/>
                    <a:pt x="865" y="224"/>
                    <a:pt x="864" y="223"/>
                  </a:cubicBezTo>
                  <a:cubicBezTo>
                    <a:pt x="864" y="223"/>
                    <a:pt x="864" y="221"/>
                    <a:pt x="865" y="220"/>
                  </a:cubicBezTo>
                  <a:cubicBezTo>
                    <a:pt x="866" y="219"/>
                    <a:pt x="868" y="219"/>
                    <a:pt x="870" y="219"/>
                  </a:cubicBezTo>
                  <a:cubicBezTo>
                    <a:pt x="870" y="219"/>
                    <a:pt x="871" y="220"/>
                    <a:pt x="872" y="221"/>
                  </a:cubicBezTo>
                  <a:cubicBezTo>
                    <a:pt x="872" y="222"/>
                    <a:pt x="873" y="223"/>
                    <a:pt x="873" y="224"/>
                  </a:cubicBezTo>
                  <a:cubicBezTo>
                    <a:pt x="874" y="224"/>
                    <a:pt x="875" y="225"/>
                    <a:pt x="876" y="225"/>
                  </a:cubicBezTo>
                  <a:cubicBezTo>
                    <a:pt x="877" y="226"/>
                    <a:pt x="877" y="227"/>
                    <a:pt x="878" y="227"/>
                  </a:cubicBezTo>
                  <a:cubicBezTo>
                    <a:pt x="879" y="228"/>
                    <a:pt x="883" y="226"/>
                    <a:pt x="884" y="227"/>
                  </a:cubicBezTo>
                  <a:cubicBezTo>
                    <a:pt x="884" y="227"/>
                    <a:pt x="885" y="229"/>
                    <a:pt x="885" y="229"/>
                  </a:cubicBezTo>
                  <a:cubicBezTo>
                    <a:pt x="886" y="230"/>
                    <a:pt x="887" y="230"/>
                    <a:pt x="888" y="231"/>
                  </a:cubicBezTo>
                  <a:cubicBezTo>
                    <a:pt x="889" y="231"/>
                    <a:pt x="891" y="231"/>
                    <a:pt x="892" y="231"/>
                  </a:cubicBezTo>
                  <a:cubicBezTo>
                    <a:pt x="893" y="232"/>
                    <a:pt x="893" y="233"/>
                    <a:pt x="894" y="233"/>
                  </a:cubicBezTo>
                  <a:cubicBezTo>
                    <a:pt x="895" y="234"/>
                    <a:pt x="898" y="234"/>
                    <a:pt x="899" y="235"/>
                  </a:cubicBezTo>
                  <a:cubicBezTo>
                    <a:pt x="900" y="236"/>
                    <a:pt x="902" y="239"/>
                    <a:pt x="903" y="240"/>
                  </a:cubicBezTo>
                  <a:cubicBezTo>
                    <a:pt x="903" y="241"/>
                    <a:pt x="905" y="243"/>
                    <a:pt x="906" y="244"/>
                  </a:cubicBezTo>
                  <a:cubicBezTo>
                    <a:pt x="906" y="245"/>
                    <a:pt x="906" y="248"/>
                    <a:pt x="907" y="249"/>
                  </a:cubicBezTo>
                  <a:cubicBezTo>
                    <a:pt x="907" y="249"/>
                    <a:pt x="909" y="251"/>
                    <a:pt x="909" y="252"/>
                  </a:cubicBezTo>
                  <a:cubicBezTo>
                    <a:pt x="910" y="252"/>
                    <a:pt x="912" y="252"/>
                    <a:pt x="912" y="252"/>
                  </a:cubicBezTo>
                  <a:cubicBezTo>
                    <a:pt x="913" y="251"/>
                    <a:pt x="912" y="249"/>
                    <a:pt x="912" y="248"/>
                  </a:cubicBezTo>
                  <a:cubicBezTo>
                    <a:pt x="913" y="247"/>
                    <a:pt x="916" y="247"/>
                    <a:pt x="917" y="247"/>
                  </a:cubicBezTo>
                  <a:cubicBezTo>
                    <a:pt x="918" y="247"/>
                    <a:pt x="919" y="248"/>
                    <a:pt x="920" y="248"/>
                  </a:cubicBezTo>
                  <a:cubicBezTo>
                    <a:pt x="921" y="249"/>
                    <a:pt x="924" y="251"/>
                    <a:pt x="925" y="251"/>
                  </a:cubicBezTo>
                  <a:cubicBezTo>
                    <a:pt x="926" y="252"/>
                    <a:pt x="928" y="251"/>
                    <a:pt x="929" y="251"/>
                  </a:cubicBezTo>
                  <a:cubicBezTo>
                    <a:pt x="930" y="251"/>
                    <a:pt x="931" y="252"/>
                    <a:pt x="932" y="252"/>
                  </a:cubicBezTo>
                  <a:cubicBezTo>
                    <a:pt x="933" y="253"/>
                    <a:pt x="934" y="252"/>
                    <a:pt x="935" y="252"/>
                  </a:cubicBezTo>
                  <a:cubicBezTo>
                    <a:pt x="936" y="252"/>
                    <a:pt x="937" y="251"/>
                    <a:pt x="937" y="251"/>
                  </a:cubicBezTo>
                  <a:cubicBezTo>
                    <a:pt x="939" y="250"/>
                    <a:pt x="944" y="252"/>
                    <a:pt x="945" y="250"/>
                  </a:cubicBezTo>
                  <a:cubicBezTo>
                    <a:pt x="945" y="249"/>
                    <a:pt x="943" y="248"/>
                    <a:pt x="943" y="247"/>
                  </a:cubicBezTo>
                  <a:cubicBezTo>
                    <a:pt x="942" y="246"/>
                    <a:pt x="940" y="245"/>
                    <a:pt x="939" y="245"/>
                  </a:cubicBezTo>
                  <a:cubicBezTo>
                    <a:pt x="939" y="245"/>
                    <a:pt x="937" y="246"/>
                    <a:pt x="936" y="246"/>
                  </a:cubicBezTo>
                  <a:cubicBezTo>
                    <a:pt x="936" y="246"/>
                    <a:pt x="934" y="246"/>
                    <a:pt x="933" y="245"/>
                  </a:cubicBezTo>
                  <a:cubicBezTo>
                    <a:pt x="933" y="245"/>
                    <a:pt x="932" y="243"/>
                    <a:pt x="932" y="242"/>
                  </a:cubicBezTo>
                  <a:cubicBezTo>
                    <a:pt x="932" y="242"/>
                    <a:pt x="934" y="241"/>
                    <a:pt x="934" y="240"/>
                  </a:cubicBezTo>
                  <a:cubicBezTo>
                    <a:pt x="935" y="240"/>
                    <a:pt x="936" y="238"/>
                    <a:pt x="936" y="238"/>
                  </a:cubicBezTo>
                  <a:cubicBezTo>
                    <a:pt x="936" y="237"/>
                    <a:pt x="936" y="235"/>
                    <a:pt x="936" y="235"/>
                  </a:cubicBezTo>
                  <a:cubicBezTo>
                    <a:pt x="936" y="234"/>
                    <a:pt x="934" y="232"/>
                    <a:pt x="934" y="231"/>
                  </a:cubicBezTo>
                  <a:cubicBezTo>
                    <a:pt x="934" y="230"/>
                    <a:pt x="933" y="228"/>
                    <a:pt x="933" y="227"/>
                  </a:cubicBezTo>
                  <a:cubicBezTo>
                    <a:pt x="933" y="225"/>
                    <a:pt x="931" y="223"/>
                    <a:pt x="931" y="222"/>
                  </a:cubicBezTo>
                  <a:cubicBezTo>
                    <a:pt x="931" y="221"/>
                    <a:pt x="930" y="219"/>
                    <a:pt x="930" y="218"/>
                  </a:cubicBezTo>
                  <a:cubicBezTo>
                    <a:pt x="930" y="217"/>
                    <a:pt x="931" y="216"/>
                    <a:pt x="932" y="215"/>
                  </a:cubicBezTo>
                  <a:cubicBezTo>
                    <a:pt x="933" y="215"/>
                    <a:pt x="935" y="215"/>
                    <a:pt x="936" y="214"/>
                  </a:cubicBezTo>
                  <a:cubicBezTo>
                    <a:pt x="937" y="213"/>
                    <a:pt x="939" y="211"/>
                    <a:pt x="939" y="209"/>
                  </a:cubicBezTo>
                  <a:cubicBezTo>
                    <a:pt x="940" y="207"/>
                    <a:pt x="939" y="204"/>
                    <a:pt x="938" y="202"/>
                  </a:cubicBezTo>
                  <a:cubicBezTo>
                    <a:pt x="937" y="201"/>
                    <a:pt x="935" y="199"/>
                    <a:pt x="934" y="198"/>
                  </a:cubicBezTo>
                  <a:cubicBezTo>
                    <a:pt x="932" y="197"/>
                    <a:pt x="927" y="195"/>
                    <a:pt x="924" y="194"/>
                  </a:cubicBezTo>
                  <a:cubicBezTo>
                    <a:pt x="923" y="193"/>
                    <a:pt x="921" y="193"/>
                    <a:pt x="919" y="193"/>
                  </a:cubicBezTo>
                  <a:cubicBezTo>
                    <a:pt x="917" y="192"/>
                    <a:pt x="914" y="193"/>
                    <a:pt x="912" y="193"/>
                  </a:cubicBezTo>
                  <a:cubicBezTo>
                    <a:pt x="911" y="193"/>
                    <a:pt x="908" y="193"/>
                    <a:pt x="907" y="192"/>
                  </a:cubicBezTo>
                  <a:cubicBezTo>
                    <a:pt x="906" y="191"/>
                    <a:pt x="904" y="189"/>
                    <a:pt x="903" y="189"/>
                  </a:cubicBezTo>
                  <a:cubicBezTo>
                    <a:pt x="902" y="188"/>
                    <a:pt x="900" y="187"/>
                    <a:pt x="899" y="187"/>
                  </a:cubicBezTo>
                  <a:cubicBezTo>
                    <a:pt x="898" y="187"/>
                    <a:pt x="896" y="187"/>
                    <a:pt x="895" y="186"/>
                  </a:cubicBezTo>
                  <a:cubicBezTo>
                    <a:pt x="893" y="186"/>
                    <a:pt x="893" y="183"/>
                    <a:pt x="892" y="182"/>
                  </a:cubicBezTo>
                  <a:cubicBezTo>
                    <a:pt x="891" y="181"/>
                    <a:pt x="888" y="179"/>
                    <a:pt x="887" y="178"/>
                  </a:cubicBezTo>
                  <a:cubicBezTo>
                    <a:pt x="886" y="177"/>
                    <a:pt x="883" y="177"/>
                    <a:pt x="881" y="177"/>
                  </a:cubicBezTo>
                  <a:cubicBezTo>
                    <a:pt x="881" y="176"/>
                    <a:pt x="879" y="175"/>
                    <a:pt x="878" y="174"/>
                  </a:cubicBezTo>
                  <a:cubicBezTo>
                    <a:pt x="878" y="173"/>
                    <a:pt x="877" y="171"/>
                    <a:pt x="876" y="170"/>
                  </a:cubicBezTo>
                  <a:cubicBezTo>
                    <a:pt x="876" y="169"/>
                    <a:pt x="874" y="168"/>
                    <a:pt x="873" y="169"/>
                  </a:cubicBezTo>
                  <a:cubicBezTo>
                    <a:pt x="872" y="169"/>
                    <a:pt x="871" y="171"/>
                    <a:pt x="870" y="171"/>
                  </a:cubicBezTo>
                  <a:cubicBezTo>
                    <a:pt x="869" y="171"/>
                    <a:pt x="866" y="170"/>
                    <a:pt x="865" y="170"/>
                  </a:cubicBezTo>
                  <a:cubicBezTo>
                    <a:pt x="864" y="170"/>
                    <a:pt x="863" y="172"/>
                    <a:pt x="862" y="173"/>
                  </a:cubicBezTo>
                  <a:cubicBezTo>
                    <a:pt x="862" y="173"/>
                    <a:pt x="862" y="174"/>
                    <a:pt x="861" y="174"/>
                  </a:cubicBezTo>
                  <a:cubicBezTo>
                    <a:pt x="861" y="175"/>
                    <a:pt x="859" y="174"/>
                    <a:pt x="858" y="174"/>
                  </a:cubicBezTo>
                  <a:cubicBezTo>
                    <a:pt x="858" y="173"/>
                    <a:pt x="857" y="172"/>
                    <a:pt x="857" y="171"/>
                  </a:cubicBezTo>
                  <a:cubicBezTo>
                    <a:pt x="856" y="171"/>
                    <a:pt x="853" y="171"/>
                    <a:pt x="852" y="171"/>
                  </a:cubicBezTo>
                  <a:cubicBezTo>
                    <a:pt x="851" y="172"/>
                    <a:pt x="849" y="174"/>
                    <a:pt x="847" y="174"/>
                  </a:cubicBezTo>
                  <a:cubicBezTo>
                    <a:pt x="846" y="175"/>
                    <a:pt x="843" y="175"/>
                    <a:pt x="842" y="174"/>
                  </a:cubicBezTo>
                  <a:cubicBezTo>
                    <a:pt x="841" y="174"/>
                    <a:pt x="840" y="173"/>
                    <a:pt x="839" y="172"/>
                  </a:cubicBezTo>
                  <a:cubicBezTo>
                    <a:pt x="838" y="171"/>
                    <a:pt x="835" y="171"/>
                    <a:pt x="834" y="171"/>
                  </a:cubicBezTo>
                  <a:cubicBezTo>
                    <a:pt x="833" y="170"/>
                    <a:pt x="830" y="171"/>
                    <a:pt x="829" y="170"/>
                  </a:cubicBezTo>
                  <a:cubicBezTo>
                    <a:pt x="828" y="170"/>
                    <a:pt x="827" y="169"/>
                    <a:pt x="827" y="168"/>
                  </a:cubicBezTo>
                  <a:cubicBezTo>
                    <a:pt x="826" y="167"/>
                    <a:pt x="827" y="166"/>
                    <a:pt x="827" y="165"/>
                  </a:cubicBezTo>
                  <a:cubicBezTo>
                    <a:pt x="826" y="164"/>
                    <a:pt x="825" y="162"/>
                    <a:pt x="825" y="162"/>
                  </a:cubicBezTo>
                  <a:cubicBezTo>
                    <a:pt x="824" y="161"/>
                    <a:pt x="822" y="159"/>
                    <a:pt x="821" y="159"/>
                  </a:cubicBezTo>
                  <a:cubicBezTo>
                    <a:pt x="820" y="158"/>
                    <a:pt x="817" y="158"/>
                    <a:pt x="816" y="157"/>
                  </a:cubicBezTo>
                  <a:cubicBezTo>
                    <a:pt x="815" y="157"/>
                    <a:pt x="814" y="155"/>
                    <a:pt x="814" y="154"/>
                  </a:cubicBezTo>
                  <a:cubicBezTo>
                    <a:pt x="813" y="153"/>
                    <a:pt x="813" y="150"/>
                    <a:pt x="813" y="148"/>
                  </a:cubicBezTo>
                  <a:cubicBezTo>
                    <a:pt x="813" y="147"/>
                    <a:pt x="813" y="145"/>
                    <a:pt x="813" y="144"/>
                  </a:cubicBezTo>
                  <a:cubicBezTo>
                    <a:pt x="812" y="144"/>
                    <a:pt x="811" y="142"/>
                    <a:pt x="810" y="142"/>
                  </a:cubicBezTo>
                  <a:cubicBezTo>
                    <a:pt x="809" y="142"/>
                    <a:pt x="807" y="142"/>
                    <a:pt x="806" y="143"/>
                  </a:cubicBezTo>
                  <a:cubicBezTo>
                    <a:pt x="805" y="143"/>
                    <a:pt x="805" y="145"/>
                    <a:pt x="805" y="146"/>
                  </a:cubicBezTo>
                  <a:cubicBezTo>
                    <a:pt x="804" y="146"/>
                    <a:pt x="803" y="147"/>
                    <a:pt x="803" y="148"/>
                  </a:cubicBezTo>
                  <a:cubicBezTo>
                    <a:pt x="802" y="148"/>
                    <a:pt x="800" y="147"/>
                    <a:pt x="800" y="148"/>
                  </a:cubicBezTo>
                  <a:cubicBezTo>
                    <a:pt x="799" y="148"/>
                    <a:pt x="798" y="150"/>
                    <a:pt x="797" y="150"/>
                  </a:cubicBezTo>
                  <a:cubicBezTo>
                    <a:pt x="797" y="151"/>
                    <a:pt x="795" y="153"/>
                    <a:pt x="794" y="154"/>
                  </a:cubicBezTo>
                  <a:cubicBezTo>
                    <a:pt x="794" y="154"/>
                    <a:pt x="792" y="156"/>
                    <a:pt x="791" y="156"/>
                  </a:cubicBezTo>
                  <a:cubicBezTo>
                    <a:pt x="790" y="157"/>
                    <a:pt x="789" y="157"/>
                    <a:pt x="788" y="157"/>
                  </a:cubicBezTo>
                  <a:cubicBezTo>
                    <a:pt x="787" y="158"/>
                    <a:pt x="785" y="159"/>
                    <a:pt x="784" y="159"/>
                  </a:cubicBezTo>
                  <a:cubicBezTo>
                    <a:pt x="783" y="159"/>
                    <a:pt x="781" y="159"/>
                    <a:pt x="781" y="158"/>
                  </a:cubicBezTo>
                  <a:cubicBezTo>
                    <a:pt x="780" y="158"/>
                    <a:pt x="779" y="157"/>
                    <a:pt x="778" y="156"/>
                  </a:cubicBezTo>
                  <a:cubicBezTo>
                    <a:pt x="778" y="156"/>
                    <a:pt x="777" y="154"/>
                    <a:pt x="777" y="153"/>
                  </a:cubicBezTo>
                  <a:cubicBezTo>
                    <a:pt x="776" y="152"/>
                    <a:pt x="775" y="151"/>
                    <a:pt x="774" y="150"/>
                  </a:cubicBezTo>
                  <a:cubicBezTo>
                    <a:pt x="773" y="149"/>
                    <a:pt x="772" y="146"/>
                    <a:pt x="771" y="144"/>
                  </a:cubicBezTo>
                  <a:cubicBezTo>
                    <a:pt x="770" y="143"/>
                    <a:pt x="769" y="142"/>
                    <a:pt x="769" y="141"/>
                  </a:cubicBezTo>
                  <a:cubicBezTo>
                    <a:pt x="769" y="139"/>
                    <a:pt x="768" y="137"/>
                    <a:pt x="768" y="135"/>
                  </a:cubicBezTo>
                  <a:cubicBezTo>
                    <a:pt x="768" y="134"/>
                    <a:pt x="768" y="132"/>
                    <a:pt x="769" y="131"/>
                  </a:cubicBezTo>
                  <a:cubicBezTo>
                    <a:pt x="769" y="130"/>
                    <a:pt x="771" y="128"/>
                    <a:pt x="771" y="127"/>
                  </a:cubicBezTo>
                  <a:cubicBezTo>
                    <a:pt x="771" y="126"/>
                    <a:pt x="772" y="123"/>
                    <a:pt x="772" y="122"/>
                  </a:cubicBezTo>
                  <a:cubicBezTo>
                    <a:pt x="772" y="121"/>
                    <a:pt x="773" y="119"/>
                    <a:pt x="773" y="118"/>
                  </a:cubicBezTo>
                  <a:cubicBezTo>
                    <a:pt x="773" y="117"/>
                    <a:pt x="772" y="115"/>
                    <a:pt x="772" y="113"/>
                  </a:cubicBezTo>
                  <a:cubicBezTo>
                    <a:pt x="772" y="112"/>
                    <a:pt x="771" y="110"/>
                    <a:pt x="771" y="109"/>
                  </a:cubicBezTo>
                  <a:cubicBezTo>
                    <a:pt x="771" y="108"/>
                    <a:pt x="772" y="107"/>
                    <a:pt x="773" y="106"/>
                  </a:cubicBezTo>
                  <a:cubicBezTo>
                    <a:pt x="773" y="106"/>
                    <a:pt x="774" y="105"/>
                    <a:pt x="774" y="105"/>
                  </a:cubicBezTo>
                  <a:cubicBezTo>
                    <a:pt x="775" y="105"/>
                    <a:pt x="776" y="106"/>
                    <a:pt x="776" y="106"/>
                  </a:cubicBezTo>
                  <a:cubicBezTo>
                    <a:pt x="776" y="106"/>
                    <a:pt x="777" y="108"/>
                    <a:pt x="777" y="108"/>
                  </a:cubicBezTo>
                  <a:cubicBezTo>
                    <a:pt x="778" y="108"/>
                    <a:pt x="779" y="108"/>
                    <a:pt x="779" y="108"/>
                  </a:cubicBezTo>
                  <a:cubicBezTo>
                    <a:pt x="780" y="107"/>
                    <a:pt x="782" y="107"/>
                    <a:pt x="782" y="106"/>
                  </a:cubicBezTo>
                  <a:cubicBezTo>
                    <a:pt x="783" y="105"/>
                    <a:pt x="783" y="104"/>
                    <a:pt x="783" y="104"/>
                  </a:cubicBezTo>
                  <a:cubicBezTo>
                    <a:pt x="784" y="103"/>
                    <a:pt x="784" y="101"/>
                    <a:pt x="785" y="101"/>
                  </a:cubicBezTo>
                  <a:cubicBezTo>
                    <a:pt x="785" y="101"/>
                    <a:pt x="785" y="101"/>
                    <a:pt x="785" y="101"/>
                  </a:cubicBezTo>
                  <a:cubicBezTo>
                    <a:pt x="786" y="100"/>
                    <a:pt x="786" y="100"/>
                    <a:pt x="786" y="99"/>
                  </a:cubicBezTo>
                  <a:cubicBezTo>
                    <a:pt x="786" y="98"/>
                    <a:pt x="785" y="94"/>
                    <a:pt x="785" y="94"/>
                  </a:cubicBezTo>
                  <a:cubicBezTo>
                    <a:pt x="785" y="93"/>
                    <a:pt x="787" y="90"/>
                    <a:pt x="788" y="89"/>
                  </a:cubicBezTo>
                  <a:cubicBezTo>
                    <a:pt x="789" y="89"/>
                    <a:pt x="792" y="89"/>
                    <a:pt x="792" y="88"/>
                  </a:cubicBezTo>
                  <a:cubicBezTo>
                    <a:pt x="793" y="87"/>
                    <a:pt x="794" y="86"/>
                    <a:pt x="794" y="85"/>
                  </a:cubicBezTo>
                  <a:cubicBezTo>
                    <a:pt x="794" y="84"/>
                    <a:pt x="794" y="82"/>
                    <a:pt x="794" y="81"/>
                  </a:cubicBezTo>
                  <a:cubicBezTo>
                    <a:pt x="793" y="80"/>
                    <a:pt x="792" y="78"/>
                    <a:pt x="792" y="76"/>
                  </a:cubicBezTo>
                  <a:cubicBezTo>
                    <a:pt x="792" y="75"/>
                    <a:pt x="792" y="73"/>
                    <a:pt x="792" y="72"/>
                  </a:cubicBezTo>
                  <a:cubicBezTo>
                    <a:pt x="792" y="72"/>
                    <a:pt x="792" y="72"/>
                    <a:pt x="792" y="72"/>
                  </a:cubicBezTo>
                  <a:cubicBezTo>
                    <a:pt x="792" y="71"/>
                    <a:pt x="792" y="68"/>
                    <a:pt x="792" y="67"/>
                  </a:cubicBezTo>
                  <a:cubicBezTo>
                    <a:pt x="791" y="66"/>
                    <a:pt x="790" y="62"/>
                    <a:pt x="788" y="60"/>
                  </a:cubicBezTo>
                  <a:cubicBezTo>
                    <a:pt x="788" y="59"/>
                    <a:pt x="785" y="58"/>
                    <a:pt x="784" y="58"/>
                  </a:cubicBezTo>
                  <a:cubicBezTo>
                    <a:pt x="783" y="57"/>
                    <a:pt x="779" y="56"/>
                    <a:pt x="778" y="55"/>
                  </a:cubicBezTo>
                  <a:cubicBezTo>
                    <a:pt x="777" y="54"/>
                    <a:pt x="776" y="53"/>
                    <a:pt x="775" y="52"/>
                  </a:cubicBezTo>
                  <a:cubicBezTo>
                    <a:pt x="775" y="52"/>
                    <a:pt x="775" y="52"/>
                    <a:pt x="775" y="52"/>
                  </a:cubicBezTo>
                  <a:cubicBezTo>
                    <a:pt x="774" y="51"/>
                    <a:pt x="773" y="49"/>
                    <a:pt x="772" y="48"/>
                  </a:cubicBezTo>
                  <a:cubicBezTo>
                    <a:pt x="771" y="48"/>
                    <a:pt x="768" y="47"/>
                    <a:pt x="767" y="47"/>
                  </a:cubicBezTo>
                  <a:cubicBezTo>
                    <a:pt x="766" y="47"/>
                    <a:pt x="765" y="48"/>
                    <a:pt x="764" y="48"/>
                  </a:cubicBezTo>
                  <a:cubicBezTo>
                    <a:pt x="763" y="49"/>
                    <a:pt x="761" y="49"/>
                    <a:pt x="760" y="48"/>
                  </a:cubicBezTo>
                  <a:cubicBezTo>
                    <a:pt x="759" y="48"/>
                    <a:pt x="757" y="48"/>
                    <a:pt x="756" y="47"/>
                  </a:cubicBezTo>
                  <a:cubicBezTo>
                    <a:pt x="755" y="46"/>
                    <a:pt x="755" y="44"/>
                    <a:pt x="754" y="43"/>
                  </a:cubicBezTo>
                  <a:cubicBezTo>
                    <a:pt x="754" y="42"/>
                    <a:pt x="753" y="41"/>
                    <a:pt x="752" y="40"/>
                  </a:cubicBezTo>
                  <a:cubicBezTo>
                    <a:pt x="751" y="39"/>
                    <a:pt x="749" y="39"/>
                    <a:pt x="748" y="38"/>
                  </a:cubicBezTo>
                  <a:cubicBezTo>
                    <a:pt x="746" y="38"/>
                    <a:pt x="743" y="37"/>
                    <a:pt x="741" y="37"/>
                  </a:cubicBezTo>
                  <a:cubicBezTo>
                    <a:pt x="740" y="36"/>
                    <a:pt x="737" y="37"/>
                    <a:pt x="736" y="38"/>
                  </a:cubicBezTo>
                  <a:cubicBezTo>
                    <a:pt x="734" y="38"/>
                    <a:pt x="731" y="40"/>
                    <a:pt x="730" y="40"/>
                  </a:cubicBezTo>
                  <a:cubicBezTo>
                    <a:pt x="728" y="40"/>
                    <a:pt x="725" y="39"/>
                    <a:pt x="724" y="38"/>
                  </a:cubicBezTo>
                  <a:cubicBezTo>
                    <a:pt x="724" y="38"/>
                    <a:pt x="723" y="36"/>
                    <a:pt x="722" y="35"/>
                  </a:cubicBezTo>
                  <a:cubicBezTo>
                    <a:pt x="722" y="35"/>
                    <a:pt x="720" y="34"/>
                    <a:pt x="720" y="34"/>
                  </a:cubicBezTo>
                  <a:cubicBezTo>
                    <a:pt x="719" y="33"/>
                    <a:pt x="716" y="34"/>
                    <a:pt x="715" y="34"/>
                  </a:cubicBezTo>
                  <a:cubicBezTo>
                    <a:pt x="714" y="33"/>
                    <a:pt x="713" y="31"/>
                    <a:pt x="713" y="30"/>
                  </a:cubicBezTo>
                  <a:cubicBezTo>
                    <a:pt x="713" y="29"/>
                    <a:pt x="713" y="27"/>
                    <a:pt x="713" y="25"/>
                  </a:cubicBezTo>
                  <a:cubicBezTo>
                    <a:pt x="713" y="25"/>
                    <a:pt x="714" y="23"/>
                    <a:pt x="715" y="22"/>
                  </a:cubicBezTo>
                  <a:cubicBezTo>
                    <a:pt x="715" y="21"/>
                    <a:pt x="717" y="20"/>
                    <a:pt x="718" y="20"/>
                  </a:cubicBezTo>
                  <a:cubicBezTo>
                    <a:pt x="719" y="18"/>
                    <a:pt x="719" y="16"/>
                    <a:pt x="718" y="14"/>
                  </a:cubicBezTo>
                  <a:cubicBezTo>
                    <a:pt x="718" y="13"/>
                    <a:pt x="716" y="11"/>
                    <a:pt x="715" y="10"/>
                  </a:cubicBezTo>
                  <a:cubicBezTo>
                    <a:pt x="714" y="10"/>
                    <a:pt x="712" y="11"/>
                    <a:pt x="711" y="11"/>
                  </a:cubicBezTo>
                  <a:cubicBezTo>
                    <a:pt x="710" y="10"/>
                    <a:pt x="707" y="9"/>
                    <a:pt x="706" y="9"/>
                  </a:cubicBezTo>
                  <a:cubicBezTo>
                    <a:pt x="705" y="8"/>
                    <a:pt x="704" y="5"/>
                    <a:pt x="703" y="4"/>
                  </a:cubicBezTo>
                  <a:cubicBezTo>
                    <a:pt x="702" y="4"/>
                    <a:pt x="700" y="3"/>
                    <a:pt x="699" y="3"/>
                  </a:cubicBezTo>
                  <a:cubicBezTo>
                    <a:pt x="698" y="3"/>
                    <a:pt x="696" y="5"/>
                    <a:pt x="695" y="5"/>
                  </a:cubicBezTo>
                  <a:cubicBezTo>
                    <a:pt x="694" y="6"/>
                    <a:pt x="692" y="5"/>
                    <a:pt x="691" y="5"/>
                  </a:cubicBezTo>
                  <a:cubicBezTo>
                    <a:pt x="690" y="5"/>
                    <a:pt x="688" y="3"/>
                    <a:pt x="686" y="3"/>
                  </a:cubicBezTo>
                  <a:cubicBezTo>
                    <a:pt x="685" y="3"/>
                    <a:pt x="684" y="4"/>
                    <a:pt x="684" y="4"/>
                  </a:cubicBezTo>
                  <a:cubicBezTo>
                    <a:pt x="683" y="4"/>
                    <a:pt x="683" y="4"/>
                    <a:pt x="683" y="5"/>
                  </a:cubicBezTo>
                  <a:cubicBezTo>
                    <a:pt x="682" y="5"/>
                    <a:pt x="681" y="6"/>
                    <a:pt x="680" y="6"/>
                  </a:cubicBezTo>
                  <a:cubicBezTo>
                    <a:pt x="680" y="7"/>
                    <a:pt x="679" y="8"/>
                    <a:pt x="678" y="9"/>
                  </a:cubicBezTo>
                  <a:cubicBezTo>
                    <a:pt x="678" y="10"/>
                    <a:pt x="678" y="13"/>
                    <a:pt x="678" y="14"/>
                  </a:cubicBezTo>
                  <a:cubicBezTo>
                    <a:pt x="677" y="16"/>
                    <a:pt x="678" y="18"/>
                    <a:pt x="678" y="20"/>
                  </a:cubicBezTo>
                  <a:cubicBezTo>
                    <a:pt x="678" y="21"/>
                    <a:pt x="676" y="22"/>
                    <a:pt x="676" y="23"/>
                  </a:cubicBezTo>
                  <a:cubicBezTo>
                    <a:pt x="675" y="25"/>
                    <a:pt x="676" y="29"/>
                    <a:pt x="675" y="31"/>
                  </a:cubicBezTo>
                  <a:cubicBezTo>
                    <a:pt x="675" y="32"/>
                    <a:pt x="676" y="35"/>
                    <a:pt x="675" y="36"/>
                  </a:cubicBezTo>
                  <a:cubicBezTo>
                    <a:pt x="675" y="37"/>
                    <a:pt x="675" y="40"/>
                    <a:pt x="675" y="4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4" y="0"/>
                    <a:pt x="595" y="4"/>
                    <a:pt x="595" y="6"/>
                  </a:cubicBezTo>
                  <a:cubicBezTo>
                    <a:pt x="595" y="6"/>
                    <a:pt x="593" y="8"/>
                    <a:pt x="593" y="8"/>
                  </a:cubicBezTo>
                  <a:cubicBezTo>
                    <a:pt x="594" y="9"/>
                    <a:pt x="596" y="10"/>
                    <a:pt x="596" y="11"/>
                  </a:cubicBezTo>
                  <a:cubicBezTo>
                    <a:pt x="597" y="11"/>
                    <a:pt x="597" y="13"/>
                    <a:pt x="597" y="14"/>
                  </a:cubicBezTo>
                  <a:cubicBezTo>
                    <a:pt x="597" y="15"/>
                    <a:pt x="596" y="16"/>
                    <a:pt x="596" y="16"/>
                  </a:cubicBezTo>
                  <a:cubicBezTo>
                    <a:pt x="596" y="17"/>
                    <a:pt x="597" y="17"/>
                    <a:pt x="598" y="18"/>
                  </a:cubicBezTo>
                  <a:cubicBezTo>
                    <a:pt x="598" y="19"/>
                    <a:pt x="598" y="23"/>
                    <a:pt x="598" y="24"/>
                  </a:cubicBezTo>
                  <a:cubicBezTo>
                    <a:pt x="598" y="25"/>
                    <a:pt x="597" y="28"/>
                    <a:pt x="597" y="29"/>
                  </a:cubicBezTo>
                  <a:cubicBezTo>
                    <a:pt x="596" y="29"/>
                    <a:pt x="594" y="31"/>
                    <a:pt x="593" y="31"/>
                  </a:cubicBezTo>
                  <a:cubicBezTo>
                    <a:pt x="593" y="32"/>
                    <a:pt x="591" y="34"/>
                    <a:pt x="592" y="35"/>
                  </a:cubicBezTo>
                  <a:cubicBezTo>
                    <a:pt x="592" y="36"/>
                    <a:pt x="596" y="36"/>
                    <a:pt x="596" y="38"/>
                  </a:cubicBezTo>
                  <a:cubicBezTo>
                    <a:pt x="597" y="38"/>
                    <a:pt x="597" y="40"/>
                    <a:pt x="596" y="41"/>
                  </a:cubicBezTo>
                  <a:cubicBezTo>
                    <a:pt x="596" y="43"/>
                    <a:pt x="592" y="44"/>
                    <a:pt x="592" y="45"/>
                  </a:cubicBezTo>
                  <a:cubicBezTo>
                    <a:pt x="592" y="46"/>
                    <a:pt x="592" y="48"/>
                    <a:pt x="593" y="49"/>
                  </a:cubicBezTo>
                  <a:cubicBezTo>
                    <a:pt x="593" y="50"/>
                    <a:pt x="596" y="50"/>
                    <a:pt x="597" y="51"/>
                  </a:cubicBezTo>
                  <a:cubicBezTo>
                    <a:pt x="597" y="52"/>
                    <a:pt x="597" y="54"/>
                    <a:pt x="597" y="55"/>
                  </a:cubicBezTo>
                  <a:cubicBezTo>
                    <a:pt x="596" y="56"/>
                    <a:pt x="595" y="58"/>
                    <a:pt x="594" y="59"/>
                  </a:cubicBezTo>
                  <a:cubicBezTo>
                    <a:pt x="594" y="60"/>
                    <a:pt x="594" y="62"/>
                    <a:pt x="593" y="62"/>
                  </a:cubicBezTo>
                  <a:cubicBezTo>
                    <a:pt x="593" y="63"/>
                    <a:pt x="591" y="63"/>
                    <a:pt x="590" y="64"/>
                  </a:cubicBezTo>
                  <a:cubicBezTo>
                    <a:pt x="589" y="65"/>
                    <a:pt x="587" y="67"/>
                    <a:pt x="587" y="69"/>
                  </a:cubicBezTo>
                  <a:cubicBezTo>
                    <a:pt x="586" y="70"/>
                    <a:pt x="586" y="72"/>
                    <a:pt x="586" y="73"/>
                  </a:cubicBezTo>
                  <a:cubicBezTo>
                    <a:pt x="585" y="74"/>
                    <a:pt x="583" y="74"/>
                    <a:pt x="583" y="75"/>
                  </a:cubicBezTo>
                  <a:cubicBezTo>
                    <a:pt x="582" y="76"/>
                    <a:pt x="581" y="78"/>
                    <a:pt x="581" y="80"/>
                  </a:cubicBezTo>
                  <a:cubicBezTo>
                    <a:pt x="582" y="80"/>
                    <a:pt x="584" y="80"/>
                    <a:pt x="584" y="81"/>
                  </a:cubicBezTo>
                  <a:cubicBezTo>
                    <a:pt x="585" y="82"/>
                    <a:pt x="583" y="85"/>
                    <a:pt x="583" y="86"/>
                  </a:cubicBezTo>
                  <a:cubicBezTo>
                    <a:pt x="582" y="87"/>
                    <a:pt x="582" y="90"/>
                    <a:pt x="581" y="91"/>
                  </a:cubicBezTo>
                  <a:cubicBezTo>
                    <a:pt x="580" y="91"/>
                    <a:pt x="579" y="91"/>
                    <a:pt x="578" y="91"/>
                  </a:cubicBezTo>
                  <a:cubicBezTo>
                    <a:pt x="577" y="91"/>
                    <a:pt x="575" y="92"/>
                    <a:pt x="574" y="93"/>
                  </a:cubicBezTo>
                  <a:cubicBezTo>
                    <a:pt x="573" y="93"/>
                    <a:pt x="573" y="96"/>
                    <a:pt x="573" y="98"/>
                  </a:cubicBezTo>
                  <a:cubicBezTo>
                    <a:pt x="573" y="98"/>
                    <a:pt x="572" y="100"/>
                    <a:pt x="571" y="101"/>
                  </a:cubicBezTo>
                  <a:cubicBezTo>
                    <a:pt x="571" y="102"/>
                    <a:pt x="570" y="105"/>
                    <a:pt x="568" y="105"/>
                  </a:cubicBezTo>
                  <a:cubicBezTo>
                    <a:pt x="568" y="105"/>
                    <a:pt x="567" y="104"/>
                    <a:pt x="567" y="103"/>
                  </a:cubicBezTo>
                  <a:cubicBezTo>
                    <a:pt x="566" y="102"/>
                    <a:pt x="566" y="100"/>
                    <a:pt x="565" y="100"/>
                  </a:cubicBezTo>
                  <a:cubicBezTo>
                    <a:pt x="564" y="100"/>
                    <a:pt x="563" y="102"/>
                    <a:pt x="562" y="103"/>
                  </a:cubicBezTo>
                  <a:cubicBezTo>
                    <a:pt x="562" y="104"/>
                    <a:pt x="562" y="107"/>
                    <a:pt x="561" y="108"/>
                  </a:cubicBezTo>
                  <a:cubicBezTo>
                    <a:pt x="560" y="109"/>
                    <a:pt x="559" y="110"/>
                    <a:pt x="559" y="110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33" y="123"/>
                    <a:pt x="533" y="123"/>
                    <a:pt x="533" y="123"/>
                  </a:cubicBezTo>
                  <a:cubicBezTo>
                    <a:pt x="533" y="123"/>
                    <a:pt x="531" y="128"/>
                    <a:pt x="531" y="129"/>
                  </a:cubicBezTo>
                  <a:cubicBezTo>
                    <a:pt x="530" y="130"/>
                    <a:pt x="531" y="133"/>
                    <a:pt x="530" y="135"/>
                  </a:cubicBezTo>
                  <a:cubicBezTo>
                    <a:pt x="529" y="135"/>
                    <a:pt x="528" y="135"/>
                    <a:pt x="527" y="136"/>
                  </a:cubicBezTo>
                  <a:cubicBezTo>
                    <a:pt x="527" y="137"/>
                    <a:pt x="527" y="141"/>
                    <a:pt x="527" y="142"/>
                  </a:cubicBezTo>
                  <a:cubicBezTo>
                    <a:pt x="527" y="143"/>
                    <a:pt x="525" y="145"/>
                    <a:pt x="525" y="145"/>
                  </a:cubicBezTo>
                  <a:cubicBezTo>
                    <a:pt x="525" y="147"/>
                    <a:pt x="524" y="149"/>
                    <a:pt x="525" y="150"/>
                  </a:cubicBezTo>
                  <a:cubicBezTo>
                    <a:pt x="525" y="151"/>
                    <a:pt x="528" y="153"/>
                    <a:pt x="528" y="154"/>
                  </a:cubicBezTo>
                  <a:cubicBezTo>
                    <a:pt x="528" y="155"/>
                    <a:pt x="528" y="158"/>
                    <a:pt x="527" y="159"/>
                  </a:cubicBezTo>
                  <a:cubicBezTo>
                    <a:pt x="527" y="160"/>
                    <a:pt x="525" y="159"/>
                    <a:pt x="524" y="160"/>
                  </a:cubicBezTo>
                  <a:cubicBezTo>
                    <a:pt x="523" y="160"/>
                    <a:pt x="522" y="162"/>
                    <a:pt x="522" y="163"/>
                  </a:cubicBezTo>
                  <a:cubicBezTo>
                    <a:pt x="521" y="164"/>
                    <a:pt x="520" y="167"/>
                    <a:pt x="520" y="169"/>
                  </a:cubicBezTo>
                  <a:cubicBezTo>
                    <a:pt x="520" y="170"/>
                    <a:pt x="520" y="173"/>
                    <a:pt x="520" y="174"/>
                  </a:cubicBezTo>
                  <a:cubicBezTo>
                    <a:pt x="520" y="175"/>
                    <a:pt x="520" y="179"/>
                    <a:pt x="520" y="180"/>
                  </a:cubicBezTo>
                  <a:cubicBezTo>
                    <a:pt x="520" y="181"/>
                    <a:pt x="518" y="182"/>
                    <a:pt x="518" y="183"/>
                  </a:cubicBezTo>
                  <a:cubicBezTo>
                    <a:pt x="518" y="184"/>
                    <a:pt x="518" y="185"/>
                    <a:pt x="518" y="186"/>
                  </a:cubicBezTo>
                  <a:cubicBezTo>
                    <a:pt x="518" y="188"/>
                    <a:pt x="518" y="191"/>
                    <a:pt x="518" y="193"/>
                  </a:cubicBezTo>
                  <a:cubicBezTo>
                    <a:pt x="517" y="194"/>
                    <a:pt x="515" y="195"/>
                    <a:pt x="515" y="196"/>
                  </a:cubicBezTo>
                  <a:cubicBezTo>
                    <a:pt x="514" y="196"/>
                    <a:pt x="514" y="198"/>
                    <a:pt x="514" y="199"/>
                  </a:cubicBezTo>
                  <a:cubicBezTo>
                    <a:pt x="513" y="200"/>
                    <a:pt x="511" y="203"/>
                    <a:pt x="511" y="204"/>
                  </a:cubicBezTo>
                  <a:cubicBezTo>
                    <a:pt x="510" y="205"/>
                    <a:pt x="509" y="208"/>
                    <a:pt x="509" y="208"/>
                  </a:cubicBezTo>
                  <a:cubicBezTo>
                    <a:pt x="484" y="206"/>
                    <a:pt x="484" y="206"/>
                    <a:pt x="484" y="206"/>
                  </a:cubicBezTo>
                  <a:cubicBezTo>
                    <a:pt x="472" y="191"/>
                    <a:pt x="472" y="191"/>
                    <a:pt x="472" y="191"/>
                  </a:cubicBezTo>
                  <a:cubicBezTo>
                    <a:pt x="456" y="187"/>
                    <a:pt x="456" y="187"/>
                    <a:pt x="456" y="187"/>
                  </a:cubicBezTo>
                  <a:cubicBezTo>
                    <a:pt x="456" y="187"/>
                    <a:pt x="457" y="190"/>
                    <a:pt x="456" y="191"/>
                  </a:cubicBezTo>
                  <a:cubicBezTo>
                    <a:pt x="456" y="192"/>
                    <a:pt x="455" y="193"/>
                    <a:pt x="455" y="194"/>
                  </a:cubicBezTo>
                  <a:cubicBezTo>
                    <a:pt x="455" y="195"/>
                    <a:pt x="457" y="197"/>
                    <a:pt x="457" y="198"/>
                  </a:cubicBezTo>
                  <a:cubicBezTo>
                    <a:pt x="457" y="199"/>
                    <a:pt x="458" y="201"/>
                    <a:pt x="457" y="202"/>
                  </a:cubicBezTo>
                  <a:cubicBezTo>
                    <a:pt x="457" y="203"/>
                    <a:pt x="455" y="203"/>
                    <a:pt x="454" y="203"/>
                  </a:cubicBezTo>
                  <a:cubicBezTo>
                    <a:pt x="454" y="204"/>
                    <a:pt x="453" y="206"/>
                    <a:pt x="454" y="206"/>
                  </a:cubicBezTo>
                  <a:cubicBezTo>
                    <a:pt x="454" y="208"/>
                    <a:pt x="456" y="210"/>
                    <a:pt x="456" y="212"/>
                  </a:cubicBezTo>
                  <a:cubicBezTo>
                    <a:pt x="456" y="213"/>
                    <a:pt x="457" y="215"/>
                    <a:pt x="457" y="216"/>
                  </a:cubicBezTo>
                  <a:cubicBezTo>
                    <a:pt x="457" y="217"/>
                    <a:pt x="455" y="218"/>
                    <a:pt x="454" y="219"/>
                  </a:cubicBezTo>
                  <a:cubicBezTo>
                    <a:pt x="454" y="220"/>
                    <a:pt x="454" y="222"/>
                    <a:pt x="454" y="223"/>
                  </a:cubicBezTo>
                  <a:cubicBezTo>
                    <a:pt x="454" y="224"/>
                    <a:pt x="455" y="228"/>
                    <a:pt x="454" y="229"/>
                  </a:cubicBezTo>
                  <a:cubicBezTo>
                    <a:pt x="453" y="229"/>
                    <a:pt x="451" y="229"/>
                    <a:pt x="451" y="230"/>
                  </a:cubicBezTo>
                  <a:cubicBezTo>
                    <a:pt x="450" y="230"/>
                    <a:pt x="450" y="232"/>
                    <a:pt x="450" y="232"/>
                  </a:cubicBezTo>
                  <a:cubicBezTo>
                    <a:pt x="449" y="233"/>
                    <a:pt x="450" y="235"/>
                    <a:pt x="450" y="235"/>
                  </a:cubicBezTo>
                  <a:cubicBezTo>
                    <a:pt x="449" y="236"/>
                    <a:pt x="446" y="237"/>
                    <a:pt x="445" y="238"/>
                  </a:cubicBezTo>
                  <a:cubicBezTo>
                    <a:pt x="445" y="239"/>
                    <a:pt x="444" y="241"/>
                    <a:pt x="445" y="242"/>
                  </a:cubicBezTo>
                  <a:cubicBezTo>
                    <a:pt x="445" y="242"/>
                    <a:pt x="448" y="242"/>
                    <a:pt x="449" y="243"/>
                  </a:cubicBezTo>
                  <a:cubicBezTo>
                    <a:pt x="450" y="244"/>
                    <a:pt x="450" y="246"/>
                    <a:pt x="449" y="247"/>
                  </a:cubicBezTo>
                  <a:cubicBezTo>
                    <a:pt x="449" y="249"/>
                    <a:pt x="447" y="250"/>
                    <a:pt x="446" y="251"/>
                  </a:cubicBezTo>
                  <a:cubicBezTo>
                    <a:pt x="445" y="253"/>
                    <a:pt x="442" y="255"/>
                    <a:pt x="440" y="257"/>
                  </a:cubicBezTo>
                  <a:cubicBezTo>
                    <a:pt x="439" y="258"/>
                    <a:pt x="437" y="260"/>
                    <a:pt x="436" y="262"/>
                  </a:cubicBezTo>
                  <a:cubicBezTo>
                    <a:pt x="436" y="263"/>
                    <a:pt x="436" y="264"/>
                    <a:pt x="436" y="264"/>
                  </a:cubicBezTo>
                  <a:cubicBezTo>
                    <a:pt x="436" y="266"/>
                    <a:pt x="437" y="268"/>
                    <a:pt x="437" y="270"/>
                  </a:cubicBezTo>
                  <a:cubicBezTo>
                    <a:pt x="437" y="270"/>
                    <a:pt x="436" y="272"/>
                    <a:pt x="436" y="272"/>
                  </a:cubicBezTo>
                  <a:cubicBezTo>
                    <a:pt x="436" y="273"/>
                    <a:pt x="434" y="274"/>
                    <a:pt x="434" y="275"/>
                  </a:cubicBezTo>
                  <a:cubicBezTo>
                    <a:pt x="434" y="276"/>
                    <a:pt x="436" y="277"/>
                    <a:pt x="436" y="278"/>
                  </a:cubicBezTo>
                  <a:cubicBezTo>
                    <a:pt x="437" y="279"/>
                    <a:pt x="436" y="281"/>
                    <a:pt x="436" y="282"/>
                  </a:cubicBezTo>
                  <a:cubicBezTo>
                    <a:pt x="436" y="283"/>
                    <a:pt x="434" y="287"/>
                    <a:pt x="434" y="288"/>
                  </a:cubicBezTo>
                  <a:cubicBezTo>
                    <a:pt x="434" y="290"/>
                    <a:pt x="433" y="292"/>
                    <a:pt x="433" y="294"/>
                  </a:cubicBezTo>
                  <a:cubicBezTo>
                    <a:pt x="432" y="295"/>
                    <a:pt x="431" y="299"/>
                    <a:pt x="430" y="300"/>
                  </a:cubicBezTo>
                  <a:cubicBezTo>
                    <a:pt x="429" y="302"/>
                    <a:pt x="428" y="305"/>
                    <a:pt x="427" y="307"/>
                  </a:cubicBezTo>
                  <a:cubicBezTo>
                    <a:pt x="426" y="309"/>
                    <a:pt x="423" y="312"/>
                    <a:pt x="422" y="314"/>
                  </a:cubicBezTo>
                  <a:cubicBezTo>
                    <a:pt x="421" y="316"/>
                    <a:pt x="420" y="319"/>
                    <a:pt x="418" y="321"/>
                  </a:cubicBezTo>
                  <a:cubicBezTo>
                    <a:pt x="418" y="322"/>
                    <a:pt x="416" y="322"/>
                    <a:pt x="415" y="323"/>
                  </a:cubicBezTo>
                  <a:cubicBezTo>
                    <a:pt x="414" y="324"/>
                    <a:pt x="414" y="326"/>
                    <a:pt x="413" y="327"/>
                  </a:cubicBezTo>
                  <a:cubicBezTo>
                    <a:pt x="413" y="327"/>
                    <a:pt x="414" y="329"/>
                    <a:pt x="413" y="330"/>
                  </a:cubicBezTo>
                  <a:cubicBezTo>
                    <a:pt x="413" y="331"/>
                    <a:pt x="412" y="332"/>
                    <a:pt x="411" y="332"/>
                  </a:cubicBezTo>
                  <a:cubicBezTo>
                    <a:pt x="411" y="333"/>
                    <a:pt x="411" y="335"/>
                    <a:pt x="410" y="336"/>
                  </a:cubicBezTo>
                  <a:cubicBezTo>
                    <a:pt x="410" y="336"/>
                    <a:pt x="409" y="337"/>
                    <a:pt x="409" y="337"/>
                  </a:cubicBezTo>
                  <a:cubicBezTo>
                    <a:pt x="409" y="338"/>
                    <a:pt x="409" y="340"/>
                    <a:pt x="409" y="341"/>
                  </a:cubicBezTo>
                  <a:cubicBezTo>
                    <a:pt x="409" y="342"/>
                    <a:pt x="409" y="344"/>
                    <a:pt x="409" y="345"/>
                  </a:cubicBezTo>
                  <a:cubicBezTo>
                    <a:pt x="408" y="345"/>
                    <a:pt x="407" y="345"/>
                    <a:pt x="406" y="346"/>
                  </a:cubicBezTo>
                  <a:cubicBezTo>
                    <a:pt x="406" y="347"/>
                    <a:pt x="406" y="348"/>
                    <a:pt x="406" y="349"/>
                  </a:cubicBezTo>
                  <a:cubicBezTo>
                    <a:pt x="406" y="350"/>
                    <a:pt x="407" y="352"/>
                    <a:pt x="406" y="353"/>
                  </a:cubicBezTo>
                  <a:cubicBezTo>
                    <a:pt x="406" y="354"/>
                    <a:pt x="405" y="355"/>
                    <a:pt x="405" y="355"/>
                  </a:cubicBezTo>
                  <a:cubicBezTo>
                    <a:pt x="405" y="356"/>
                    <a:pt x="403" y="358"/>
                    <a:pt x="403" y="359"/>
                  </a:cubicBezTo>
                  <a:cubicBezTo>
                    <a:pt x="403" y="361"/>
                    <a:pt x="404" y="363"/>
                    <a:pt x="405" y="364"/>
                  </a:cubicBezTo>
                  <a:cubicBezTo>
                    <a:pt x="405" y="365"/>
                    <a:pt x="407" y="366"/>
                    <a:pt x="407" y="367"/>
                  </a:cubicBezTo>
                  <a:cubicBezTo>
                    <a:pt x="408" y="367"/>
                    <a:pt x="410" y="367"/>
                    <a:pt x="411" y="367"/>
                  </a:cubicBezTo>
                  <a:cubicBezTo>
                    <a:pt x="412" y="367"/>
                    <a:pt x="415" y="368"/>
                    <a:pt x="415" y="369"/>
                  </a:cubicBezTo>
                  <a:cubicBezTo>
                    <a:pt x="416" y="370"/>
                    <a:pt x="414" y="373"/>
                    <a:pt x="414" y="374"/>
                  </a:cubicBezTo>
                  <a:cubicBezTo>
                    <a:pt x="413" y="375"/>
                    <a:pt x="411" y="376"/>
                    <a:pt x="410" y="377"/>
                  </a:cubicBezTo>
                  <a:cubicBezTo>
                    <a:pt x="410" y="377"/>
                    <a:pt x="408" y="378"/>
                    <a:pt x="407" y="379"/>
                  </a:cubicBezTo>
                  <a:cubicBezTo>
                    <a:pt x="406" y="380"/>
                    <a:pt x="404" y="381"/>
                    <a:pt x="404" y="383"/>
                  </a:cubicBezTo>
                  <a:cubicBezTo>
                    <a:pt x="403" y="384"/>
                    <a:pt x="403" y="386"/>
                    <a:pt x="404" y="387"/>
                  </a:cubicBezTo>
                  <a:cubicBezTo>
                    <a:pt x="405" y="388"/>
                    <a:pt x="406" y="387"/>
                    <a:pt x="407" y="387"/>
                  </a:cubicBezTo>
                  <a:cubicBezTo>
                    <a:pt x="408" y="387"/>
                    <a:pt x="410" y="387"/>
                    <a:pt x="411" y="387"/>
                  </a:cubicBezTo>
                  <a:cubicBezTo>
                    <a:pt x="411" y="388"/>
                    <a:pt x="410" y="392"/>
                    <a:pt x="410" y="39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89" y="412"/>
                    <a:pt x="386" y="413"/>
                    <a:pt x="385" y="412"/>
                  </a:cubicBezTo>
                  <a:cubicBezTo>
                    <a:pt x="384" y="411"/>
                    <a:pt x="386" y="406"/>
                    <a:pt x="385" y="404"/>
                  </a:cubicBezTo>
                  <a:cubicBezTo>
                    <a:pt x="384" y="403"/>
                    <a:pt x="377" y="404"/>
                    <a:pt x="377" y="404"/>
                  </a:cubicBezTo>
                  <a:cubicBezTo>
                    <a:pt x="352" y="428"/>
                    <a:pt x="352" y="428"/>
                    <a:pt x="352" y="428"/>
                  </a:cubicBezTo>
                  <a:cubicBezTo>
                    <a:pt x="340" y="421"/>
                    <a:pt x="340" y="421"/>
                    <a:pt x="340" y="421"/>
                  </a:cubicBezTo>
                  <a:cubicBezTo>
                    <a:pt x="336" y="421"/>
                    <a:pt x="336" y="421"/>
                    <a:pt x="336" y="421"/>
                  </a:cubicBezTo>
                  <a:cubicBezTo>
                    <a:pt x="336" y="432"/>
                    <a:pt x="336" y="432"/>
                    <a:pt x="336" y="432"/>
                  </a:cubicBezTo>
                  <a:cubicBezTo>
                    <a:pt x="341" y="435"/>
                    <a:pt x="341" y="435"/>
                    <a:pt x="341" y="435"/>
                  </a:cubicBezTo>
                  <a:cubicBezTo>
                    <a:pt x="329" y="447"/>
                    <a:pt x="329" y="447"/>
                    <a:pt x="329" y="447"/>
                  </a:cubicBezTo>
                  <a:cubicBezTo>
                    <a:pt x="320" y="447"/>
                    <a:pt x="320" y="447"/>
                    <a:pt x="320" y="447"/>
                  </a:cubicBezTo>
                  <a:cubicBezTo>
                    <a:pt x="294" y="465"/>
                    <a:pt x="294" y="465"/>
                    <a:pt x="294" y="465"/>
                  </a:cubicBezTo>
                  <a:cubicBezTo>
                    <a:pt x="272" y="451"/>
                    <a:pt x="272" y="451"/>
                    <a:pt x="272" y="451"/>
                  </a:cubicBezTo>
                  <a:cubicBezTo>
                    <a:pt x="272" y="451"/>
                    <a:pt x="269" y="454"/>
                    <a:pt x="268" y="456"/>
                  </a:cubicBezTo>
                  <a:cubicBezTo>
                    <a:pt x="267" y="457"/>
                    <a:pt x="267" y="461"/>
                    <a:pt x="266" y="462"/>
                  </a:cubicBezTo>
                  <a:cubicBezTo>
                    <a:pt x="265" y="463"/>
                    <a:pt x="265" y="464"/>
                    <a:pt x="264" y="464"/>
                  </a:cubicBezTo>
                  <a:cubicBezTo>
                    <a:pt x="264" y="465"/>
                    <a:pt x="262" y="465"/>
                    <a:pt x="262" y="466"/>
                  </a:cubicBezTo>
                  <a:cubicBezTo>
                    <a:pt x="261" y="466"/>
                    <a:pt x="260" y="468"/>
                    <a:pt x="260" y="468"/>
                  </a:cubicBezTo>
                  <a:cubicBezTo>
                    <a:pt x="259" y="469"/>
                    <a:pt x="258" y="469"/>
                    <a:pt x="258" y="469"/>
                  </a:cubicBezTo>
                  <a:cubicBezTo>
                    <a:pt x="257" y="470"/>
                    <a:pt x="256" y="472"/>
                    <a:pt x="255" y="473"/>
                  </a:cubicBezTo>
                  <a:cubicBezTo>
                    <a:pt x="254" y="474"/>
                    <a:pt x="253" y="475"/>
                    <a:pt x="252" y="476"/>
                  </a:cubicBezTo>
                  <a:cubicBezTo>
                    <a:pt x="251" y="477"/>
                    <a:pt x="250" y="479"/>
                    <a:pt x="249" y="479"/>
                  </a:cubicBezTo>
                  <a:cubicBezTo>
                    <a:pt x="248" y="480"/>
                    <a:pt x="245" y="479"/>
                    <a:pt x="243" y="480"/>
                  </a:cubicBezTo>
                  <a:cubicBezTo>
                    <a:pt x="242" y="480"/>
                    <a:pt x="240" y="482"/>
                    <a:pt x="239" y="482"/>
                  </a:cubicBezTo>
                  <a:cubicBezTo>
                    <a:pt x="237" y="483"/>
                    <a:pt x="234" y="483"/>
                    <a:pt x="233" y="482"/>
                  </a:cubicBezTo>
                  <a:cubicBezTo>
                    <a:pt x="232" y="482"/>
                    <a:pt x="230" y="479"/>
                    <a:pt x="229" y="478"/>
                  </a:cubicBezTo>
                  <a:cubicBezTo>
                    <a:pt x="228" y="476"/>
                    <a:pt x="225" y="473"/>
                    <a:pt x="224" y="473"/>
                  </a:cubicBezTo>
                  <a:cubicBezTo>
                    <a:pt x="222" y="472"/>
                    <a:pt x="219" y="471"/>
                    <a:pt x="217" y="471"/>
                  </a:cubicBezTo>
                  <a:cubicBezTo>
                    <a:pt x="215" y="471"/>
                    <a:pt x="212" y="473"/>
                    <a:pt x="210" y="473"/>
                  </a:cubicBezTo>
                  <a:cubicBezTo>
                    <a:pt x="209" y="472"/>
                    <a:pt x="208" y="470"/>
                    <a:pt x="207" y="470"/>
                  </a:cubicBezTo>
                  <a:cubicBezTo>
                    <a:pt x="206" y="469"/>
                    <a:pt x="204" y="466"/>
                    <a:pt x="203" y="465"/>
                  </a:cubicBezTo>
                  <a:cubicBezTo>
                    <a:pt x="201" y="465"/>
                    <a:pt x="198" y="463"/>
                    <a:pt x="197" y="462"/>
                  </a:cubicBezTo>
                  <a:cubicBezTo>
                    <a:pt x="196" y="462"/>
                    <a:pt x="194" y="460"/>
                    <a:pt x="194" y="459"/>
                  </a:cubicBezTo>
                  <a:cubicBezTo>
                    <a:pt x="193" y="458"/>
                    <a:pt x="194" y="455"/>
                    <a:pt x="194" y="454"/>
                  </a:cubicBezTo>
                  <a:cubicBezTo>
                    <a:pt x="194" y="452"/>
                    <a:pt x="193" y="450"/>
                    <a:pt x="192" y="449"/>
                  </a:cubicBezTo>
                  <a:cubicBezTo>
                    <a:pt x="191" y="448"/>
                    <a:pt x="188" y="448"/>
                    <a:pt x="187" y="448"/>
                  </a:cubicBezTo>
                  <a:cubicBezTo>
                    <a:pt x="186" y="448"/>
                    <a:pt x="184" y="447"/>
                    <a:pt x="184" y="446"/>
                  </a:cubicBezTo>
                  <a:cubicBezTo>
                    <a:pt x="183" y="445"/>
                    <a:pt x="183" y="444"/>
                    <a:pt x="184" y="443"/>
                  </a:cubicBezTo>
                  <a:cubicBezTo>
                    <a:pt x="184" y="442"/>
                    <a:pt x="187" y="442"/>
                    <a:pt x="188" y="441"/>
                  </a:cubicBezTo>
                  <a:cubicBezTo>
                    <a:pt x="189" y="440"/>
                    <a:pt x="189" y="438"/>
                    <a:pt x="189" y="437"/>
                  </a:cubicBezTo>
                  <a:cubicBezTo>
                    <a:pt x="189" y="436"/>
                    <a:pt x="188" y="434"/>
                    <a:pt x="188" y="434"/>
                  </a:cubicBezTo>
                  <a:cubicBezTo>
                    <a:pt x="187" y="433"/>
                    <a:pt x="186" y="432"/>
                    <a:pt x="186" y="432"/>
                  </a:cubicBezTo>
                  <a:cubicBezTo>
                    <a:pt x="186" y="439"/>
                    <a:pt x="186" y="439"/>
                    <a:pt x="186" y="439"/>
                  </a:cubicBezTo>
                  <a:cubicBezTo>
                    <a:pt x="147" y="490"/>
                    <a:pt x="147" y="490"/>
                    <a:pt x="147" y="490"/>
                  </a:cubicBezTo>
                  <a:cubicBezTo>
                    <a:pt x="145" y="491"/>
                    <a:pt x="143" y="494"/>
                    <a:pt x="141" y="495"/>
                  </a:cubicBezTo>
                  <a:cubicBezTo>
                    <a:pt x="140" y="496"/>
                    <a:pt x="138" y="497"/>
                    <a:pt x="136" y="497"/>
                  </a:cubicBezTo>
                  <a:cubicBezTo>
                    <a:pt x="135" y="498"/>
                    <a:pt x="134" y="498"/>
                    <a:pt x="134" y="498"/>
                  </a:cubicBezTo>
                  <a:cubicBezTo>
                    <a:pt x="133" y="499"/>
                    <a:pt x="131" y="500"/>
                    <a:pt x="129" y="501"/>
                  </a:cubicBezTo>
                  <a:cubicBezTo>
                    <a:pt x="128" y="502"/>
                    <a:pt x="127" y="503"/>
                    <a:pt x="127" y="503"/>
                  </a:cubicBezTo>
                  <a:cubicBezTo>
                    <a:pt x="126" y="504"/>
                    <a:pt x="125" y="505"/>
                    <a:pt x="123" y="506"/>
                  </a:cubicBezTo>
                  <a:cubicBezTo>
                    <a:pt x="122" y="507"/>
                    <a:pt x="119" y="508"/>
                    <a:pt x="118" y="509"/>
                  </a:cubicBezTo>
                  <a:cubicBezTo>
                    <a:pt x="118" y="510"/>
                    <a:pt x="117" y="511"/>
                    <a:pt x="116" y="512"/>
                  </a:cubicBezTo>
                  <a:cubicBezTo>
                    <a:pt x="115" y="513"/>
                    <a:pt x="114" y="514"/>
                    <a:pt x="114" y="515"/>
                  </a:cubicBezTo>
                  <a:cubicBezTo>
                    <a:pt x="113" y="515"/>
                    <a:pt x="113" y="515"/>
                    <a:pt x="113" y="515"/>
                  </a:cubicBezTo>
                  <a:cubicBezTo>
                    <a:pt x="111" y="518"/>
                    <a:pt x="108" y="521"/>
                    <a:pt x="106" y="522"/>
                  </a:cubicBezTo>
                  <a:cubicBezTo>
                    <a:pt x="105" y="523"/>
                    <a:pt x="104" y="524"/>
                    <a:pt x="103" y="524"/>
                  </a:cubicBezTo>
                  <a:cubicBezTo>
                    <a:pt x="102" y="524"/>
                    <a:pt x="102" y="525"/>
                    <a:pt x="102" y="525"/>
                  </a:cubicBezTo>
                  <a:cubicBezTo>
                    <a:pt x="101" y="525"/>
                    <a:pt x="101" y="525"/>
                    <a:pt x="101" y="526"/>
                  </a:cubicBezTo>
                  <a:cubicBezTo>
                    <a:pt x="101" y="526"/>
                    <a:pt x="102" y="526"/>
                    <a:pt x="102" y="527"/>
                  </a:cubicBezTo>
                  <a:cubicBezTo>
                    <a:pt x="102" y="528"/>
                    <a:pt x="102" y="529"/>
                    <a:pt x="102" y="530"/>
                  </a:cubicBezTo>
                  <a:cubicBezTo>
                    <a:pt x="102" y="530"/>
                    <a:pt x="103" y="535"/>
                    <a:pt x="101" y="538"/>
                  </a:cubicBezTo>
                  <a:cubicBezTo>
                    <a:pt x="101" y="539"/>
                    <a:pt x="99" y="541"/>
                    <a:pt x="98" y="542"/>
                  </a:cubicBezTo>
                  <a:cubicBezTo>
                    <a:pt x="98" y="542"/>
                    <a:pt x="98" y="542"/>
                    <a:pt x="98" y="543"/>
                  </a:cubicBezTo>
                  <a:cubicBezTo>
                    <a:pt x="98" y="543"/>
                    <a:pt x="97" y="543"/>
                    <a:pt x="97" y="543"/>
                  </a:cubicBezTo>
                  <a:cubicBezTo>
                    <a:pt x="97" y="545"/>
                    <a:pt x="96" y="548"/>
                    <a:pt x="94" y="549"/>
                  </a:cubicBezTo>
                  <a:cubicBezTo>
                    <a:pt x="93" y="550"/>
                    <a:pt x="91" y="550"/>
                    <a:pt x="90" y="550"/>
                  </a:cubicBezTo>
                  <a:cubicBezTo>
                    <a:pt x="89" y="550"/>
                    <a:pt x="89" y="550"/>
                    <a:pt x="88" y="550"/>
                  </a:cubicBezTo>
                  <a:cubicBezTo>
                    <a:pt x="88" y="551"/>
                    <a:pt x="87" y="552"/>
                    <a:pt x="87" y="553"/>
                  </a:cubicBezTo>
                  <a:cubicBezTo>
                    <a:pt x="86" y="554"/>
                    <a:pt x="86" y="554"/>
                    <a:pt x="85" y="554"/>
                  </a:cubicBezTo>
                  <a:cubicBezTo>
                    <a:pt x="86" y="556"/>
                    <a:pt x="86" y="557"/>
                    <a:pt x="86" y="558"/>
                  </a:cubicBezTo>
                  <a:cubicBezTo>
                    <a:pt x="87" y="560"/>
                    <a:pt x="87" y="564"/>
                    <a:pt x="86" y="565"/>
                  </a:cubicBezTo>
                  <a:cubicBezTo>
                    <a:pt x="86" y="568"/>
                    <a:pt x="86" y="570"/>
                    <a:pt x="85" y="572"/>
                  </a:cubicBezTo>
                  <a:cubicBezTo>
                    <a:pt x="83" y="573"/>
                    <a:pt x="82" y="575"/>
                    <a:pt x="78" y="576"/>
                  </a:cubicBezTo>
                  <a:cubicBezTo>
                    <a:pt x="77" y="577"/>
                    <a:pt x="76" y="577"/>
                    <a:pt x="75" y="578"/>
                  </a:cubicBezTo>
                  <a:cubicBezTo>
                    <a:pt x="74" y="578"/>
                    <a:pt x="73" y="578"/>
                    <a:pt x="73" y="578"/>
                  </a:cubicBezTo>
                  <a:cubicBezTo>
                    <a:pt x="73" y="578"/>
                    <a:pt x="72" y="579"/>
                    <a:pt x="72" y="579"/>
                  </a:cubicBezTo>
                  <a:cubicBezTo>
                    <a:pt x="70" y="580"/>
                    <a:pt x="69" y="581"/>
                    <a:pt x="68" y="582"/>
                  </a:cubicBezTo>
                  <a:cubicBezTo>
                    <a:pt x="66" y="583"/>
                    <a:pt x="64" y="584"/>
                    <a:pt x="62" y="584"/>
                  </a:cubicBezTo>
                  <a:cubicBezTo>
                    <a:pt x="60" y="584"/>
                    <a:pt x="59" y="583"/>
                    <a:pt x="59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58" y="584"/>
                    <a:pt x="58" y="584"/>
                    <a:pt x="58" y="585"/>
                  </a:cubicBezTo>
                  <a:cubicBezTo>
                    <a:pt x="58" y="587"/>
                    <a:pt x="57" y="589"/>
                    <a:pt x="57" y="591"/>
                  </a:cubicBezTo>
                  <a:cubicBezTo>
                    <a:pt x="56" y="592"/>
                    <a:pt x="56" y="592"/>
                    <a:pt x="56" y="593"/>
                  </a:cubicBezTo>
                  <a:cubicBezTo>
                    <a:pt x="55" y="593"/>
                    <a:pt x="55" y="593"/>
                    <a:pt x="55" y="594"/>
                  </a:cubicBezTo>
                  <a:cubicBezTo>
                    <a:pt x="55" y="594"/>
                    <a:pt x="55" y="594"/>
                    <a:pt x="55" y="594"/>
                  </a:cubicBezTo>
                  <a:cubicBezTo>
                    <a:pt x="56" y="596"/>
                    <a:pt x="56" y="598"/>
                    <a:pt x="55" y="600"/>
                  </a:cubicBezTo>
                  <a:cubicBezTo>
                    <a:pt x="54" y="602"/>
                    <a:pt x="52" y="605"/>
                    <a:pt x="49" y="606"/>
                  </a:cubicBezTo>
                  <a:cubicBezTo>
                    <a:pt x="48" y="606"/>
                    <a:pt x="47" y="606"/>
                    <a:pt x="46" y="606"/>
                  </a:cubicBezTo>
                  <a:cubicBezTo>
                    <a:pt x="45" y="606"/>
                    <a:pt x="45" y="606"/>
                    <a:pt x="44" y="606"/>
                  </a:cubicBezTo>
                  <a:cubicBezTo>
                    <a:pt x="44" y="606"/>
                    <a:pt x="44" y="606"/>
                    <a:pt x="43" y="606"/>
                  </a:cubicBezTo>
                  <a:cubicBezTo>
                    <a:pt x="43" y="607"/>
                    <a:pt x="42" y="607"/>
                    <a:pt x="41" y="608"/>
                  </a:cubicBezTo>
                  <a:cubicBezTo>
                    <a:pt x="40" y="608"/>
                    <a:pt x="40" y="608"/>
                    <a:pt x="39" y="609"/>
                  </a:cubicBezTo>
                  <a:cubicBezTo>
                    <a:pt x="38" y="609"/>
                    <a:pt x="36" y="610"/>
                    <a:pt x="35" y="611"/>
                  </a:cubicBezTo>
                  <a:cubicBezTo>
                    <a:pt x="33" y="612"/>
                    <a:pt x="31" y="613"/>
                    <a:pt x="29" y="613"/>
                  </a:cubicBezTo>
                  <a:cubicBezTo>
                    <a:pt x="28" y="614"/>
                    <a:pt x="25" y="616"/>
                    <a:pt x="23" y="617"/>
                  </a:cubicBezTo>
                  <a:cubicBezTo>
                    <a:pt x="23" y="617"/>
                    <a:pt x="22" y="618"/>
                    <a:pt x="22" y="619"/>
                  </a:cubicBezTo>
                  <a:cubicBezTo>
                    <a:pt x="21" y="620"/>
                    <a:pt x="19" y="622"/>
                    <a:pt x="17" y="623"/>
                  </a:cubicBezTo>
                  <a:cubicBezTo>
                    <a:pt x="16" y="624"/>
                    <a:pt x="14" y="624"/>
                    <a:pt x="11" y="625"/>
                  </a:cubicBezTo>
                  <a:cubicBezTo>
                    <a:pt x="11" y="625"/>
                    <a:pt x="11" y="625"/>
                    <a:pt x="11" y="625"/>
                  </a:cubicBezTo>
                  <a:cubicBezTo>
                    <a:pt x="10" y="625"/>
                    <a:pt x="8" y="625"/>
                    <a:pt x="7" y="625"/>
                  </a:cubicBezTo>
                  <a:cubicBezTo>
                    <a:pt x="6" y="625"/>
                    <a:pt x="4" y="625"/>
                    <a:pt x="4" y="625"/>
                  </a:cubicBezTo>
                  <a:cubicBezTo>
                    <a:pt x="3" y="626"/>
                    <a:pt x="2" y="627"/>
                    <a:pt x="2" y="627"/>
                  </a:cubicBezTo>
                  <a:cubicBezTo>
                    <a:pt x="1" y="628"/>
                    <a:pt x="1" y="628"/>
                    <a:pt x="0" y="629"/>
                  </a:cubicBezTo>
                  <a:cubicBezTo>
                    <a:pt x="40" y="622"/>
                    <a:pt x="40" y="622"/>
                    <a:pt x="40" y="622"/>
                  </a:cubicBezTo>
                  <a:cubicBezTo>
                    <a:pt x="41" y="622"/>
                    <a:pt x="107" y="611"/>
                    <a:pt x="128" y="607"/>
                  </a:cubicBezTo>
                  <a:cubicBezTo>
                    <a:pt x="142" y="605"/>
                    <a:pt x="166" y="600"/>
                    <a:pt x="185" y="596"/>
                  </a:cubicBezTo>
                  <a:cubicBezTo>
                    <a:pt x="192" y="595"/>
                    <a:pt x="199" y="593"/>
                    <a:pt x="204" y="592"/>
                  </a:cubicBezTo>
                  <a:cubicBezTo>
                    <a:pt x="205" y="592"/>
                    <a:pt x="207" y="592"/>
                    <a:pt x="208" y="592"/>
                  </a:cubicBezTo>
                  <a:cubicBezTo>
                    <a:pt x="210" y="591"/>
                    <a:pt x="213" y="591"/>
                    <a:pt x="214" y="591"/>
                  </a:cubicBezTo>
                  <a:cubicBezTo>
                    <a:pt x="214" y="590"/>
                    <a:pt x="214" y="590"/>
                    <a:pt x="214" y="590"/>
                  </a:cubicBezTo>
                  <a:cubicBezTo>
                    <a:pt x="215" y="589"/>
                    <a:pt x="216" y="588"/>
                    <a:pt x="217" y="587"/>
                  </a:cubicBezTo>
                  <a:cubicBezTo>
                    <a:pt x="218" y="586"/>
                    <a:pt x="222" y="583"/>
                    <a:pt x="224" y="583"/>
                  </a:cubicBezTo>
                  <a:cubicBezTo>
                    <a:pt x="225" y="582"/>
                    <a:pt x="226" y="582"/>
                    <a:pt x="227" y="582"/>
                  </a:cubicBezTo>
                  <a:cubicBezTo>
                    <a:pt x="228" y="582"/>
                    <a:pt x="229" y="582"/>
                    <a:pt x="230" y="582"/>
                  </a:cubicBezTo>
                  <a:cubicBezTo>
                    <a:pt x="231" y="583"/>
                    <a:pt x="232" y="583"/>
                    <a:pt x="232" y="583"/>
                  </a:cubicBezTo>
                  <a:cubicBezTo>
                    <a:pt x="232" y="583"/>
                    <a:pt x="232" y="583"/>
                    <a:pt x="232" y="583"/>
                  </a:cubicBezTo>
                  <a:cubicBezTo>
                    <a:pt x="232" y="583"/>
                    <a:pt x="232" y="583"/>
                    <a:pt x="232" y="583"/>
                  </a:cubicBezTo>
                  <a:cubicBezTo>
                    <a:pt x="233" y="582"/>
                    <a:pt x="234" y="582"/>
                    <a:pt x="235" y="582"/>
                  </a:cubicBezTo>
                  <a:cubicBezTo>
                    <a:pt x="237" y="582"/>
                    <a:pt x="240" y="582"/>
                    <a:pt x="241" y="582"/>
                  </a:cubicBezTo>
                  <a:cubicBezTo>
                    <a:pt x="242" y="582"/>
                    <a:pt x="242" y="581"/>
                    <a:pt x="243" y="581"/>
                  </a:cubicBezTo>
                  <a:cubicBezTo>
                    <a:pt x="245" y="581"/>
                    <a:pt x="248" y="580"/>
                    <a:pt x="249" y="580"/>
                  </a:cubicBezTo>
                  <a:cubicBezTo>
                    <a:pt x="250" y="580"/>
                    <a:pt x="251" y="579"/>
                    <a:pt x="252" y="579"/>
                  </a:cubicBezTo>
                  <a:cubicBezTo>
                    <a:pt x="254" y="579"/>
                    <a:pt x="255" y="580"/>
                    <a:pt x="256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8" y="581"/>
                    <a:pt x="259" y="582"/>
                    <a:pt x="259" y="582"/>
                  </a:cubicBezTo>
                  <a:cubicBezTo>
                    <a:pt x="259" y="582"/>
                    <a:pt x="259" y="582"/>
                    <a:pt x="259" y="582"/>
                  </a:cubicBezTo>
                  <a:cubicBezTo>
                    <a:pt x="262" y="582"/>
                    <a:pt x="262" y="582"/>
                    <a:pt x="262" y="582"/>
                  </a:cubicBezTo>
                  <a:cubicBezTo>
                    <a:pt x="263" y="582"/>
                    <a:pt x="263" y="582"/>
                    <a:pt x="264" y="582"/>
                  </a:cubicBezTo>
                  <a:cubicBezTo>
                    <a:pt x="268" y="582"/>
                    <a:pt x="276" y="581"/>
                    <a:pt x="280" y="581"/>
                  </a:cubicBezTo>
                  <a:cubicBezTo>
                    <a:pt x="286" y="580"/>
                    <a:pt x="296" y="578"/>
                    <a:pt x="305" y="576"/>
                  </a:cubicBezTo>
                  <a:cubicBezTo>
                    <a:pt x="311" y="575"/>
                    <a:pt x="317" y="574"/>
                    <a:pt x="321" y="573"/>
                  </a:cubicBezTo>
                  <a:cubicBezTo>
                    <a:pt x="328" y="572"/>
                    <a:pt x="339" y="570"/>
                    <a:pt x="349" y="569"/>
                  </a:cubicBezTo>
                  <a:cubicBezTo>
                    <a:pt x="360" y="567"/>
                    <a:pt x="372" y="565"/>
                    <a:pt x="379" y="564"/>
                  </a:cubicBezTo>
                  <a:cubicBezTo>
                    <a:pt x="382" y="563"/>
                    <a:pt x="386" y="563"/>
                    <a:pt x="390" y="562"/>
                  </a:cubicBezTo>
                  <a:cubicBezTo>
                    <a:pt x="395" y="561"/>
                    <a:pt x="399" y="560"/>
                    <a:pt x="402" y="559"/>
                  </a:cubicBezTo>
                  <a:cubicBezTo>
                    <a:pt x="406" y="559"/>
                    <a:pt x="412" y="558"/>
                    <a:pt x="418" y="557"/>
                  </a:cubicBezTo>
                  <a:cubicBezTo>
                    <a:pt x="424" y="556"/>
                    <a:pt x="430" y="555"/>
                    <a:pt x="434" y="555"/>
                  </a:cubicBezTo>
                  <a:cubicBezTo>
                    <a:pt x="444" y="553"/>
                    <a:pt x="462" y="549"/>
                    <a:pt x="477" y="546"/>
                  </a:cubicBezTo>
                  <a:cubicBezTo>
                    <a:pt x="482" y="545"/>
                    <a:pt x="487" y="544"/>
                    <a:pt x="491" y="543"/>
                  </a:cubicBezTo>
                  <a:cubicBezTo>
                    <a:pt x="494" y="543"/>
                    <a:pt x="498" y="542"/>
                    <a:pt x="502" y="541"/>
                  </a:cubicBezTo>
                  <a:cubicBezTo>
                    <a:pt x="516" y="538"/>
                    <a:pt x="536" y="534"/>
                    <a:pt x="547" y="531"/>
                  </a:cubicBezTo>
                  <a:cubicBezTo>
                    <a:pt x="554" y="530"/>
                    <a:pt x="565" y="527"/>
                    <a:pt x="575" y="525"/>
                  </a:cubicBezTo>
                  <a:cubicBezTo>
                    <a:pt x="584" y="523"/>
                    <a:pt x="593" y="521"/>
                    <a:pt x="599" y="519"/>
                  </a:cubicBezTo>
                  <a:cubicBezTo>
                    <a:pt x="606" y="518"/>
                    <a:pt x="617" y="515"/>
                    <a:pt x="627" y="513"/>
                  </a:cubicBezTo>
                  <a:cubicBezTo>
                    <a:pt x="638" y="511"/>
                    <a:pt x="649" y="509"/>
                    <a:pt x="656" y="507"/>
                  </a:cubicBezTo>
                  <a:cubicBezTo>
                    <a:pt x="672" y="504"/>
                    <a:pt x="700" y="497"/>
                    <a:pt x="721" y="492"/>
                  </a:cubicBezTo>
                  <a:cubicBezTo>
                    <a:pt x="726" y="490"/>
                    <a:pt x="732" y="489"/>
                    <a:pt x="736" y="488"/>
                  </a:cubicBezTo>
                  <a:cubicBezTo>
                    <a:pt x="759" y="482"/>
                    <a:pt x="802" y="472"/>
                    <a:pt x="824" y="467"/>
                  </a:cubicBezTo>
                  <a:cubicBezTo>
                    <a:pt x="849" y="460"/>
                    <a:pt x="925" y="441"/>
                    <a:pt x="926" y="441"/>
                  </a:cubicBezTo>
                  <a:cubicBezTo>
                    <a:pt x="1044" y="411"/>
                    <a:pt x="1044" y="411"/>
                    <a:pt x="1044" y="411"/>
                  </a:cubicBezTo>
                  <a:cubicBezTo>
                    <a:pt x="1043" y="409"/>
                    <a:pt x="1043" y="408"/>
                    <a:pt x="1042" y="40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432425" y="3057525"/>
              <a:ext cx="534987" cy="261938"/>
            </a:xfrm>
            <a:custGeom>
              <a:avLst/>
              <a:gdLst>
                <a:gd name="T0" fmla="*/ 18 w 634"/>
                <a:gd name="T1" fmla="*/ 204 h 312"/>
                <a:gd name="T2" fmla="*/ 41 w 634"/>
                <a:gd name="T3" fmla="*/ 177 h 312"/>
                <a:gd name="T4" fmla="*/ 60 w 634"/>
                <a:gd name="T5" fmla="*/ 147 h 312"/>
                <a:gd name="T6" fmla="*/ 83 w 634"/>
                <a:gd name="T7" fmla="*/ 135 h 312"/>
                <a:gd name="T8" fmla="*/ 91 w 634"/>
                <a:gd name="T9" fmla="*/ 113 h 312"/>
                <a:gd name="T10" fmla="*/ 104 w 634"/>
                <a:gd name="T11" fmla="*/ 121 h 312"/>
                <a:gd name="T12" fmla="*/ 140 w 634"/>
                <a:gd name="T13" fmla="*/ 119 h 312"/>
                <a:gd name="T14" fmla="*/ 141 w 634"/>
                <a:gd name="T15" fmla="*/ 104 h 312"/>
                <a:gd name="T16" fmla="*/ 164 w 634"/>
                <a:gd name="T17" fmla="*/ 90 h 312"/>
                <a:gd name="T18" fmla="*/ 200 w 634"/>
                <a:gd name="T19" fmla="*/ 91 h 312"/>
                <a:gd name="T20" fmla="*/ 216 w 634"/>
                <a:gd name="T21" fmla="*/ 101 h 312"/>
                <a:gd name="T22" fmla="*/ 236 w 634"/>
                <a:gd name="T23" fmla="*/ 116 h 312"/>
                <a:gd name="T24" fmla="*/ 244 w 634"/>
                <a:gd name="T25" fmla="*/ 126 h 312"/>
                <a:gd name="T26" fmla="*/ 273 w 634"/>
                <a:gd name="T27" fmla="*/ 132 h 312"/>
                <a:gd name="T28" fmla="*/ 281 w 634"/>
                <a:gd name="T29" fmla="*/ 156 h 312"/>
                <a:gd name="T30" fmla="*/ 304 w 634"/>
                <a:gd name="T31" fmla="*/ 158 h 312"/>
                <a:gd name="T32" fmla="*/ 325 w 634"/>
                <a:gd name="T33" fmla="*/ 170 h 312"/>
                <a:gd name="T34" fmla="*/ 360 w 634"/>
                <a:gd name="T35" fmla="*/ 193 h 312"/>
                <a:gd name="T36" fmla="*/ 359 w 634"/>
                <a:gd name="T37" fmla="*/ 219 h 312"/>
                <a:gd name="T38" fmla="*/ 344 w 634"/>
                <a:gd name="T39" fmla="*/ 239 h 312"/>
                <a:gd name="T40" fmla="*/ 342 w 634"/>
                <a:gd name="T41" fmla="*/ 268 h 312"/>
                <a:gd name="T42" fmla="*/ 361 w 634"/>
                <a:gd name="T43" fmla="*/ 270 h 312"/>
                <a:gd name="T44" fmla="*/ 380 w 634"/>
                <a:gd name="T45" fmla="*/ 269 h 312"/>
                <a:gd name="T46" fmla="*/ 402 w 634"/>
                <a:gd name="T47" fmla="*/ 280 h 312"/>
                <a:gd name="T48" fmla="*/ 427 w 634"/>
                <a:gd name="T49" fmla="*/ 284 h 312"/>
                <a:gd name="T50" fmla="*/ 460 w 634"/>
                <a:gd name="T51" fmla="*/ 300 h 312"/>
                <a:gd name="T52" fmla="*/ 481 w 634"/>
                <a:gd name="T53" fmla="*/ 301 h 312"/>
                <a:gd name="T54" fmla="*/ 461 w 634"/>
                <a:gd name="T55" fmla="*/ 262 h 312"/>
                <a:gd name="T56" fmla="*/ 432 w 634"/>
                <a:gd name="T57" fmla="*/ 214 h 312"/>
                <a:gd name="T58" fmla="*/ 426 w 634"/>
                <a:gd name="T59" fmla="*/ 175 h 312"/>
                <a:gd name="T60" fmla="*/ 429 w 634"/>
                <a:gd name="T61" fmla="*/ 146 h 312"/>
                <a:gd name="T62" fmla="*/ 404 w 634"/>
                <a:gd name="T63" fmla="*/ 116 h 312"/>
                <a:gd name="T64" fmla="*/ 418 w 634"/>
                <a:gd name="T65" fmla="*/ 100 h 312"/>
                <a:gd name="T66" fmla="*/ 429 w 634"/>
                <a:gd name="T67" fmla="*/ 84 h 312"/>
                <a:gd name="T68" fmla="*/ 442 w 634"/>
                <a:gd name="T69" fmla="*/ 74 h 312"/>
                <a:gd name="T70" fmla="*/ 445 w 634"/>
                <a:gd name="T71" fmla="*/ 49 h 312"/>
                <a:gd name="T72" fmla="*/ 461 w 634"/>
                <a:gd name="T73" fmla="*/ 52 h 312"/>
                <a:gd name="T74" fmla="*/ 456 w 634"/>
                <a:gd name="T75" fmla="*/ 69 h 312"/>
                <a:gd name="T76" fmla="*/ 443 w 634"/>
                <a:gd name="T77" fmla="*/ 91 h 312"/>
                <a:gd name="T78" fmla="*/ 448 w 634"/>
                <a:gd name="T79" fmla="*/ 127 h 312"/>
                <a:gd name="T80" fmla="*/ 455 w 634"/>
                <a:gd name="T81" fmla="*/ 120 h 312"/>
                <a:gd name="T82" fmla="*/ 457 w 634"/>
                <a:gd name="T83" fmla="*/ 142 h 312"/>
                <a:gd name="T84" fmla="*/ 436 w 634"/>
                <a:gd name="T85" fmla="*/ 150 h 312"/>
                <a:gd name="T86" fmla="*/ 442 w 634"/>
                <a:gd name="T87" fmla="*/ 159 h 312"/>
                <a:gd name="T88" fmla="*/ 453 w 634"/>
                <a:gd name="T89" fmla="*/ 149 h 312"/>
                <a:gd name="T90" fmla="*/ 455 w 634"/>
                <a:gd name="T91" fmla="*/ 164 h 312"/>
                <a:gd name="T92" fmla="*/ 451 w 634"/>
                <a:gd name="T93" fmla="*/ 198 h 312"/>
                <a:gd name="T94" fmla="*/ 459 w 634"/>
                <a:gd name="T95" fmla="*/ 187 h 312"/>
                <a:gd name="T96" fmla="*/ 475 w 634"/>
                <a:gd name="T97" fmla="*/ 201 h 312"/>
                <a:gd name="T98" fmla="*/ 463 w 634"/>
                <a:gd name="T99" fmla="*/ 215 h 312"/>
                <a:gd name="T100" fmla="*/ 471 w 634"/>
                <a:gd name="T101" fmla="*/ 240 h 312"/>
                <a:gd name="T102" fmla="*/ 487 w 634"/>
                <a:gd name="T103" fmla="*/ 259 h 312"/>
                <a:gd name="T104" fmla="*/ 495 w 634"/>
                <a:gd name="T105" fmla="*/ 257 h 312"/>
                <a:gd name="T106" fmla="*/ 510 w 634"/>
                <a:gd name="T107" fmla="*/ 259 h 312"/>
                <a:gd name="T108" fmla="*/ 516 w 634"/>
                <a:gd name="T109" fmla="*/ 242 h 312"/>
                <a:gd name="T110" fmla="*/ 523 w 634"/>
                <a:gd name="T111" fmla="*/ 257 h 312"/>
                <a:gd name="T112" fmla="*/ 531 w 634"/>
                <a:gd name="T113" fmla="*/ 264 h 312"/>
                <a:gd name="T114" fmla="*/ 539 w 634"/>
                <a:gd name="T115" fmla="*/ 271 h 312"/>
                <a:gd name="T116" fmla="*/ 546 w 634"/>
                <a:gd name="T117" fmla="*/ 289 h 312"/>
                <a:gd name="T118" fmla="*/ 556 w 634"/>
                <a:gd name="T119" fmla="*/ 297 h 312"/>
                <a:gd name="T120" fmla="*/ 629 w 634"/>
                <a:gd name="T121" fmla="*/ 22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4" h="312">
                  <a:moveTo>
                    <a:pt x="632" y="201"/>
                  </a:moveTo>
                  <a:cubicBezTo>
                    <a:pt x="632" y="199"/>
                    <a:pt x="632" y="194"/>
                    <a:pt x="631" y="191"/>
                  </a:cubicBezTo>
                  <a:cubicBezTo>
                    <a:pt x="546" y="212"/>
                    <a:pt x="546" y="212"/>
                    <a:pt x="546" y="212"/>
                  </a:cubicBezTo>
                  <a:cubicBezTo>
                    <a:pt x="483" y="19"/>
                    <a:pt x="483" y="19"/>
                    <a:pt x="483" y="19"/>
                  </a:cubicBezTo>
                  <a:cubicBezTo>
                    <a:pt x="483" y="19"/>
                    <a:pt x="479" y="10"/>
                    <a:pt x="479" y="6"/>
                  </a:cubicBezTo>
                  <a:cubicBezTo>
                    <a:pt x="479" y="5"/>
                    <a:pt x="479" y="2"/>
                    <a:pt x="479" y="0"/>
                  </a:cubicBezTo>
                  <a:cubicBezTo>
                    <a:pt x="421" y="15"/>
                    <a:pt x="421" y="15"/>
                    <a:pt x="421" y="15"/>
                  </a:cubicBezTo>
                  <a:cubicBezTo>
                    <a:pt x="259" y="56"/>
                    <a:pt x="259" y="56"/>
                    <a:pt x="259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8" y="204"/>
                    <a:pt x="18" y="204"/>
                    <a:pt x="18" y="204"/>
                  </a:cubicBezTo>
                  <a:cubicBezTo>
                    <a:pt x="18" y="204"/>
                    <a:pt x="21" y="203"/>
                    <a:pt x="21" y="202"/>
                  </a:cubicBezTo>
                  <a:cubicBezTo>
                    <a:pt x="22" y="202"/>
                    <a:pt x="23" y="201"/>
                    <a:pt x="24" y="200"/>
                  </a:cubicBezTo>
                  <a:cubicBezTo>
                    <a:pt x="24" y="199"/>
                    <a:pt x="25" y="197"/>
                    <a:pt x="25" y="197"/>
                  </a:cubicBezTo>
                  <a:cubicBezTo>
                    <a:pt x="26" y="196"/>
                    <a:pt x="27" y="195"/>
                    <a:pt x="27" y="194"/>
                  </a:cubicBezTo>
                  <a:cubicBezTo>
                    <a:pt x="28" y="193"/>
                    <a:pt x="28" y="191"/>
                    <a:pt x="29" y="190"/>
                  </a:cubicBezTo>
                  <a:cubicBezTo>
                    <a:pt x="30" y="189"/>
                    <a:pt x="31" y="190"/>
                    <a:pt x="32" y="189"/>
                  </a:cubicBezTo>
                  <a:cubicBezTo>
                    <a:pt x="33" y="189"/>
                    <a:pt x="33" y="186"/>
                    <a:pt x="34" y="185"/>
                  </a:cubicBezTo>
                  <a:cubicBezTo>
                    <a:pt x="34" y="184"/>
                    <a:pt x="36" y="183"/>
                    <a:pt x="37" y="182"/>
                  </a:cubicBezTo>
                  <a:cubicBezTo>
                    <a:pt x="37" y="182"/>
                    <a:pt x="39" y="182"/>
                    <a:pt x="40" y="181"/>
                  </a:cubicBezTo>
                  <a:cubicBezTo>
                    <a:pt x="41" y="181"/>
                    <a:pt x="41" y="178"/>
                    <a:pt x="41" y="177"/>
                  </a:cubicBezTo>
                  <a:cubicBezTo>
                    <a:pt x="42" y="176"/>
                    <a:pt x="42" y="174"/>
                    <a:pt x="42" y="173"/>
                  </a:cubicBezTo>
                  <a:cubicBezTo>
                    <a:pt x="43" y="172"/>
                    <a:pt x="44" y="170"/>
                    <a:pt x="44" y="170"/>
                  </a:cubicBezTo>
                  <a:cubicBezTo>
                    <a:pt x="44" y="170"/>
                    <a:pt x="47" y="169"/>
                    <a:pt x="47" y="168"/>
                  </a:cubicBezTo>
                  <a:cubicBezTo>
                    <a:pt x="48" y="167"/>
                    <a:pt x="48" y="166"/>
                    <a:pt x="49" y="165"/>
                  </a:cubicBezTo>
                  <a:cubicBezTo>
                    <a:pt x="49" y="164"/>
                    <a:pt x="50" y="163"/>
                    <a:pt x="51" y="162"/>
                  </a:cubicBezTo>
                  <a:cubicBezTo>
                    <a:pt x="52" y="162"/>
                    <a:pt x="53" y="160"/>
                    <a:pt x="53" y="160"/>
                  </a:cubicBezTo>
                  <a:cubicBezTo>
                    <a:pt x="54" y="159"/>
                    <a:pt x="55" y="159"/>
                    <a:pt x="56" y="158"/>
                  </a:cubicBezTo>
                  <a:cubicBezTo>
                    <a:pt x="56" y="158"/>
                    <a:pt x="57" y="157"/>
                    <a:pt x="57" y="156"/>
                  </a:cubicBezTo>
                  <a:cubicBezTo>
                    <a:pt x="58" y="155"/>
                    <a:pt x="58" y="153"/>
                    <a:pt x="58" y="152"/>
                  </a:cubicBezTo>
                  <a:cubicBezTo>
                    <a:pt x="58" y="150"/>
                    <a:pt x="59" y="148"/>
                    <a:pt x="60" y="147"/>
                  </a:cubicBezTo>
                  <a:cubicBezTo>
                    <a:pt x="61" y="146"/>
                    <a:pt x="62" y="145"/>
                    <a:pt x="63" y="145"/>
                  </a:cubicBezTo>
                  <a:cubicBezTo>
                    <a:pt x="64" y="145"/>
                    <a:pt x="66" y="145"/>
                    <a:pt x="67" y="145"/>
                  </a:cubicBezTo>
                  <a:cubicBezTo>
                    <a:pt x="68" y="145"/>
                    <a:pt x="69" y="145"/>
                    <a:pt x="70" y="146"/>
                  </a:cubicBezTo>
                  <a:cubicBezTo>
                    <a:pt x="71" y="146"/>
                    <a:pt x="73" y="147"/>
                    <a:pt x="74" y="148"/>
                  </a:cubicBezTo>
                  <a:cubicBezTo>
                    <a:pt x="74" y="148"/>
                    <a:pt x="76" y="149"/>
                    <a:pt x="77" y="149"/>
                  </a:cubicBezTo>
                  <a:cubicBezTo>
                    <a:pt x="78" y="149"/>
                    <a:pt x="78" y="146"/>
                    <a:pt x="78" y="146"/>
                  </a:cubicBezTo>
                  <a:cubicBezTo>
                    <a:pt x="78" y="144"/>
                    <a:pt x="78" y="142"/>
                    <a:pt x="78" y="141"/>
                  </a:cubicBezTo>
                  <a:cubicBezTo>
                    <a:pt x="78" y="140"/>
                    <a:pt x="80" y="139"/>
                    <a:pt x="80" y="139"/>
                  </a:cubicBezTo>
                  <a:cubicBezTo>
                    <a:pt x="81" y="139"/>
                    <a:pt x="82" y="139"/>
                    <a:pt x="83" y="138"/>
                  </a:cubicBezTo>
                  <a:cubicBezTo>
                    <a:pt x="83" y="137"/>
                    <a:pt x="83" y="136"/>
                    <a:pt x="83" y="135"/>
                  </a:cubicBezTo>
                  <a:cubicBezTo>
                    <a:pt x="83" y="134"/>
                    <a:pt x="84" y="132"/>
                    <a:pt x="85" y="131"/>
                  </a:cubicBezTo>
                  <a:cubicBezTo>
                    <a:pt x="85" y="131"/>
                    <a:pt x="86" y="131"/>
                    <a:pt x="87" y="131"/>
                  </a:cubicBezTo>
                  <a:cubicBezTo>
                    <a:pt x="87" y="130"/>
                    <a:pt x="86" y="128"/>
                    <a:pt x="86" y="127"/>
                  </a:cubicBezTo>
                  <a:cubicBezTo>
                    <a:pt x="87" y="126"/>
                    <a:pt x="88" y="124"/>
                    <a:pt x="89" y="123"/>
                  </a:cubicBezTo>
                  <a:cubicBezTo>
                    <a:pt x="89" y="123"/>
                    <a:pt x="91" y="123"/>
                    <a:pt x="91" y="122"/>
                  </a:cubicBezTo>
                  <a:cubicBezTo>
                    <a:pt x="91" y="122"/>
                    <a:pt x="90" y="121"/>
                    <a:pt x="90" y="120"/>
                  </a:cubicBezTo>
                  <a:cubicBezTo>
                    <a:pt x="90" y="119"/>
                    <a:pt x="90" y="118"/>
                    <a:pt x="90" y="118"/>
                  </a:cubicBezTo>
                  <a:cubicBezTo>
                    <a:pt x="91" y="117"/>
                    <a:pt x="92" y="117"/>
                    <a:pt x="93" y="116"/>
                  </a:cubicBezTo>
                  <a:cubicBezTo>
                    <a:pt x="93" y="116"/>
                    <a:pt x="94" y="114"/>
                    <a:pt x="93" y="114"/>
                  </a:cubicBezTo>
                  <a:cubicBezTo>
                    <a:pt x="93" y="113"/>
                    <a:pt x="91" y="113"/>
                    <a:pt x="91" y="113"/>
                  </a:cubicBezTo>
                  <a:cubicBezTo>
                    <a:pt x="91" y="112"/>
                    <a:pt x="92" y="111"/>
                    <a:pt x="92" y="110"/>
                  </a:cubicBezTo>
                  <a:cubicBezTo>
                    <a:pt x="92" y="110"/>
                    <a:pt x="93" y="108"/>
                    <a:pt x="94" y="108"/>
                  </a:cubicBezTo>
                  <a:cubicBezTo>
                    <a:pt x="94" y="108"/>
                    <a:pt x="96" y="108"/>
                    <a:pt x="96" y="109"/>
                  </a:cubicBezTo>
                  <a:cubicBezTo>
                    <a:pt x="97" y="109"/>
                    <a:pt x="97" y="110"/>
                    <a:pt x="97" y="111"/>
                  </a:cubicBezTo>
                  <a:cubicBezTo>
                    <a:pt x="98" y="111"/>
                    <a:pt x="100" y="110"/>
                    <a:pt x="101" y="111"/>
                  </a:cubicBezTo>
                  <a:cubicBezTo>
                    <a:pt x="101" y="111"/>
                    <a:pt x="101" y="112"/>
                    <a:pt x="101" y="113"/>
                  </a:cubicBezTo>
                  <a:cubicBezTo>
                    <a:pt x="100" y="113"/>
                    <a:pt x="99" y="114"/>
                    <a:pt x="98" y="114"/>
                  </a:cubicBezTo>
                  <a:cubicBezTo>
                    <a:pt x="98" y="115"/>
                    <a:pt x="97" y="116"/>
                    <a:pt x="97" y="116"/>
                  </a:cubicBezTo>
                  <a:cubicBezTo>
                    <a:pt x="97" y="117"/>
                    <a:pt x="98" y="119"/>
                    <a:pt x="98" y="119"/>
                  </a:cubicBezTo>
                  <a:cubicBezTo>
                    <a:pt x="100" y="120"/>
                    <a:pt x="102" y="120"/>
                    <a:pt x="104" y="121"/>
                  </a:cubicBezTo>
                  <a:cubicBezTo>
                    <a:pt x="105" y="121"/>
                    <a:pt x="106" y="121"/>
                    <a:pt x="107" y="122"/>
                  </a:cubicBezTo>
                  <a:cubicBezTo>
                    <a:pt x="108" y="122"/>
                    <a:pt x="109" y="123"/>
                    <a:pt x="110" y="123"/>
                  </a:cubicBezTo>
                  <a:cubicBezTo>
                    <a:pt x="112" y="124"/>
                    <a:pt x="114" y="123"/>
                    <a:pt x="115" y="123"/>
                  </a:cubicBezTo>
                  <a:cubicBezTo>
                    <a:pt x="116" y="123"/>
                    <a:pt x="117" y="121"/>
                    <a:pt x="118" y="121"/>
                  </a:cubicBezTo>
                  <a:cubicBezTo>
                    <a:pt x="119" y="121"/>
                    <a:pt x="122" y="121"/>
                    <a:pt x="123" y="121"/>
                  </a:cubicBezTo>
                  <a:cubicBezTo>
                    <a:pt x="123" y="121"/>
                    <a:pt x="124" y="123"/>
                    <a:pt x="125" y="123"/>
                  </a:cubicBezTo>
                  <a:cubicBezTo>
                    <a:pt x="126" y="124"/>
                    <a:pt x="127" y="124"/>
                    <a:pt x="128" y="123"/>
                  </a:cubicBezTo>
                  <a:cubicBezTo>
                    <a:pt x="129" y="123"/>
                    <a:pt x="131" y="121"/>
                    <a:pt x="132" y="121"/>
                  </a:cubicBezTo>
                  <a:cubicBezTo>
                    <a:pt x="133" y="121"/>
                    <a:pt x="135" y="122"/>
                    <a:pt x="136" y="122"/>
                  </a:cubicBezTo>
                  <a:cubicBezTo>
                    <a:pt x="137" y="122"/>
                    <a:pt x="139" y="119"/>
                    <a:pt x="140" y="119"/>
                  </a:cubicBezTo>
                  <a:cubicBezTo>
                    <a:pt x="140" y="118"/>
                    <a:pt x="141" y="117"/>
                    <a:pt x="142" y="117"/>
                  </a:cubicBezTo>
                  <a:cubicBezTo>
                    <a:pt x="142" y="116"/>
                    <a:pt x="143" y="115"/>
                    <a:pt x="143" y="114"/>
                  </a:cubicBezTo>
                  <a:cubicBezTo>
                    <a:pt x="142" y="113"/>
                    <a:pt x="142" y="112"/>
                    <a:pt x="141" y="112"/>
                  </a:cubicBezTo>
                  <a:cubicBezTo>
                    <a:pt x="141" y="111"/>
                    <a:pt x="139" y="112"/>
                    <a:pt x="138" y="111"/>
                  </a:cubicBezTo>
                  <a:cubicBezTo>
                    <a:pt x="138" y="111"/>
                    <a:pt x="138" y="110"/>
                    <a:pt x="138" y="110"/>
                  </a:cubicBezTo>
                  <a:cubicBezTo>
                    <a:pt x="138" y="109"/>
                    <a:pt x="139" y="108"/>
                    <a:pt x="140" y="108"/>
                  </a:cubicBezTo>
                  <a:cubicBezTo>
                    <a:pt x="140" y="108"/>
                    <a:pt x="142" y="108"/>
                    <a:pt x="143" y="108"/>
                  </a:cubicBezTo>
                  <a:cubicBezTo>
                    <a:pt x="143" y="108"/>
                    <a:pt x="144" y="108"/>
                    <a:pt x="144" y="108"/>
                  </a:cubicBezTo>
                  <a:cubicBezTo>
                    <a:pt x="145" y="107"/>
                    <a:pt x="144" y="106"/>
                    <a:pt x="144" y="105"/>
                  </a:cubicBezTo>
                  <a:cubicBezTo>
                    <a:pt x="143" y="105"/>
                    <a:pt x="141" y="105"/>
                    <a:pt x="141" y="104"/>
                  </a:cubicBezTo>
                  <a:cubicBezTo>
                    <a:pt x="140" y="104"/>
                    <a:pt x="139" y="103"/>
                    <a:pt x="139" y="103"/>
                  </a:cubicBezTo>
                  <a:cubicBezTo>
                    <a:pt x="139" y="102"/>
                    <a:pt x="140" y="102"/>
                    <a:pt x="140" y="101"/>
                  </a:cubicBezTo>
                  <a:cubicBezTo>
                    <a:pt x="141" y="101"/>
                    <a:pt x="143" y="101"/>
                    <a:pt x="144" y="101"/>
                  </a:cubicBezTo>
                  <a:cubicBezTo>
                    <a:pt x="145" y="101"/>
                    <a:pt x="146" y="101"/>
                    <a:pt x="147" y="101"/>
                  </a:cubicBezTo>
                  <a:cubicBezTo>
                    <a:pt x="147" y="100"/>
                    <a:pt x="148" y="99"/>
                    <a:pt x="148" y="98"/>
                  </a:cubicBezTo>
                  <a:cubicBezTo>
                    <a:pt x="148" y="98"/>
                    <a:pt x="149" y="96"/>
                    <a:pt x="150" y="96"/>
                  </a:cubicBezTo>
                  <a:cubicBezTo>
                    <a:pt x="151" y="95"/>
                    <a:pt x="155" y="95"/>
                    <a:pt x="156" y="96"/>
                  </a:cubicBezTo>
                  <a:cubicBezTo>
                    <a:pt x="157" y="96"/>
                    <a:pt x="159" y="97"/>
                    <a:pt x="160" y="97"/>
                  </a:cubicBezTo>
                  <a:cubicBezTo>
                    <a:pt x="161" y="97"/>
                    <a:pt x="162" y="96"/>
                    <a:pt x="162" y="95"/>
                  </a:cubicBezTo>
                  <a:cubicBezTo>
                    <a:pt x="163" y="94"/>
                    <a:pt x="163" y="92"/>
                    <a:pt x="164" y="90"/>
                  </a:cubicBezTo>
                  <a:cubicBezTo>
                    <a:pt x="164" y="89"/>
                    <a:pt x="164" y="87"/>
                    <a:pt x="165" y="86"/>
                  </a:cubicBezTo>
                  <a:cubicBezTo>
                    <a:pt x="165" y="86"/>
                    <a:pt x="167" y="85"/>
                    <a:pt x="167" y="84"/>
                  </a:cubicBezTo>
                  <a:cubicBezTo>
                    <a:pt x="168" y="83"/>
                    <a:pt x="169" y="82"/>
                    <a:pt x="169" y="81"/>
                  </a:cubicBezTo>
                  <a:cubicBezTo>
                    <a:pt x="171" y="81"/>
                    <a:pt x="175" y="81"/>
                    <a:pt x="177" y="81"/>
                  </a:cubicBezTo>
                  <a:cubicBezTo>
                    <a:pt x="178" y="82"/>
                    <a:pt x="180" y="82"/>
                    <a:pt x="181" y="83"/>
                  </a:cubicBezTo>
                  <a:cubicBezTo>
                    <a:pt x="182" y="83"/>
                    <a:pt x="185" y="83"/>
                    <a:pt x="185" y="84"/>
                  </a:cubicBezTo>
                  <a:cubicBezTo>
                    <a:pt x="186" y="85"/>
                    <a:pt x="188" y="86"/>
                    <a:pt x="189" y="87"/>
                  </a:cubicBezTo>
                  <a:cubicBezTo>
                    <a:pt x="190" y="88"/>
                    <a:pt x="191" y="90"/>
                    <a:pt x="192" y="91"/>
                  </a:cubicBezTo>
                  <a:cubicBezTo>
                    <a:pt x="193" y="92"/>
                    <a:pt x="196" y="92"/>
                    <a:pt x="198" y="92"/>
                  </a:cubicBezTo>
                  <a:cubicBezTo>
                    <a:pt x="198" y="92"/>
                    <a:pt x="199" y="91"/>
                    <a:pt x="200" y="91"/>
                  </a:cubicBezTo>
                  <a:cubicBezTo>
                    <a:pt x="200" y="90"/>
                    <a:pt x="202" y="91"/>
                    <a:pt x="203" y="91"/>
                  </a:cubicBezTo>
                  <a:cubicBezTo>
                    <a:pt x="204" y="91"/>
                    <a:pt x="205" y="89"/>
                    <a:pt x="206" y="89"/>
                  </a:cubicBezTo>
                  <a:cubicBezTo>
                    <a:pt x="207" y="89"/>
                    <a:pt x="209" y="89"/>
                    <a:pt x="210" y="89"/>
                  </a:cubicBezTo>
                  <a:cubicBezTo>
                    <a:pt x="210" y="88"/>
                    <a:pt x="211" y="87"/>
                    <a:pt x="212" y="86"/>
                  </a:cubicBezTo>
                  <a:cubicBezTo>
                    <a:pt x="213" y="86"/>
                    <a:pt x="217" y="86"/>
                    <a:pt x="218" y="87"/>
                  </a:cubicBezTo>
                  <a:cubicBezTo>
                    <a:pt x="219" y="87"/>
                    <a:pt x="219" y="89"/>
                    <a:pt x="219" y="90"/>
                  </a:cubicBezTo>
                  <a:cubicBezTo>
                    <a:pt x="220" y="91"/>
                    <a:pt x="219" y="93"/>
                    <a:pt x="218" y="94"/>
                  </a:cubicBezTo>
                  <a:cubicBezTo>
                    <a:pt x="218" y="95"/>
                    <a:pt x="216" y="95"/>
                    <a:pt x="215" y="95"/>
                  </a:cubicBezTo>
                  <a:cubicBezTo>
                    <a:pt x="215" y="96"/>
                    <a:pt x="214" y="97"/>
                    <a:pt x="214" y="98"/>
                  </a:cubicBezTo>
                  <a:cubicBezTo>
                    <a:pt x="214" y="99"/>
                    <a:pt x="215" y="100"/>
                    <a:pt x="216" y="101"/>
                  </a:cubicBezTo>
                  <a:cubicBezTo>
                    <a:pt x="217" y="101"/>
                    <a:pt x="221" y="100"/>
                    <a:pt x="221" y="101"/>
                  </a:cubicBezTo>
                  <a:cubicBezTo>
                    <a:pt x="222" y="101"/>
                    <a:pt x="220" y="103"/>
                    <a:pt x="220" y="104"/>
                  </a:cubicBezTo>
                  <a:cubicBezTo>
                    <a:pt x="221" y="105"/>
                    <a:pt x="223" y="105"/>
                    <a:pt x="224" y="105"/>
                  </a:cubicBezTo>
                  <a:cubicBezTo>
                    <a:pt x="225" y="105"/>
                    <a:pt x="227" y="103"/>
                    <a:pt x="228" y="104"/>
                  </a:cubicBezTo>
                  <a:cubicBezTo>
                    <a:pt x="229" y="104"/>
                    <a:pt x="230" y="105"/>
                    <a:pt x="230" y="105"/>
                  </a:cubicBezTo>
                  <a:cubicBezTo>
                    <a:pt x="230" y="106"/>
                    <a:pt x="228" y="108"/>
                    <a:pt x="229" y="108"/>
                  </a:cubicBezTo>
                  <a:cubicBezTo>
                    <a:pt x="229" y="109"/>
                    <a:pt x="230" y="110"/>
                    <a:pt x="230" y="110"/>
                  </a:cubicBezTo>
                  <a:cubicBezTo>
                    <a:pt x="230" y="111"/>
                    <a:pt x="229" y="112"/>
                    <a:pt x="229" y="113"/>
                  </a:cubicBezTo>
                  <a:cubicBezTo>
                    <a:pt x="229" y="114"/>
                    <a:pt x="231" y="115"/>
                    <a:pt x="232" y="115"/>
                  </a:cubicBezTo>
                  <a:cubicBezTo>
                    <a:pt x="233" y="116"/>
                    <a:pt x="235" y="115"/>
                    <a:pt x="236" y="116"/>
                  </a:cubicBezTo>
                  <a:cubicBezTo>
                    <a:pt x="237" y="116"/>
                    <a:pt x="239" y="119"/>
                    <a:pt x="239" y="119"/>
                  </a:cubicBezTo>
                  <a:cubicBezTo>
                    <a:pt x="239" y="119"/>
                    <a:pt x="238" y="122"/>
                    <a:pt x="238" y="123"/>
                  </a:cubicBezTo>
                  <a:cubicBezTo>
                    <a:pt x="238" y="124"/>
                    <a:pt x="239" y="125"/>
                    <a:pt x="239" y="126"/>
                  </a:cubicBezTo>
                  <a:cubicBezTo>
                    <a:pt x="239" y="127"/>
                    <a:pt x="238" y="128"/>
                    <a:pt x="238" y="129"/>
                  </a:cubicBezTo>
                  <a:cubicBezTo>
                    <a:pt x="238" y="129"/>
                    <a:pt x="239" y="130"/>
                    <a:pt x="239" y="130"/>
                  </a:cubicBezTo>
                  <a:cubicBezTo>
                    <a:pt x="239" y="130"/>
                    <a:pt x="240" y="129"/>
                    <a:pt x="240" y="129"/>
                  </a:cubicBezTo>
                  <a:cubicBezTo>
                    <a:pt x="241" y="128"/>
                    <a:pt x="242" y="128"/>
                    <a:pt x="243" y="127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44" y="127"/>
                    <a:pt x="244" y="127"/>
                    <a:pt x="244" y="126"/>
                  </a:cubicBezTo>
                  <a:cubicBezTo>
                    <a:pt x="246" y="126"/>
                    <a:pt x="247" y="125"/>
                    <a:pt x="249" y="125"/>
                  </a:cubicBezTo>
                  <a:cubicBezTo>
                    <a:pt x="252" y="125"/>
                    <a:pt x="253" y="126"/>
                    <a:pt x="255" y="127"/>
                  </a:cubicBezTo>
                  <a:cubicBezTo>
                    <a:pt x="255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8" y="126"/>
                    <a:pt x="259" y="125"/>
                    <a:pt x="261" y="125"/>
                  </a:cubicBezTo>
                  <a:cubicBezTo>
                    <a:pt x="261" y="125"/>
                    <a:pt x="262" y="125"/>
                    <a:pt x="262" y="125"/>
                  </a:cubicBezTo>
                  <a:cubicBezTo>
                    <a:pt x="264" y="125"/>
                    <a:pt x="267" y="126"/>
                    <a:pt x="269" y="127"/>
                  </a:cubicBezTo>
                  <a:cubicBezTo>
                    <a:pt x="271" y="128"/>
                    <a:pt x="272" y="130"/>
                    <a:pt x="272" y="131"/>
                  </a:cubicBezTo>
                  <a:cubicBezTo>
                    <a:pt x="272" y="131"/>
                    <a:pt x="273" y="132"/>
                    <a:pt x="273" y="132"/>
                  </a:cubicBezTo>
                  <a:cubicBezTo>
                    <a:pt x="273" y="132"/>
                    <a:pt x="274" y="132"/>
                    <a:pt x="275" y="132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5" y="132"/>
                    <a:pt x="276" y="132"/>
                    <a:pt x="277" y="132"/>
                  </a:cubicBezTo>
                  <a:cubicBezTo>
                    <a:pt x="278" y="132"/>
                    <a:pt x="279" y="132"/>
                    <a:pt x="280" y="133"/>
                  </a:cubicBezTo>
                  <a:cubicBezTo>
                    <a:pt x="282" y="134"/>
                    <a:pt x="285" y="137"/>
                    <a:pt x="286" y="140"/>
                  </a:cubicBezTo>
                  <a:cubicBezTo>
                    <a:pt x="287" y="142"/>
                    <a:pt x="287" y="147"/>
                    <a:pt x="285" y="149"/>
                  </a:cubicBezTo>
                  <a:cubicBezTo>
                    <a:pt x="285" y="151"/>
                    <a:pt x="283" y="152"/>
                    <a:pt x="282" y="152"/>
                  </a:cubicBezTo>
                  <a:cubicBezTo>
                    <a:pt x="282" y="152"/>
                    <a:pt x="282" y="152"/>
                    <a:pt x="282" y="153"/>
                  </a:cubicBezTo>
                  <a:cubicBezTo>
                    <a:pt x="281" y="153"/>
                    <a:pt x="281" y="154"/>
                    <a:pt x="281" y="154"/>
                  </a:cubicBezTo>
                  <a:cubicBezTo>
                    <a:pt x="281" y="154"/>
                    <a:pt x="281" y="155"/>
                    <a:pt x="281" y="156"/>
                  </a:cubicBezTo>
                  <a:cubicBezTo>
                    <a:pt x="281" y="156"/>
                    <a:pt x="282" y="156"/>
                    <a:pt x="282" y="156"/>
                  </a:cubicBezTo>
                  <a:cubicBezTo>
                    <a:pt x="283" y="156"/>
                    <a:pt x="283" y="156"/>
                    <a:pt x="284" y="156"/>
                  </a:cubicBezTo>
                  <a:cubicBezTo>
                    <a:pt x="285" y="156"/>
                    <a:pt x="287" y="157"/>
                    <a:pt x="289" y="158"/>
                  </a:cubicBezTo>
                  <a:cubicBezTo>
                    <a:pt x="290" y="159"/>
                    <a:pt x="290" y="160"/>
                    <a:pt x="291" y="161"/>
                  </a:cubicBezTo>
                  <a:cubicBezTo>
                    <a:pt x="291" y="161"/>
                    <a:pt x="291" y="161"/>
                    <a:pt x="291" y="161"/>
                  </a:cubicBezTo>
                  <a:cubicBezTo>
                    <a:pt x="291" y="161"/>
                    <a:pt x="292" y="162"/>
                    <a:pt x="292" y="162"/>
                  </a:cubicBezTo>
                  <a:cubicBezTo>
                    <a:pt x="293" y="161"/>
                    <a:pt x="294" y="161"/>
                    <a:pt x="294" y="161"/>
                  </a:cubicBezTo>
                  <a:cubicBezTo>
                    <a:pt x="295" y="160"/>
                    <a:pt x="296" y="160"/>
                    <a:pt x="297" y="160"/>
                  </a:cubicBezTo>
                  <a:cubicBezTo>
                    <a:pt x="300" y="159"/>
                    <a:pt x="302" y="158"/>
                    <a:pt x="304" y="158"/>
                  </a:cubicBezTo>
                  <a:cubicBezTo>
                    <a:pt x="304" y="158"/>
                    <a:pt x="304" y="158"/>
                    <a:pt x="304" y="158"/>
                  </a:cubicBezTo>
                  <a:cubicBezTo>
                    <a:pt x="306" y="158"/>
                    <a:pt x="309" y="159"/>
                    <a:pt x="312" y="160"/>
                  </a:cubicBezTo>
                  <a:cubicBezTo>
                    <a:pt x="313" y="160"/>
                    <a:pt x="313" y="160"/>
                    <a:pt x="313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5" y="161"/>
                    <a:pt x="317" y="162"/>
                    <a:pt x="319" y="163"/>
                  </a:cubicBezTo>
                  <a:cubicBezTo>
                    <a:pt x="320" y="164"/>
                    <a:pt x="321" y="166"/>
                    <a:pt x="321" y="167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8"/>
                    <a:pt x="322" y="169"/>
                    <a:pt x="322" y="170"/>
                  </a:cubicBezTo>
                  <a:cubicBezTo>
                    <a:pt x="323" y="170"/>
                    <a:pt x="323" y="170"/>
                    <a:pt x="323" y="170"/>
                  </a:cubicBezTo>
                  <a:cubicBezTo>
                    <a:pt x="323" y="170"/>
                    <a:pt x="323" y="170"/>
                    <a:pt x="324" y="170"/>
                  </a:cubicBezTo>
                  <a:cubicBezTo>
                    <a:pt x="324" y="170"/>
                    <a:pt x="325" y="170"/>
                    <a:pt x="325" y="170"/>
                  </a:cubicBezTo>
                  <a:cubicBezTo>
                    <a:pt x="326" y="170"/>
                    <a:pt x="326" y="170"/>
                    <a:pt x="326" y="170"/>
                  </a:cubicBezTo>
                  <a:cubicBezTo>
                    <a:pt x="326" y="170"/>
                    <a:pt x="326" y="170"/>
                    <a:pt x="326" y="170"/>
                  </a:cubicBezTo>
                  <a:cubicBezTo>
                    <a:pt x="327" y="170"/>
                    <a:pt x="328" y="169"/>
                    <a:pt x="329" y="169"/>
                  </a:cubicBezTo>
                  <a:cubicBezTo>
                    <a:pt x="329" y="169"/>
                    <a:pt x="330" y="169"/>
                    <a:pt x="330" y="169"/>
                  </a:cubicBezTo>
                  <a:cubicBezTo>
                    <a:pt x="332" y="169"/>
                    <a:pt x="335" y="170"/>
                    <a:pt x="337" y="171"/>
                  </a:cubicBezTo>
                  <a:cubicBezTo>
                    <a:pt x="339" y="172"/>
                    <a:pt x="340" y="173"/>
                    <a:pt x="341" y="174"/>
                  </a:cubicBezTo>
                  <a:cubicBezTo>
                    <a:pt x="347" y="165"/>
                    <a:pt x="347" y="165"/>
                    <a:pt x="347" y="165"/>
                  </a:cubicBezTo>
                  <a:cubicBezTo>
                    <a:pt x="367" y="179"/>
                    <a:pt x="367" y="179"/>
                    <a:pt x="367" y="179"/>
                  </a:cubicBezTo>
                  <a:cubicBezTo>
                    <a:pt x="359" y="192"/>
                    <a:pt x="359" y="192"/>
                    <a:pt x="359" y="192"/>
                  </a:cubicBezTo>
                  <a:cubicBezTo>
                    <a:pt x="359" y="193"/>
                    <a:pt x="359" y="193"/>
                    <a:pt x="360" y="193"/>
                  </a:cubicBezTo>
                  <a:cubicBezTo>
                    <a:pt x="360" y="194"/>
                    <a:pt x="360" y="196"/>
                    <a:pt x="360" y="198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60" y="200"/>
                    <a:pt x="360" y="200"/>
                    <a:pt x="360" y="201"/>
                  </a:cubicBezTo>
                  <a:cubicBezTo>
                    <a:pt x="360" y="201"/>
                    <a:pt x="360" y="202"/>
                    <a:pt x="360" y="203"/>
                  </a:cubicBezTo>
                  <a:cubicBezTo>
                    <a:pt x="360" y="203"/>
                    <a:pt x="361" y="204"/>
                    <a:pt x="361" y="205"/>
                  </a:cubicBezTo>
                  <a:cubicBezTo>
                    <a:pt x="361" y="206"/>
                    <a:pt x="361" y="207"/>
                    <a:pt x="362" y="207"/>
                  </a:cubicBezTo>
                  <a:cubicBezTo>
                    <a:pt x="362" y="207"/>
                    <a:pt x="362" y="208"/>
                    <a:pt x="362" y="208"/>
                  </a:cubicBezTo>
                  <a:cubicBezTo>
                    <a:pt x="362" y="209"/>
                    <a:pt x="363" y="211"/>
                    <a:pt x="362" y="213"/>
                  </a:cubicBezTo>
                  <a:cubicBezTo>
                    <a:pt x="362" y="215"/>
                    <a:pt x="360" y="218"/>
                    <a:pt x="359" y="219"/>
                  </a:cubicBezTo>
                  <a:cubicBezTo>
                    <a:pt x="357" y="220"/>
                    <a:pt x="356" y="220"/>
                    <a:pt x="355" y="221"/>
                  </a:cubicBezTo>
                  <a:cubicBezTo>
                    <a:pt x="354" y="221"/>
                    <a:pt x="354" y="221"/>
                    <a:pt x="354" y="221"/>
                  </a:cubicBezTo>
                  <a:cubicBezTo>
                    <a:pt x="354" y="221"/>
                    <a:pt x="354" y="222"/>
                    <a:pt x="353" y="222"/>
                  </a:cubicBezTo>
                  <a:cubicBezTo>
                    <a:pt x="354" y="224"/>
                    <a:pt x="354" y="225"/>
                    <a:pt x="354" y="227"/>
                  </a:cubicBezTo>
                  <a:cubicBezTo>
                    <a:pt x="354" y="227"/>
                    <a:pt x="354" y="227"/>
                    <a:pt x="354" y="227"/>
                  </a:cubicBezTo>
                  <a:cubicBezTo>
                    <a:pt x="354" y="227"/>
                    <a:pt x="354" y="228"/>
                    <a:pt x="353" y="229"/>
                  </a:cubicBezTo>
                  <a:cubicBezTo>
                    <a:pt x="352" y="236"/>
                    <a:pt x="352" y="236"/>
                    <a:pt x="352" y="236"/>
                  </a:cubicBezTo>
                  <a:cubicBezTo>
                    <a:pt x="350" y="235"/>
                    <a:pt x="350" y="235"/>
                    <a:pt x="350" y="235"/>
                  </a:cubicBezTo>
                  <a:cubicBezTo>
                    <a:pt x="350" y="235"/>
                    <a:pt x="350" y="236"/>
                    <a:pt x="349" y="236"/>
                  </a:cubicBezTo>
                  <a:cubicBezTo>
                    <a:pt x="348" y="238"/>
                    <a:pt x="345" y="239"/>
                    <a:pt x="344" y="239"/>
                  </a:cubicBezTo>
                  <a:cubicBezTo>
                    <a:pt x="344" y="240"/>
                    <a:pt x="343" y="240"/>
                    <a:pt x="343" y="240"/>
                  </a:cubicBezTo>
                  <a:cubicBezTo>
                    <a:pt x="343" y="241"/>
                    <a:pt x="342" y="242"/>
                    <a:pt x="342" y="242"/>
                  </a:cubicBezTo>
                  <a:cubicBezTo>
                    <a:pt x="342" y="243"/>
                    <a:pt x="342" y="245"/>
                    <a:pt x="342" y="246"/>
                  </a:cubicBezTo>
                  <a:cubicBezTo>
                    <a:pt x="342" y="246"/>
                    <a:pt x="341" y="247"/>
                    <a:pt x="341" y="247"/>
                  </a:cubicBezTo>
                  <a:cubicBezTo>
                    <a:pt x="341" y="249"/>
                    <a:pt x="340" y="250"/>
                    <a:pt x="340" y="250"/>
                  </a:cubicBezTo>
                  <a:cubicBezTo>
                    <a:pt x="340" y="251"/>
                    <a:pt x="339" y="254"/>
                    <a:pt x="339" y="256"/>
                  </a:cubicBezTo>
                  <a:cubicBezTo>
                    <a:pt x="339" y="256"/>
                    <a:pt x="339" y="256"/>
                    <a:pt x="339" y="256"/>
                  </a:cubicBezTo>
                  <a:cubicBezTo>
                    <a:pt x="338" y="257"/>
                    <a:pt x="338" y="259"/>
                    <a:pt x="338" y="260"/>
                  </a:cubicBezTo>
                  <a:cubicBezTo>
                    <a:pt x="339" y="261"/>
                    <a:pt x="339" y="264"/>
                    <a:pt x="340" y="265"/>
                  </a:cubicBezTo>
                  <a:cubicBezTo>
                    <a:pt x="340" y="266"/>
                    <a:pt x="342" y="267"/>
                    <a:pt x="342" y="268"/>
                  </a:cubicBezTo>
                  <a:cubicBezTo>
                    <a:pt x="343" y="269"/>
                    <a:pt x="343" y="271"/>
                    <a:pt x="343" y="272"/>
                  </a:cubicBezTo>
                  <a:cubicBezTo>
                    <a:pt x="343" y="273"/>
                    <a:pt x="344" y="275"/>
                    <a:pt x="345" y="276"/>
                  </a:cubicBezTo>
                  <a:cubicBezTo>
                    <a:pt x="346" y="277"/>
                    <a:pt x="348" y="279"/>
                    <a:pt x="349" y="279"/>
                  </a:cubicBezTo>
                  <a:cubicBezTo>
                    <a:pt x="350" y="279"/>
                    <a:pt x="350" y="279"/>
                    <a:pt x="351" y="279"/>
                  </a:cubicBezTo>
                  <a:cubicBezTo>
                    <a:pt x="351" y="278"/>
                    <a:pt x="352" y="277"/>
                    <a:pt x="353" y="277"/>
                  </a:cubicBezTo>
                  <a:cubicBezTo>
                    <a:pt x="353" y="277"/>
                    <a:pt x="354" y="276"/>
                    <a:pt x="354" y="276"/>
                  </a:cubicBezTo>
                  <a:cubicBezTo>
                    <a:pt x="355" y="275"/>
                    <a:pt x="356" y="275"/>
                    <a:pt x="356" y="274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4"/>
                    <a:pt x="357" y="273"/>
                    <a:pt x="357" y="273"/>
                  </a:cubicBezTo>
                  <a:cubicBezTo>
                    <a:pt x="358" y="272"/>
                    <a:pt x="359" y="271"/>
                    <a:pt x="361" y="270"/>
                  </a:cubicBezTo>
                  <a:cubicBezTo>
                    <a:pt x="361" y="270"/>
                    <a:pt x="361" y="270"/>
                    <a:pt x="361" y="270"/>
                  </a:cubicBezTo>
                  <a:cubicBezTo>
                    <a:pt x="362" y="269"/>
                    <a:pt x="363" y="268"/>
                    <a:pt x="363" y="268"/>
                  </a:cubicBezTo>
                  <a:cubicBezTo>
                    <a:pt x="364" y="267"/>
                    <a:pt x="365" y="266"/>
                    <a:pt x="366" y="265"/>
                  </a:cubicBezTo>
                  <a:cubicBezTo>
                    <a:pt x="367" y="264"/>
                    <a:pt x="368" y="262"/>
                    <a:pt x="368" y="261"/>
                  </a:cubicBezTo>
                  <a:cubicBezTo>
                    <a:pt x="369" y="261"/>
                    <a:pt x="370" y="260"/>
                    <a:pt x="371" y="259"/>
                  </a:cubicBezTo>
                  <a:cubicBezTo>
                    <a:pt x="371" y="259"/>
                    <a:pt x="373" y="259"/>
                    <a:pt x="374" y="259"/>
                  </a:cubicBezTo>
                  <a:cubicBezTo>
                    <a:pt x="375" y="260"/>
                    <a:pt x="376" y="261"/>
                    <a:pt x="377" y="262"/>
                  </a:cubicBezTo>
                  <a:cubicBezTo>
                    <a:pt x="378" y="263"/>
                    <a:pt x="379" y="266"/>
                    <a:pt x="380" y="267"/>
                  </a:cubicBezTo>
                  <a:cubicBezTo>
                    <a:pt x="380" y="268"/>
                    <a:pt x="380" y="268"/>
                    <a:pt x="380" y="269"/>
                  </a:cubicBezTo>
                  <a:cubicBezTo>
                    <a:pt x="380" y="269"/>
                    <a:pt x="380" y="269"/>
                    <a:pt x="380" y="269"/>
                  </a:cubicBezTo>
                  <a:cubicBezTo>
                    <a:pt x="381" y="270"/>
                    <a:pt x="381" y="272"/>
                    <a:pt x="381" y="273"/>
                  </a:cubicBezTo>
                  <a:cubicBezTo>
                    <a:pt x="382" y="274"/>
                    <a:pt x="383" y="275"/>
                    <a:pt x="384" y="276"/>
                  </a:cubicBezTo>
                  <a:cubicBezTo>
                    <a:pt x="385" y="276"/>
                    <a:pt x="387" y="276"/>
                    <a:pt x="388" y="276"/>
                  </a:cubicBezTo>
                  <a:cubicBezTo>
                    <a:pt x="389" y="277"/>
                    <a:pt x="390" y="278"/>
                    <a:pt x="391" y="278"/>
                  </a:cubicBezTo>
                  <a:cubicBezTo>
                    <a:pt x="392" y="279"/>
                    <a:pt x="393" y="282"/>
                    <a:pt x="394" y="283"/>
                  </a:cubicBezTo>
                  <a:cubicBezTo>
                    <a:pt x="395" y="283"/>
                    <a:pt x="397" y="283"/>
                    <a:pt x="399" y="284"/>
                  </a:cubicBezTo>
                  <a:cubicBezTo>
                    <a:pt x="399" y="284"/>
                    <a:pt x="400" y="285"/>
                    <a:pt x="401" y="285"/>
                  </a:cubicBezTo>
                  <a:cubicBezTo>
                    <a:pt x="402" y="285"/>
                    <a:pt x="403" y="285"/>
                    <a:pt x="404" y="284"/>
                  </a:cubicBezTo>
                  <a:cubicBezTo>
                    <a:pt x="404" y="283"/>
                    <a:pt x="404" y="282"/>
                    <a:pt x="404" y="281"/>
                  </a:cubicBezTo>
                  <a:cubicBezTo>
                    <a:pt x="403" y="281"/>
                    <a:pt x="402" y="280"/>
                    <a:pt x="402" y="280"/>
                  </a:cubicBezTo>
                  <a:cubicBezTo>
                    <a:pt x="402" y="279"/>
                    <a:pt x="403" y="278"/>
                    <a:pt x="403" y="277"/>
                  </a:cubicBezTo>
                  <a:cubicBezTo>
                    <a:pt x="404" y="277"/>
                    <a:pt x="406" y="277"/>
                    <a:pt x="406" y="277"/>
                  </a:cubicBezTo>
                  <a:cubicBezTo>
                    <a:pt x="407" y="278"/>
                    <a:pt x="408" y="278"/>
                    <a:pt x="408" y="279"/>
                  </a:cubicBezTo>
                  <a:cubicBezTo>
                    <a:pt x="408" y="280"/>
                    <a:pt x="409" y="282"/>
                    <a:pt x="409" y="282"/>
                  </a:cubicBezTo>
                  <a:cubicBezTo>
                    <a:pt x="409" y="283"/>
                    <a:pt x="408" y="285"/>
                    <a:pt x="408" y="286"/>
                  </a:cubicBezTo>
                  <a:cubicBezTo>
                    <a:pt x="409" y="287"/>
                    <a:pt x="411" y="288"/>
                    <a:pt x="411" y="289"/>
                  </a:cubicBezTo>
                  <a:cubicBezTo>
                    <a:pt x="412" y="289"/>
                    <a:pt x="414" y="289"/>
                    <a:pt x="415" y="289"/>
                  </a:cubicBezTo>
                  <a:cubicBezTo>
                    <a:pt x="416" y="289"/>
                    <a:pt x="418" y="288"/>
                    <a:pt x="418" y="287"/>
                  </a:cubicBezTo>
                  <a:cubicBezTo>
                    <a:pt x="419" y="287"/>
                    <a:pt x="419" y="285"/>
                    <a:pt x="420" y="285"/>
                  </a:cubicBezTo>
                  <a:cubicBezTo>
                    <a:pt x="421" y="284"/>
                    <a:pt x="425" y="284"/>
                    <a:pt x="427" y="284"/>
                  </a:cubicBezTo>
                  <a:cubicBezTo>
                    <a:pt x="428" y="284"/>
                    <a:pt x="431" y="283"/>
                    <a:pt x="432" y="283"/>
                  </a:cubicBezTo>
                  <a:cubicBezTo>
                    <a:pt x="433" y="283"/>
                    <a:pt x="436" y="284"/>
                    <a:pt x="437" y="285"/>
                  </a:cubicBezTo>
                  <a:cubicBezTo>
                    <a:pt x="438" y="285"/>
                    <a:pt x="440" y="285"/>
                    <a:pt x="441" y="285"/>
                  </a:cubicBezTo>
                  <a:cubicBezTo>
                    <a:pt x="442" y="285"/>
                    <a:pt x="443" y="287"/>
                    <a:pt x="444" y="287"/>
                  </a:cubicBezTo>
                  <a:cubicBezTo>
                    <a:pt x="445" y="288"/>
                    <a:pt x="448" y="290"/>
                    <a:pt x="449" y="292"/>
                  </a:cubicBezTo>
                  <a:cubicBezTo>
                    <a:pt x="449" y="292"/>
                    <a:pt x="449" y="294"/>
                    <a:pt x="449" y="295"/>
                  </a:cubicBezTo>
                  <a:cubicBezTo>
                    <a:pt x="450" y="295"/>
                    <a:pt x="452" y="294"/>
                    <a:pt x="453" y="294"/>
                  </a:cubicBezTo>
                  <a:cubicBezTo>
                    <a:pt x="454" y="294"/>
                    <a:pt x="455" y="295"/>
                    <a:pt x="455" y="296"/>
                  </a:cubicBezTo>
                  <a:cubicBezTo>
                    <a:pt x="456" y="297"/>
                    <a:pt x="456" y="299"/>
                    <a:pt x="457" y="299"/>
                  </a:cubicBezTo>
                  <a:cubicBezTo>
                    <a:pt x="458" y="300"/>
                    <a:pt x="459" y="301"/>
                    <a:pt x="460" y="300"/>
                  </a:cubicBezTo>
                  <a:cubicBezTo>
                    <a:pt x="461" y="300"/>
                    <a:pt x="461" y="298"/>
                    <a:pt x="461" y="297"/>
                  </a:cubicBezTo>
                  <a:cubicBezTo>
                    <a:pt x="461" y="296"/>
                    <a:pt x="459" y="295"/>
                    <a:pt x="459" y="295"/>
                  </a:cubicBezTo>
                  <a:cubicBezTo>
                    <a:pt x="459" y="294"/>
                    <a:pt x="460" y="292"/>
                    <a:pt x="461" y="292"/>
                  </a:cubicBezTo>
                  <a:cubicBezTo>
                    <a:pt x="462" y="291"/>
                    <a:pt x="464" y="292"/>
                    <a:pt x="465" y="292"/>
                  </a:cubicBezTo>
                  <a:cubicBezTo>
                    <a:pt x="466" y="293"/>
                    <a:pt x="466" y="296"/>
                    <a:pt x="467" y="297"/>
                  </a:cubicBezTo>
                  <a:cubicBezTo>
                    <a:pt x="468" y="298"/>
                    <a:pt x="471" y="298"/>
                    <a:pt x="472" y="299"/>
                  </a:cubicBezTo>
                  <a:cubicBezTo>
                    <a:pt x="473" y="299"/>
                    <a:pt x="474" y="301"/>
                    <a:pt x="475" y="302"/>
                  </a:cubicBezTo>
                  <a:cubicBezTo>
                    <a:pt x="475" y="303"/>
                    <a:pt x="476" y="304"/>
                    <a:pt x="477" y="304"/>
                  </a:cubicBezTo>
                  <a:cubicBezTo>
                    <a:pt x="478" y="305"/>
                    <a:pt x="480" y="305"/>
                    <a:pt x="481" y="304"/>
                  </a:cubicBezTo>
                  <a:cubicBezTo>
                    <a:pt x="482" y="304"/>
                    <a:pt x="481" y="302"/>
                    <a:pt x="481" y="301"/>
                  </a:cubicBezTo>
                  <a:cubicBezTo>
                    <a:pt x="481" y="299"/>
                    <a:pt x="479" y="297"/>
                    <a:pt x="479" y="296"/>
                  </a:cubicBezTo>
                  <a:cubicBezTo>
                    <a:pt x="478" y="295"/>
                    <a:pt x="476" y="293"/>
                    <a:pt x="476" y="291"/>
                  </a:cubicBezTo>
                  <a:cubicBezTo>
                    <a:pt x="476" y="290"/>
                    <a:pt x="477" y="288"/>
                    <a:pt x="476" y="286"/>
                  </a:cubicBezTo>
                  <a:cubicBezTo>
                    <a:pt x="476" y="285"/>
                    <a:pt x="474" y="284"/>
                    <a:pt x="473" y="283"/>
                  </a:cubicBezTo>
                  <a:cubicBezTo>
                    <a:pt x="472" y="282"/>
                    <a:pt x="470" y="281"/>
                    <a:pt x="469" y="280"/>
                  </a:cubicBezTo>
                  <a:cubicBezTo>
                    <a:pt x="468" y="279"/>
                    <a:pt x="465" y="278"/>
                    <a:pt x="464" y="277"/>
                  </a:cubicBezTo>
                  <a:cubicBezTo>
                    <a:pt x="463" y="275"/>
                    <a:pt x="462" y="273"/>
                    <a:pt x="462" y="271"/>
                  </a:cubicBezTo>
                  <a:cubicBezTo>
                    <a:pt x="462" y="270"/>
                    <a:pt x="462" y="268"/>
                    <a:pt x="463" y="267"/>
                  </a:cubicBezTo>
                  <a:cubicBezTo>
                    <a:pt x="463" y="266"/>
                    <a:pt x="463" y="264"/>
                    <a:pt x="463" y="264"/>
                  </a:cubicBezTo>
                  <a:cubicBezTo>
                    <a:pt x="463" y="263"/>
                    <a:pt x="462" y="262"/>
                    <a:pt x="461" y="262"/>
                  </a:cubicBezTo>
                  <a:cubicBezTo>
                    <a:pt x="461" y="261"/>
                    <a:pt x="459" y="262"/>
                    <a:pt x="458" y="261"/>
                  </a:cubicBezTo>
                  <a:cubicBezTo>
                    <a:pt x="458" y="261"/>
                    <a:pt x="457" y="259"/>
                    <a:pt x="457" y="259"/>
                  </a:cubicBezTo>
                  <a:cubicBezTo>
                    <a:pt x="457" y="257"/>
                    <a:pt x="459" y="255"/>
                    <a:pt x="459" y="254"/>
                  </a:cubicBezTo>
                  <a:cubicBezTo>
                    <a:pt x="459" y="253"/>
                    <a:pt x="459" y="251"/>
                    <a:pt x="459" y="250"/>
                  </a:cubicBezTo>
                  <a:cubicBezTo>
                    <a:pt x="459" y="248"/>
                    <a:pt x="457" y="246"/>
                    <a:pt x="455" y="244"/>
                  </a:cubicBezTo>
                  <a:cubicBezTo>
                    <a:pt x="454" y="243"/>
                    <a:pt x="449" y="241"/>
                    <a:pt x="447" y="239"/>
                  </a:cubicBezTo>
                  <a:cubicBezTo>
                    <a:pt x="446" y="238"/>
                    <a:pt x="444" y="236"/>
                    <a:pt x="443" y="235"/>
                  </a:cubicBezTo>
                  <a:cubicBezTo>
                    <a:pt x="441" y="234"/>
                    <a:pt x="438" y="232"/>
                    <a:pt x="437" y="231"/>
                  </a:cubicBezTo>
                  <a:cubicBezTo>
                    <a:pt x="435" y="228"/>
                    <a:pt x="435" y="223"/>
                    <a:pt x="434" y="220"/>
                  </a:cubicBezTo>
                  <a:cubicBezTo>
                    <a:pt x="433" y="219"/>
                    <a:pt x="432" y="216"/>
                    <a:pt x="432" y="214"/>
                  </a:cubicBezTo>
                  <a:cubicBezTo>
                    <a:pt x="432" y="213"/>
                    <a:pt x="431" y="210"/>
                    <a:pt x="431" y="209"/>
                  </a:cubicBezTo>
                  <a:cubicBezTo>
                    <a:pt x="430" y="208"/>
                    <a:pt x="428" y="207"/>
                    <a:pt x="427" y="206"/>
                  </a:cubicBezTo>
                  <a:cubicBezTo>
                    <a:pt x="427" y="205"/>
                    <a:pt x="427" y="202"/>
                    <a:pt x="426" y="201"/>
                  </a:cubicBezTo>
                  <a:cubicBezTo>
                    <a:pt x="426" y="200"/>
                    <a:pt x="426" y="198"/>
                    <a:pt x="426" y="197"/>
                  </a:cubicBezTo>
                  <a:cubicBezTo>
                    <a:pt x="425" y="195"/>
                    <a:pt x="422" y="193"/>
                    <a:pt x="422" y="193"/>
                  </a:cubicBezTo>
                  <a:cubicBezTo>
                    <a:pt x="422" y="193"/>
                    <a:pt x="420" y="191"/>
                    <a:pt x="420" y="190"/>
                  </a:cubicBezTo>
                  <a:cubicBezTo>
                    <a:pt x="420" y="189"/>
                    <a:pt x="421" y="188"/>
                    <a:pt x="421" y="187"/>
                  </a:cubicBezTo>
                  <a:cubicBezTo>
                    <a:pt x="421" y="186"/>
                    <a:pt x="423" y="185"/>
                    <a:pt x="423" y="184"/>
                  </a:cubicBezTo>
                  <a:cubicBezTo>
                    <a:pt x="424" y="183"/>
                    <a:pt x="425" y="181"/>
                    <a:pt x="425" y="180"/>
                  </a:cubicBezTo>
                  <a:cubicBezTo>
                    <a:pt x="426" y="179"/>
                    <a:pt x="427" y="177"/>
                    <a:pt x="426" y="175"/>
                  </a:cubicBezTo>
                  <a:cubicBezTo>
                    <a:pt x="426" y="174"/>
                    <a:pt x="424" y="174"/>
                    <a:pt x="424" y="173"/>
                  </a:cubicBezTo>
                  <a:cubicBezTo>
                    <a:pt x="423" y="172"/>
                    <a:pt x="422" y="171"/>
                    <a:pt x="422" y="171"/>
                  </a:cubicBezTo>
                  <a:cubicBezTo>
                    <a:pt x="422" y="170"/>
                    <a:pt x="423" y="169"/>
                    <a:pt x="423" y="168"/>
                  </a:cubicBezTo>
                  <a:cubicBezTo>
                    <a:pt x="423" y="167"/>
                    <a:pt x="422" y="166"/>
                    <a:pt x="422" y="165"/>
                  </a:cubicBezTo>
                  <a:cubicBezTo>
                    <a:pt x="423" y="164"/>
                    <a:pt x="424" y="163"/>
                    <a:pt x="425" y="162"/>
                  </a:cubicBezTo>
                  <a:cubicBezTo>
                    <a:pt x="425" y="161"/>
                    <a:pt x="426" y="158"/>
                    <a:pt x="426" y="157"/>
                  </a:cubicBezTo>
                  <a:cubicBezTo>
                    <a:pt x="425" y="156"/>
                    <a:pt x="423" y="155"/>
                    <a:pt x="423" y="154"/>
                  </a:cubicBezTo>
                  <a:cubicBezTo>
                    <a:pt x="423" y="154"/>
                    <a:pt x="422" y="152"/>
                    <a:pt x="422" y="152"/>
                  </a:cubicBezTo>
                  <a:cubicBezTo>
                    <a:pt x="423" y="151"/>
                    <a:pt x="424" y="149"/>
                    <a:pt x="425" y="149"/>
                  </a:cubicBezTo>
                  <a:cubicBezTo>
                    <a:pt x="426" y="148"/>
                    <a:pt x="428" y="147"/>
                    <a:pt x="429" y="146"/>
                  </a:cubicBezTo>
                  <a:cubicBezTo>
                    <a:pt x="429" y="145"/>
                    <a:pt x="431" y="143"/>
                    <a:pt x="431" y="142"/>
                  </a:cubicBezTo>
                  <a:cubicBezTo>
                    <a:pt x="431" y="141"/>
                    <a:pt x="429" y="139"/>
                    <a:pt x="428" y="139"/>
                  </a:cubicBezTo>
                  <a:cubicBezTo>
                    <a:pt x="427" y="138"/>
                    <a:pt x="425" y="138"/>
                    <a:pt x="425" y="137"/>
                  </a:cubicBezTo>
                  <a:cubicBezTo>
                    <a:pt x="424" y="136"/>
                    <a:pt x="424" y="133"/>
                    <a:pt x="424" y="132"/>
                  </a:cubicBezTo>
                  <a:cubicBezTo>
                    <a:pt x="424" y="131"/>
                    <a:pt x="423" y="130"/>
                    <a:pt x="422" y="130"/>
                  </a:cubicBezTo>
                  <a:cubicBezTo>
                    <a:pt x="422" y="128"/>
                    <a:pt x="421" y="124"/>
                    <a:pt x="420" y="123"/>
                  </a:cubicBezTo>
                  <a:cubicBezTo>
                    <a:pt x="419" y="122"/>
                    <a:pt x="417" y="121"/>
                    <a:pt x="416" y="121"/>
                  </a:cubicBezTo>
                  <a:cubicBezTo>
                    <a:pt x="415" y="120"/>
                    <a:pt x="412" y="119"/>
                    <a:pt x="411" y="119"/>
                  </a:cubicBezTo>
                  <a:cubicBezTo>
                    <a:pt x="410" y="119"/>
                    <a:pt x="408" y="119"/>
                    <a:pt x="407" y="119"/>
                  </a:cubicBezTo>
                  <a:cubicBezTo>
                    <a:pt x="406" y="118"/>
                    <a:pt x="405" y="117"/>
                    <a:pt x="404" y="116"/>
                  </a:cubicBezTo>
                  <a:cubicBezTo>
                    <a:pt x="404" y="115"/>
                    <a:pt x="404" y="113"/>
                    <a:pt x="404" y="112"/>
                  </a:cubicBezTo>
                  <a:cubicBezTo>
                    <a:pt x="404" y="111"/>
                    <a:pt x="405" y="110"/>
                    <a:pt x="406" y="110"/>
                  </a:cubicBezTo>
                  <a:cubicBezTo>
                    <a:pt x="406" y="110"/>
                    <a:pt x="407" y="111"/>
                    <a:pt x="407" y="111"/>
                  </a:cubicBezTo>
                  <a:cubicBezTo>
                    <a:pt x="408" y="112"/>
                    <a:pt x="408" y="114"/>
                    <a:pt x="409" y="114"/>
                  </a:cubicBezTo>
                  <a:cubicBezTo>
                    <a:pt x="410" y="114"/>
                    <a:pt x="411" y="114"/>
                    <a:pt x="411" y="114"/>
                  </a:cubicBezTo>
                  <a:cubicBezTo>
                    <a:pt x="413" y="113"/>
                    <a:pt x="415" y="112"/>
                    <a:pt x="416" y="111"/>
                  </a:cubicBezTo>
                  <a:cubicBezTo>
                    <a:pt x="417" y="111"/>
                    <a:pt x="418" y="110"/>
                    <a:pt x="419" y="109"/>
                  </a:cubicBezTo>
                  <a:cubicBezTo>
                    <a:pt x="419" y="108"/>
                    <a:pt x="420" y="106"/>
                    <a:pt x="420" y="105"/>
                  </a:cubicBezTo>
                  <a:cubicBezTo>
                    <a:pt x="421" y="104"/>
                    <a:pt x="422" y="102"/>
                    <a:pt x="421" y="102"/>
                  </a:cubicBezTo>
                  <a:cubicBezTo>
                    <a:pt x="421" y="101"/>
                    <a:pt x="419" y="101"/>
                    <a:pt x="418" y="100"/>
                  </a:cubicBezTo>
                  <a:cubicBezTo>
                    <a:pt x="418" y="99"/>
                    <a:pt x="419" y="98"/>
                    <a:pt x="419" y="98"/>
                  </a:cubicBezTo>
                  <a:cubicBezTo>
                    <a:pt x="419" y="96"/>
                    <a:pt x="419" y="93"/>
                    <a:pt x="420" y="92"/>
                  </a:cubicBezTo>
                  <a:cubicBezTo>
                    <a:pt x="421" y="91"/>
                    <a:pt x="424" y="91"/>
                    <a:pt x="424" y="91"/>
                  </a:cubicBezTo>
                  <a:cubicBezTo>
                    <a:pt x="425" y="90"/>
                    <a:pt x="425" y="89"/>
                    <a:pt x="425" y="89"/>
                  </a:cubicBezTo>
                  <a:cubicBezTo>
                    <a:pt x="425" y="88"/>
                    <a:pt x="424" y="87"/>
                    <a:pt x="424" y="86"/>
                  </a:cubicBezTo>
                  <a:cubicBezTo>
                    <a:pt x="423" y="86"/>
                    <a:pt x="422" y="84"/>
                    <a:pt x="422" y="83"/>
                  </a:cubicBezTo>
                  <a:cubicBezTo>
                    <a:pt x="422" y="83"/>
                    <a:pt x="422" y="81"/>
                    <a:pt x="423" y="81"/>
                  </a:cubicBezTo>
                  <a:cubicBezTo>
                    <a:pt x="424" y="80"/>
                    <a:pt x="425" y="80"/>
                    <a:pt x="426" y="80"/>
                  </a:cubicBezTo>
                  <a:cubicBezTo>
                    <a:pt x="427" y="80"/>
                    <a:pt x="427" y="80"/>
                    <a:pt x="428" y="81"/>
                  </a:cubicBezTo>
                  <a:cubicBezTo>
                    <a:pt x="428" y="81"/>
                    <a:pt x="429" y="83"/>
                    <a:pt x="429" y="84"/>
                  </a:cubicBezTo>
                  <a:cubicBezTo>
                    <a:pt x="429" y="84"/>
                    <a:pt x="429" y="86"/>
                    <a:pt x="429" y="87"/>
                  </a:cubicBezTo>
                  <a:cubicBezTo>
                    <a:pt x="429" y="88"/>
                    <a:pt x="430" y="90"/>
                    <a:pt x="431" y="90"/>
                  </a:cubicBezTo>
                  <a:cubicBezTo>
                    <a:pt x="431" y="90"/>
                    <a:pt x="432" y="89"/>
                    <a:pt x="432" y="89"/>
                  </a:cubicBezTo>
                  <a:cubicBezTo>
                    <a:pt x="433" y="88"/>
                    <a:pt x="434" y="86"/>
                    <a:pt x="434" y="85"/>
                  </a:cubicBezTo>
                  <a:cubicBezTo>
                    <a:pt x="434" y="84"/>
                    <a:pt x="433" y="83"/>
                    <a:pt x="432" y="82"/>
                  </a:cubicBezTo>
                  <a:cubicBezTo>
                    <a:pt x="432" y="81"/>
                    <a:pt x="432" y="79"/>
                    <a:pt x="433" y="78"/>
                  </a:cubicBezTo>
                  <a:cubicBezTo>
                    <a:pt x="433" y="78"/>
                    <a:pt x="434" y="77"/>
                    <a:pt x="435" y="77"/>
                  </a:cubicBezTo>
                  <a:cubicBezTo>
                    <a:pt x="435" y="78"/>
                    <a:pt x="436" y="79"/>
                    <a:pt x="437" y="79"/>
                  </a:cubicBezTo>
                  <a:cubicBezTo>
                    <a:pt x="437" y="79"/>
                    <a:pt x="438" y="78"/>
                    <a:pt x="439" y="78"/>
                  </a:cubicBezTo>
                  <a:cubicBezTo>
                    <a:pt x="440" y="77"/>
                    <a:pt x="441" y="75"/>
                    <a:pt x="442" y="74"/>
                  </a:cubicBezTo>
                  <a:cubicBezTo>
                    <a:pt x="442" y="73"/>
                    <a:pt x="443" y="70"/>
                    <a:pt x="443" y="69"/>
                  </a:cubicBezTo>
                  <a:cubicBezTo>
                    <a:pt x="444" y="68"/>
                    <a:pt x="446" y="67"/>
                    <a:pt x="447" y="66"/>
                  </a:cubicBezTo>
                  <a:cubicBezTo>
                    <a:pt x="447" y="66"/>
                    <a:pt x="447" y="63"/>
                    <a:pt x="448" y="62"/>
                  </a:cubicBezTo>
                  <a:cubicBezTo>
                    <a:pt x="448" y="61"/>
                    <a:pt x="451" y="61"/>
                    <a:pt x="452" y="60"/>
                  </a:cubicBezTo>
                  <a:cubicBezTo>
                    <a:pt x="453" y="60"/>
                    <a:pt x="454" y="58"/>
                    <a:pt x="454" y="57"/>
                  </a:cubicBezTo>
                  <a:cubicBezTo>
                    <a:pt x="455" y="56"/>
                    <a:pt x="454" y="54"/>
                    <a:pt x="453" y="53"/>
                  </a:cubicBezTo>
                  <a:cubicBezTo>
                    <a:pt x="453" y="53"/>
                    <a:pt x="452" y="52"/>
                    <a:pt x="451" y="51"/>
                  </a:cubicBezTo>
                  <a:cubicBezTo>
                    <a:pt x="450" y="51"/>
                    <a:pt x="449" y="52"/>
                    <a:pt x="448" y="52"/>
                  </a:cubicBezTo>
                  <a:cubicBezTo>
                    <a:pt x="448" y="52"/>
                    <a:pt x="447" y="52"/>
                    <a:pt x="446" y="52"/>
                  </a:cubicBezTo>
                  <a:cubicBezTo>
                    <a:pt x="446" y="51"/>
                    <a:pt x="445" y="49"/>
                    <a:pt x="445" y="49"/>
                  </a:cubicBezTo>
                  <a:cubicBezTo>
                    <a:pt x="445" y="47"/>
                    <a:pt x="445" y="44"/>
                    <a:pt x="446" y="43"/>
                  </a:cubicBezTo>
                  <a:cubicBezTo>
                    <a:pt x="447" y="41"/>
                    <a:pt x="449" y="39"/>
                    <a:pt x="451" y="39"/>
                  </a:cubicBezTo>
                  <a:cubicBezTo>
                    <a:pt x="452" y="38"/>
                    <a:pt x="454" y="39"/>
                    <a:pt x="455" y="39"/>
                  </a:cubicBezTo>
                  <a:cubicBezTo>
                    <a:pt x="456" y="38"/>
                    <a:pt x="456" y="36"/>
                    <a:pt x="457" y="36"/>
                  </a:cubicBezTo>
                  <a:cubicBezTo>
                    <a:pt x="458" y="35"/>
                    <a:pt x="459" y="35"/>
                    <a:pt x="460" y="35"/>
                  </a:cubicBezTo>
                  <a:cubicBezTo>
                    <a:pt x="461" y="35"/>
                    <a:pt x="462" y="36"/>
                    <a:pt x="462" y="36"/>
                  </a:cubicBezTo>
                  <a:cubicBezTo>
                    <a:pt x="463" y="37"/>
                    <a:pt x="463" y="39"/>
                    <a:pt x="462" y="40"/>
                  </a:cubicBezTo>
                  <a:cubicBezTo>
                    <a:pt x="462" y="41"/>
                    <a:pt x="461" y="42"/>
                    <a:pt x="461" y="43"/>
                  </a:cubicBezTo>
                  <a:cubicBezTo>
                    <a:pt x="461" y="44"/>
                    <a:pt x="460" y="46"/>
                    <a:pt x="460" y="47"/>
                  </a:cubicBezTo>
                  <a:cubicBezTo>
                    <a:pt x="460" y="48"/>
                    <a:pt x="460" y="51"/>
                    <a:pt x="461" y="52"/>
                  </a:cubicBezTo>
                  <a:cubicBezTo>
                    <a:pt x="462" y="52"/>
                    <a:pt x="464" y="52"/>
                    <a:pt x="464" y="53"/>
                  </a:cubicBezTo>
                  <a:cubicBezTo>
                    <a:pt x="465" y="54"/>
                    <a:pt x="464" y="56"/>
                    <a:pt x="464" y="57"/>
                  </a:cubicBezTo>
                  <a:cubicBezTo>
                    <a:pt x="464" y="58"/>
                    <a:pt x="463" y="59"/>
                    <a:pt x="463" y="60"/>
                  </a:cubicBezTo>
                  <a:cubicBezTo>
                    <a:pt x="462" y="61"/>
                    <a:pt x="460" y="62"/>
                    <a:pt x="460" y="63"/>
                  </a:cubicBezTo>
                  <a:cubicBezTo>
                    <a:pt x="459" y="63"/>
                    <a:pt x="459" y="65"/>
                    <a:pt x="460" y="65"/>
                  </a:cubicBezTo>
                  <a:cubicBezTo>
                    <a:pt x="461" y="66"/>
                    <a:pt x="462" y="65"/>
                    <a:pt x="462" y="65"/>
                  </a:cubicBezTo>
                  <a:cubicBezTo>
                    <a:pt x="463" y="65"/>
                    <a:pt x="465" y="65"/>
                    <a:pt x="466" y="66"/>
                  </a:cubicBezTo>
                  <a:cubicBezTo>
                    <a:pt x="466" y="67"/>
                    <a:pt x="465" y="70"/>
                    <a:pt x="464" y="71"/>
                  </a:cubicBezTo>
                  <a:cubicBezTo>
                    <a:pt x="463" y="71"/>
                    <a:pt x="461" y="71"/>
                    <a:pt x="460" y="71"/>
                  </a:cubicBezTo>
                  <a:cubicBezTo>
                    <a:pt x="459" y="71"/>
                    <a:pt x="457" y="70"/>
                    <a:pt x="456" y="69"/>
                  </a:cubicBezTo>
                  <a:cubicBezTo>
                    <a:pt x="455" y="69"/>
                    <a:pt x="453" y="70"/>
                    <a:pt x="452" y="70"/>
                  </a:cubicBezTo>
                  <a:cubicBezTo>
                    <a:pt x="452" y="71"/>
                    <a:pt x="452" y="73"/>
                    <a:pt x="451" y="74"/>
                  </a:cubicBezTo>
                  <a:cubicBezTo>
                    <a:pt x="451" y="74"/>
                    <a:pt x="450" y="75"/>
                    <a:pt x="450" y="75"/>
                  </a:cubicBezTo>
                  <a:cubicBezTo>
                    <a:pt x="450" y="75"/>
                    <a:pt x="449" y="77"/>
                    <a:pt x="449" y="77"/>
                  </a:cubicBezTo>
                  <a:cubicBezTo>
                    <a:pt x="448" y="78"/>
                    <a:pt x="448" y="78"/>
                    <a:pt x="447" y="78"/>
                  </a:cubicBezTo>
                  <a:cubicBezTo>
                    <a:pt x="446" y="79"/>
                    <a:pt x="444" y="79"/>
                    <a:pt x="444" y="80"/>
                  </a:cubicBezTo>
                  <a:cubicBezTo>
                    <a:pt x="444" y="80"/>
                    <a:pt x="443" y="82"/>
                    <a:pt x="444" y="82"/>
                  </a:cubicBezTo>
                  <a:cubicBezTo>
                    <a:pt x="444" y="83"/>
                    <a:pt x="446" y="84"/>
                    <a:pt x="446" y="86"/>
                  </a:cubicBezTo>
                  <a:cubicBezTo>
                    <a:pt x="446" y="86"/>
                    <a:pt x="445" y="87"/>
                    <a:pt x="445" y="88"/>
                  </a:cubicBezTo>
                  <a:cubicBezTo>
                    <a:pt x="445" y="89"/>
                    <a:pt x="444" y="90"/>
                    <a:pt x="443" y="91"/>
                  </a:cubicBezTo>
                  <a:cubicBezTo>
                    <a:pt x="443" y="92"/>
                    <a:pt x="442" y="94"/>
                    <a:pt x="442" y="95"/>
                  </a:cubicBezTo>
                  <a:cubicBezTo>
                    <a:pt x="441" y="96"/>
                    <a:pt x="441" y="99"/>
                    <a:pt x="441" y="100"/>
                  </a:cubicBezTo>
                  <a:cubicBezTo>
                    <a:pt x="441" y="101"/>
                    <a:pt x="441" y="103"/>
                    <a:pt x="441" y="104"/>
                  </a:cubicBezTo>
                  <a:cubicBezTo>
                    <a:pt x="440" y="105"/>
                    <a:pt x="438" y="107"/>
                    <a:pt x="438" y="108"/>
                  </a:cubicBezTo>
                  <a:cubicBezTo>
                    <a:pt x="438" y="109"/>
                    <a:pt x="439" y="111"/>
                    <a:pt x="439" y="112"/>
                  </a:cubicBezTo>
                  <a:cubicBezTo>
                    <a:pt x="439" y="113"/>
                    <a:pt x="439" y="114"/>
                    <a:pt x="439" y="115"/>
                  </a:cubicBezTo>
                  <a:cubicBezTo>
                    <a:pt x="440" y="115"/>
                    <a:pt x="442" y="115"/>
                    <a:pt x="443" y="116"/>
                  </a:cubicBezTo>
                  <a:cubicBezTo>
                    <a:pt x="444" y="116"/>
                    <a:pt x="445" y="119"/>
                    <a:pt x="446" y="120"/>
                  </a:cubicBezTo>
                  <a:cubicBezTo>
                    <a:pt x="446" y="121"/>
                    <a:pt x="447" y="122"/>
                    <a:pt x="447" y="123"/>
                  </a:cubicBezTo>
                  <a:cubicBezTo>
                    <a:pt x="447" y="124"/>
                    <a:pt x="448" y="126"/>
                    <a:pt x="448" y="127"/>
                  </a:cubicBezTo>
                  <a:cubicBezTo>
                    <a:pt x="448" y="128"/>
                    <a:pt x="448" y="130"/>
                    <a:pt x="448" y="131"/>
                  </a:cubicBezTo>
                  <a:cubicBezTo>
                    <a:pt x="448" y="132"/>
                    <a:pt x="449" y="135"/>
                    <a:pt x="450" y="136"/>
                  </a:cubicBezTo>
                  <a:cubicBezTo>
                    <a:pt x="450" y="136"/>
                    <a:pt x="451" y="137"/>
                    <a:pt x="452" y="137"/>
                  </a:cubicBezTo>
                  <a:cubicBezTo>
                    <a:pt x="453" y="137"/>
                    <a:pt x="454" y="137"/>
                    <a:pt x="455" y="136"/>
                  </a:cubicBezTo>
                  <a:cubicBezTo>
                    <a:pt x="455" y="136"/>
                    <a:pt x="455" y="134"/>
                    <a:pt x="455" y="134"/>
                  </a:cubicBezTo>
                  <a:cubicBezTo>
                    <a:pt x="455" y="133"/>
                    <a:pt x="453" y="132"/>
                    <a:pt x="453" y="132"/>
                  </a:cubicBezTo>
                  <a:cubicBezTo>
                    <a:pt x="452" y="131"/>
                    <a:pt x="452" y="129"/>
                    <a:pt x="452" y="129"/>
                  </a:cubicBezTo>
                  <a:cubicBezTo>
                    <a:pt x="452" y="128"/>
                    <a:pt x="452" y="126"/>
                    <a:pt x="452" y="125"/>
                  </a:cubicBezTo>
                  <a:cubicBezTo>
                    <a:pt x="452" y="124"/>
                    <a:pt x="452" y="122"/>
                    <a:pt x="453" y="122"/>
                  </a:cubicBezTo>
                  <a:cubicBezTo>
                    <a:pt x="453" y="121"/>
                    <a:pt x="454" y="120"/>
                    <a:pt x="455" y="120"/>
                  </a:cubicBezTo>
                  <a:cubicBezTo>
                    <a:pt x="456" y="120"/>
                    <a:pt x="458" y="119"/>
                    <a:pt x="458" y="120"/>
                  </a:cubicBezTo>
                  <a:cubicBezTo>
                    <a:pt x="459" y="120"/>
                    <a:pt x="459" y="121"/>
                    <a:pt x="459" y="122"/>
                  </a:cubicBezTo>
                  <a:cubicBezTo>
                    <a:pt x="459" y="123"/>
                    <a:pt x="459" y="124"/>
                    <a:pt x="459" y="124"/>
                  </a:cubicBezTo>
                  <a:cubicBezTo>
                    <a:pt x="459" y="125"/>
                    <a:pt x="458" y="126"/>
                    <a:pt x="457" y="126"/>
                  </a:cubicBezTo>
                  <a:cubicBezTo>
                    <a:pt x="457" y="127"/>
                    <a:pt x="457" y="128"/>
                    <a:pt x="457" y="129"/>
                  </a:cubicBezTo>
                  <a:cubicBezTo>
                    <a:pt x="457" y="129"/>
                    <a:pt x="458" y="131"/>
                    <a:pt x="458" y="131"/>
                  </a:cubicBezTo>
                  <a:cubicBezTo>
                    <a:pt x="459" y="132"/>
                    <a:pt x="460" y="132"/>
                    <a:pt x="461" y="133"/>
                  </a:cubicBezTo>
                  <a:cubicBezTo>
                    <a:pt x="461" y="134"/>
                    <a:pt x="461" y="136"/>
                    <a:pt x="461" y="137"/>
                  </a:cubicBezTo>
                  <a:cubicBezTo>
                    <a:pt x="461" y="137"/>
                    <a:pt x="460" y="139"/>
                    <a:pt x="459" y="139"/>
                  </a:cubicBezTo>
                  <a:cubicBezTo>
                    <a:pt x="458" y="140"/>
                    <a:pt x="457" y="142"/>
                    <a:pt x="457" y="142"/>
                  </a:cubicBezTo>
                  <a:cubicBezTo>
                    <a:pt x="456" y="143"/>
                    <a:pt x="454" y="143"/>
                    <a:pt x="453" y="143"/>
                  </a:cubicBezTo>
                  <a:cubicBezTo>
                    <a:pt x="451" y="143"/>
                    <a:pt x="449" y="143"/>
                    <a:pt x="448" y="142"/>
                  </a:cubicBezTo>
                  <a:cubicBezTo>
                    <a:pt x="447" y="142"/>
                    <a:pt x="445" y="140"/>
                    <a:pt x="445" y="140"/>
                  </a:cubicBezTo>
                  <a:cubicBezTo>
                    <a:pt x="444" y="139"/>
                    <a:pt x="443" y="137"/>
                    <a:pt x="442" y="136"/>
                  </a:cubicBezTo>
                  <a:cubicBezTo>
                    <a:pt x="442" y="135"/>
                    <a:pt x="442" y="132"/>
                    <a:pt x="441" y="132"/>
                  </a:cubicBezTo>
                  <a:cubicBezTo>
                    <a:pt x="441" y="131"/>
                    <a:pt x="439" y="131"/>
                    <a:pt x="439" y="132"/>
                  </a:cubicBezTo>
                  <a:cubicBezTo>
                    <a:pt x="438" y="132"/>
                    <a:pt x="438" y="135"/>
                    <a:pt x="437" y="136"/>
                  </a:cubicBezTo>
                  <a:cubicBezTo>
                    <a:pt x="437" y="137"/>
                    <a:pt x="438" y="139"/>
                    <a:pt x="438" y="140"/>
                  </a:cubicBezTo>
                  <a:cubicBezTo>
                    <a:pt x="438" y="142"/>
                    <a:pt x="438" y="144"/>
                    <a:pt x="437" y="145"/>
                  </a:cubicBezTo>
                  <a:cubicBezTo>
                    <a:pt x="437" y="146"/>
                    <a:pt x="436" y="149"/>
                    <a:pt x="436" y="150"/>
                  </a:cubicBezTo>
                  <a:cubicBezTo>
                    <a:pt x="436" y="150"/>
                    <a:pt x="437" y="154"/>
                    <a:pt x="437" y="155"/>
                  </a:cubicBezTo>
                  <a:cubicBezTo>
                    <a:pt x="437" y="156"/>
                    <a:pt x="437" y="159"/>
                    <a:pt x="437" y="161"/>
                  </a:cubicBezTo>
                  <a:cubicBezTo>
                    <a:pt x="438" y="162"/>
                    <a:pt x="438" y="165"/>
                    <a:pt x="438" y="166"/>
                  </a:cubicBezTo>
                  <a:cubicBezTo>
                    <a:pt x="438" y="167"/>
                    <a:pt x="438" y="169"/>
                    <a:pt x="439" y="170"/>
                  </a:cubicBezTo>
                  <a:cubicBezTo>
                    <a:pt x="439" y="170"/>
                    <a:pt x="440" y="172"/>
                    <a:pt x="440" y="171"/>
                  </a:cubicBezTo>
                  <a:cubicBezTo>
                    <a:pt x="441" y="171"/>
                    <a:pt x="442" y="169"/>
                    <a:pt x="443" y="169"/>
                  </a:cubicBezTo>
                  <a:cubicBezTo>
                    <a:pt x="443" y="168"/>
                    <a:pt x="444" y="167"/>
                    <a:pt x="445" y="167"/>
                  </a:cubicBezTo>
                  <a:cubicBezTo>
                    <a:pt x="445" y="166"/>
                    <a:pt x="446" y="165"/>
                    <a:pt x="446" y="164"/>
                  </a:cubicBezTo>
                  <a:cubicBezTo>
                    <a:pt x="446" y="163"/>
                    <a:pt x="444" y="162"/>
                    <a:pt x="444" y="162"/>
                  </a:cubicBezTo>
                  <a:cubicBezTo>
                    <a:pt x="443" y="161"/>
                    <a:pt x="442" y="160"/>
                    <a:pt x="442" y="159"/>
                  </a:cubicBezTo>
                  <a:cubicBezTo>
                    <a:pt x="442" y="159"/>
                    <a:pt x="443" y="158"/>
                    <a:pt x="444" y="157"/>
                  </a:cubicBezTo>
                  <a:cubicBezTo>
                    <a:pt x="444" y="157"/>
                    <a:pt x="446" y="158"/>
                    <a:pt x="447" y="157"/>
                  </a:cubicBezTo>
                  <a:cubicBezTo>
                    <a:pt x="447" y="157"/>
                    <a:pt x="448" y="155"/>
                    <a:pt x="448" y="155"/>
                  </a:cubicBezTo>
                  <a:cubicBezTo>
                    <a:pt x="448" y="154"/>
                    <a:pt x="447" y="152"/>
                    <a:pt x="447" y="152"/>
                  </a:cubicBezTo>
                  <a:cubicBezTo>
                    <a:pt x="447" y="151"/>
                    <a:pt x="448" y="150"/>
                    <a:pt x="449" y="149"/>
                  </a:cubicBezTo>
                  <a:cubicBezTo>
                    <a:pt x="449" y="149"/>
                    <a:pt x="450" y="150"/>
                    <a:pt x="450" y="150"/>
                  </a:cubicBezTo>
                  <a:cubicBezTo>
                    <a:pt x="451" y="151"/>
                    <a:pt x="450" y="153"/>
                    <a:pt x="451" y="154"/>
                  </a:cubicBezTo>
                  <a:cubicBezTo>
                    <a:pt x="451" y="155"/>
                    <a:pt x="452" y="155"/>
                    <a:pt x="453" y="155"/>
                  </a:cubicBezTo>
                  <a:cubicBezTo>
                    <a:pt x="453" y="154"/>
                    <a:pt x="454" y="153"/>
                    <a:pt x="454" y="152"/>
                  </a:cubicBezTo>
                  <a:cubicBezTo>
                    <a:pt x="454" y="152"/>
                    <a:pt x="453" y="150"/>
                    <a:pt x="453" y="149"/>
                  </a:cubicBezTo>
                  <a:cubicBezTo>
                    <a:pt x="453" y="149"/>
                    <a:pt x="455" y="148"/>
                    <a:pt x="455" y="148"/>
                  </a:cubicBezTo>
                  <a:cubicBezTo>
                    <a:pt x="456" y="148"/>
                    <a:pt x="457" y="149"/>
                    <a:pt x="458" y="149"/>
                  </a:cubicBezTo>
                  <a:cubicBezTo>
                    <a:pt x="458" y="150"/>
                    <a:pt x="459" y="152"/>
                    <a:pt x="459" y="153"/>
                  </a:cubicBezTo>
                  <a:cubicBezTo>
                    <a:pt x="459" y="154"/>
                    <a:pt x="460" y="157"/>
                    <a:pt x="460" y="158"/>
                  </a:cubicBezTo>
                  <a:cubicBezTo>
                    <a:pt x="461" y="159"/>
                    <a:pt x="462" y="161"/>
                    <a:pt x="463" y="162"/>
                  </a:cubicBezTo>
                  <a:cubicBezTo>
                    <a:pt x="463" y="163"/>
                    <a:pt x="465" y="164"/>
                    <a:pt x="465" y="165"/>
                  </a:cubicBezTo>
                  <a:cubicBezTo>
                    <a:pt x="465" y="166"/>
                    <a:pt x="465" y="169"/>
                    <a:pt x="464" y="170"/>
                  </a:cubicBezTo>
                  <a:cubicBezTo>
                    <a:pt x="463" y="170"/>
                    <a:pt x="461" y="170"/>
                    <a:pt x="460" y="170"/>
                  </a:cubicBezTo>
                  <a:cubicBezTo>
                    <a:pt x="459" y="170"/>
                    <a:pt x="457" y="169"/>
                    <a:pt x="457" y="168"/>
                  </a:cubicBezTo>
                  <a:cubicBezTo>
                    <a:pt x="456" y="167"/>
                    <a:pt x="456" y="164"/>
                    <a:pt x="455" y="164"/>
                  </a:cubicBezTo>
                  <a:cubicBezTo>
                    <a:pt x="455" y="164"/>
                    <a:pt x="453" y="164"/>
                    <a:pt x="453" y="165"/>
                  </a:cubicBezTo>
                  <a:cubicBezTo>
                    <a:pt x="453" y="165"/>
                    <a:pt x="453" y="167"/>
                    <a:pt x="453" y="168"/>
                  </a:cubicBezTo>
                  <a:cubicBezTo>
                    <a:pt x="453" y="169"/>
                    <a:pt x="452" y="170"/>
                    <a:pt x="451" y="170"/>
                  </a:cubicBezTo>
                  <a:cubicBezTo>
                    <a:pt x="451" y="171"/>
                    <a:pt x="450" y="172"/>
                    <a:pt x="449" y="173"/>
                  </a:cubicBezTo>
                  <a:cubicBezTo>
                    <a:pt x="449" y="174"/>
                    <a:pt x="450" y="177"/>
                    <a:pt x="450" y="178"/>
                  </a:cubicBezTo>
                  <a:cubicBezTo>
                    <a:pt x="449" y="179"/>
                    <a:pt x="448" y="180"/>
                    <a:pt x="447" y="181"/>
                  </a:cubicBezTo>
                  <a:cubicBezTo>
                    <a:pt x="447" y="182"/>
                    <a:pt x="447" y="184"/>
                    <a:pt x="447" y="185"/>
                  </a:cubicBezTo>
                  <a:cubicBezTo>
                    <a:pt x="447" y="186"/>
                    <a:pt x="447" y="188"/>
                    <a:pt x="447" y="189"/>
                  </a:cubicBezTo>
                  <a:cubicBezTo>
                    <a:pt x="448" y="191"/>
                    <a:pt x="447" y="194"/>
                    <a:pt x="448" y="196"/>
                  </a:cubicBezTo>
                  <a:cubicBezTo>
                    <a:pt x="448" y="197"/>
                    <a:pt x="450" y="198"/>
                    <a:pt x="451" y="198"/>
                  </a:cubicBezTo>
                  <a:cubicBezTo>
                    <a:pt x="451" y="199"/>
                    <a:pt x="453" y="199"/>
                    <a:pt x="453" y="199"/>
                  </a:cubicBezTo>
                  <a:cubicBezTo>
                    <a:pt x="454" y="198"/>
                    <a:pt x="455" y="196"/>
                    <a:pt x="455" y="195"/>
                  </a:cubicBezTo>
                  <a:cubicBezTo>
                    <a:pt x="455" y="195"/>
                    <a:pt x="455" y="194"/>
                    <a:pt x="455" y="193"/>
                  </a:cubicBezTo>
                  <a:cubicBezTo>
                    <a:pt x="454" y="193"/>
                    <a:pt x="453" y="192"/>
                    <a:pt x="453" y="192"/>
                  </a:cubicBezTo>
                  <a:cubicBezTo>
                    <a:pt x="452" y="191"/>
                    <a:pt x="452" y="190"/>
                    <a:pt x="452" y="189"/>
                  </a:cubicBezTo>
                  <a:cubicBezTo>
                    <a:pt x="452" y="188"/>
                    <a:pt x="453" y="187"/>
                    <a:pt x="453" y="187"/>
                  </a:cubicBezTo>
                  <a:cubicBezTo>
                    <a:pt x="454" y="186"/>
                    <a:pt x="455" y="186"/>
                    <a:pt x="455" y="187"/>
                  </a:cubicBezTo>
                  <a:cubicBezTo>
                    <a:pt x="456" y="187"/>
                    <a:pt x="456" y="189"/>
                    <a:pt x="456" y="190"/>
                  </a:cubicBezTo>
                  <a:cubicBezTo>
                    <a:pt x="457" y="190"/>
                    <a:pt x="459" y="190"/>
                    <a:pt x="460" y="189"/>
                  </a:cubicBezTo>
                  <a:cubicBezTo>
                    <a:pt x="460" y="189"/>
                    <a:pt x="459" y="187"/>
                    <a:pt x="459" y="187"/>
                  </a:cubicBezTo>
                  <a:cubicBezTo>
                    <a:pt x="459" y="186"/>
                    <a:pt x="460" y="185"/>
                    <a:pt x="461" y="185"/>
                  </a:cubicBezTo>
                  <a:cubicBezTo>
                    <a:pt x="461" y="185"/>
                    <a:pt x="462" y="185"/>
                    <a:pt x="463" y="186"/>
                  </a:cubicBezTo>
                  <a:cubicBezTo>
                    <a:pt x="463" y="186"/>
                    <a:pt x="463" y="189"/>
                    <a:pt x="464" y="189"/>
                  </a:cubicBezTo>
                  <a:cubicBezTo>
                    <a:pt x="464" y="190"/>
                    <a:pt x="466" y="190"/>
                    <a:pt x="467" y="191"/>
                  </a:cubicBezTo>
                  <a:cubicBezTo>
                    <a:pt x="468" y="192"/>
                    <a:pt x="468" y="193"/>
                    <a:pt x="469" y="194"/>
                  </a:cubicBezTo>
                  <a:cubicBezTo>
                    <a:pt x="470" y="194"/>
                    <a:pt x="471" y="194"/>
                    <a:pt x="472" y="194"/>
                  </a:cubicBezTo>
                  <a:cubicBezTo>
                    <a:pt x="473" y="194"/>
                    <a:pt x="474" y="194"/>
                    <a:pt x="475" y="194"/>
                  </a:cubicBezTo>
                  <a:cubicBezTo>
                    <a:pt x="476" y="194"/>
                    <a:pt x="477" y="195"/>
                    <a:pt x="478" y="196"/>
                  </a:cubicBezTo>
                  <a:cubicBezTo>
                    <a:pt x="478" y="197"/>
                    <a:pt x="478" y="198"/>
                    <a:pt x="478" y="199"/>
                  </a:cubicBezTo>
                  <a:cubicBezTo>
                    <a:pt x="477" y="200"/>
                    <a:pt x="475" y="200"/>
                    <a:pt x="475" y="201"/>
                  </a:cubicBezTo>
                  <a:cubicBezTo>
                    <a:pt x="474" y="201"/>
                    <a:pt x="473" y="203"/>
                    <a:pt x="472" y="203"/>
                  </a:cubicBezTo>
                  <a:cubicBezTo>
                    <a:pt x="471" y="203"/>
                    <a:pt x="470" y="203"/>
                    <a:pt x="469" y="203"/>
                  </a:cubicBezTo>
                  <a:cubicBezTo>
                    <a:pt x="468" y="202"/>
                    <a:pt x="467" y="201"/>
                    <a:pt x="467" y="201"/>
                  </a:cubicBezTo>
                  <a:cubicBezTo>
                    <a:pt x="466" y="201"/>
                    <a:pt x="465" y="203"/>
                    <a:pt x="464" y="204"/>
                  </a:cubicBezTo>
                  <a:cubicBezTo>
                    <a:pt x="464" y="204"/>
                    <a:pt x="464" y="205"/>
                    <a:pt x="464" y="206"/>
                  </a:cubicBezTo>
                  <a:cubicBezTo>
                    <a:pt x="463" y="206"/>
                    <a:pt x="462" y="206"/>
                    <a:pt x="462" y="206"/>
                  </a:cubicBezTo>
                  <a:cubicBezTo>
                    <a:pt x="462" y="207"/>
                    <a:pt x="464" y="208"/>
                    <a:pt x="464" y="208"/>
                  </a:cubicBezTo>
                  <a:cubicBezTo>
                    <a:pt x="464" y="209"/>
                    <a:pt x="462" y="210"/>
                    <a:pt x="461" y="211"/>
                  </a:cubicBezTo>
                  <a:cubicBezTo>
                    <a:pt x="461" y="212"/>
                    <a:pt x="461" y="213"/>
                    <a:pt x="461" y="214"/>
                  </a:cubicBezTo>
                  <a:cubicBezTo>
                    <a:pt x="461" y="214"/>
                    <a:pt x="463" y="215"/>
                    <a:pt x="463" y="215"/>
                  </a:cubicBezTo>
                  <a:cubicBezTo>
                    <a:pt x="464" y="216"/>
                    <a:pt x="465" y="218"/>
                    <a:pt x="466" y="219"/>
                  </a:cubicBezTo>
                  <a:cubicBezTo>
                    <a:pt x="467" y="219"/>
                    <a:pt x="469" y="217"/>
                    <a:pt x="470" y="217"/>
                  </a:cubicBezTo>
                  <a:cubicBezTo>
                    <a:pt x="470" y="218"/>
                    <a:pt x="470" y="220"/>
                    <a:pt x="470" y="221"/>
                  </a:cubicBezTo>
                  <a:cubicBezTo>
                    <a:pt x="470" y="222"/>
                    <a:pt x="469" y="224"/>
                    <a:pt x="469" y="224"/>
                  </a:cubicBezTo>
                  <a:cubicBezTo>
                    <a:pt x="468" y="225"/>
                    <a:pt x="466" y="224"/>
                    <a:pt x="465" y="224"/>
                  </a:cubicBezTo>
                  <a:cubicBezTo>
                    <a:pt x="463" y="224"/>
                    <a:pt x="461" y="225"/>
                    <a:pt x="460" y="226"/>
                  </a:cubicBezTo>
                  <a:cubicBezTo>
                    <a:pt x="460" y="227"/>
                    <a:pt x="460" y="228"/>
                    <a:pt x="460" y="229"/>
                  </a:cubicBezTo>
                  <a:cubicBezTo>
                    <a:pt x="461" y="230"/>
                    <a:pt x="463" y="233"/>
                    <a:pt x="464" y="234"/>
                  </a:cubicBezTo>
                  <a:cubicBezTo>
                    <a:pt x="465" y="235"/>
                    <a:pt x="467" y="235"/>
                    <a:pt x="468" y="236"/>
                  </a:cubicBezTo>
                  <a:cubicBezTo>
                    <a:pt x="469" y="237"/>
                    <a:pt x="470" y="239"/>
                    <a:pt x="471" y="240"/>
                  </a:cubicBezTo>
                  <a:cubicBezTo>
                    <a:pt x="471" y="242"/>
                    <a:pt x="470" y="244"/>
                    <a:pt x="471" y="245"/>
                  </a:cubicBezTo>
                  <a:cubicBezTo>
                    <a:pt x="471" y="246"/>
                    <a:pt x="473" y="247"/>
                    <a:pt x="473" y="247"/>
                  </a:cubicBezTo>
                  <a:cubicBezTo>
                    <a:pt x="474" y="247"/>
                    <a:pt x="476" y="246"/>
                    <a:pt x="477" y="246"/>
                  </a:cubicBezTo>
                  <a:cubicBezTo>
                    <a:pt x="478" y="246"/>
                    <a:pt x="479" y="248"/>
                    <a:pt x="479" y="249"/>
                  </a:cubicBezTo>
                  <a:cubicBezTo>
                    <a:pt x="479" y="250"/>
                    <a:pt x="477" y="250"/>
                    <a:pt x="476" y="250"/>
                  </a:cubicBezTo>
                  <a:cubicBezTo>
                    <a:pt x="476" y="251"/>
                    <a:pt x="476" y="253"/>
                    <a:pt x="476" y="254"/>
                  </a:cubicBezTo>
                  <a:cubicBezTo>
                    <a:pt x="477" y="254"/>
                    <a:pt x="477" y="256"/>
                    <a:pt x="478" y="256"/>
                  </a:cubicBezTo>
                  <a:cubicBezTo>
                    <a:pt x="479" y="256"/>
                    <a:pt x="480" y="256"/>
                    <a:pt x="481" y="256"/>
                  </a:cubicBezTo>
                  <a:cubicBezTo>
                    <a:pt x="482" y="256"/>
                    <a:pt x="484" y="256"/>
                    <a:pt x="485" y="256"/>
                  </a:cubicBezTo>
                  <a:cubicBezTo>
                    <a:pt x="486" y="257"/>
                    <a:pt x="487" y="259"/>
                    <a:pt x="487" y="259"/>
                  </a:cubicBezTo>
                  <a:cubicBezTo>
                    <a:pt x="488" y="260"/>
                    <a:pt x="489" y="262"/>
                    <a:pt x="489" y="263"/>
                  </a:cubicBezTo>
                  <a:cubicBezTo>
                    <a:pt x="490" y="264"/>
                    <a:pt x="492" y="265"/>
                    <a:pt x="493" y="266"/>
                  </a:cubicBezTo>
                  <a:cubicBezTo>
                    <a:pt x="493" y="267"/>
                    <a:pt x="495" y="267"/>
                    <a:pt x="495" y="267"/>
                  </a:cubicBezTo>
                  <a:cubicBezTo>
                    <a:pt x="496" y="267"/>
                    <a:pt x="498" y="267"/>
                    <a:pt x="498" y="267"/>
                  </a:cubicBezTo>
                  <a:cubicBezTo>
                    <a:pt x="499" y="266"/>
                    <a:pt x="500" y="265"/>
                    <a:pt x="499" y="264"/>
                  </a:cubicBezTo>
                  <a:cubicBezTo>
                    <a:pt x="499" y="263"/>
                    <a:pt x="498" y="262"/>
                    <a:pt x="497" y="262"/>
                  </a:cubicBezTo>
                  <a:cubicBezTo>
                    <a:pt x="496" y="262"/>
                    <a:pt x="494" y="263"/>
                    <a:pt x="494" y="263"/>
                  </a:cubicBezTo>
                  <a:cubicBezTo>
                    <a:pt x="493" y="263"/>
                    <a:pt x="491" y="261"/>
                    <a:pt x="491" y="260"/>
                  </a:cubicBezTo>
                  <a:cubicBezTo>
                    <a:pt x="491" y="260"/>
                    <a:pt x="491" y="258"/>
                    <a:pt x="491" y="258"/>
                  </a:cubicBezTo>
                  <a:cubicBezTo>
                    <a:pt x="492" y="257"/>
                    <a:pt x="494" y="258"/>
                    <a:pt x="495" y="257"/>
                  </a:cubicBezTo>
                  <a:cubicBezTo>
                    <a:pt x="495" y="257"/>
                    <a:pt x="496" y="256"/>
                    <a:pt x="497" y="256"/>
                  </a:cubicBezTo>
                  <a:cubicBezTo>
                    <a:pt x="498" y="255"/>
                    <a:pt x="499" y="256"/>
                    <a:pt x="500" y="256"/>
                  </a:cubicBezTo>
                  <a:cubicBezTo>
                    <a:pt x="500" y="257"/>
                    <a:pt x="501" y="258"/>
                    <a:pt x="501" y="259"/>
                  </a:cubicBezTo>
                  <a:cubicBezTo>
                    <a:pt x="501" y="260"/>
                    <a:pt x="501" y="261"/>
                    <a:pt x="502" y="261"/>
                  </a:cubicBezTo>
                  <a:cubicBezTo>
                    <a:pt x="502" y="261"/>
                    <a:pt x="505" y="261"/>
                    <a:pt x="506" y="261"/>
                  </a:cubicBezTo>
                  <a:cubicBezTo>
                    <a:pt x="506" y="261"/>
                    <a:pt x="506" y="263"/>
                    <a:pt x="507" y="263"/>
                  </a:cubicBezTo>
                  <a:cubicBezTo>
                    <a:pt x="507" y="264"/>
                    <a:pt x="508" y="265"/>
                    <a:pt x="508" y="265"/>
                  </a:cubicBezTo>
                  <a:cubicBezTo>
                    <a:pt x="509" y="265"/>
                    <a:pt x="512" y="266"/>
                    <a:pt x="512" y="265"/>
                  </a:cubicBezTo>
                  <a:cubicBezTo>
                    <a:pt x="513" y="264"/>
                    <a:pt x="512" y="262"/>
                    <a:pt x="512" y="262"/>
                  </a:cubicBezTo>
                  <a:cubicBezTo>
                    <a:pt x="511" y="261"/>
                    <a:pt x="510" y="260"/>
                    <a:pt x="510" y="259"/>
                  </a:cubicBezTo>
                  <a:cubicBezTo>
                    <a:pt x="510" y="258"/>
                    <a:pt x="510" y="257"/>
                    <a:pt x="510" y="256"/>
                  </a:cubicBezTo>
                  <a:cubicBezTo>
                    <a:pt x="510" y="255"/>
                    <a:pt x="510" y="254"/>
                    <a:pt x="509" y="253"/>
                  </a:cubicBezTo>
                  <a:cubicBezTo>
                    <a:pt x="509" y="252"/>
                    <a:pt x="507" y="252"/>
                    <a:pt x="507" y="251"/>
                  </a:cubicBezTo>
                  <a:cubicBezTo>
                    <a:pt x="506" y="250"/>
                    <a:pt x="506" y="249"/>
                    <a:pt x="506" y="248"/>
                  </a:cubicBezTo>
                  <a:cubicBezTo>
                    <a:pt x="506" y="247"/>
                    <a:pt x="509" y="246"/>
                    <a:pt x="509" y="245"/>
                  </a:cubicBezTo>
                  <a:cubicBezTo>
                    <a:pt x="510" y="244"/>
                    <a:pt x="509" y="242"/>
                    <a:pt x="509" y="241"/>
                  </a:cubicBezTo>
                  <a:cubicBezTo>
                    <a:pt x="509" y="240"/>
                    <a:pt x="508" y="239"/>
                    <a:pt x="508" y="238"/>
                  </a:cubicBezTo>
                  <a:cubicBezTo>
                    <a:pt x="509" y="237"/>
                    <a:pt x="510" y="237"/>
                    <a:pt x="511" y="237"/>
                  </a:cubicBezTo>
                  <a:cubicBezTo>
                    <a:pt x="512" y="237"/>
                    <a:pt x="514" y="238"/>
                    <a:pt x="514" y="238"/>
                  </a:cubicBezTo>
                  <a:cubicBezTo>
                    <a:pt x="515" y="239"/>
                    <a:pt x="516" y="241"/>
                    <a:pt x="516" y="242"/>
                  </a:cubicBezTo>
                  <a:cubicBezTo>
                    <a:pt x="516" y="242"/>
                    <a:pt x="516" y="243"/>
                    <a:pt x="515" y="244"/>
                  </a:cubicBezTo>
                  <a:cubicBezTo>
                    <a:pt x="515" y="245"/>
                    <a:pt x="515" y="245"/>
                    <a:pt x="515" y="246"/>
                  </a:cubicBezTo>
                  <a:cubicBezTo>
                    <a:pt x="514" y="246"/>
                    <a:pt x="513" y="246"/>
                    <a:pt x="513" y="247"/>
                  </a:cubicBezTo>
                  <a:cubicBezTo>
                    <a:pt x="512" y="247"/>
                    <a:pt x="513" y="249"/>
                    <a:pt x="513" y="250"/>
                  </a:cubicBezTo>
                  <a:cubicBezTo>
                    <a:pt x="514" y="250"/>
                    <a:pt x="515" y="251"/>
                    <a:pt x="516" y="252"/>
                  </a:cubicBezTo>
                  <a:cubicBezTo>
                    <a:pt x="516" y="253"/>
                    <a:pt x="516" y="255"/>
                    <a:pt x="517" y="256"/>
                  </a:cubicBezTo>
                  <a:cubicBezTo>
                    <a:pt x="517" y="256"/>
                    <a:pt x="519" y="256"/>
                    <a:pt x="519" y="256"/>
                  </a:cubicBezTo>
                  <a:cubicBezTo>
                    <a:pt x="519" y="257"/>
                    <a:pt x="519" y="259"/>
                    <a:pt x="520" y="259"/>
                  </a:cubicBezTo>
                  <a:cubicBezTo>
                    <a:pt x="520" y="260"/>
                    <a:pt x="522" y="259"/>
                    <a:pt x="522" y="259"/>
                  </a:cubicBezTo>
                  <a:cubicBezTo>
                    <a:pt x="523" y="258"/>
                    <a:pt x="523" y="257"/>
                    <a:pt x="523" y="257"/>
                  </a:cubicBezTo>
                  <a:cubicBezTo>
                    <a:pt x="523" y="256"/>
                    <a:pt x="521" y="255"/>
                    <a:pt x="521" y="254"/>
                  </a:cubicBezTo>
                  <a:cubicBezTo>
                    <a:pt x="521" y="253"/>
                    <a:pt x="521" y="252"/>
                    <a:pt x="522" y="252"/>
                  </a:cubicBezTo>
                  <a:cubicBezTo>
                    <a:pt x="523" y="252"/>
                    <a:pt x="525" y="253"/>
                    <a:pt x="526" y="253"/>
                  </a:cubicBezTo>
                  <a:cubicBezTo>
                    <a:pt x="526" y="254"/>
                    <a:pt x="527" y="255"/>
                    <a:pt x="528" y="256"/>
                  </a:cubicBezTo>
                  <a:cubicBezTo>
                    <a:pt x="528" y="257"/>
                    <a:pt x="530" y="258"/>
                    <a:pt x="530" y="258"/>
                  </a:cubicBezTo>
                  <a:cubicBezTo>
                    <a:pt x="531" y="257"/>
                    <a:pt x="532" y="256"/>
                    <a:pt x="533" y="255"/>
                  </a:cubicBezTo>
                  <a:cubicBezTo>
                    <a:pt x="533" y="255"/>
                    <a:pt x="535" y="255"/>
                    <a:pt x="535" y="256"/>
                  </a:cubicBezTo>
                  <a:cubicBezTo>
                    <a:pt x="536" y="256"/>
                    <a:pt x="537" y="258"/>
                    <a:pt x="537" y="259"/>
                  </a:cubicBezTo>
                  <a:cubicBezTo>
                    <a:pt x="537" y="260"/>
                    <a:pt x="536" y="261"/>
                    <a:pt x="535" y="262"/>
                  </a:cubicBezTo>
                  <a:cubicBezTo>
                    <a:pt x="534" y="263"/>
                    <a:pt x="532" y="263"/>
                    <a:pt x="531" y="264"/>
                  </a:cubicBezTo>
                  <a:cubicBezTo>
                    <a:pt x="530" y="265"/>
                    <a:pt x="528" y="266"/>
                    <a:pt x="527" y="267"/>
                  </a:cubicBezTo>
                  <a:cubicBezTo>
                    <a:pt x="527" y="268"/>
                    <a:pt x="526" y="269"/>
                    <a:pt x="526" y="270"/>
                  </a:cubicBezTo>
                  <a:cubicBezTo>
                    <a:pt x="525" y="271"/>
                    <a:pt x="525" y="274"/>
                    <a:pt x="525" y="276"/>
                  </a:cubicBezTo>
                  <a:cubicBezTo>
                    <a:pt x="525" y="276"/>
                    <a:pt x="526" y="278"/>
                    <a:pt x="526" y="279"/>
                  </a:cubicBezTo>
                  <a:cubicBezTo>
                    <a:pt x="527" y="279"/>
                    <a:pt x="528" y="280"/>
                    <a:pt x="529" y="280"/>
                  </a:cubicBezTo>
                  <a:cubicBezTo>
                    <a:pt x="529" y="280"/>
                    <a:pt x="531" y="279"/>
                    <a:pt x="531" y="278"/>
                  </a:cubicBezTo>
                  <a:cubicBezTo>
                    <a:pt x="531" y="278"/>
                    <a:pt x="531" y="276"/>
                    <a:pt x="531" y="275"/>
                  </a:cubicBezTo>
                  <a:cubicBezTo>
                    <a:pt x="532" y="274"/>
                    <a:pt x="534" y="274"/>
                    <a:pt x="535" y="274"/>
                  </a:cubicBezTo>
                  <a:cubicBezTo>
                    <a:pt x="536" y="274"/>
                    <a:pt x="537" y="274"/>
                    <a:pt x="538" y="273"/>
                  </a:cubicBezTo>
                  <a:cubicBezTo>
                    <a:pt x="539" y="273"/>
                    <a:pt x="539" y="271"/>
                    <a:pt x="539" y="271"/>
                  </a:cubicBezTo>
                  <a:cubicBezTo>
                    <a:pt x="540" y="271"/>
                    <a:pt x="542" y="271"/>
                    <a:pt x="542" y="272"/>
                  </a:cubicBezTo>
                  <a:cubicBezTo>
                    <a:pt x="543" y="272"/>
                    <a:pt x="543" y="275"/>
                    <a:pt x="542" y="276"/>
                  </a:cubicBezTo>
                  <a:cubicBezTo>
                    <a:pt x="542" y="276"/>
                    <a:pt x="540" y="277"/>
                    <a:pt x="539" y="278"/>
                  </a:cubicBezTo>
                  <a:cubicBezTo>
                    <a:pt x="539" y="279"/>
                    <a:pt x="538" y="281"/>
                    <a:pt x="538" y="282"/>
                  </a:cubicBezTo>
                  <a:cubicBezTo>
                    <a:pt x="538" y="283"/>
                    <a:pt x="538" y="285"/>
                    <a:pt x="539" y="285"/>
                  </a:cubicBezTo>
                  <a:cubicBezTo>
                    <a:pt x="539" y="286"/>
                    <a:pt x="540" y="287"/>
                    <a:pt x="541" y="286"/>
                  </a:cubicBezTo>
                  <a:cubicBezTo>
                    <a:pt x="542" y="286"/>
                    <a:pt x="542" y="283"/>
                    <a:pt x="543" y="283"/>
                  </a:cubicBezTo>
                  <a:cubicBezTo>
                    <a:pt x="544" y="282"/>
                    <a:pt x="546" y="282"/>
                    <a:pt x="547" y="283"/>
                  </a:cubicBezTo>
                  <a:cubicBezTo>
                    <a:pt x="547" y="283"/>
                    <a:pt x="548" y="284"/>
                    <a:pt x="548" y="285"/>
                  </a:cubicBezTo>
                  <a:cubicBezTo>
                    <a:pt x="548" y="286"/>
                    <a:pt x="547" y="288"/>
                    <a:pt x="546" y="289"/>
                  </a:cubicBezTo>
                  <a:cubicBezTo>
                    <a:pt x="545" y="289"/>
                    <a:pt x="542" y="289"/>
                    <a:pt x="542" y="290"/>
                  </a:cubicBezTo>
                  <a:cubicBezTo>
                    <a:pt x="541" y="291"/>
                    <a:pt x="541" y="293"/>
                    <a:pt x="541" y="295"/>
                  </a:cubicBezTo>
                  <a:cubicBezTo>
                    <a:pt x="540" y="296"/>
                    <a:pt x="540" y="297"/>
                    <a:pt x="540" y="298"/>
                  </a:cubicBezTo>
                  <a:cubicBezTo>
                    <a:pt x="540" y="300"/>
                    <a:pt x="542" y="302"/>
                    <a:pt x="542" y="303"/>
                  </a:cubicBezTo>
                  <a:cubicBezTo>
                    <a:pt x="542" y="304"/>
                    <a:pt x="543" y="307"/>
                    <a:pt x="543" y="308"/>
                  </a:cubicBezTo>
                  <a:cubicBezTo>
                    <a:pt x="543" y="309"/>
                    <a:pt x="542" y="311"/>
                    <a:pt x="543" y="312"/>
                  </a:cubicBezTo>
                  <a:cubicBezTo>
                    <a:pt x="543" y="312"/>
                    <a:pt x="546" y="311"/>
                    <a:pt x="547" y="311"/>
                  </a:cubicBezTo>
                  <a:cubicBezTo>
                    <a:pt x="548" y="310"/>
                    <a:pt x="549" y="309"/>
                    <a:pt x="550" y="308"/>
                  </a:cubicBezTo>
                  <a:cubicBezTo>
                    <a:pt x="551" y="306"/>
                    <a:pt x="553" y="303"/>
                    <a:pt x="554" y="301"/>
                  </a:cubicBezTo>
                  <a:cubicBezTo>
                    <a:pt x="554" y="300"/>
                    <a:pt x="555" y="298"/>
                    <a:pt x="556" y="297"/>
                  </a:cubicBezTo>
                  <a:cubicBezTo>
                    <a:pt x="557" y="297"/>
                    <a:pt x="560" y="298"/>
                    <a:pt x="562" y="298"/>
                  </a:cubicBezTo>
                  <a:cubicBezTo>
                    <a:pt x="562" y="298"/>
                    <a:pt x="562" y="298"/>
                    <a:pt x="563" y="298"/>
                  </a:cubicBezTo>
                  <a:cubicBezTo>
                    <a:pt x="563" y="297"/>
                    <a:pt x="563" y="297"/>
                    <a:pt x="563" y="296"/>
                  </a:cubicBezTo>
                  <a:cubicBezTo>
                    <a:pt x="565" y="293"/>
                    <a:pt x="565" y="293"/>
                    <a:pt x="565" y="293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0" y="287"/>
                    <a:pt x="570" y="287"/>
                    <a:pt x="570" y="287"/>
                  </a:cubicBezTo>
                  <a:cubicBezTo>
                    <a:pt x="627" y="263"/>
                    <a:pt x="627" y="263"/>
                    <a:pt x="627" y="263"/>
                  </a:cubicBezTo>
                  <a:cubicBezTo>
                    <a:pt x="629" y="260"/>
                    <a:pt x="630" y="257"/>
                    <a:pt x="630" y="255"/>
                  </a:cubicBezTo>
                  <a:cubicBezTo>
                    <a:pt x="631" y="251"/>
                    <a:pt x="631" y="243"/>
                    <a:pt x="631" y="239"/>
                  </a:cubicBezTo>
                  <a:cubicBezTo>
                    <a:pt x="631" y="234"/>
                    <a:pt x="628" y="226"/>
                    <a:pt x="629" y="221"/>
                  </a:cubicBezTo>
                  <a:cubicBezTo>
                    <a:pt x="629" y="219"/>
                    <a:pt x="633" y="215"/>
                    <a:pt x="633" y="212"/>
                  </a:cubicBezTo>
                  <a:cubicBezTo>
                    <a:pt x="634" y="209"/>
                    <a:pt x="632" y="204"/>
                    <a:pt x="632" y="20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837238" y="3032125"/>
              <a:ext cx="127000" cy="198438"/>
            </a:xfrm>
            <a:custGeom>
              <a:avLst/>
              <a:gdLst>
                <a:gd name="T0" fmla="*/ 5 w 151"/>
                <a:gd name="T1" fmla="*/ 22 h 235"/>
                <a:gd name="T2" fmla="*/ 4 w 151"/>
                <a:gd name="T3" fmla="*/ 30 h 235"/>
                <a:gd name="T4" fmla="*/ 4 w 151"/>
                <a:gd name="T5" fmla="*/ 35 h 235"/>
                <a:gd name="T6" fmla="*/ 8 w 151"/>
                <a:gd name="T7" fmla="*/ 47 h 235"/>
                <a:gd name="T8" fmla="*/ 69 w 151"/>
                <a:gd name="T9" fmla="*/ 235 h 235"/>
                <a:gd name="T10" fmla="*/ 151 w 151"/>
                <a:gd name="T11" fmla="*/ 215 h 235"/>
                <a:gd name="T12" fmla="*/ 147 w 151"/>
                <a:gd name="T13" fmla="*/ 207 h 235"/>
                <a:gd name="T14" fmla="*/ 142 w 151"/>
                <a:gd name="T15" fmla="*/ 193 h 235"/>
                <a:gd name="T16" fmla="*/ 139 w 151"/>
                <a:gd name="T17" fmla="*/ 187 h 235"/>
                <a:gd name="T18" fmla="*/ 136 w 151"/>
                <a:gd name="T19" fmla="*/ 175 h 235"/>
                <a:gd name="T20" fmla="*/ 133 w 151"/>
                <a:gd name="T21" fmla="*/ 169 h 235"/>
                <a:gd name="T22" fmla="*/ 130 w 151"/>
                <a:gd name="T23" fmla="*/ 162 h 235"/>
                <a:gd name="T24" fmla="*/ 129 w 151"/>
                <a:gd name="T25" fmla="*/ 165 h 235"/>
                <a:gd name="T26" fmla="*/ 125 w 151"/>
                <a:gd name="T27" fmla="*/ 166 h 235"/>
                <a:gd name="T28" fmla="*/ 121 w 151"/>
                <a:gd name="T29" fmla="*/ 166 h 235"/>
                <a:gd name="T30" fmla="*/ 116 w 151"/>
                <a:gd name="T31" fmla="*/ 164 h 235"/>
                <a:gd name="T32" fmla="*/ 108 w 151"/>
                <a:gd name="T33" fmla="*/ 158 h 235"/>
                <a:gd name="T34" fmla="*/ 102 w 151"/>
                <a:gd name="T35" fmla="*/ 153 h 235"/>
                <a:gd name="T36" fmla="*/ 97 w 151"/>
                <a:gd name="T37" fmla="*/ 151 h 235"/>
                <a:gd name="T38" fmla="*/ 95 w 151"/>
                <a:gd name="T39" fmla="*/ 145 h 235"/>
                <a:gd name="T40" fmla="*/ 91 w 151"/>
                <a:gd name="T41" fmla="*/ 138 h 235"/>
                <a:gd name="T42" fmla="*/ 87 w 151"/>
                <a:gd name="T43" fmla="*/ 133 h 235"/>
                <a:gd name="T44" fmla="*/ 82 w 151"/>
                <a:gd name="T45" fmla="*/ 131 h 235"/>
                <a:gd name="T46" fmla="*/ 78 w 151"/>
                <a:gd name="T47" fmla="*/ 128 h 235"/>
                <a:gd name="T48" fmla="*/ 76 w 151"/>
                <a:gd name="T49" fmla="*/ 124 h 235"/>
                <a:gd name="T50" fmla="*/ 72 w 151"/>
                <a:gd name="T51" fmla="*/ 114 h 235"/>
                <a:gd name="T52" fmla="*/ 72 w 151"/>
                <a:gd name="T53" fmla="*/ 109 h 235"/>
                <a:gd name="T54" fmla="*/ 73 w 151"/>
                <a:gd name="T55" fmla="*/ 106 h 235"/>
                <a:gd name="T56" fmla="*/ 71 w 151"/>
                <a:gd name="T57" fmla="*/ 102 h 235"/>
                <a:gd name="T58" fmla="*/ 69 w 151"/>
                <a:gd name="T59" fmla="*/ 97 h 235"/>
                <a:gd name="T60" fmla="*/ 62 w 151"/>
                <a:gd name="T61" fmla="*/ 91 h 235"/>
                <a:gd name="T62" fmla="*/ 60 w 151"/>
                <a:gd name="T63" fmla="*/ 87 h 235"/>
                <a:gd name="T64" fmla="*/ 55 w 151"/>
                <a:gd name="T65" fmla="*/ 86 h 235"/>
                <a:gd name="T66" fmla="*/ 51 w 151"/>
                <a:gd name="T67" fmla="*/ 82 h 235"/>
                <a:gd name="T68" fmla="*/ 47 w 151"/>
                <a:gd name="T69" fmla="*/ 78 h 235"/>
                <a:gd name="T70" fmla="*/ 42 w 151"/>
                <a:gd name="T71" fmla="*/ 74 h 235"/>
                <a:gd name="T72" fmla="*/ 38 w 151"/>
                <a:gd name="T73" fmla="*/ 71 h 235"/>
                <a:gd name="T74" fmla="*/ 34 w 151"/>
                <a:gd name="T75" fmla="*/ 68 h 235"/>
                <a:gd name="T76" fmla="*/ 33 w 151"/>
                <a:gd name="T77" fmla="*/ 65 h 235"/>
                <a:gd name="T78" fmla="*/ 33 w 151"/>
                <a:gd name="T79" fmla="*/ 61 h 235"/>
                <a:gd name="T80" fmla="*/ 35 w 151"/>
                <a:gd name="T81" fmla="*/ 58 h 235"/>
                <a:gd name="T82" fmla="*/ 33 w 151"/>
                <a:gd name="T83" fmla="*/ 54 h 235"/>
                <a:gd name="T84" fmla="*/ 32 w 151"/>
                <a:gd name="T85" fmla="*/ 50 h 235"/>
                <a:gd name="T86" fmla="*/ 30 w 151"/>
                <a:gd name="T87" fmla="*/ 49 h 235"/>
                <a:gd name="T88" fmla="*/ 25 w 151"/>
                <a:gd name="T89" fmla="*/ 47 h 235"/>
                <a:gd name="T90" fmla="*/ 23 w 151"/>
                <a:gd name="T91" fmla="*/ 42 h 235"/>
                <a:gd name="T92" fmla="*/ 24 w 151"/>
                <a:gd name="T93" fmla="*/ 38 h 235"/>
                <a:gd name="T94" fmla="*/ 26 w 151"/>
                <a:gd name="T95" fmla="*/ 32 h 235"/>
                <a:gd name="T96" fmla="*/ 31 w 151"/>
                <a:gd name="T97" fmla="*/ 28 h 235"/>
                <a:gd name="T98" fmla="*/ 33 w 151"/>
                <a:gd name="T99" fmla="*/ 23 h 235"/>
                <a:gd name="T100" fmla="*/ 35 w 151"/>
                <a:gd name="T101" fmla="*/ 24 h 235"/>
                <a:gd name="T102" fmla="*/ 36 w 151"/>
                <a:gd name="T103" fmla="*/ 22 h 235"/>
                <a:gd name="T104" fmla="*/ 39 w 151"/>
                <a:gd name="T105" fmla="*/ 18 h 235"/>
                <a:gd name="T106" fmla="*/ 38 w 151"/>
                <a:gd name="T107" fmla="*/ 11 h 235"/>
                <a:gd name="T108" fmla="*/ 41 w 151"/>
                <a:gd name="T109" fmla="*/ 8 h 235"/>
                <a:gd name="T110" fmla="*/ 42 w 151"/>
                <a:gd name="T111" fmla="*/ 4 h 235"/>
                <a:gd name="T112" fmla="*/ 37 w 151"/>
                <a:gd name="T113" fmla="*/ 2 h 235"/>
                <a:gd name="T114" fmla="*/ 28 w 151"/>
                <a:gd name="T115" fmla="*/ 0 h 235"/>
                <a:gd name="T116" fmla="*/ 18 w 151"/>
                <a:gd name="T117" fmla="*/ 3 h 235"/>
                <a:gd name="T118" fmla="*/ 10 w 151"/>
                <a:gd name="T119" fmla="*/ 9 h 235"/>
                <a:gd name="T120" fmla="*/ 3 w 151"/>
                <a:gd name="T121" fmla="*/ 17 h 235"/>
                <a:gd name="T122" fmla="*/ 0 w 151"/>
                <a:gd name="T123" fmla="*/ 24 h 235"/>
                <a:gd name="T124" fmla="*/ 5 w 151"/>
                <a:gd name="T125" fmla="*/ 2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1" h="235">
                  <a:moveTo>
                    <a:pt x="5" y="22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4" y="34"/>
                    <a:pt x="4" y="35"/>
                  </a:cubicBezTo>
                  <a:cubicBezTo>
                    <a:pt x="4" y="37"/>
                    <a:pt x="6" y="43"/>
                    <a:pt x="8" y="47"/>
                  </a:cubicBezTo>
                  <a:cubicBezTo>
                    <a:pt x="69" y="235"/>
                    <a:pt x="69" y="235"/>
                    <a:pt x="69" y="235"/>
                  </a:cubicBezTo>
                  <a:cubicBezTo>
                    <a:pt x="151" y="215"/>
                    <a:pt x="151" y="215"/>
                    <a:pt x="151" y="215"/>
                  </a:cubicBezTo>
                  <a:cubicBezTo>
                    <a:pt x="150" y="212"/>
                    <a:pt x="148" y="209"/>
                    <a:pt x="147" y="207"/>
                  </a:cubicBezTo>
                  <a:cubicBezTo>
                    <a:pt x="145" y="203"/>
                    <a:pt x="143" y="196"/>
                    <a:pt x="142" y="193"/>
                  </a:cubicBezTo>
                  <a:cubicBezTo>
                    <a:pt x="141" y="191"/>
                    <a:pt x="140" y="188"/>
                    <a:pt x="139" y="187"/>
                  </a:cubicBezTo>
                  <a:cubicBezTo>
                    <a:pt x="138" y="184"/>
                    <a:pt x="137" y="178"/>
                    <a:pt x="136" y="175"/>
                  </a:cubicBezTo>
                  <a:cubicBezTo>
                    <a:pt x="135" y="174"/>
                    <a:pt x="133" y="170"/>
                    <a:pt x="133" y="169"/>
                  </a:cubicBezTo>
                  <a:cubicBezTo>
                    <a:pt x="132" y="167"/>
                    <a:pt x="132" y="162"/>
                    <a:pt x="130" y="162"/>
                  </a:cubicBezTo>
                  <a:cubicBezTo>
                    <a:pt x="129" y="162"/>
                    <a:pt x="129" y="165"/>
                    <a:pt x="129" y="165"/>
                  </a:cubicBezTo>
                  <a:cubicBezTo>
                    <a:pt x="128" y="166"/>
                    <a:pt x="126" y="166"/>
                    <a:pt x="125" y="166"/>
                  </a:cubicBezTo>
                  <a:cubicBezTo>
                    <a:pt x="124" y="166"/>
                    <a:pt x="122" y="166"/>
                    <a:pt x="121" y="166"/>
                  </a:cubicBezTo>
                  <a:cubicBezTo>
                    <a:pt x="120" y="166"/>
                    <a:pt x="117" y="164"/>
                    <a:pt x="116" y="164"/>
                  </a:cubicBezTo>
                  <a:cubicBezTo>
                    <a:pt x="114" y="163"/>
                    <a:pt x="110" y="160"/>
                    <a:pt x="108" y="158"/>
                  </a:cubicBezTo>
                  <a:cubicBezTo>
                    <a:pt x="106" y="157"/>
                    <a:pt x="104" y="154"/>
                    <a:pt x="102" y="153"/>
                  </a:cubicBezTo>
                  <a:cubicBezTo>
                    <a:pt x="101" y="153"/>
                    <a:pt x="98" y="152"/>
                    <a:pt x="97" y="151"/>
                  </a:cubicBezTo>
                  <a:cubicBezTo>
                    <a:pt x="96" y="149"/>
                    <a:pt x="96" y="146"/>
                    <a:pt x="95" y="145"/>
                  </a:cubicBezTo>
                  <a:cubicBezTo>
                    <a:pt x="94" y="143"/>
                    <a:pt x="92" y="140"/>
                    <a:pt x="91" y="138"/>
                  </a:cubicBezTo>
                  <a:cubicBezTo>
                    <a:pt x="90" y="137"/>
                    <a:pt x="88" y="134"/>
                    <a:pt x="87" y="133"/>
                  </a:cubicBezTo>
                  <a:cubicBezTo>
                    <a:pt x="86" y="132"/>
                    <a:pt x="83" y="132"/>
                    <a:pt x="82" y="131"/>
                  </a:cubicBezTo>
                  <a:cubicBezTo>
                    <a:pt x="81" y="130"/>
                    <a:pt x="79" y="129"/>
                    <a:pt x="78" y="128"/>
                  </a:cubicBezTo>
                  <a:cubicBezTo>
                    <a:pt x="77" y="127"/>
                    <a:pt x="76" y="125"/>
                    <a:pt x="76" y="124"/>
                  </a:cubicBezTo>
                  <a:cubicBezTo>
                    <a:pt x="75" y="121"/>
                    <a:pt x="73" y="116"/>
                    <a:pt x="72" y="114"/>
                  </a:cubicBezTo>
                  <a:cubicBezTo>
                    <a:pt x="72" y="112"/>
                    <a:pt x="71" y="110"/>
                    <a:pt x="72" y="109"/>
                  </a:cubicBezTo>
                  <a:cubicBezTo>
                    <a:pt x="72" y="108"/>
                    <a:pt x="73" y="107"/>
                    <a:pt x="73" y="106"/>
                  </a:cubicBezTo>
                  <a:cubicBezTo>
                    <a:pt x="73" y="105"/>
                    <a:pt x="72" y="103"/>
                    <a:pt x="71" y="102"/>
                  </a:cubicBezTo>
                  <a:cubicBezTo>
                    <a:pt x="71" y="101"/>
                    <a:pt x="70" y="98"/>
                    <a:pt x="69" y="97"/>
                  </a:cubicBezTo>
                  <a:cubicBezTo>
                    <a:pt x="68" y="95"/>
                    <a:pt x="64" y="93"/>
                    <a:pt x="62" y="91"/>
                  </a:cubicBezTo>
                  <a:cubicBezTo>
                    <a:pt x="62" y="90"/>
                    <a:pt x="61" y="88"/>
                    <a:pt x="60" y="87"/>
                  </a:cubicBezTo>
                  <a:cubicBezTo>
                    <a:pt x="59" y="86"/>
                    <a:pt x="56" y="86"/>
                    <a:pt x="55" y="86"/>
                  </a:cubicBezTo>
                  <a:cubicBezTo>
                    <a:pt x="54" y="85"/>
                    <a:pt x="52" y="83"/>
                    <a:pt x="51" y="82"/>
                  </a:cubicBezTo>
                  <a:cubicBezTo>
                    <a:pt x="50" y="81"/>
                    <a:pt x="48" y="79"/>
                    <a:pt x="47" y="78"/>
                  </a:cubicBezTo>
                  <a:cubicBezTo>
                    <a:pt x="46" y="77"/>
                    <a:pt x="43" y="75"/>
                    <a:pt x="42" y="74"/>
                  </a:cubicBezTo>
                  <a:cubicBezTo>
                    <a:pt x="41" y="73"/>
                    <a:pt x="39" y="72"/>
                    <a:pt x="38" y="71"/>
                  </a:cubicBezTo>
                  <a:cubicBezTo>
                    <a:pt x="37" y="70"/>
                    <a:pt x="35" y="69"/>
                    <a:pt x="34" y="68"/>
                  </a:cubicBezTo>
                  <a:cubicBezTo>
                    <a:pt x="34" y="68"/>
                    <a:pt x="33" y="66"/>
                    <a:pt x="33" y="65"/>
                  </a:cubicBezTo>
                  <a:cubicBezTo>
                    <a:pt x="33" y="64"/>
                    <a:pt x="33" y="62"/>
                    <a:pt x="33" y="61"/>
                  </a:cubicBezTo>
                  <a:cubicBezTo>
                    <a:pt x="34" y="60"/>
                    <a:pt x="35" y="58"/>
                    <a:pt x="35" y="58"/>
                  </a:cubicBezTo>
                  <a:cubicBezTo>
                    <a:pt x="35" y="57"/>
                    <a:pt x="34" y="55"/>
                    <a:pt x="33" y="54"/>
                  </a:cubicBezTo>
                  <a:cubicBezTo>
                    <a:pt x="33" y="53"/>
                    <a:pt x="33" y="51"/>
                    <a:pt x="32" y="50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8"/>
                    <a:pt x="26" y="48"/>
                    <a:pt x="25" y="47"/>
                  </a:cubicBezTo>
                  <a:cubicBezTo>
                    <a:pt x="24" y="46"/>
                    <a:pt x="23" y="44"/>
                    <a:pt x="23" y="42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6"/>
                    <a:pt x="26" y="33"/>
                    <a:pt x="26" y="32"/>
                  </a:cubicBezTo>
                  <a:cubicBezTo>
                    <a:pt x="27" y="31"/>
                    <a:pt x="30" y="29"/>
                    <a:pt x="31" y="28"/>
                  </a:cubicBezTo>
                  <a:cubicBezTo>
                    <a:pt x="32" y="27"/>
                    <a:pt x="31" y="23"/>
                    <a:pt x="33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8" y="19"/>
                    <a:pt x="39" y="18"/>
                  </a:cubicBezTo>
                  <a:cubicBezTo>
                    <a:pt x="39" y="16"/>
                    <a:pt x="37" y="13"/>
                    <a:pt x="38" y="11"/>
                  </a:cubicBezTo>
                  <a:cubicBezTo>
                    <a:pt x="38" y="10"/>
                    <a:pt x="40" y="9"/>
                    <a:pt x="41" y="8"/>
                  </a:cubicBezTo>
                  <a:cubicBezTo>
                    <a:pt x="41" y="7"/>
                    <a:pt x="42" y="5"/>
                    <a:pt x="42" y="4"/>
                  </a:cubicBezTo>
                  <a:cubicBezTo>
                    <a:pt x="40" y="3"/>
                    <a:pt x="38" y="2"/>
                    <a:pt x="37" y="2"/>
                  </a:cubicBezTo>
                  <a:cubicBezTo>
                    <a:pt x="35" y="1"/>
                    <a:pt x="30" y="0"/>
                    <a:pt x="28" y="0"/>
                  </a:cubicBezTo>
                  <a:cubicBezTo>
                    <a:pt x="25" y="1"/>
                    <a:pt x="20" y="2"/>
                    <a:pt x="18" y="3"/>
                  </a:cubicBezTo>
                  <a:cubicBezTo>
                    <a:pt x="15" y="4"/>
                    <a:pt x="12" y="7"/>
                    <a:pt x="10" y="9"/>
                  </a:cubicBezTo>
                  <a:cubicBezTo>
                    <a:pt x="8" y="11"/>
                    <a:pt x="4" y="14"/>
                    <a:pt x="3" y="17"/>
                  </a:cubicBezTo>
                  <a:cubicBezTo>
                    <a:pt x="2" y="18"/>
                    <a:pt x="1" y="21"/>
                    <a:pt x="0" y="24"/>
                  </a:cubicBezTo>
                  <a:lnTo>
                    <a:pt x="5" y="2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253038" y="2719388"/>
              <a:ext cx="682625" cy="458788"/>
            </a:xfrm>
            <a:custGeom>
              <a:avLst/>
              <a:gdLst>
                <a:gd name="T0" fmla="*/ 632 w 809"/>
                <a:gd name="T1" fmla="*/ 411 h 545"/>
                <a:gd name="T2" fmla="*/ 703 w 809"/>
                <a:gd name="T3" fmla="*/ 381 h 545"/>
                <a:gd name="T4" fmla="*/ 730 w 809"/>
                <a:gd name="T5" fmla="*/ 374 h 545"/>
                <a:gd name="T6" fmla="*/ 739 w 809"/>
                <a:gd name="T7" fmla="*/ 372 h 545"/>
                <a:gd name="T8" fmla="*/ 752 w 809"/>
                <a:gd name="T9" fmla="*/ 363 h 545"/>
                <a:gd name="T10" fmla="*/ 766 w 809"/>
                <a:gd name="T11" fmla="*/ 352 h 545"/>
                <a:gd name="T12" fmla="*/ 764 w 809"/>
                <a:gd name="T13" fmla="*/ 341 h 545"/>
                <a:gd name="T14" fmla="*/ 773 w 809"/>
                <a:gd name="T15" fmla="*/ 331 h 545"/>
                <a:gd name="T16" fmla="*/ 781 w 809"/>
                <a:gd name="T17" fmla="*/ 320 h 545"/>
                <a:gd name="T18" fmla="*/ 794 w 809"/>
                <a:gd name="T19" fmla="*/ 308 h 545"/>
                <a:gd name="T20" fmla="*/ 799 w 809"/>
                <a:gd name="T21" fmla="*/ 300 h 545"/>
                <a:gd name="T22" fmla="*/ 808 w 809"/>
                <a:gd name="T23" fmla="*/ 295 h 545"/>
                <a:gd name="T24" fmla="*/ 799 w 809"/>
                <a:gd name="T25" fmla="*/ 283 h 545"/>
                <a:gd name="T26" fmla="*/ 786 w 809"/>
                <a:gd name="T27" fmla="*/ 278 h 545"/>
                <a:gd name="T28" fmla="*/ 771 w 809"/>
                <a:gd name="T29" fmla="*/ 269 h 545"/>
                <a:gd name="T30" fmla="*/ 761 w 809"/>
                <a:gd name="T31" fmla="*/ 259 h 545"/>
                <a:gd name="T32" fmla="*/ 749 w 809"/>
                <a:gd name="T33" fmla="*/ 253 h 545"/>
                <a:gd name="T34" fmla="*/ 741 w 809"/>
                <a:gd name="T35" fmla="*/ 234 h 545"/>
                <a:gd name="T36" fmla="*/ 729 w 809"/>
                <a:gd name="T37" fmla="*/ 238 h 545"/>
                <a:gd name="T38" fmla="*/ 724 w 809"/>
                <a:gd name="T39" fmla="*/ 223 h 545"/>
                <a:gd name="T40" fmla="*/ 723 w 809"/>
                <a:gd name="T41" fmla="*/ 211 h 545"/>
                <a:gd name="T42" fmla="*/ 726 w 809"/>
                <a:gd name="T43" fmla="*/ 201 h 545"/>
                <a:gd name="T44" fmla="*/ 730 w 809"/>
                <a:gd name="T45" fmla="*/ 189 h 545"/>
                <a:gd name="T46" fmla="*/ 734 w 809"/>
                <a:gd name="T47" fmla="*/ 181 h 545"/>
                <a:gd name="T48" fmla="*/ 730 w 809"/>
                <a:gd name="T49" fmla="*/ 146 h 545"/>
                <a:gd name="T50" fmla="*/ 734 w 809"/>
                <a:gd name="T51" fmla="*/ 134 h 545"/>
                <a:gd name="T52" fmla="*/ 741 w 809"/>
                <a:gd name="T53" fmla="*/ 121 h 545"/>
                <a:gd name="T54" fmla="*/ 745 w 809"/>
                <a:gd name="T55" fmla="*/ 98 h 545"/>
                <a:gd name="T56" fmla="*/ 753 w 809"/>
                <a:gd name="T57" fmla="*/ 89 h 545"/>
                <a:gd name="T58" fmla="*/ 753 w 809"/>
                <a:gd name="T59" fmla="*/ 82 h 545"/>
                <a:gd name="T60" fmla="*/ 745 w 809"/>
                <a:gd name="T61" fmla="*/ 78 h 545"/>
                <a:gd name="T62" fmla="*/ 736 w 809"/>
                <a:gd name="T63" fmla="*/ 78 h 545"/>
                <a:gd name="T64" fmla="*/ 725 w 809"/>
                <a:gd name="T65" fmla="*/ 78 h 545"/>
                <a:gd name="T66" fmla="*/ 717 w 809"/>
                <a:gd name="T67" fmla="*/ 76 h 545"/>
                <a:gd name="T68" fmla="*/ 711 w 809"/>
                <a:gd name="T69" fmla="*/ 71 h 545"/>
                <a:gd name="T70" fmla="*/ 699 w 809"/>
                <a:gd name="T71" fmla="*/ 60 h 545"/>
                <a:gd name="T72" fmla="*/ 699 w 809"/>
                <a:gd name="T73" fmla="*/ 47 h 545"/>
                <a:gd name="T74" fmla="*/ 694 w 809"/>
                <a:gd name="T75" fmla="*/ 35 h 545"/>
                <a:gd name="T76" fmla="*/ 685 w 809"/>
                <a:gd name="T77" fmla="*/ 28 h 545"/>
                <a:gd name="T78" fmla="*/ 681 w 809"/>
                <a:gd name="T79" fmla="*/ 19 h 545"/>
                <a:gd name="T80" fmla="*/ 669 w 809"/>
                <a:gd name="T81" fmla="*/ 17 h 545"/>
                <a:gd name="T82" fmla="*/ 661 w 809"/>
                <a:gd name="T83" fmla="*/ 16 h 545"/>
                <a:gd name="T84" fmla="*/ 647 w 809"/>
                <a:gd name="T85" fmla="*/ 6 h 545"/>
                <a:gd name="T86" fmla="*/ 546 w 809"/>
                <a:gd name="T87" fmla="*/ 26 h 545"/>
                <a:gd name="T88" fmla="*/ 91 w 809"/>
                <a:gd name="T89" fmla="*/ 133 h 545"/>
                <a:gd name="T90" fmla="*/ 60 w 809"/>
                <a:gd name="T91" fmla="*/ 104 h 545"/>
                <a:gd name="T92" fmla="*/ 45 w 809"/>
                <a:gd name="T93" fmla="*/ 115 h 545"/>
                <a:gd name="T94" fmla="*/ 37 w 809"/>
                <a:gd name="T95" fmla="*/ 117 h 545"/>
                <a:gd name="T96" fmla="*/ 28 w 809"/>
                <a:gd name="T97" fmla="*/ 132 h 545"/>
                <a:gd name="T98" fmla="*/ 50 w 809"/>
                <a:gd name="T99" fmla="*/ 393 h 545"/>
                <a:gd name="T100" fmla="*/ 208 w 809"/>
                <a:gd name="T101" fmla="*/ 518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9" h="545">
                  <a:moveTo>
                    <a:pt x="207" y="513"/>
                  </a:moveTo>
                  <a:cubicBezTo>
                    <a:pt x="471" y="452"/>
                    <a:pt x="471" y="452"/>
                    <a:pt x="471" y="452"/>
                  </a:cubicBezTo>
                  <a:cubicBezTo>
                    <a:pt x="632" y="411"/>
                    <a:pt x="632" y="411"/>
                    <a:pt x="632" y="411"/>
                  </a:cubicBezTo>
                  <a:cubicBezTo>
                    <a:pt x="693" y="396"/>
                    <a:pt x="693" y="396"/>
                    <a:pt x="693" y="396"/>
                  </a:cubicBezTo>
                  <a:cubicBezTo>
                    <a:pt x="694" y="393"/>
                    <a:pt x="695" y="390"/>
                    <a:pt x="696" y="389"/>
                  </a:cubicBezTo>
                  <a:cubicBezTo>
                    <a:pt x="697" y="386"/>
                    <a:pt x="701" y="383"/>
                    <a:pt x="703" y="381"/>
                  </a:cubicBezTo>
                  <a:cubicBezTo>
                    <a:pt x="705" y="379"/>
                    <a:pt x="708" y="376"/>
                    <a:pt x="711" y="375"/>
                  </a:cubicBezTo>
                  <a:cubicBezTo>
                    <a:pt x="713" y="374"/>
                    <a:pt x="718" y="373"/>
                    <a:pt x="721" y="372"/>
                  </a:cubicBezTo>
                  <a:cubicBezTo>
                    <a:pt x="723" y="372"/>
                    <a:pt x="728" y="373"/>
                    <a:pt x="730" y="374"/>
                  </a:cubicBezTo>
                  <a:cubicBezTo>
                    <a:pt x="731" y="374"/>
                    <a:pt x="733" y="375"/>
                    <a:pt x="735" y="376"/>
                  </a:cubicBezTo>
                  <a:cubicBezTo>
                    <a:pt x="736" y="375"/>
                    <a:pt x="736" y="374"/>
                    <a:pt x="736" y="373"/>
                  </a:cubicBezTo>
                  <a:cubicBezTo>
                    <a:pt x="737" y="373"/>
                    <a:pt x="738" y="372"/>
                    <a:pt x="739" y="372"/>
                  </a:cubicBezTo>
                  <a:cubicBezTo>
                    <a:pt x="740" y="371"/>
                    <a:pt x="741" y="368"/>
                    <a:pt x="742" y="367"/>
                  </a:cubicBezTo>
                  <a:cubicBezTo>
                    <a:pt x="743" y="366"/>
                    <a:pt x="744" y="364"/>
                    <a:pt x="745" y="364"/>
                  </a:cubicBezTo>
                  <a:cubicBezTo>
                    <a:pt x="747" y="363"/>
                    <a:pt x="751" y="364"/>
                    <a:pt x="752" y="363"/>
                  </a:cubicBezTo>
                  <a:cubicBezTo>
                    <a:pt x="754" y="363"/>
                    <a:pt x="756" y="360"/>
                    <a:pt x="758" y="358"/>
                  </a:cubicBezTo>
                  <a:cubicBezTo>
                    <a:pt x="759" y="357"/>
                    <a:pt x="761" y="354"/>
                    <a:pt x="762" y="353"/>
                  </a:cubicBezTo>
                  <a:cubicBezTo>
                    <a:pt x="763" y="353"/>
                    <a:pt x="766" y="353"/>
                    <a:pt x="766" y="352"/>
                  </a:cubicBezTo>
                  <a:cubicBezTo>
                    <a:pt x="767" y="351"/>
                    <a:pt x="767" y="349"/>
                    <a:pt x="767" y="348"/>
                  </a:cubicBezTo>
                  <a:cubicBezTo>
                    <a:pt x="767" y="347"/>
                    <a:pt x="764" y="345"/>
                    <a:pt x="764" y="344"/>
                  </a:cubicBezTo>
                  <a:cubicBezTo>
                    <a:pt x="763" y="343"/>
                    <a:pt x="763" y="341"/>
                    <a:pt x="764" y="341"/>
                  </a:cubicBezTo>
                  <a:cubicBezTo>
                    <a:pt x="764" y="340"/>
                    <a:pt x="764" y="338"/>
                    <a:pt x="765" y="337"/>
                  </a:cubicBezTo>
                  <a:cubicBezTo>
                    <a:pt x="766" y="336"/>
                    <a:pt x="768" y="336"/>
                    <a:pt x="769" y="335"/>
                  </a:cubicBezTo>
                  <a:cubicBezTo>
                    <a:pt x="770" y="335"/>
                    <a:pt x="772" y="333"/>
                    <a:pt x="773" y="331"/>
                  </a:cubicBezTo>
                  <a:cubicBezTo>
                    <a:pt x="773" y="331"/>
                    <a:pt x="773" y="329"/>
                    <a:pt x="774" y="328"/>
                  </a:cubicBezTo>
                  <a:cubicBezTo>
                    <a:pt x="774" y="327"/>
                    <a:pt x="776" y="326"/>
                    <a:pt x="776" y="326"/>
                  </a:cubicBezTo>
                  <a:cubicBezTo>
                    <a:pt x="777" y="324"/>
                    <a:pt x="780" y="321"/>
                    <a:pt x="781" y="320"/>
                  </a:cubicBezTo>
                  <a:cubicBezTo>
                    <a:pt x="782" y="318"/>
                    <a:pt x="784" y="314"/>
                    <a:pt x="785" y="313"/>
                  </a:cubicBezTo>
                  <a:cubicBezTo>
                    <a:pt x="786" y="312"/>
                    <a:pt x="788" y="311"/>
                    <a:pt x="789" y="311"/>
                  </a:cubicBezTo>
                  <a:cubicBezTo>
                    <a:pt x="790" y="310"/>
                    <a:pt x="793" y="309"/>
                    <a:pt x="794" y="308"/>
                  </a:cubicBezTo>
                  <a:cubicBezTo>
                    <a:pt x="794" y="308"/>
                    <a:pt x="795" y="306"/>
                    <a:pt x="795" y="305"/>
                  </a:cubicBezTo>
                  <a:cubicBezTo>
                    <a:pt x="796" y="304"/>
                    <a:pt x="796" y="302"/>
                    <a:pt x="797" y="301"/>
                  </a:cubicBezTo>
                  <a:cubicBezTo>
                    <a:pt x="797" y="301"/>
                    <a:pt x="798" y="300"/>
                    <a:pt x="799" y="300"/>
                  </a:cubicBezTo>
                  <a:cubicBezTo>
                    <a:pt x="800" y="300"/>
                    <a:pt x="801" y="299"/>
                    <a:pt x="802" y="299"/>
                  </a:cubicBezTo>
                  <a:cubicBezTo>
                    <a:pt x="803" y="298"/>
                    <a:pt x="803" y="297"/>
                    <a:pt x="804" y="296"/>
                  </a:cubicBezTo>
                  <a:cubicBezTo>
                    <a:pt x="805" y="296"/>
                    <a:pt x="807" y="296"/>
                    <a:pt x="808" y="295"/>
                  </a:cubicBezTo>
                  <a:cubicBezTo>
                    <a:pt x="809" y="294"/>
                    <a:pt x="809" y="290"/>
                    <a:pt x="808" y="288"/>
                  </a:cubicBezTo>
                  <a:cubicBezTo>
                    <a:pt x="807" y="287"/>
                    <a:pt x="803" y="289"/>
                    <a:pt x="802" y="288"/>
                  </a:cubicBezTo>
                  <a:cubicBezTo>
                    <a:pt x="801" y="287"/>
                    <a:pt x="800" y="284"/>
                    <a:pt x="799" y="283"/>
                  </a:cubicBezTo>
                  <a:cubicBezTo>
                    <a:pt x="798" y="282"/>
                    <a:pt x="795" y="281"/>
                    <a:pt x="794" y="281"/>
                  </a:cubicBezTo>
                  <a:cubicBezTo>
                    <a:pt x="793" y="280"/>
                    <a:pt x="790" y="281"/>
                    <a:pt x="788" y="281"/>
                  </a:cubicBezTo>
                  <a:cubicBezTo>
                    <a:pt x="788" y="280"/>
                    <a:pt x="786" y="279"/>
                    <a:pt x="786" y="278"/>
                  </a:cubicBezTo>
                  <a:cubicBezTo>
                    <a:pt x="785" y="276"/>
                    <a:pt x="783" y="273"/>
                    <a:pt x="782" y="272"/>
                  </a:cubicBezTo>
                  <a:cubicBezTo>
                    <a:pt x="780" y="271"/>
                    <a:pt x="777" y="271"/>
                    <a:pt x="776" y="270"/>
                  </a:cubicBezTo>
                  <a:cubicBezTo>
                    <a:pt x="775" y="270"/>
                    <a:pt x="772" y="270"/>
                    <a:pt x="771" y="269"/>
                  </a:cubicBezTo>
                  <a:cubicBezTo>
                    <a:pt x="769" y="268"/>
                    <a:pt x="768" y="264"/>
                    <a:pt x="768" y="263"/>
                  </a:cubicBezTo>
                  <a:cubicBezTo>
                    <a:pt x="767" y="262"/>
                    <a:pt x="766" y="259"/>
                    <a:pt x="765" y="258"/>
                  </a:cubicBezTo>
                  <a:cubicBezTo>
                    <a:pt x="764" y="258"/>
                    <a:pt x="762" y="259"/>
                    <a:pt x="761" y="259"/>
                  </a:cubicBezTo>
                  <a:cubicBezTo>
                    <a:pt x="760" y="259"/>
                    <a:pt x="757" y="260"/>
                    <a:pt x="756" y="260"/>
                  </a:cubicBezTo>
                  <a:cubicBezTo>
                    <a:pt x="755" y="260"/>
                    <a:pt x="753" y="259"/>
                    <a:pt x="752" y="258"/>
                  </a:cubicBezTo>
                  <a:cubicBezTo>
                    <a:pt x="751" y="257"/>
                    <a:pt x="750" y="254"/>
                    <a:pt x="749" y="253"/>
                  </a:cubicBezTo>
                  <a:cubicBezTo>
                    <a:pt x="749" y="251"/>
                    <a:pt x="751" y="248"/>
                    <a:pt x="750" y="246"/>
                  </a:cubicBezTo>
                  <a:cubicBezTo>
                    <a:pt x="750" y="244"/>
                    <a:pt x="748" y="240"/>
                    <a:pt x="747" y="238"/>
                  </a:cubicBezTo>
                  <a:cubicBezTo>
                    <a:pt x="746" y="237"/>
                    <a:pt x="743" y="235"/>
                    <a:pt x="741" y="234"/>
                  </a:cubicBezTo>
                  <a:cubicBezTo>
                    <a:pt x="740" y="234"/>
                    <a:pt x="737" y="234"/>
                    <a:pt x="736" y="235"/>
                  </a:cubicBezTo>
                  <a:cubicBezTo>
                    <a:pt x="735" y="235"/>
                    <a:pt x="735" y="239"/>
                    <a:pt x="734" y="239"/>
                  </a:cubicBezTo>
                  <a:cubicBezTo>
                    <a:pt x="733" y="240"/>
                    <a:pt x="730" y="239"/>
                    <a:pt x="729" y="238"/>
                  </a:cubicBezTo>
                  <a:cubicBezTo>
                    <a:pt x="728" y="237"/>
                    <a:pt x="728" y="234"/>
                    <a:pt x="728" y="233"/>
                  </a:cubicBezTo>
                  <a:cubicBezTo>
                    <a:pt x="727" y="232"/>
                    <a:pt x="725" y="230"/>
                    <a:pt x="725" y="229"/>
                  </a:cubicBezTo>
                  <a:cubicBezTo>
                    <a:pt x="724" y="228"/>
                    <a:pt x="723" y="225"/>
                    <a:pt x="724" y="223"/>
                  </a:cubicBezTo>
                  <a:cubicBezTo>
                    <a:pt x="724" y="222"/>
                    <a:pt x="726" y="221"/>
                    <a:pt x="726" y="220"/>
                  </a:cubicBezTo>
                  <a:cubicBezTo>
                    <a:pt x="726" y="219"/>
                    <a:pt x="723" y="218"/>
                    <a:pt x="723" y="217"/>
                  </a:cubicBezTo>
                  <a:cubicBezTo>
                    <a:pt x="722" y="216"/>
                    <a:pt x="723" y="212"/>
                    <a:pt x="723" y="211"/>
                  </a:cubicBezTo>
                  <a:cubicBezTo>
                    <a:pt x="723" y="209"/>
                    <a:pt x="721" y="208"/>
                    <a:pt x="721" y="207"/>
                  </a:cubicBezTo>
                  <a:cubicBezTo>
                    <a:pt x="720" y="205"/>
                    <a:pt x="722" y="202"/>
                    <a:pt x="723" y="201"/>
                  </a:cubicBezTo>
                  <a:cubicBezTo>
                    <a:pt x="724" y="201"/>
                    <a:pt x="725" y="201"/>
                    <a:pt x="726" y="201"/>
                  </a:cubicBezTo>
                  <a:cubicBezTo>
                    <a:pt x="727" y="200"/>
                    <a:pt x="729" y="199"/>
                    <a:pt x="729" y="198"/>
                  </a:cubicBezTo>
                  <a:cubicBezTo>
                    <a:pt x="730" y="197"/>
                    <a:pt x="731" y="195"/>
                    <a:pt x="731" y="194"/>
                  </a:cubicBezTo>
                  <a:cubicBezTo>
                    <a:pt x="731" y="192"/>
                    <a:pt x="730" y="190"/>
                    <a:pt x="730" y="189"/>
                  </a:cubicBezTo>
                  <a:cubicBezTo>
                    <a:pt x="730" y="188"/>
                    <a:pt x="730" y="187"/>
                    <a:pt x="731" y="186"/>
                  </a:cubicBezTo>
                  <a:cubicBezTo>
                    <a:pt x="731" y="186"/>
                    <a:pt x="733" y="186"/>
                    <a:pt x="734" y="185"/>
                  </a:cubicBezTo>
                  <a:cubicBezTo>
                    <a:pt x="734" y="184"/>
                    <a:pt x="734" y="181"/>
                    <a:pt x="734" y="181"/>
                  </a:cubicBezTo>
                  <a:cubicBezTo>
                    <a:pt x="717" y="165"/>
                    <a:pt x="717" y="165"/>
                    <a:pt x="717" y="165"/>
                  </a:cubicBezTo>
                  <a:cubicBezTo>
                    <a:pt x="729" y="152"/>
                    <a:pt x="729" y="152"/>
                    <a:pt x="729" y="152"/>
                  </a:cubicBezTo>
                  <a:cubicBezTo>
                    <a:pt x="729" y="152"/>
                    <a:pt x="729" y="147"/>
                    <a:pt x="730" y="146"/>
                  </a:cubicBezTo>
                  <a:cubicBezTo>
                    <a:pt x="730" y="145"/>
                    <a:pt x="732" y="144"/>
                    <a:pt x="732" y="143"/>
                  </a:cubicBezTo>
                  <a:cubicBezTo>
                    <a:pt x="732" y="142"/>
                    <a:pt x="732" y="139"/>
                    <a:pt x="732" y="138"/>
                  </a:cubicBezTo>
                  <a:cubicBezTo>
                    <a:pt x="732" y="137"/>
                    <a:pt x="733" y="135"/>
                    <a:pt x="734" y="134"/>
                  </a:cubicBezTo>
                  <a:cubicBezTo>
                    <a:pt x="735" y="134"/>
                    <a:pt x="737" y="133"/>
                    <a:pt x="738" y="133"/>
                  </a:cubicBezTo>
                  <a:cubicBezTo>
                    <a:pt x="738" y="132"/>
                    <a:pt x="739" y="129"/>
                    <a:pt x="739" y="128"/>
                  </a:cubicBezTo>
                  <a:cubicBezTo>
                    <a:pt x="740" y="126"/>
                    <a:pt x="741" y="123"/>
                    <a:pt x="741" y="121"/>
                  </a:cubicBezTo>
                  <a:cubicBezTo>
                    <a:pt x="741" y="120"/>
                    <a:pt x="740" y="117"/>
                    <a:pt x="740" y="115"/>
                  </a:cubicBezTo>
                  <a:cubicBezTo>
                    <a:pt x="740" y="113"/>
                    <a:pt x="741" y="109"/>
                    <a:pt x="741" y="107"/>
                  </a:cubicBezTo>
                  <a:cubicBezTo>
                    <a:pt x="742" y="105"/>
                    <a:pt x="743" y="100"/>
                    <a:pt x="745" y="98"/>
                  </a:cubicBezTo>
                  <a:cubicBezTo>
                    <a:pt x="745" y="97"/>
                    <a:pt x="748" y="97"/>
                    <a:pt x="749" y="96"/>
                  </a:cubicBezTo>
                  <a:cubicBezTo>
                    <a:pt x="749" y="95"/>
                    <a:pt x="749" y="92"/>
                    <a:pt x="749" y="91"/>
                  </a:cubicBezTo>
                  <a:cubicBezTo>
                    <a:pt x="750" y="90"/>
                    <a:pt x="752" y="90"/>
                    <a:pt x="753" y="89"/>
                  </a:cubicBezTo>
                  <a:cubicBezTo>
                    <a:pt x="754" y="88"/>
                    <a:pt x="756" y="88"/>
                    <a:pt x="757" y="87"/>
                  </a:cubicBezTo>
                  <a:cubicBezTo>
                    <a:pt x="755" y="86"/>
                    <a:pt x="755" y="86"/>
                    <a:pt x="755" y="86"/>
                  </a:cubicBezTo>
                  <a:cubicBezTo>
                    <a:pt x="755" y="86"/>
                    <a:pt x="754" y="83"/>
                    <a:pt x="753" y="82"/>
                  </a:cubicBezTo>
                  <a:cubicBezTo>
                    <a:pt x="752" y="82"/>
                    <a:pt x="750" y="82"/>
                    <a:pt x="750" y="81"/>
                  </a:cubicBezTo>
                  <a:cubicBezTo>
                    <a:pt x="749" y="80"/>
                    <a:pt x="749" y="78"/>
                    <a:pt x="748" y="77"/>
                  </a:cubicBezTo>
                  <a:cubicBezTo>
                    <a:pt x="747" y="77"/>
                    <a:pt x="746" y="77"/>
                    <a:pt x="745" y="78"/>
                  </a:cubicBezTo>
                  <a:cubicBezTo>
                    <a:pt x="744" y="78"/>
                    <a:pt x="743" y="79"/>
                    <a:pt x="742" y="79"/>
                  </a:cubicBezTo>
                  <a:cubicBezTo>
                    <a:pt x="741" y="79"/>
                    <a:pt x="740" y="77"/>
                    <a:pt x="739" y="77"/>
                  </a:cubicBezTo>
                  <a:cubicBezTo>
                    <a:pt x="738" y="77"/>
                    <a:pt x="736" y="78"/>
                    <a:pt x="736" y="78"/>
                  </a:cubicBezTo>
                  <a:cubicBezTo>
                    <a:pt x="735" y="79"/>
                    <a:pt x="733" y="78"/>
                    <a:pt x="732" y="78"/>
                  </a:cubicBezTo>
                  <a:cubicBezTo>
                    <a:pt x="731" y="78"/>
                    <a:pt x="730" y="80"/>
                    <a:pt x="729" y="80"/>
                  </a:cubicBezTo>
                  <a:cubicBezTo>
                    <a:pt x="728" y="80"/>
                    <a:pt x="725" y="79"/>
                    <a:pt x="725" y="78"/>
                  </a:cubicBezTo>
                  <a:cubicBezTo>
                    <a:pt x="724" y="77"/>
                    <a:pt x="724" y="75"/>
                    <a:pt x="723" y="74"/>
                  </a:cubicBezTo>
                  <a:cubicBezTo>
                    <a:pt x="722" y="74"/>
                    <a:pt x="721" y="74"/>
                    <a:pt x="720" y="74"/>
                  </a:cubicBezTo>
                  <a:cubicBezTo>
                    <a:pt x="719" y="75"/>
                    <a:pt x="718" y="76"/>
                    <a:pt x="717" y="76"/>
                  </a:cubicBezTo>
                  <a:cubicBezTo>
                    <a:pt x="716" y="76"/>
                    <a:pt x="714" y="76"/>
                    <a:pt x="713" y="75"/>
                  </a:cubicBezTo>
                  <a:cubicBezTo>
                    <a:pt x="712" y="74"/>
                    <a:pt x="713" y="73"/>
                    <a:pt x="713" y="72"/>
                  </a:cubicBezTo>
                  <a:cubicBezTo>
                    <a:pt x="712" y="71"/>
                    <a:pt x="711" y="71"/>
                    <a:pt x="711" y="71"/>
                  </a:cubicBezTo>
                  <a:cubicBezTo>
                    <a:pt x="710" y="70"/>
                    <a:pt x="708" y="68"/>
                    <a:pt x="707" y="67"/>
                  </a:cubicBezTo>
                  <a:cubicBezTo>
                    <a:pt x="706" y="66"/>
                    <a:pt x="704" y="63"/>
                    <a:pt x="703" y="62"/>
                  </a:cubicBezTo>
                  <a:cubicBezTo>
                    <a:pt x="703" y="62"/>
                    <a:pt x="700" y="61"/>
                    <a:pt x="699" y="60"/>
                  </a:cubicBezTo>
                  <a:cubicBezTo>
                    <a:pt x="699" y="59"/>
                    <a:pt x="697" y="58"/>
                    <a:pt x="697" y="58"/>
                  </a:cubicBezTo>
                  <a:cubicBezTo>
                    <a:pt x="697" y="56"/>
                    <a:pt x="700" y="55"/>
                    <a:pt x="700" y="53"/>
                  </a:cubicBezTo>
                  <a:cubicBezTo>
                    <a:pt x="701" y="52"/>
                    <a:pt x="700" y="48"/>
                    <a:pt x="699" y="47"/>
                  </a:cubicBezTo>
                  <a:cubicBezTo>
                    <a:pt x="698" y="46"/>
                    <a:pt x="696" y="44"/>
                    <a:pt x="695" y="43"/>
                  </a:cubicBezTo>
                  <a:cubicBezTo>
                    <a:pt x="694" y="43"/>
                    <a:pt x="693" y="41"/>
                    <a:pt x="693" y="40"/>
                  </a:cubicBezTo>
                  <a:cubicBezTo>
                    <a:pt x="693" y="39"/>
                    <a:pt x="694" y="36"/>
                    <a:pt x="694" y="35"/>
                  </a:cubicBezTo>
                  <a:cubicBezTo>
                    <a:pt x="693" y="34"/>
                    <a:pt x="692" y="31"/>
                    <a:pt x="691" y="30"/>
                  </a:cubicBezTo>
                  <a:cubicBezTo>
                    <a:pt x="690" y="30"/>
                    <a:pt x="688" y="33"/>
                    <a:pt x="686" y="32"/>
                  </a:cubicBezTo>
                  <a:cubicBezTo>
                    <a:pt x="686" y="32"/>
                    <a:pt x="685" y="29"/>
                    <a:pt x="685" y="28"/>
                  </a:cubicBezTo>
                  <a:cubicBezTo>
                    <a:pt x="685" y="27"/>
                    <a:pt x="689" y="24"/>
                    <a:pt x="688" y="23"/>
                  </a:cubicBezTo>
                  <a:cubicBezTo>
                    <a:pt x="687" y="22"/>
                    <a:pt x="684" y="22"/>
                    <a:pt x="683" y="22"/>
                  </a:cubicBezTo>
                  <a:cubicBezTo>
                    <a:pt x="682" y="21"/>
                    <a:pt x="682" y="19"/>
                    <a:pt x="681" y="19"/>
                  </a:cubicBezTo>
                  <a:cubicBezTo>
                    <a:pt x="680" y="18"/>
                    <a:pt x="679" y="20"/>
                    <a:pt x="678" y="19"/>
                  </a:cubicBezTo>
                  <a:cubicBezTo>
                    <a:pt x="676" y="19"/>
                    <a:pt x="675" y="17"/>
                    <a:pt x="673" y="17"/>
                  </a:cubicBezTo>
                  <a:cubicBezTo>
                    <a:pt x="672" y="16"/>
                    <a:pt x="670" y="16"/>
                    <a:pt x="669" y="17"/>
                  </a:cubicBezTo>
                  <a:cubicBezTo>
                    <a:pt x="668" y="17"/>
                    <a:pt x="667" y="19"/>
                    <a:pt x="666" y="19"/>
                  </a:cubicBezTo>
                  <a:cubicBezTo>
                    <a:pt x="665" y="20"/>
                    <a:pt x="664" y="20"/>
                    <a:pt x="664" y="19"/>
                  </a:cubicBezTo>
                  <a:cubicBezTo>
                    <a:pt x="663" y="19"/>
                    <a:pt x="662" y="17"/>
                    <a:pt x="661" y="16"/>
                  </a:cubicBezTo>
                  <a:cubicBezTo>
                    <a:pt x="660" y="15"/>
                    <a:pt x="659" y="12"/>
                    <a:pt x="659" y="11"/>
                  </a:cubicBezTo>
                  <a:cubicBezTo>
                    <a:pt x="658" y="9"/>
                    <a:pt x="656" y="6"/>
                    <a:pt x="654" y="6"/>
                  </a:cubicBezTo>
                  <a:cubicBezTo>
                    <a:pt x="653" y="5"/>
                    <a:pt x="649" y="7"/>
                    <a:pt x="647" y="6"/>
                  </a:cubicBezTo>
                  <a:cubicBezTo>
                    <a:pt x="646" y="5"/>
                    <a:pt x="647" y="2"/>
                    <a:pt x="645" y="1"/>
                  </a:cubicBezTo>
                  <a:cubicBezTo>
                    <a:pt x="644" y="0"/>
                    <a:pt x="639" y="1"/>
                    <a:pt x="639" y="1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78" y="90"/>
                    <a:pt x="73" y="94"/>
                    <a:pt x="70" y="96"/>
                  </a:cubicBezTo>
                  <a:cubicBezTo>
                    <a:pt x="68" y="98"/>
                    <a:pt x="63" y="102"/>
                    <a:pt x="60" y="104"/>
                  </a:cubicBezTo>
                  <a:cubicBezTo>
                    <a:pt x="58" y="106"/>
                    <a:pt x="54" y="110"/>
                    <a:pt x="52" y="112"/>
                  </a:cubicBezTo>
                  <a:cubicBezTo>
                    <a:pt x="51" y="113"/>
                    <a:pt x="49" y="116"/>
                    <a:pt x="47" y="116"/>
                  </a:cubicBezTo>
                  <a:cubicBezTo>
                    <a:pt x="47" y="116"/>
                    <a:pt x="45" y="115"/>
                    <a:pt x="45" y="115"/>
                  </a:cubicBezTo>
                  <a:cubicBezTo>
                    <a:pt x="44" y="114"/>
                    <a:pt x="44" y="113"/>
                    <a:pt x="43" y="113"/>
                  </a:cubicBezTo>
                  <a:cubicBezTo>
                    <a:pt x="42" y="112"/>
                    <a:pt x="41" y="113"/>
                    <a:pt x="40" y="113"/>
                  </a:cubicBezTo>
                  <a:cubicBezTo>
                    <a:pt x="39" y="114"/>
                    <a:pt x="37" y="115"/>
                    <a:pt x="37" y="117"/>
                  </a:cubicBezTo>
                  <a:cubicBezTo>
                    <a:pt x="36" y="118"/>
                    <a:pt x="37" y="120"/>
                    <a:pt x="37" y="122"/>
                  </a:cubicBezTo>
                  <a:cubicBezTo>
                    <a:pt x="37" y="123"/>
                    <a:pt x="36" y="125"/>
                    <a:pt x="35" y="125"/>
                  </a:cubicBezTo>
                  <a:cubicBezTo>
                    <a:pt x="34" y="127"/>
                    <a:pt x="30" y="130"/>
                    <a:pt x="28" y="132"/>
                  </a:cubicBezTo>
                  <a:cubicBezTo>
                    <a:pt x="23" y="136"/>
                    <a:pt x="12" y="144"/>
                    <a:pt x="6" y="149"/>
                  </a:cubicBezTo>
                  <a:cubicBezTo>
                    <a:pt x="5" y="150"/>
                    <a:pt x="3" y="151"/>
                    <a:pt x="0" y="153"/>
                  </a:cubicBezTo>
                  <a:cubicBezTo>
                    <a:pt x="50" y="393"/>
                    <a:pt x="50" y="393"/>
                    <a:pt x="50" y="393"/>
                  </a:cubicBezTo>
                  <a:cubicBezTo>
                    <a:pt x="45" y="393"/>
                    <a:pt x="45" y="393"/>
                    <a:pt x="45" y="393"/>
                  </a:cubicBezTo>
                  <a:cubicBezTo>
                    <a:pt x="76" y="545"/>
                    <a:pt x="76" y="545"/>
                    <a:pt x="76" y="545"/>
                  </a:cubicBezTo>
                  <a:cubicBezTo>
                    <a:pt x="208" y="518"/>
                    <a:pt x="208" y="518"/>
                    <a:pt x="208" y="518"/>
                  </a:cubicBezTo>
                  <a:lnTo>
                    <a:pt x="207" y="5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280025" y="3052763"/>
              <a:ext cx="9525" cy="15875"/>
            </a:xfrm>
            <a:custGeom>
              <a:avLst/>
              <a:gdLst>
                <a:gd name="T0" fmla="*/ 1 w 12"/>
                <a:gd name="T1" fmla="*/ 5 h 18"/>
                <a:gd name="T2" fmla="*/ 5 w 12"/>
                <a:gd name="T3" fmla="*/ 8 h 18"/>
                <a:gd name="T4" fmla="*/ 7 w 12"/>
                <a:gd name="T5" fmla="*/ 13 h 18"/>
                <a:gd name="T6" fmla="*/ 7 w 12"/>
                <a:gd name="T7" fmla="*/ 14 h 18"/>
                <a:gd name="T8" fmla="*/ 11 w 12"/>
                <a:gd name="T9" fmla="*/ 17 h 18"/>
                <a:gd name="T10" fmla="*/ 12 w 12"/>
                <a:gd name="T11" fmla="*/ 18 h 18"/>
                <a:gd name="T12" fmla="*/ 8 w 12"/>
                <a:gd name="T13" fmla="*/ 0 h 18"/>
                <a:gd name="T14" fmla="*/ 5 w 12"/>
                <a:gd name="T15" fmla="*/ 1 h 18"/>
                <a:gd name="T16" fmla="*/ 4 w 12"/>
                <a:gd name="T17" fmla="*/ 0 h 18"/>
                <a:gd name="T18" fmla="*/ 3 w 12"/>
                <a:gd name="T19" fmla="*/ 0 h 18"/>
                <a:gd name="T20" fmla="*/ 3 w 12"/>
                <a:gd name="T21" fmla="*/ 0 h 18"/>
                <a:gd name="T22" fmla="*/ 2 w 12"/>
                <a:gd name="T23" fmla="*/ 3 h 18"/>
                <a:gd name="T24" fmla="*/ 0 w 12"/>
                <a:gd name="T25" fmla="*/ 5 h 18"/>
                <a:gd name="T26" fmla="*/ 0 w 12"/>
                <a:gd name="T27" fmla="*/ 5 h 18"/>
                <a:gd name="T28" fmla="*/ 1 w 12"/>
                <a:gd name="T2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8">
                  <a:moveTo>
                    <a:pt x="1" y="5"/>
                  </a:moveTo>
                  <a:cubicBezTo>
                    <a:pt x="2" y="6"/>
                    <a:pt x="4" y="7"/>
                    <a:pt x="5" y="8"/>
                  </a:cubicBezTo>
                  <a:cubicBezTo>
                    <a:pt x="6" y="9"/>
                    <a:pt x="6" y="11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8" y="14"/>
                    <a:pt x="10" y="15"/>
                    <a:pt x="11" y="17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127625" y="3071813"/>
              <a:ext cx="503237" cy="493713"/>
            </a:xfrm>
            <a:custGeom>
              <a:avLst/>
              <a:gdLst>
                <a:gd name="T0" fmla="*/ 585 w 597"/>
                <a:gd name="T1" fmla="*/ 92 h 586"/>
                <a:gd name="T2" fmla="*/ 564 w 597"/>
                <a:gd name="T3" fmla="*/ 78 h 586"/>
                <a:gd name="T4" fmla="*/ 542 w 597"/>
                <a:gd name="T5" fmla="*/ 70 h 586"/>
                <a:gd name="T6" fmla="*/ 530 w 597"/>
                <a:gd name="T7" fmla="*/ 71 h 586"/>
                <a:gd name="T8" fmla="*/ 514 w 597"/>
                <a:gd name="T9" fmla="*/ 82 h 586"/>
                <a:gd name="T10" fmla="*/ 504 w 597"/>
                <a:gd name="T11" fmla="*/ 104 h 586"/>
                <a:gd name="T12" fmla="*/ 481 w 597"/>
                <a:gd name="T13" fmla="*/ 108 h 586"/>
                <a:gd name="T14" fmla="*/ 462 w 597"/>
                <a:gd name="T15" fmla="*/ 107 h 586"/>
                <a:gd name="T16" fmla="*/ 444 w 597"/>
                <a:gd name="T17" fmla="*/ 129 h 586"/>
                <a:gd name="T18" fmla="*/ 425 w 597"/>
                <a:gd name="T19" fmla="*/ 132 h 586"/>
                <a:gd name="T20" fmla="*/ 415 w 597"/>
                <a:gd name="T21" fmla="*/ 149 h 586"/>
                <a:gd name="T22" fmla="*/ 404 w 597"/>
                <a:gd name="T23" fmla="*/ 167 h 586"/>
                <a:gd name="T24" fmla="*/ 390 w 597"/>
                <a:gd name="T25" fmla="*/ 182 h 586"/>
                <a:gd name="T26" fmla="*/ 193 w 597"/>
                <a:gd name="T27" fmla="*/ 8 h 586"/>
                <a:gd name="T28" fmla="*/ 196 w 597"/>
                <a:gd name="T29" fmla="*/ 33 h 586"/>
                <a:gd name="T30" fmla="*/ 190 w 597"/>
                <a:gd name="T31" fmla="*/ 61 h 586"/>
                <a:gd name="T32" fmla="*/ 190 w 597"/>
                <a:gd name="T33" fmla="*/ 91 h 586"/>
                <a:gd name="T34" fmla="*/ 184 w 597"/>
                <a:gd name="T35" fmla="*/ 128 h 586"/>
                <a:gd name="T36" fmla="*/ 175 w 597"/>
                <a:gd name="T37" fmla="*/ 164 h 586"/>
                <a:gd name="T38" fmla="*/ 152 w 597"/>
                <a:gd name="T39" fmla="*/ 198 h 586"/>
                <a:gd name="T40" fmla="*/ 134 w 597"/>
                <a:gd name="T41" fmla="*/ 217 h 586"/>
                <a:gd name="T42" fmla="*/ 108 w 597"/>
                <a:gd name="T43" fmla="*/ 220 h 586"/>
                <a:gd name="T44" fmla="*/ 93 w 597"/>
                <a:gd name="T45" fmla="*/ 243 h 586"/>
                <a:gd name="T46" fmla="*/ 85 w 597"/>
                <a:gd name="T47" fmla="*/ 275 h 586"/>
                <a:gd name="T48" fmla="*/ 83 w 597"/>
                <a:gd name="T49" fmla="*/ 302 h 586"/>
                <a:gd name="T50" fmla="*/ 62 w 597"/>
                <a:gd name="T51" fmla="*/ 295 h 586"/>
                <a:gd name="T52" fmla="*/ 46 w 597"/>
                <a:gd name="T53" fmla="*/ 308 h 586"/>
                <a:gd name="T54" fmla="*/ 38 w 597"/>
                <a:gd name="T55" fmla="*/ 331 h 586"/>
                <a:gd name="T56" fmla="*/ 42 w 597"/>
                <a:gd name="T57" fmla="*/ 370 h 586"/>
                <a:gd name="T58" fmla="*/ 34 w 597"/>
                <a:gd name="T59" fmla="*/ 395 h 586"/>
                <a:gd name="T60" fmla="*/ 7 w 597"/>
                <a:gd name="T61" fmla="*/ 409 h 586"/>
                <a:gd name="T62" fmla="*/ 5 w 597"/>
                <a:gd name="T63" fmla="*/ 438 h 586"/>
                <a:gd name="T64" fmla="*/ 11 w 597"/>
                <a:gd name="T65" fmla="*/ 457 h 586"/>
                <a:gd name="T66" fmla="*/ 31 w 597"/>
                <a:gd name="T67" fmla="*/ 484 h 586"/>
                <a:gd name="T68" fmla="*/ 57 w 597"/>
                <a:gd name="T69" fmla="*/ 510 h 586"/>
                <a:gd name="T70" fmla="*/ 71 w 597"/>
                <a:gd name="T71" fmla="*/ 523 h 586"/>
                <a:gd name="T72" fmla="*/ 90 w 597"/>
                <a:gd name="T73" fmla="*/ 536 h 586"/>
                <a:gd name="T74" fmla="*/ 104 w 597"/>
                <a:gd name="T75" fmla="*/ 531 h 586"/>
                <a:gd name="T76" fmla="*/ 123 w 597"/>
                <a:gd name="T77" fmla="*/ 562 h 586"/>
                <a:gd name="T78" fmla="*/ 136 w 597"/>
                <a:gd name="T79" fmla="*/ 576 h 586"/>
                <a:gd name="T80" fmla="*/ 161 w 597"/>
                <a:gd name="T81" fmla="*/ 586 h 586"/>
                <a:gd name="T82" fmla="*/ 175 w 597"/>
                <a:gd name="T83" fmla="*/ 579 h 586"/>
                <a:gd name="T84" fmla="*/ 188 w 597"/>
                <a:gd name="T85" fmla="*/ 562 h 586"/>
                <a:gd name="T86" fmla="*/ 266 w 597"/>
                <a:gd name="T87" fmla="*/ 525 h 586"/>
                <a:gd name="T88" fmla="*/ 323 w 597"/>
                <a:gd name="T89" fmla="*/ 490 h 586"/>
                <a:gd name="T90" fmla="*/ 324 w 597"/>
                <a:gd name="T91" fmla="*/ 462 h 586"/>
                <a:gd name="T92" fmla="*/ 328 w 597"/>
                <a:gd name="T93" fmla="*/ 449 h 586"/>
                <a:gd name="T94" fmla="*/ 341 w 597"/>
                <a:gd name="T95" fmla="*/ 423 h 586"/>
                <a:gd name="T96" fmla="*/ 355 w 597"/>
                <a:gd name="T97" fmla="*/ 390 h 586"/>
                <a:gd name="T98" fmla="*/ 364 w 597"/>
                <a:gd name="T99" fmla="*/ 359 h 586"/>
                <a:gd name="T100" fmla="*/ 373 w 597"/>
                <a:gd name="T101" fmla="*/ 334 h 586"/>
                <a:gd name="T102" fmla="*/ 372 w 597"/>
                <a:gd name="T103" fmla="*/ 316 h 586"/>
                <a:gd name="T104" fmla="*/ 430 w 597"/>
                <a:gd name="T105" fmla="*/ 312 h 586"/>
                <a:gd name="T106" fmla="*/ 436 w 597"/>
                <a:gd name="T107" fmla="*/ 295 h 586"/>
                <a:gd name="T108" fmla="*/ 441 w 597"/>
                <a:gd name="T109" fmla="*/ 269 h 586"/>
                <a:gd name="T110" fmla="*/ 449 w 597"/>
                <a:gd name="T111" fmla="*/ 240 h 586"/>
                <a:gd name="T112" fmla="*/ 482 w 597"/>
                <a:gd name="T113" fmla="*/ 209 h 586"/>
                <a:gd name="T114" fmla="*/ 502 w 597"/>
                <a:gd name="T115" fmla="*/ 193 h 586"/>
                <a:gd name="T116" fmla="*/ 515 w 597"/>
                <a:gd name="T117" fmla="*/ 163 h 586"/>
                <a:gd name="T118" fmla="*/ 517 w 597"/>
                <a:gd name="T119" fmla="*/ 132 h 586"/>
                <a:gd name="T120" fmla="*/ 594 w 597"/>
                <a:gd name="T121" fmla="*/ 14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7" h="586">
                  <a:moveTo>
                    <a:pt x="597" y="116"/>
                  </a:moveTo>
                  <a:cubicBezTo>
                    <a:pt x="596" y="115"/>
                    <a:pt x="595" y="114"/>
                    <a:pt x="594" y="112"/>
                  </a:cubicBezTo>
                  <a:cubicBezTo>
                    <a:pt x="594" y="110"/>
                    <a:pt x="594" y="109"/>
                    <a:pt x="594" y="108"/>
                  </a:cubicBezTo>
                  <a:cubicBezTo>
                    <a:pt x="594" y="107"/>
                    <a:pt x="594" y="106"/>
                    <a:pt x="594" y="105"/>
                  </a:cubicBezTo>
                  <a:cubicBezTo>
                    <a:pt x="594" y="104"/>
                    <a:pt x="594" y="104"/>
                    <a:pt x="594" y="103"/>
                  </a:cubicBezTo>
                  <a:cubicBezTo>
                    <a:pt x="593" y="103"/>
                    <a:pt x="592" y="102"/>
                    <a:pt x="590" y="102"/>
                  </a:cubicBezTo>
                  <a:cubicBezTo>
                    <a:pt x="590" y="101"/>
                    <a:pt x="586" y="100"/>
                    <a:pt x="585" y="96"/>
                  </a:cubicBezTo>
                  <a:cubicBezTo>
                    <a:pt x="585" y="95"/>
                    <a:pt x="585" y="94"/>
                    <a:pt x="585" y="93"/>
                  </a:cubicBezTo>
                  <a:cubicBezTo>
                    <a:pt x="585" y="93"/>
                    <a:pt x="585" y="93"/>
                    <a:pt x="585" y="92"/>
                  </a:cubicBezTo>
                  <a:cubicBezTo>
                    <a:pt x="584" y="92"/>
                    <a:pt x="579" y="92"/>
                    <a:pt x="577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3" y="86"/>
                    <a:pt x="570" y="84"/>
                    <a:pt x="570" y="81"/>
                  </a:cubicBezTo>
                  <a:cubicBezTo>
                    <a:pt x="570" y="79"/>
                    <a:pt x="570" y="77"/>
                    <a:pt x="571" y="76"/>
                  </a:cubicBezTo>
                  <a:cubicBezTo>
                    <a:pt x="570" y="76"/>
                    <a:pt x="570" y="76"/>
                    <a:pt x="570" y="76"/>
                  </a:cubicBezTo>
                  <a:cubicBezTo>
                    <a:pt x="569" y="76"/>
                    <a:pt x="569" y="76"/>
                    <a:pt x="569" y="76"/>
                  </a:cubicBezTo>
                  <a:cubicBezTo>
                    <a:pt x="568" y="77"/>
                    <a:pt x="567" y="78"/>
                    <a:pt x="565" y="78"/>
                  </a:cubicBezTo>
                  <a:cubicBezTo>
                    <a:pt x="565" y="78"/>
                    <a:pt x="564" y="78"/>
                    <a:pt x="564" y="78"/>
                  </a:cubicBezTo>
                  <a:cubicBezTo>
                    <a:pt x="563" y="78"/>
                    <a:pt x="562" y="78"/>
                    <a:pt x="562" y="78"/>
                  </a:cubicBezTo>
                  <a:cubicBezTo>
                    <a:pt x="561" y="79"/>
                    <a:pt x="561" y="79"/>
                    <a:pt x="560" y="79"/>
                  </a:cubicBezTo>
                  <a:cubicBezTo>
                    <a:pt x="559" y="79"/>
                    <a:pt x="558" y="79"/>
                    <a:pt x="558" y="79"/>
                  </a:cubicBezTo>
                  <a:cubicBezTo>
                    <a:pt x="555" y="79"/>
                    <a:pt x="552" y="79"/>
                    <a:pt x="550" y="77"/>
                  </a:cubicBezTo>
                  <a:cubicBezTo>
                    <a:pt x="549" y="76"/>
                    <a:pt x="548" y="75"/>
                    <a:pt x="547" y="74"/>
                  </a:cubicBezTo>
                  <a:cubicBezTo>
                    <a:pt x="546" y="73"/>
                    <a:pt x="546" y="73"/>
                    <a:pt x="546" y="73"/>
                  </a:cubicBezTo>
                  <a:cubicBezTo>
                    <a:pt x="546" y="72"/>
                    <a:pt x="546" y="72"/>
                    <a:pt x="546" y="72"/>
                  </a:cubicBezTo>
                  <a:cubicBezTo>
                    <a:pt x="545" y="72"/>
                    <a:pt x="544" y="71"/>
                    <a:pt x="544" y="70"/>
                  </a:cubicBezTo>
                  <a:cubicBezTo>
                    <a:pt x="543" y="70"/>
                    <a:pt x="542" y="70"/>
                    <a:pt x="542" y="70"/>
                  </a:cubicBezTo>
                  <a:cubicBezTo>
                    <a:pt x="541" y="70"/>
                    <a:pt x="541" y="70"/>
                    <a:pt x="541" y="70"/>
                  </a:cubicBezTo>
                  <a:cubicBezTo>
                    <a:pt x="540" y="69"/>
                    <a:pt x="540" y="69"/>
                    <a:pt x="540" y="69"/>
                  </a:cubicBezTo>
                  <a:cubicBezTo>
                    <a:pt x="540" y="69"/>
                    <a:pt x="538" y="69"/>
                    <a:pt x="537" y="69"/>
                  </a:cubicBezTo>
                  <a:cubicBezTo>
                    <a:pt x="537" y="69"/>
                    <a:pt x="537" y="69"/>
                    <a:pt x="537" y="69"/>
                  </a:cubicBezTo>
                  <a:cubicBezTo>
                    <a:pt x="536" y="68"/>
                    <a:pt x="534" y="68"/>
                    <a:pt x="533" y="68"/>
                  </a:cubicBezTo>
                  <a:cubicBezTo>
                    <a:pt x="533" y="68"/>
                    <a:pt x="533" y="68"/>
                    <a:pt x="533" y="68"/>
                  </a:cubicBezTo>
                  <a:cubicBezTo>
                    <a:pt x="533" y="69"/>
                    <a:pt x="532" y="69"/>
                    <a:pt x="532" y="69"/>
                  </a:cubicBezTo>
                  <a:cubicBezTo>
                    <a:pt x="532" y="70"/>
                    <a:pt x="531" y="70"/>
                    <a:pt x="531" y="70"/>
                  </a:cubicBezTo>
                  <a:cubicBezTo>
                    <a:pt x="531" y="71"/>
                    <a:pt x="531" y="71"/>
                    <a:pt x="530" y="71"/>
                  </a:cubicBezTo>
                  <a:cubicBezTo>
                    <a:pt x="530" y="71"/>
                    <a:pt x="530" y="72"/>
                    <a:pt x="530" y="72"/>
                  </a:cubicBezTo>
                  <a:cubicBezTo>
                    <a:pt x="530" y="73"/>
                    <a:pt x="530" y="73"/>
                    <a:pt x="530" y="74"/>
                  </a:cubicBezTo>
                  <a:cubicBezTo>
                    <a:pt x="530" y="74"/>
                    <a:pt x="530" y="74"/>
                    <a:pt x="529" y="75"/>
                  </a:cubicBezTo>
                  <a:cubicBezTo>
                    <a:pt x="529" y="76"/>
                    <a:pt x="529" y="78"/>
                    <a:pt x="528" y="80"/>
                  </a:cubicBezTo>
                  <a:cubicBezTo>
                    <a:pt x="528" y="80"/>
                    <a:pt x="525" y="83"/>
                    <a:pt x="522" y="84"/>
                  </a:cubicBezTo>
                  <a:cubicBezTo>
                    <a:pt x="522" y="84"/>
                    <a:pt x="521" y="84"/>
                    <a:pt x="521" y="84"/>
                  </a:cubicBezTo>
                  <a:cubicBezTo>
                    <a:pt x="519" y="84"/>
                    <a:pt x="518" y="83"/>
                    <a:pt x="516" y="83"/>
                  </a:cubicBezTo>
                  <a:cubicBezTo>
                    <a:pt x="516" y="83"/>
                    <a:pt x="516" y="83"/>
                    <a:pt x="516" y="83"/>
                  </a:cubicBezTo>
                  <a:cubicBezTo>
                    <a:pt x="515" y="83"/>
                    <a:pt x="515" y="82"/>
                    <a:pt x="514" y="82"/>
                  </a:cubicBezTo>
                  <a:cubicBezTo>
                    <a:pt x="514" y="82"/>
                    <a:pt x="514" y="82"/>
                    <a:pt x="514" y="82"/>
                  </a:cubicBezTo>
                  <a:cubicBezTo>
                    <a:pt x="514" y="83"/>
                    <a:pt x="514" y="83"/>
                    <a:pt x="514" y="83"/>
                  </a:cubicBezTo>
                  <a:cubicBezTo>
                    <a:pt x="513" y="84"/>
                    <a:pt x="513" y="85"/>
                    <a:pt x="511" y="87"/>
                  </a:cubicBezTo>
                  <a:cubicBezTo>
                    <a:pt x="511" y="87"/>
                    <a:pt x="511" y="87"/>
                    <a:pt x="510" y="87"/>
                  </a:cubicBezTo>
                  <a:cubicBezTo>
                    <a:pt x="511" y="89"/>
                    <a:pt x="511" y="91"/>
                    <a:pt x="510" y="92"/>
                  </a:cubicBezTo>
                  <a:cubicBezTo>
                    <a:pt x="509" y="93"/>
                    <a:pt x="509" y="93"/>
                    <a:pt x="508" y="94"/>
                  </a:cubicBezTo>
                  <a:cubicBezTo>
                    <a:pt x="508" y="94"/>
                    <a:pt x="509" y="95"/>
                    <a:pt x="509" y="95"/>
                  </a:cubicBezTo>
                  <a:cubicBezTo>
                    <a:pt x="509" y="98"/>
                    <a:pt x="508" y="101"/>
                    <a:pt x="507" y="102"/>
                  </a:cubicBezTo>
                  <a:cubicBezTo>
                    <a:pt x="506" y="103"/>
                    <a:pt x="505" y="104"/>
                    <a:pt x="504" y="104"/>
                  </a:cubicBezTo>
                  <a:cubicBezTo>
                    <a:pt x="504" y="104"/>
                    <a:pt x="504" y="104"/>
                    <a:pt x="504" y="104"/>
                  </a:cubicBezTo>
                  <a:cubicBezTo>
                    <a:pt x="504" y="105"/>
                    <a:pt x="504" y="105"/>
                    <a:pt x="504" y="105"/>
                  </a:cubicBezTo>
                  <a:cubicBezTo>
                    <a:pt x="502" y="107"/>
                    <a:pt x="501" y="108"/>
                    <a:pt x="498" y="109"/>
                  </a:cubicBezTo>
                  <a:cubicBezTo>
                    <a:pt x="498" y="109"/>
                    <a:pt x="497" y="109"/>
                    <a:pt x="497" y="109"/>
                  </a:cubicBezTo>
                  <a:cubicBezTo>
                    <a:pt x="496" y="109"/>
                    <a:pt x="495" y="109"/>
                    <a:pt x="494" y="109"/>
                  </a:cubicBezTo>
                  <a:cubicBezTo>
                    <a:pt x="493" y="109"/>
                    <a:pt x="492" y="110"/>
                    <a:pt x="491" y="110"/>
                  </a:cubicBezTo>
                  <a:cubicBezTo>
                    <a:pt x="490" y="111"/>
                    <a:pt x="489" y="111"/>
                    <a:pt x="488" y="111"/>
                  </a:cubicBezTo>
                  <a:cubicBezTo>
                    <a:pt x="487" y="111"/>
                    <a:pt x="485" y="111"/>
                    <a:pt x="484" y="110"/>
                  </a:cubicBezTo>
                  <a:cubicBezTo>
                    <a:pt x="483" y="109"/>
                    <a:pt x="482" y="109"/>
                    <a:pt x="481" y="108"/>
                  </a:cubicBezTo>
                  <a:cubicBezTo>
                    <a:pt x="481" y="108"/>
                    <a:pt x="481" y="108"/>
                    <a:pt x="481" y="108"/>
                  </a:cubicBezTo>
                  <a:cubicBezTo>
                    <a:pt x="480" y="109"/>
                    <a:pt x="479" y="109"/>
                    <a:pt x="478" y="110"/>
                  </a:cubicBezTo>
                  <a:cubicBezTo>
                    <a:pt x="477" y="110"/>
                    <a:pt x="474" y="111"/>
                    <a:pt x="473" y="111"/>
                  </a:cubicBezTo>
                  <a:cubicBezTo>
                    <a:pt x="472" y="111"/>
                    <a:pt x="471" y="111"/>
                    <a:pt x="470" y="110"/>
                  </a:cubicBezTo>
                  <a:cubicBezTo>
                    <a:pt x="469" y="110"/>
                    <a:pt x="468" y="109"/>
                    <a:pt x="467" y="109"/>
                  </a:cubicBezTo>
                  <a:cubicBezTo>
                    <a:pt x="467" y="109"/>
                    <a:pt x="466" y="108"/>
                    <a:pt x="466" y="108"/>
                  </a:cubicBezTo>
                  <a:cubicBezTo>
                    <a:pt x="466" y="108"/>
                    <a:pt x="465" y="108"/>
                    <a:pt x="465" y="108"/>
                  </a:cubicBezTo>
                  <a:cubicBezTo>
                    <a:pt x="464" y="108"/>
                    <a:pt x="464" y="108"/>
                    <a:pt x="463" y="108"/>
                  </a:cubicBezTo>
                  <a:cubicBezTo>
                    <a:pt x="463" y="108"/>
                    <a:pt x="463" y="108"/>
                    <a:pt x="462" y="107"/>
                  </a:cubicBezTo>
                  <a:cubicBezTo>
                    <a:pt x="461" y="107"/>
                    <a:pt x="459" y="107"/>
                    <a:pt x="457" y="106"/>
                  </a:cubicBezTo>
                  <a:cubicBezTo>
                    <a:pt x="456" y="108"/>
                    <a:pt x="454" y="109"/>
                    <a:pt x="453" y="110"/>
                  </a:cubicBezTo>
                  <a:cubicBezTo>
                    <a:pt x="453" y="111"/>
                    <a:pt x="453" y="113"/>
                    <a:pt x="452" y="116"/>
                  </a:cubicBezTo>
                  <a:cubicBezTo>
                    <a:pt x="451" y="117"/>
                    <a:pt x="450" y="118"/>
                    <a:pt x="449" y="118"/>
                  </a:cubicBezTo>
                  <a:cubicBezTo>
                    <a:pt x="449" y="118"/>
                    <a:pt x="449" y="118"/>
                    <a:pt x="449" y="118"/>
                  </a:cubicBezTo>
                  <a:cubicBezTo>
                    <a:pt x="449" y="119"/>
                    <a:pt x="449" y="121"/>
                    <a:pt x="448" y="123"/>
                  </a:cubicBezTo>
                  <a:cubicBezTo>
                    <a:pt x="447" y="125"/>
                    <a:pt x="445" y="125"/>
                    <a:pt x="444" y="126"/>
                  </a:cubicBezTo>
                  <a:cubicBezTo>
                    <a:pt x="444" y="126"/>
                    <a:pt x="444" y="127"/>
                    <a:pt x="444" y="128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4" y="131"/>
                    <a:pt x="443" y="134"/>
                    <a:pt x="440" y="136"/>
                  </a:cubicBezTo>
                  <a:cubicBezTo>
                    <a:pt x="439" y="136"/>
                    <a:pt x="438" y="136"/>
                    <a:pt x="437" y="136"/>
                  </a:cubicBezTo>
                  <a:cubicBezTo>
                    <a:pt x="436" y="136"/>
                    <a:pt x="434" y="135"/>
                    <a:pt x="433" y="135"/>
                  </a:cubicBezTo>
                  <a:cubicBezTo>
                    <a:pt x="433" y="135"/>
                    <a:pt x="432" y="135"/>
                    <a:pt x="432" y="134"/>
                  </a:cubicBezTo>
                  <a:cubicBezTo>
                    <a:pt x="432" y="134"/>
                    <a:pt x="431" y="134"/>
                    <a:pt x="430" y="133"/>
                  </a:cubicBezTo>
                  <a:cubicBezTo>
                    <a:pt x="430" y="133"/>
                    <a:pt x="429" y="133"/>
                    <a:pt x="429" y="132"/>
                  </a:cubicBezTo>
                  <a:cubicBezTo>
                    <a:pt x="429" y="132"/>
                    <a:pt x="428" y="132"/>
                    <a:pt x="427" y="132"/>
                  </a:cubicBezTo>
                  <a:cubicBezTo>
                    <a:pt x="427" y="132"/>
                    <a:pt x="426" y="132"/>
                    <a:pt x="425" y="132"/>
                  </a:cubicBezTo>
                  <a:cubicBezTo>
                    <a:pt x="425" y="132"/>
                    <a:pt x="425" y="132"/>
                    <a:pt x="425" y="132"/>
                  </a:cubicBezTo>
                  <a:cubicBezTo>
                    <a:pt x="425" y="133"/>
                    <a:pt x="424" y="134"/>
                    <a:pt x="424" y="135"/>
                  </a:cubicBezTo>
                  <a:cubicBezTo>
                    <a:pt x="424" y="135"/>
                    <a:pt x="424" y="135"/>
                    <a:pt x="424" y="136"/>
                  </a:cubicBezTo>
                  <a:cubicBezTo>
                    <a:pt x="424" y="137"/>
                    <a:pt x="424" y="138"/>
                    <a:pt x="423" y="140"/>
                  </a:cubicBezTo>
                  <a:cubicBezTo>
                    <a:pt x="422" y="142"/>
                    <a:pt x="421" y="144"/>
                    <a:pt x="420" y="144"/>
                  </a:cubicBezTo>
                  <a:cubicBezTo>
                    <a:pt x="419" y="145"/>
                    <a:pt x="419" y="145"/>
                    <a:pt x="418" y="146"/>
                  </a:cubicBezTo>
                  <a:cubicBezTo>
                    <a:pt x="418" y="146"/>
                    <a:pt x="418" y="146"/>
                    <a:pt x="418" y="146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7" y="147"/>
                    <a:pt x="416" y="147"/>
                    <a:pt x="416" y="148"/>
                  </a:cubicBezTo>
                  <a:cubicBezTo>
                    <a:pt x="416" y="148"/>
                    <a:pt x="415" y="149"/>
                    <a:pt x="415" y="149"/>
                  </a:cubicBezTo>
                  <a:cubicBezTo>
                    <a:pt x="415" y="149"/>
                    <a:pt x="414" y="150"/>
                    <a:pt x="414" y="150"/>
                  </a:cubicBezTo>
                  <a:cubicBezTo>
                    <a:pt x="414" y="150"/>
                    <a:pt x="414" y="150"/>
                    <a:pt x="414" y="150"/>
                  </a:cubicBezTo>
                  <a:cubicBezTo>
                    <a:pt x="414" y="151"/>
                    <a:pt x="413" y="152"/>
                    <a:pt x="412" y="153"/>
                  </a:cubicBezTo>
                  <a:cubicBezTo>
                    <a:pt x="411" y="154"/>
                    <a:pt x="410" y="155"/>
                    <a:pt x="409" y="156"/>
                  </a:cubicBezTo>
                  <a:cubicBezTo>
                    <a:pt x="408" y="156"/>
                    <a:pt x="408" y="157"/>
                    <a:pt x="408" y="157"/>
                  </a:cubicBezTo>
                  <a:cubicBezTo>
                    <a:pt x="408" y="157"/>
                    <a:pt x="408" y="158"/>
                    <a:pt x="408" y="158"/>
                  </a:cubicBezTo>
                  <a:cubicBezTo>
                    <a:pt x="408" y="159"/>
                    <a:pt x="407" y="160"/>
                    <a:pt x="407" y="160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3"/>
                    <a:pt x="406" y="166"/>
                    <a:pt x="404" y="167"/>
                  </a:cubicBezTo>
                  <a:cubicBezTo>
                    <a:pt x="403" y="168"/>
                    <a:pt x="401" y="169"/>
                    <a:pt x="400" y="169"/>
                  </a:cubicBezTo>
                  <a:cubicBezTo>
                    <a:pt x="400" y="169"/>
                    <a:pt x="400" y="170"/>
                    <a:pt x="399" y="170"/>
                  </a:cubicBezTo>
                  <a:cubicBezTo>
                    <a:pt x="399" y="170"/>
                    <a:pt x="399" y="171"/>
                    <a:pt x="399" y="171"/>
                  </a:cubicBezTo>
                  <a:cubicBezTo>
                    <a:pt x="398" y="172"/>
                    <a:pt x="398" y="174"/>
                    <a:pt x="396" y="175"/>
                  </a:cubicBezTo>
                  <a:cubicBezTo>
                    <a:pt x="395" y="176"/>
                    <a:pt x="394" y="176"/>
                    <a:pt x="394" y="176"/>
                  </a:cubicBezTo>
                  <a:cubicBezTo>
                    <a:pt x="393" y="177"/>
                    <a:pt x="393" y="178"/>
                    <a:pt x="393" y="179"/>
                  </a:cubicBezTo>
                  <a:cubicBezTo>
                    <a:pt x="392" y="179"/>
                    <a:pt x="392" y="180"/>
                    <a:pt x="391" y="181"/>
                  </a:cubicBezTo>
                  <a:cubicBezTo>
                    <a:pt x="391" y="181"/>
                    <a:pt x="391" y="181"/>
                    <a:pt x="391" y="181"/>
                  </a:cubicBezTo>
                  <a:cubicBezTo>
                    <a:pt x="391" y="182"/>
                    <a:pt x="390" y="182"/>
                    <a:pt x="390" y="182"/>
                  </a:cubicBezTo>
                  <a:cubicBezTo>
                    <a:pt x="390" y="183"/>
                    <a:pt x="390" y="184"/>
                    <a:pt x="389" y="185"/>
                  </a:cubicBezTo>
                  <a:cubicBezTo>
                    <a:pt x="388" y="186"/>
                    <a:pt x="387" y="188"/>
                    <a:pt x="386" y="188"/>
                  </a:cubicBezTo>
                  <a:cubicBezTo>
                    <a:pt x="385" y="189"/>
                    <a:pt x="383" y="190"/>
                    <a:pt x="381" y="191"/>
                  </a:cubicBezTo>
                  <a:cubicBezTo>
                    <a:pt x="375" y="194"/>
                    <a:pt x="375" y="194"/>
                    <a:pt x="375" y="194"/>
                  </a:cubicBezTo>
                  <a:cubicBezTo>
                    <a:pt x="357" y="104"/>
                    <a:pt x="357" y="104"/>
                    <a:pt x="357" y="104"/>
                  </a:cubicBezTo>
                  <a:cubicBezTo>
                    <a:pt x="220" y="132"/>
                    <a:pt x="220" y="132"/>
                    <a:pt x="220" y="132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2"/>
                    <a:pt x="193" y="5"/>
                    <a:pt x="193" y="7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9"/>
                    <a:pt x="192" y="10"/>
                    <a:pt x="192" y="12"/>
                  </a:cubicBezTo>
                  <a:cubicBezTo>
                    <a:pt x="192" y="12"/>
                    <a:pt x="192" y="12"/>
                    <a:pt x="192" y="13"/>
                  </a:cubicBezTo>
                  <a:cubicBezTo>
                    <a:pt x="193" y="14"/>
                    <a:pt x="194" y="15"/>
                    <a:pt x="195" y="16"/>
                  </a:cubicBezTo>
                  <a:cubicBezTo>
                    <a:pt x="195" y="18"/>
                    <a:pt x="195" y="20"/>
                    <a:pt x="195" y="21"/>
                  </a:cubicBezTo>
                  <a:cubicBezTo>
                    <a:pt x="195" y="21"/>
                    <a:pt x="195" y="22"/>
                    <a:pt x="195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6" y="23"/>
                    <a:pt x="197" y="25"/>
                    <a:pt x="197" y="26"/>
                  </a:cubicBezTo>
                  <a:cubicBezTo>
                    <a:pt x="198" y="28"/>
                    <a:pt x="197" y="30"/>
                    <a:pt x="197" y="32"/>
                  </a:cubicBezTo>
                  <a:cubicBezTo>
                    <a:pt x="197" y="32"/>
                    <a:pt x="196" y="32"/>
                    <a:pt x="196" y="33"/>
                  </a:cubicBezTo>
                  <a:cubicBezTo>
                    <a:pt x="196" y="33"/>
                    <a:pt x="196" y="33"/>
                    <a:pt x="197" y="34"/>
                  </a:cubicBezTo>
                  <a:cubicBezTo>
                    <a:pt x="197" y="35"/>
                    <a:pt x="197" y="37"/>
                    <a:pt x="196" y="39"/>
                  </a:cubicBezTo>
                  <a:cubicBezTo>
                    <a:pt x="195" y="41"/>
                    <a:pt x="194" y="42"/>
                    <a:pt x="193" y="42"/>
                  </a:cubicBezTo>
                  <a:cubicBezTo>
                    <a:pt x="193" y="43"/>
                    <a:pt x="193" y="44"/>
                    <a:pt x="193" y="45"/>
                  </a:cubicBezTo>
                  <a:cubicBezTo>
                    <a:pt x="193" y="45"/>
                    <a:pt x="193" y="46"/>
                    <a:pt x="193" y="46"/>
                  </a:cubicBezTo>
                  <a:cubicBezTo>
                    <a:pt x="193" y="48"/>
                    <a:pt x="193" y="49"/>
                    <a:pt x="193" y="51"/>
                  </a:cubicBezTo>
                  <a:cubicBezTo>
                    <a:pt x="192" y="53"/>
                    <a:pt x="192" y="54"/>
                    <a:pt x="191" y="56"/>
                  </a:cubicBezTo>
                  <a:cubicBezTo>
                    <a:pt x="190" y="56"/>
                    <a:pt x="190" y="57"/>
                    <a:pt x="190" y="57"/>
                  </a:cubicBezTo>
                  <a:cubicBezTo>
                    <a:pt x="190" y="58"/>
                    <a:pt x="190" y="60"/>
                    <a:pt x="190" y="61"/>
                  </a:cubicBezTo>
                  <a:cubicBezTo>
                    <a:pt x="190" y="61"/>
                    <a:pt x="190" y="62"/>
                    <a:pt x="190" y="62"/>
                  </a:cubicBezTo>
                  <a:cubicBezTo>
                    <a:pt x="191" y="64"/>
                    <a:pt x="192" y="67"/>
                    <a:pt x="191" y="70"/>
                  </a:cubicBezTo>
                  <a:cubicBezTo>
                    <a:pt x="190" y="71"/>
                    <a:pt x="189" y="73"/>
                    <a:pt x="188" y="73"/>
                  </a:cubicBezTo>
                  <a:cubicBezTo>
                    <a:pt x="188" y="74"/>
                    <a:pt x="188" y="75"/>
                    <a:pt x="188" y="75"/>
                  </a:cubicBezTo>
                  <a:cubicBezTo>
                    <a:pt x="189" y="77"/>
                    <a:pt x="190" y="78"/>
                    <a:pt x="190" y="79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91" y="83"/>
                    <a:pt x="191" y="85"/>
                    <a:pt x="191" y="87"/>
                  </a:cubicBezTo>
                  <a:cubicBezTo>
                    <a:pt x="191" y="88"/>
                    <a:pt x="190" y="89"/>
                    <a:pt x="190" y="91"/>
                  </a:cubicBezTo>
                  <a:cubicBezTo>
                    <a:pt x="190" y="91"/>
                    <a:pt x="190" y="91"/>
                    <a:pt x="190" y="91"/>
                  </a:cubicBezTo>
                  <a:cubicBezTo>
                    <a:pt x="190" y="91"/>
                    <a:pt x="190" y="92"/>
                    <a:pt x="190" y="92"/>
                  </a:cubicBezTo>
                  <a:cubicBezTo>
                    <a:pt x="191" y="94"/>
                    <a:pt x="192" y="96"/>
                    <a:pt x="192" y="98"/>
                  </a:cubicBezTo>
                  <a:cubicBezTo>
                    <a:pt x="192" y="100"/>
                    <a:pt x="191" y="103"/>
                    <a:pt x="188" y="105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88" y="108"/>
                    <a:pt x="188" y="111"/>
                    <a:pt x="187" y="112"/>
                  </a:cubicBezTo>
                  <a:cubicBezTo>
                    <a:pt x="187" y="113"/>
                    <a:pt x="186" y="114"/>
                    <a:pt x="186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7" y="117"/>
                    <a:pt x="188" y="119"/>
                    <a:pt x="188" y="122"/>
                  </a:cubicBezTo>
                  <a:cubicBezTo>
                    <a:pt x="187" y="125"/>
                    <a:pt x="185" y="127"/>
                    <a:pt x="184" y="128"/>
                  </a:cubicBezTo>
                  <a:cubicBezTo>
                    <a:pt x="183" y="128"/>
                    <a:pt x="183" y="128"/>
                    <a:pt x="183" y="129"/>
                  </a:cubicBezTo>
                  <a:cubicBezTo>
                    <a:pt x="184" y="129"/>
                    <a:pt x="186" y="130"/>
                    <a:pt x="187" y="131"/>
                  </a:cubicBezTo>
                  <a:cubicBezTo>
                    <a:pt x="188" y="133"/>
                    <a:pt x="190" y="138"/>
                    <a:pt x="189" y="142"/>
                  </a:cubicBezTo>
                  <a:cubicBezTo>
                    <a:pt x="188" y="144"/>
                    <a:pt x="187" y="145"/>
                    <a:pt x="186" y="146"/>
                  </a:cubicBezTo>
                  <a:cubicBezTo>
                    <a:pt x="187" y="147"/>
                    <a:pt x="187" y="148"/>
                    <a:pt x="187" y="150"/>
                  </a:cubicBezTo>
                  <a:cubicBezTo>
                    <a:pt x="187" y="151"/>
                    <a:pt x="186" y="156"/>
                    <a:pt x="184" y="158"/>
                  </a:cubicBezTo>
                  <a:cubicBezTo>
                    <a:pt x="182" y="159"/>
                    <a:pt x="180" y="160"/>
                    <a:pt x="178" y="160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177" y="161"/>
                    <a:pt x="176" y="163"/>
                    <a:pt x="175" y="164"/>
                  </a:cubicBezTo>
                  <a:cubicBezTo>
                    <a:pt x="175" y="164"/>
                    <a:pt x="174" y="165"/>
                    <a:pt x="174" y="165"/>
                  </a:cubicBezTo>
                  <a:cubicBezTo>
                    <a:pt x="172" y="168"/>
                    <a:pt x="169" y="172"/>
                    <a:pt x="167" y="174"/>
                  </a:cubicBezTo>
                  <a:cubicBezTo>
                    <a:pt x="167" y="175"/>
                    <a:pt x="167" y="175"/>
                    <a:pt x="167" y="175"/>
                  </a:cubicBezTo>
                  <a:cubicBezTo>
                    <a:pt x="166" y="176"/>
                    <a:pt x="164" y="179"/>
                    <a:pt x="164" y="180"/>
                  </a:cubicBezTo>
                  <a:cubicBezTo>
                    <a:pt x="164" y="181"/>
                    <a:pt x="163" y="182"/>
                    <a:pt x="163" y="183"/>
                  </a:cubicBezTo>
                  <a:cubicBezTo>
                    <a:pt x="162" y="185"/>
                    <a:pt x="162" y="187"/>
                    <a:pt x="161" y="189"/>
                  </a:cubicBezTo>
                  <a:cubicBezTo>
                    <a:pt x="160" y="190"/>
                    <a:pt x="158" y="194"/>
                    <a:pt x="156" y="195"/>
                  </a:cubicBezTo>
                  <a:cubicBezTo>
                    <a:pt x="154" y="196"/>
                    <a:pt x="153" y="197"/>
                    <a:pt x="152" y="197"/>
                  </a:cubicBezTo>
                  <a:cubicBezTo>
                    <a:pt x="152" y="197"/>
                    <a:pt x="152" y="198"/>
                    <a:pt x="152" y="198"/>
                  </a:cubicBezTo>
                  <a:cubicBezTo>
                    <a:pt x="152" y="199"/>
                    <a:pt x="151" y="200"/>
                    <a:pt x="151" y="200"/>
                  </a:cubicBezTo>
                  <a:cubicBezTo>
                    <a:pt x="151" y="201"/>
                    <a:pt x="151" y="201"/>
                    <a:pt x="151" y="201"/>
                  </a:cubicBezTo>
                  <a:cubicBezTo>
                    <a:pt x="150" y="203"/>
                    <a:pt x="150" y="205"/>
                    <a:pt x="147" y="207"/>
                  </a:cubicBezTo>
                  <a:cubicBezTo>
                    <a:pt x="146" y="208"/>
                    <a:pt x="145" y="208"/>
                    <a:pt x="143" y="208"/>
                  </a:cubicBezTo>
                  <a:cubicBezTo>
                    <a:pt x="142" y="208"/>
                    <a:pt x="141" y="208"/>
                    <a:pt x="141" y="208"/>
                  </a:cubicBezTo>
                  <a:cubicBezTo>
                    <a:pt x="141" y="208"/>
                    <a:pt x="140" y="208"/>
                    <a:pt x="140" y="208"/>
                  </a:cubicBezTo>
                  <a:cubicBezTo>
                    <a:pt x="139" y="208"/>
                    <a:pt x="138" y="210"/>
                    <a:pt x="138" y="210"/>
                  </a:cubicBezTo>
                  <a:cubicBezTo>
                    <a:pt x="137" y="211"/>
                    <a:pt x="137" y="211"/>
                    <a:pt x="137" y="212"/>
                  </a:cubicBezTo>
                  <a:cubicBezTo>
                    <a:pt x="136" y="214"/>
                    <a:pt x="135" y="215"/>
                    <a:pt x="134" y="217"/>
                  </a:cubicBezTo>
                  <a:cubicBezTo>
                    <a:pt x="134" y="217"/>
                    <a:pt x="130" y="221"/>
                    <a:pt x="126" y="221"/>
                  </a:cubicBezTo>
                  <a:cubicBezTo>
                    <a:pt x="126" y="221"/>
                    <a:pt x="126" y="221"/>
                    <a:pt x="126" y="221"/>
                  </a:cubicBezTo>
                  <a:cubicBezTo>
                    <a:pt x="122" y="221"/>
                    <a:pt x="118" y="217"/>
                    <a:pt x="117" y="215"/>
                  </a:cubicBezTo>
                  <a:cubicBezTo>
                    <a:pt x="116" y="214"/>
                    <a:pt x="116" y="213"/>
                    <a:pt x="116" y="211"/>
                  </a:cubicBezTo>
                  <a:cubicBezTo>
                    <a:pt x="116" y="211"/>
                    <a:pt x="116" y="212"/>
                    <a:pt x="116" y="212"/>
                  </a:cubicBezTo>
                  <a:cubicBezTo>
                    <a:pt x="115" y="213"/>
                    <a:pt x="113" y="215"/>
                    <a:pt x="112" y="217"/>
                  </a:cubicBezTo>
                  <a:cubicBezTo>
                    <a:pt x="111" y="217"/>
                    <a:pt x="111" y="217"/>
                    <a:pt x="111" y="218"/>
                  </a:cubicBezTo>
                  <a:cubicBezTo>
                    <a:pt x="110" y="218"/>
                    <a:pt x="110" y="218"/>
                    <a:pt x="110" y="219"/>
                  </a:cubicBezTo>
                  <a:cubicBezTo>
                    <a:pt x="109" y="219"/>
                    <a:pt x="109" y="220"/>
                    <a:pt x="108" y="220"/>
                  </a:cubicBezTo>
                  <a:cubicBezTo>
                    <a:pt x="108" y="221"/>
                    <a:pt x="107" y="222"/>
                    <a:pt x="107" y="223"/>
                  </a:cubicBezTo>
                  <a:cubicBezTo>
                    <a:pt x="107" y="224"/>
                    <a:pt x="107" y="224"/>
                    <a:pt x="107" y="225"/>
                  </a:cubicBezTo>
                  <a:cubicBezTo>
                    <a:pt x="107" y="227"/>
                    <a:pt x="108" y="229"/>
                    <a:pt x="107" y="231"/>
                  </a:cubicBezTo>
                  <a:cubicBezTo>
                    <a:pt x="107" y="233"/>
                    <a:pt x="105" y="236"/>
                    <a:pt x="103" y="237"/>
                  </a:cubicBezTo>
                  <a:cubicBezTo>
                    <a:pt x="101" y="239"/>
                    <a:pt x="96" y="240"/>
                    <a:pt x="96" y="240"/>
                  </a:cubicBezTo>
                  <a:cubicBezTo>
                    <a:pt x="96" y="240"/>
                    <a:pt x="95" y="240"/>
                    <a:pt x="95" y="240"/>
                  </a:cubicBezTo>
                  <a:cubicBezTo>
                    <a:pt x="94" y="240"/>
                    <a:pt x="93" y="240"/>
                    <a:pt x="92" y="239"/>
                  </a:cubicBezTo>
                  <a:cubicBezTo>
                    <a:pt x="92" y="239"/>
                    <a:pt x="92" y="240"/>
                    <a:pt x="92" y="240"/>
                  </a:cubicBezTo>
                  <a:cubicBezTo>
                    <a:pt x="93" y="241"/>
                    <a:pt x="93" y="242"/>
                    <a:pt x="93" y="243"/>
                  </a:cubicBezTo>
                  <a:cubicBezTo>
                    <a:pt x="93" y="246"/>
                    <a:pt x="93" y="247"/>
                    <a:pt x="92" y="249"/>
                  </a:cubicBezTo>
                  <a:cubicBezTo>
                    <a:pt x="91" y="251"/>
                    <a:pt x="89" y="252"/>
                    <a:pt x="88" y="252"/>
                  </a:cubicBezTo>
                  <a:cubicBezTo>
                    <a:pt x="88" y="252"/>
                    <a:pt x="88" y="252"/>
                    <a:pt x="87" y="253"/>
                  </a:cubicBezTo>
                  <a:cubicBezTo>
                    <a:pt x="87" y="253"/>
                    <a:pt x="87" y="253"/>
                    <a:pt x="87" y="254"/>
                  </a:cubicBezTo>
                  <a:cubicBezTo>
                    <a:pt x="87" y="254"/>
                    <a:pt x="87" y="254"/>
                    <a:pt x="88" y="254"/>
                  </a:cubicBezTo>
                  <a:cubicBezTo>
                    <a:pt x="89" y="255"/>
                    <a:pt x="90" y="256"/>
                    <a:pt x="91" y="258"/>
                  </a:cubicBezTo>
                  <a:cubicBezTo>
                    <a:pt x="92" y="262"/>
                    <a:pt x="91" y="267"/>
                    <a:pt x="91" y="268"/>
                  </a:cubicBezTo>
                  <a:cubicBezTo>
                    <a:pt x="90" y="270"/>
                    <a:pt x="89" y="273"/>
                    <a:pt x="86" y="274"/>
                  </a:cubicBezTo>
                  <a:cubicBezTo>
                    <a:pt x="86" y="274"/>
                    <a:pt x="86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7" y="276"/>
                    <a:pt x="89" y="279"/>
                    <a:pt x="89" y="280"/>
                  </a:cubicBezTo>
                  <a:cubicBezTo>
                    <a:pt x="90" y="282"/>
                    <a:pt x="90" y="284"/>
                    <a:pt x="90" y="285"/>
                  </a:cubicBezTo>
                  <a:cubicBezTo>
                    <a:pt x="90" y="285"/>
                    <a:pt x="90" y="286"/>
                    <a:pt x="90" y="286"/>
                  </a:cubicBezTo>
                  <a:cubicBezTo>
                    <a:pt x="91" y="287"/>
                    <a:pt x="93" y="288"/>
                    <a:pt x="94" y="290"/>
                  </a:cubicBezTo>
                  <a:cubicBezTo>
                    <a:pt x="95" y="293"/>
                    <a:pt x="95" y="297"/>
                    <a:pt x="93" y="300"/>
                  </a:cubicBezTo>
                  <a:cubicBezTo>
                    <a:pt x="91" y="301"/>
                    <a:pt x="89" y="302"/>
                    <a:pt x="87" y="302"/>
                  </a:cubicBezTo>
                  <a:cubicBezTo>
                    <a:pt x="86" y="302"/>
                    <a:pt x="85" y="302"/>
                    <a:pt x="84" y="302"/>
                  </a:cubicBezTo>
                  <a:cubicBezTo>
                    <a:pt x="83" y="302"/>
                    <a:pt x="83" y="302"/>
                    <a:pt x="83" y="302"/>
                  </a:cubicBezTo>
                  <a:cubicBezTo>
                    <a:pt x="82" y="303"/>
                    <a:pt x="82" y="305"/>
                    <a:pt x="82" y="307"/>
                  </a:cubicBezTo>
                  <a:cubicBezTo>
                    <a:pt x="81" y="309"/>
                    <a:pt x="78" y="312"/>
                    <a:pt x="75" y="313"/>
                  </a:cubicBezTo>
                  <a:cubicBezTo>
                    <a:pt x="74" y="314"/>
                    <a:pt x="72" y="314"/>
                    <a:pt x="71" y="314"/>
                  </a:cubicBezTo>
                  <a:cubicBezTo>
                    <a:pt x="69" y="314"/>
                    <a:pt x="67" y="314"/>
                    <a:pt x="66" y="313"/>
                  </a:cubicBezTo>
                  <a:cubicBezTo>
                    <a:pt x="63" y="310"/>
                    <a:pt x="64" y="306"/>
                    <a:pt x="64" y="303"/>
                  </a:cubicBezTo>
                  <a:cubicBezTo>
                    <a:pt x="64" y="303"/>
                    <a:pt x="64" y="303"/>
                    <a:pt x="64" y="302"/>
                  </a:cubicBezTo>
                  <a:cubicBezTo>
                    <a:pt x="64" y="302"/>
                    <a:pt x="64" y="301"/>
                    <a:pt x="64" y="300"/>
                  </a:cubicBezTo>
                  <a:cubicBezTo>
                    <a:pt x="64" y="300"/>
                    <a:pt x="63" y="299"/>
                    <a:pt x="63" y="299"/>
                  </a:cubicBezTo>
                  <a:cubicBezTo>
                    <a:pt x="62" y="297"/>
                    <a:pt x="62" y="296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1" y="295"/>
                    <a:pt x="60" y="296"/>
                    <a:pt x="59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6"/>
                    <a:pt x="55" y="296"/>
                    <a:pt x="52" y="293"/>
                  </a:cubicBezTo>
                  <a:cubicBezTo>
                    <a:pt x="52" y="294"/>
                    <a:pt x="52" y="295"/>
                    <a:pt x="51" y="296"/>
                  </a:cubicBezTo>
                  <a:cubicBezTo>
                    <a:pt x="50" y="297"/>
                    <a:pt x="49" y="297"/>
                    <a:pt x="48" y="298"/>
                  </a:cubicBezTo>
                  <a:cubicBezTo>
                    <a:pt x="48" y="299"/>
                    <a:pt x="48" y="299"/>
                    <a:pt x="48" y="300"/>
                  </a:cubicBezTo>
                  <a:cubicBezTo>
                    <a:pt x="48" y="302"/>
                    <a:pt x="47" y="306"/>
                    <a:pt x="46" y="308"/>
                  </a:cubicBezTo>
                  <a:cubicBezTo>
                    <a:pt x="46" y="309"/>
                    <a:pt x="45" y="309"/>
                    <a:pt x="45" y="310"/>
                  </a:cubicBezTo>
                  <a:cubicBezTo>
                    <a:pt x="45" y="310"/>
                    <a:pt x="45" y="311"/>
                    <a:pt x="44" y="311"/>
                  </a:cubicBezTo>
                  <a:cubicBezTo>
                    <a:pt x="44" y="312"/>
                    <a:pt x="44" y="313"/>
                    <a:pt x="44" y="314"/>
                  </a:cubicBezTo>
                  <a:cubicBezTo>
                    <a:pt x="44" y="314"/>
                    <a:pt x="44" y="314"/>
                    <a:pt x="45" y="315"/>
                  </a:cubicBezTo>
                  <a:cubicBezTo>
                    <a:pt x="45" y="316"/>
                    <a:pt x="46" y="318"/>
                    <a:pt x="46" y="321"/>
                  </a:cubicBezTo>
                  <a:cubicBezTo>
                    <a:pt x="46" y="323"/>
                    <a:pt x="44" y="325"/>
                    <a:pt x="42" y="328"/>
                  </a:cubicBezTo>
                  <a:cubicBezTo>
                    <a:pt x="42" y="328"/>
                    <a:pt x="42" y="328"/>
                    <a:pt x="42" y="328"/>
                  </a:cubicBezTo>
                  <a:cubicBezTo>
                    <a:pt x="41" y="329"/>
                    <a:pt x="40" y="330"/>
                    <a:pt x="39" y="330"/>
                  </a:cubicBezTo>
                  <a:cubicBezTo>
                    <a:pt x="39" y="331"/>
                    <a:pt x="39" y="331"/>
                    <a:pt x="38" y="331"/>
                  </a:cubicBezTo>
                  <a:cubicBezTo>
                    <a:pt x="39" y="331"/>
                    <a:pt x="39" y="332"/>
                    <a:pt x="40" y="332"/>
                  </a:cubicBezTo>
                  <a:cubicBezTo>
                    <a:pt x="41" y="334"/>
                    <a:pt x="43" y="336"/>
                    <a:pt x="44" y="337"/>
                  </a:cubicBezTo>
                  <a:cubicBezTo>
                    <a:pt x="45" y="340"/>
                    <a:pt x="46" y="344"/>
                    <a:pt x="46" y="345"/>
                  </a:cubicBezTo>
                  <a:cubicBezTo>
                    <a:pt x="46" y="347"/>
                    <a:pt x="46" y="348"/>
                    <a:pt x="46" y="349"/>
                  </a:cubicBezTo>
                  <a:cubicBezTo>
                    <a:pt x="46" y="349"/>
                    <a:pt x="46" y="350"/>
                    <a:pt x="46" y="350"/>
                  </a:cubicBezTo>
                  <a:cubicBezTo>
                    <a:pt x="46" y="350"/>
                    <a:pt x="46" y="350"/>
                    <a:pt x="46" y="350"/>
                  </a:cubicBezTo>
                  <a:cubicBezTo>
                    <a:pt x="47" y="351"/>
                    <a:pt x="49" y="352"/>
                    <a:pt x="49" y="354"/>
                  </a:cubicBezTo>
                  <a:cubicBezTo>
                    <a:pt x="50" y="358"/>
                    <a:pt x="49" y="363"/>
                    <a:pt x="48" y="366"/>
                  </a:cubicBezTo>
                  <a:cubicBezTo>
                    <a:pt x="46" y="368"/>
                    <a:pt x="43" y="370"/>
                    <a:pt x="42" y="370"/>
                  </a:cubicBezTo>
                  <a:cubicBezTo>
                    <a:pt x="41" y="370"/>
                    <a:pt x="41" y="370"/>
                    <a:pt x="40" y="370"/>
                  </a:cubicBezTo>
                  <a:cubicBezTo>
                    <a:pt x="39" y="370"/>
                    <a:pt x="37" y="370"/>
                    <a:pt x="36" y="370"/>
                  </a:cubicBezTo>
                  <a:cubicBezTo>
                    <a:pt x="36" y="370"/>
                    <a:pt x="35" y="369"/>
                    <a:pt x="35" y="369"/>
                  </a:cubicBezTo>
                  <a:cubicBezTo>
                    <a:pt x="35" y="370"/>
                    <a:pt x="34" y="370"/>
                    <a:pt x="34" y="370"/>
                  </a:cubicBezTo>
                  <a:cubicBezTo>
                    <a:pt x="34" y="370"/>
                    <a:pt x="34" y="371"/>
                    <a:pt x="34" y="372"/>
                  </a:cubicBezTo>
                  <a:cubicBezTo>
                    <a:pt x="34" y="373"/>
                    <a:pt x="34" y="374"/>
                    <a:pt x="35" y="374"/>
                  </a:cubicBezTo>
                  <a:cubicBezTo>
                    <a:pt x="35" y="376"/>
                    <a:pt x="36" y="377"/>
                    <a:pt x="36" y="379"/>
                  </a:cubicBezTo>
                  <a:cubicBezTo>
                    <a:pt x="37" y="381"/>
                    <a:pt x="36" y="385"/>
                    <a:pt x="36" y="386"/>
                  </a:cubicBezTo>
                  <a:cubicBezTo>
                    <a:pt x="36" y="390"/>
                    <a:pt x="35" y="393"/>
                    <a:pt x="34" y="395"/>
                  </a:cubicBezTo>
                  <a:cubicBezTo>
                    <a:pt x="33" y="397"/>
                    <a:pt x="30" y="400"/>
                    <a:pt x="28" y="401"/>
                  </a:cubicBezTo>
                  <a:cubicBezTo>
                    <a:pt x="26" y="401"/>
                    <a:pt x="25" y="402"/>
                    <a:pt x="23" y="402"/>
                  </a:cubicBezTo>
                  <a:cubicBezTo>
                    <a:pt x="23" y="402"/>
                    <a:pt x="21" y="402"/>
                    <a:pt x="21" y="402"/>
                  </a:cubicBezTo>
                  <a:cubicBezTo>
                    <a:pt x="21" y="402"/>
                    <a:pt x="20" y="403"/>
                    <a:pt x="19" y="404"/>
                  </a:cubicBezTo>
                  <a:cubicBezTo>
                    <a:pt x="17" y="405"/>
                    <a:pt x="15" y="405"/>
                    <a:pt x="13" y="405"/>
                  </a:cubicBezTo>
                  <a:cubicBezTo>
                    <a:pt x="13" y="405"/>
                    <a:pt x="13" y="405"/>
                    <a:pt x="12" y="405"/>
                  </a:cubicBezTo>
                  <a:cubicBezTo>
                    <a:pt x="12" y="406"/>
                    <a:pt x="11" y="406"/>
                    <a:pt x="10" y="407"/>
                  </a:cubicBezTo>
                  <a:cubicBezTo>
                    <a:pt x="9" y="408"/>
                    <a:pt x="8" y="408"/>
                    <a:pt x="7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5" y="410"/>
                    <a:pt x="3" y="411"/>
                    <a:pt x="1" y="412"/>
                  </a:cubicBezTo>
                  <a:cubicBezTo>
                    <a:pt x="1" y="412"/>
                    <a:pt x="0" y="412"/>
                    <a:pt x="0" y="412"/>
                  </a:cubicBezTo>
                  <a:cubicBezTo>
                    <a:pt x="1" y="412"/>
                    <a:pt x="1" y="413"/>
                    <a:pt x="1" y="413"/>
                  </a:cubicBezTo>
                  <a:cubicBezTo>
                    <a:pt x="1" y="414"/>
                    <a:pt x="1" y="414"/>
                    <a:pt x="2" y="414"/>
                  </a:cubicBezTo>
                  <a:cubicBezTo>
                    <a:pt x="2" y="415"/>
                    <a:pt x="3" y="415"/>
                    <a:pt x="4" y="416"/>
                  </a:cubicBezTo>
                  <a:cubicBezTo>
                    <a:pt x="6" y="419"/>
                    <a:pt x="8" y="423"/>
                    <a:pt x="8" y="425"/>
                  </a:cubicBezTo>
                  <a:cubicBezTo>
                    <a:pt x="9" y="427"/>
                    <a:pt x="9" y="430"/>
                    <a:pt x="9" y="433"/>
                  </a:cubicBezTo>
                  <a:cubicBezTo>
                    <a:pt x="8" y="435"/>
                    <a:pt x="7" y="436"/>
                    <a:pt x="6" y="437"/>
                  </a:cubicBezTo>
                  <a:cubicBezTo>
                    <a:pt x="6" y="437"/>
                    <a:pt x="5" y="438"/>
                    <a:pt x="5" y="438"/>
                  </a:cubicBezTo>
                  <a:cubicBezTo>
                    <a:pt x="5" y="438"/>
                    <a:pt x="5" y="438"/>
                    <a:pt x="5" y="439"/>
                  </a:cubicBezTo>
                  <a:cubicBezTo>
                    <a:pt x="5" y="439"/>
                    <a:pt x="5" y="439"/>
                    <a:pt x="5" y="439"/>
                  </a:cubicBezTo>
                  <a:cubicBezTo>
                    <a:pt x="6" y="441"/>
                    <a:pt x="6" y="442"/>
                    <a:pt x="6" y="444"/>
                  </a:cubicBezTo>
                  <a:cubicBezTo>
                    <a:pt x="6" y="447"/>
                    <a:pt x="4" y="450"/>
                    <a:pt x="4" y="450"/>
                  </a:cubicBezTo>
                  <a:cubicBezTo>
                    <a:pt x="4" y="451"/>
                    <a:pt x="3" y="451"/>
                    <a:pt x="3" y="452"/>
                  </a:cubicBezTo>
                  <a:cubicBezTo>
                    <a:pt x="3" y="452"/>
                    <a:pt x="3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6" y="453"/>
                    <a:pt x="7" y="453"/>
                    <a:pt x="8" y="454"/>
                  </a:cubicBezTo>
                  <a:cubicBezTo>
                    <a:pt x="9" y="455"/>
                    <a:pt x="10" y="456"/>
                    <a:pt x="11" y="457"/>
                  </a:cubicBezTo>
                  <a:cubicBezTo>
                    <a:pt x="11" y="457"/>
                    <a:pt x="11" y="457"/>
                    <a:pt x="11" y="457"/>
                  </a:cubicBezTo>
                  <a:cubicBezTo>
                    <a:pt x="12" y="457"/>
                    <a:pt x="14" y="458"/>
                    <a:pt x="15" y="459"/>
                  </a:cubicBezTo>
                  <a:cubicBezTo>
                    <a:pt x="17" y="460"/>
                    <a:pt x="18" y="463"/>
                    <a:pt x="20" y="466"/>
                  </a:cubicBezTo>
                  <a:cubicBezTo>
                    <a:pt x="20" y="466"/>
                    <a:pt x="20" y="466"/>
                    <a:pt x="20" y="467"/>
                  </a:cubicBezTo>
                  <a:cubicBezTo>
                    <a:pt x="21" y="467"/>
                    <a:pt x="21" y="468"/>
                    <a:pt x="22" y="469"/>
                  </a:cubicBezTo>
                  <a:cubicBezTo>
                    <a:pt x="22" y="469"/>
                    <a:pt x="22" y="469"/>
                    <a:pt x="22" y="470"/>
                  </a:cubicBezTo>
                  <a:cubicBezTo>
                    <a:pt x="22" y="470"/>
                    <a:pt x="22" y="470"/>
                    <a:pt x="22" y="470"/>
                  </a:cubicBezTo>
                  <a:cubicBezTo>
                    <a:pt x="24" y="470"/>
                    <a:pt x="27" y="471"/>
                    <a:pt x="29" y="473"/>
                  </a:cubicBezTo>
                  <a:cubicBezTo>
                    <a:pt x="32" y="476"/>
                    <a:pt x="31" y="482"/>
                    <a:pt x="31" y="484"/>
                  </a:cubicBezTo>
                  <a:cubicBezTo>
                    <a:pt x="31" y="484"/>
                    <a:pt x="31" y="484"/>
                    <a:pt x="31" y="484"/>
                  </a:cubicBezTo>
                  <a:cubicBezTo>
                    <a:pt x="34" y="485"/>
                    <a:pt x="37" y="486"/>
                    <a:pt x="39" y="488"/>
                  </a:cubicBezTo>
                  <a:cubicBezTo>
                    <a:pt x="41" y="490"/>
                    <a:pt x="42" y="493"/>
                    <a:pt x="42" y="495"/>
                  </a:cubicBezTo>
                  <a:cubicBezTo>
                    <a:pt x="43" y="496"/>
                    <a:pt x="43" y="496"/>
                    <a:pt x="43" y="497"/>
                  </a:cubicBezTo>
                  <a:cubicBezTo>
                    <a:pt x="44" y="499"/>
                    <a:pt x="44" y="500"/>
                    <a:pt x="44" y="501"/>
                  </a:cubicBezTo>
                  <a:cubicBezTo>
                    <a:pt x="45" y="501"/>
                    <a:pt x="46" y="502"/>
                    <a:pt x="47" y="502"/>
                  </a:cubicBezTo>
                  <a:cubicBezTo>
                    <a:pt x="47" y="502"/>
                    <a:pt x="48" y="502"/>
                    <a:pt x="48" y="502"/>
                  </a:cubicBezTo>
                  <a:cubicBezTo>
                    <a:pt x="50" y="503"/>
                    <a:pt x="52" y="504"/>
                    <a:pt x="54" y="505"/>
                  </a:cubicBezTo>
                  <a:cubicBezTo>
                    <a:pt x="55" y="506"/>
                    <a:pt x="57" y="508"/>
                    <a:pt x="57" y="510"/>
                  </a:cubicBezTo>
                  <a:cubicBezTo>
                    <a:pt x="58" y="512"/>
                    <a:pt x="58" y="513"/>
                    <a:pt x="58" y="515"/>
                  </a:cubicBezTo>
                  <a:cubicBezTo>
                    <a:pt x="58" y="515"/>
                    <a:pt x="58" y="515"/>
                    <a:pt x="58" y="515"/>
                  </a:cubicBezTo>
                  <a:cubicBezTo>
                    <a:pt x="59" y="516"/>
                    <a:pt x="60" y="516"/>
                    <a:pt x="61" y="518"/>
                  </a:cubicBezTo>
                  <a:cubicBezTo>
                    <a:pt x="62" y="519"/>
                    <a:pt x="63" y="520"/>
                    <a:pt x="63" y="522"/>
                  </a:cubicBezTo>
                  <a:cubicBezTo>
                    <a:pt x="63" y="522"/>
                    <a:pt x="63" y="523"/>
                    <a:pt x="63" y="523"/>
                  </a:cubicBezTo>
                  <a:cubicBezTo>
                    <a:pt x="63" y="523"/>
                    <a:pt x="63" y="523"/>
                    <a:pt x="64" y="523"/>
                  </a:cubicBezTo>
                  <a:cubicBezTo>
                    <a:pt x="64" y="523"/>
                    <a:pt x="64" y="523"/>
                    <a:pt x="64" y="523"/>
                  </a:cubicBezTo>
                  <a:cubicBezTo>
                    <a:pt x="66" y="523"/>
                    <a:pt x="67" y="523"/>
                    <a:pt x="68" y="523"/>
                  </a:cubicBezTo>
                  <a:cubicBezTo>
                    <a:pt x="69" y="523"/>
                    <a:pt x="70" y="523"/>
                    <a:pt x="71" y="523"/>
                  </a:cubicBezTo>
                  <a:cubicBezTo>
                    <a:pt x="72" y="523"/>
                    <a:pt x="72" y="523"/>
                    <a:pt x="72" y="524"/>
                  </a:cubicBezTo>
                  <a:cubicBezTo>
                    <a:pt x="73" y="523"/>
                    <a:pt x="74" y="522"/>
                    <a:pt x="76" y="522"/>
                  </a:cubicBezTo>
                  <a:cubicBezTo>
                    <a:pt x="77" y="522"/>
                    <a:pt x="77" y="522"/>
                    <a:pt x="77" y="522"/>
                  </a:cubicBezTo>
                  <a:cubicBezTo>
                    <a:pt x="77" y="522"/>
                    <a:pt x="77" y="522"/>
                    <a:pt x="77" y="522"/>
                  </a:cubicBezTo>
                  <a:cubicBezTo>
                    <a:pt x="81" y="523"/>
                    <a:pt x="83" y="527"/>
                    <a:pt x="84" y="529"/>
                  </a:cubicBezTo>
                  <a:cubicBezTo>
                    <a:pt x="84" y="530"/>
                    <a:pt x="84" y="530"/>
                    <a:pt x="84" y="530"/>
                  </a:cubicBezTo>
                  <a:cubicBezTo>
                    <a:pt x="84" y="530"/>
                    <a:pt x="84" y="530"/>
                    <a:pt x="84" y="530"/>
                  </a:cubicBezTo>
                  <a:cubicBezTo>
                    <a:pt x="86" y="531"/>
                    <a:pt x="88" y="532"/>
                    <a:pt x="89" y="534"/>
                  </a:cubicBezTo>
                  <a:cubicBezTo>
                    <a:pt x="89" y="535"/>
                    <a:pt x="90" y="535"/>
                    <a:pt x="90" y="536"/>
                  </a:cubicBezTo>
                  <a:cubicBezTo>
                    <a:pt x="90" y="536"/>
                    <a:pt x="91" y="536"/>
                    <a:pt x="92" y="536"/>
                  </a:cubicBezTo>
                  <a:cubicBezTo>
                    <a:pt x="92" y="536"/>
                    <a:pt x="93" y="536"/>
                    <a:pt x="93" y="536"/>
                  </a:cubicBezTo>
                  <a:cubicBezTo>
                    <a:pt x="95" y="536"/>
                    <a:pt x="97" y="538"/>
                    <a:pt x="98" y="539"/>
                  </a:cubicBezTo>
                  <a:cubicBezTo>
                    <a:pt x="98" y="539"/>
                    <a:pt x="98" y="539"/>
                    <a:pt x="98" y="539"/>
                  </a:cubicBezTo>
                  <a:cubicBezTo>
                    <a:pt x="99" y="539"/>
                    <a:pt x="100" y="538"/>
                    <a:pt x="101" y="538"/>
                  </a:cubicBezTo>
                  <a:cubicBezTo>
                    <a:pt x="102" y="538"/>
                    <a:pt x="102" y="538"/>
                    <a:pt x="102" y="538"/>
                  </a:cubicBezTo>
                  <a:cubicBezTo>
                    <a:pt x="102" y="538"/>
                    <a:pt x="102" y="538"/>
                    <a:pt x="102" y="538"/>
                  </a:cubicBezTo>
                  <a:cubicBezTo>
                    <a:pt x="104" y="536"/>
                    <a:pt x="104" y="536"/>
                    <a:pt x="104" y="536"/>
                  </a:cubicBezTo>
                  <a:cubicBezTo>
                    <a:pt x="104" y="531"/>
                    <a:pt x="104" y="531"/>
                    <a:pt x="104" y="531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0" y="533"/>
                    <a:pt x="110" y="533"/>
                    <a:pt x="110" y="533"/>
                  </a:cubicBezTo>
                  <a:cubicBezTo>
                    <a:pt x="110" y="534"/>
                    <a:pt x="110" y="534"/>
                    <a:pt x="110" y="534"/>
                  </a:cubicBezTo>
                  <a:cubicBezTo>
                    <a:pt x="113" y="536"/>
                    <a:pt x="113" y="536"/>
                    <a:pt x="113" y="536"/>
                  </a:cubicBezTo>
                  <a:cubicBezTo>
                    <a:pt x="114" y="537"/>
                    <a:pt x="115" y="539"/>
                    <a:pt x="116" y="540"/>
                  </a:cubicBezTo>
                  <a:cubicBezTo>
                    <a:pt x="117" y="542"/>
                    <a:pt x="118" y="545"/>
                    <a:pt x="118" y="546"/>
                  </a:cubicBezTo>
                  <a:cubicBezTo>
                    <a:pt x="118" y="548"/>
                    <a:pt x="118" y="550"/>
                    <a:pt x="117" y="553"/>
                  </a:cubicBezTo>
                  <a:cubicBezTo>
                    <a:pt x="118" y="553"/>
                    <a:pt x="119" y="553"/>
                    <a:pt x="120" y="554"/>
                  </a:cubicBezTo>
                  <a:cubicBezTo>
                    <a:pt x="122" y="556"/>
                    <a:pt x="123" y="560"/>
                    <a:pt x="123" y="562"/>
                  </a:cubicBezTo>
                  <a:cubicBezTo>
                    <a:pt x="124" y="563"/>
                    <a:pt x="123" y="565"/>
                    <a:pt x="123" y="566"/>
                  </a:cubicBezTo>
                  <a:cubicBezTo>
                    <a:pt x="123" y="566"/>
                    <a:pt x="123" y="566"/>
                    <a:pt x="123" y="566"/>
                  </a:cubicBezTo>
                  <a:cubicBezTo>
                    <a:pt x="123" y="567"/>
                    <a:pt x="124" y="567"/>
                    <a:pt x="124" y="567"/>
                  </a:cubicBezTo>
                  <a:cubicBezTo>
                    <a:pt x="124" y="567"/>
                    <a:pt x="124" y="567"/>
                    <a:pt x="124" y="567"/>
                  </a:cubicBezTo>
                  <a:cubicBezTo>
                    <a:pt x="125" y="568"/>
                    <a:pt x="126" y="568"/>
                    <a:pt x="126" y="568"/>
                  </a:cubicBezTo>
                  <a:cubicBezTo>
                    <a:pt x="128" y="569"/>
                    <a:pt x="129" y="570"/>
                    <a:pt x="130" y="570"/>
                  </a:cubicBezTo>
                  <a:cubicBezTo>
                    <a:pt x="131" y="571"/>
                    <a:pt x="132" y="573"/>
                    <a:pt x="134" y="574"/>
                  </a:cubicBezTo>
                  <a:cubicBezTo>
                    <a:pt x="134" y="574"/>
                    <a:pt x="134" y="575"/>
                    <a:pt x="135" y="575"/>
                  </a:cubicBezTo>
                  <a:cubicBezTo>
                    <a:pt x="135" y="575"/>
                    <a:pt x="135" y="576"/>
                    <a:pt x="136" y="576"/>
                  </a:cubicBezTo>
                  <a:cubicBezTo>
                    <a:pt x="136" y="576"/>
                    <a:pt x="136" y="576"/>
                    <a:pt x="136" y="576"/>
                  </a:cubicBezTo>
                  <a:cubicBezTo>
                    <a:pt x="138" y="575"/>
                    <a:pt x="139" y="574"/>
                    <a:pt x="141" y="574"/>
                  </a:cubicBezTo>
                  <a:cubicBezTo>
                    <a:pt x="144" y="574"/>
                    <a:pt x="148" y="576"/>
                    <a:pt x="150" y="577"/>
                  </a:cubicBezTo>
                  <a:cubicBezTo>
                    <a:pt x="152" y="578"/>
                    <a:pt x="154" y="580"/>
                    <a:pt x="156" y="582"/>
                  </a:cubicBezTo>
                  <a:cubicBezTo>
                    <a:pt x="156" y="582"/>
                    <a:pt x="156" y="583"/>
                    <a:pt x="157" y="583"/>
                  </a:cubicBezTo>
                  <a:cubicBezTo>
                    <a:pt x="157" y="584"/>
                    <a:pt x="158" y="584"/>
                    <a:pt x="158" y="585"/>
                  </a:cubicBezTo>
                  <a:cubicBezTo>
                    <a:pt x="159" y="585"/>
                    <a:pt x="159" y="586"/>
                    <a:pt x="159" y="586"/>
                  </a:cubicBezTo>
                  <a:cubicBezTo>
                    <a:pt x="159" y="586"/>
                    <a:pt x="160" y="586"/>
                    <a:pt x="160" y="586"/>
                  </a:cubicBezTo>
                  <a:cubicBezTo>
                    <a:pt x="160" y="586"/>
                    <a:pt x="161" y="586"/>
                    <a:pt x="161" y="586"/>
                  </a:cubicBezTo>
                  <a:cubicBezTo>
                    <a:pt x="161" y="586"/>
                    <a:pt x="162" y="586"/>
                    <a:pt x="162" y="586"/>
                  </a:cubicBezTo>
                  <a:cubicBezTo>
                    <a:pt x="163" y="585"/>
                    <a:pt x="165" y="584"/>
                    <a:pt x="166" y="584"/>
                  </a:cubicBezTo>
                  <a:cubicBezTo>
                    <a:pt x="167" y="583"/>
                    <a:pt x="168" y="583"/>
                    <a:pt x="169" y="583"/>
                  </a:cubicBezTo>
                  <a:cubicBezTo>
                    <a:pt x="169" y="583"/>
                    <a:pt x="170" y="583"/>
                    <a:pt x="170" y="583"/>
                  </a:cubicBezTo>
                  <a:cubicBezTo>
                    <a:pt x="170" y="583"/>
                    <a:pt x="171" y="583"/>
                    <a:pt x="171" y="583"/>
                  </a:cubicBezTo>
                  <a:cubicBezTo>
                    <a:pt x="171" y="583"/>
                    <a:pt x="171" y="583"/>
                    <a:pt x="171" y="583"/>
                  </a:cubicBezTo>
                  <a:cubicBezTo>
                    <a:pt x="171" y="583"/>
                    <a:pt x="172" y="582"/>
                    <a:pt x="172" y="581"/>
                  </a:cubicBezTo>
                  <a:cubicBezTo>
                    <a:pt x="173" y="581"/>
                    <a:pt x="173" y="580"/>
                    <a:pt x="174" y="580"/>
                  </a:cubicBezTo>
                  <a:cubicBezTo>
                    <a:pt x="174" y="580"/>
                    <a:pt x="175" y="579"/>
                    <a:pt x="175" y="579"/>
                  </a:cubicBezTo>
                  <a:cubicBezTo>
                    <a:pt x="175" y="579"/>
                    <a:pt x="175" y="578"/>
                    <a:pt x="175" y="578"/>
                  </a:cubicBezTo>
                  <a:cubicBezTo>
                    <a:pt x="176" y="577"/>
                    <a:pt x="177" y="575"/>
                    <a:pt x="178" y="574"/>
                  </a:cubicBezTo>
                  <a:cubicBezTo>
                    <a:pt x="179" y="573"/>
                    <a:pt x="180" y="573"/>
                    <a:pt x="181" y="573"/>
                  </a:cubicBezTo>
                  <a:cubicBezTo>
                    <a:pt x="181" y="572"/>
                    <a:pt x="182" y="571"/>
                    <a:pt x="182" y="571"/>
                  </a:cubicBezTo>
                  <a:cubicBezTo>
                    <a:pt x="183" y="570"/>
                    <a:pt x="184" y="570"/>
                    <a:pt x="184" y="570"/>
                  </a:cubicBezTo>
                  <a:cubicBezTo>
                    <a:pt x="184" y="570"/>
                    <a:pt x="185" y="570"/>
                    <a:pt x="185" y="569"/>
                  </a:cubicBezTo>
                  <a:cubicBezTo>
                    <a:pt x="185" y="569"/>
                    <a:pt x="185" y="569"/>
                    <a:pt x="185" y="569"/>
                  </a:cubicBezTo>
                  <a:cubicBezTo>
                    <a:pt x="185" y="568"/>
                    <a:pt x="186" y="567"/>
                    <a:pt x="186" y="566"/>
                  </a:cubicBezTo>
                  <a:cubicBezTo>
                    <a:pt x="187" y="565"/>
                    <a:pt x="187" y="563"/>
                    <a:pt x="188" y="562"/>
                  </a:cubicBezTo>
                  <a:cubicBezTo>
                    <a:pt x="189" y="560"/>
                    <a:pt x="191" y="558"/>
                    <a:pt x="192" y="557"/>
                  </a:cubicBezTo>
                  <a:cubicBezTo>
                    <a:pt x="195" y="554"/>
                    <a:pt x="195" y="554"/>
                    <a:pt x="195" y="554"/>
                  </a:cubicBezTo>
                  <a:cubicBezTo>
                    <a:pt x="218" y="568"/>
                    <a:pt x="218" y="568"/>
                    <a:pt x="218" y="568"/>
                  </a:cubicBezTo>
                  <a:cubicBezTo>
                    <a:pt x="242" y="551"/>
                    <a:pt x="242" y="551"/>
                    <a:pt x="242" y="551"/>
                  </a:cubicBezTo>
                  <a:cubicBezTo>
                    <a:pt x="251" y="551"/>
                    <a:pt x="251" y="551"/>
                    <a:pt x="251" y="551"/>
                  </a:cubicBezTo>
                  <a:cubicBezTo>
                    <a:pt x="257" y="544"/>
                    <a:pt x="257" y="544"/>
                    <a:pt x="257" y="544"/>
                  </a:cubicBezTo>
                  <a:cubicBezTo>
                    <a:pt x="255" y="543"/>
                    <a:pt x="255" y="543"/>
                    <a:pt x="255" y="543"/>
                  </a:cubicBezTo>
                  <a:cubicBezTo>
                    <a:pt x="255" y="525"/>
                    <a:pt x="255" y="525"/>
                    <a:pt x="255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75" y="531"/>
                    <a:pt x="275" y="531"/>
                    <a:pt x="275" y="531"/>
                  </a:cubicBezTo>
                  <a:cubicBezTo>
                    <a:pt x="299" y="509"/>
                    <a:pt x="299" y="509"/>
                    <a:pt x="299" y="509"/>
                  </a:cubicBezTo>
                  <a:cubicBezTo>
                    <a:pt x="300" y="508"/>
                    <a:pt x="300" y="508"/>
                    <a:pt x="300" y="508"/>
                  </a:cubicBezTo>
                  <a:cubicBezTo>
                    <a:pt x="300" y="508"/>
                    <a:pt x="304" y="508"/>
                    <a:pt x="306" y="508"/>
                  </a:cubicBezTo>
                  <a:cubicBezTo>
                    <a:pt x="308" y="508"/>
                    <a:pt x="311" y="508"/>
                    <a:pt x="313" y="510"/>
                  </a:cubicBezTo>
                  <a:cubicBezTo>
                    <a:pt x="314" y="511"/>
                    <a:pt x="314" y="512"/>
                    <a:pt x="314" y="513"/>
                  </a:cubicBezTo>
                  <a:cubicBezTo>
                    <a:pt x="326" y="501"/>
                    <a:pt x="326" y="501"/>
                    <a:pt x="326" y="501"/>
                  </a:cubicBezTo>
                  <a:cubicBezTo>
                    <a:pt x="326" y="501"/>
                    <a:pt x="325" y="500"/>
                    <a:pt x="325" y="500"/>
                  </a:cubicBezTo>
                  <a:cubicBezTo>
                    <a:pt x="321" y="497"/>
                    <a:pt x="322" y="492"/>
                    <a:pt x="323" y="490"/>
                  </a:cubicBezTo>
                  <a:cubicBezTo>
                    <a:pt x="323" y="488"/>
                    <a:pt x="326" y="485"/>
                    <a:pt x="328" y="484"/>
                  </a:cubicBezTo>
                  <a:cubicBezTo>
                    <a:pt x="328" y="483"/>
                    <a:pt x="329" y="483"/>
                    <a:pt x="330" y="482"/>
                  </a:cubicBezTo>
                  <a:cubicBezTo>
                    <a:pt x="331" y="482"/>
                    <a:pt x="331" y="482"/>
                    <a:pt x="331" y="482"/>
                  </a:cubicBezTo>
                  <a:cubicBezTo>
                    <a:pt x="332" y="481"/>
                    <a:pt x="332" y="481"/>
                    <a:pt x="332" y="481"/>
                  </a:cubicBezTo>
                  <a:cubicBezTo>
                    <a:pt x="331" y="481"/>
                    <a:pt x="330" y="481"/>
                    <a:pt x="329" y="480"/>
                  </a:cubicBezTo>
                  <a:cubicBezTo>
                    <a:pt x="327" y="479"/>
                    <a:pt x="325" y="476"/>
                    <a:pt x="324" y="475"/>
                  </a:cubicBezTo>
                  <a:cubicBezTo>
                    <a:pt x="324" y="474"/>
                    <a:pt x="322" y="471"/>
                    <a:pt x="322" y="468"/>
                  </a:cubicBezTo>
                  <a:cubicBezTo>
                    <a:pt x="322" y="466"/>
                    <a:pt x="323" y="464"/>
                    <a:pt x="324" y="463"/>
                  </a:cubicBezTo>
                  <a:cubicBezTo>
                    <a:pt x="324" y="463"/>
                    <a:pt x="324" y="462"/>
                    <a:pt x="324" y="462"/>
                  </a:cubicBezTo>
                  <a:cubicBezTo>
                    <a:pt x="325" y="462"/>
                    <a:pt x="325" y="461"/>
                    <a:pt x="325" y="461"/>
                  </a:cubicBezTo>
                  <a:cubicBezTo>
                    <a:pt x="325" y="461"/>
                    <a:pt x="325" y="461"/>
                    <a:pt x="325" y="461"/>
                  </a:cubicBezTo>
                  <a:cubicBezTo>
                    <a:pt x="325" y="460"/>
                    <a:pt x="325" y="460"/>
                    <a:pt x="325" y="459"/>
                  </a:cubicBezTo>
                  <a:cubicBezTo>
                    <a:pt x="325" y="459"/>
                    <a:pt x="325" y="459"/>
                    <a:pt x="325" y="458"/>
                  </a:cubicBezTo>
                  <a:cubicBezTo>
                    <a:pt x="325" y="458"/>
                    <a:pt x="325" y="458"/>
                    <a:pt x="325" y="458"/>
                  </a:cubicBezTo>
                  <a:cubicBezTo>
                    <a:pt x="325" y="457"/>
                    <a:pt x="325" y="454"/>
                    <a:pt x="326" y="452"/>
                  </a:cubicBezTo>
                  <a:cubicBezTo>
                    <a:pt x="326" y="451"/>
                    <a:pt x="327" y="451"/>
                    <a:pt x="328" y="450"/>
                  </a:cubicBezTo>
                  <a:cubicBezTo>
                    <a:pt x="328" y="450"/>
                    <a:pt x="328" y="450"/>
                    <a:pt x="328" y="450"/>
                  </a:cubicBezTo>
                  <a:cubicBezTo>
                    <a:pt x="328" y="450"/>
                    <a:pt x="328" y="449"/>
                    <a:pt x="328" y="449"/>
                  </a:cubicBezTo>
                  <a:cubicBezTo>
                    <a:pt x="328" y="448"/>
                    <a:pt x="328" y="446"/>
                    <a:pt x="328" y="444"/>
                  </a:cubicBezTo>
                  <a:cubicBezTo>
                    <a:pt x="329" y="443"/>
                    <a:pt x="329" y="443"/>
                    <a:pt x="330" y="442"/>
                  </a:cubicBezTo>
                  <a:cubicBezTo>
                    <a:pt x="330" y="441"/>
                    <a:pt x="330" y="440"/>
                    <a:pt x="331" y="439"/>
                  </a:cubicBezTo>
                  <a:cubicBezTo>
                    <a:pt x="331" y="438"/>
                    <a:pt x="332" y="437"/>
                    <a:pt x="332" y="437"/>
                  </a:cubicBezTo>
                  <a:cubicBezTo>
                    <a:pt x="332" y="436"/>
                    <a:pt x="332" y="435"/>
                    <a:pt x="332" y="434"/>
                  </a:cubicBezTo>
                  <a:cubicBezTo>
                    <a:pt x="333" y="433"/>
                    <a:pt x="334" y="430"/>
                    <a:pt x="335" y="429"/>
                  </a:cubicBezTo>
                  <a:cubicBezTo>
                    <a:pt x="336" y="428"/>
                    <a:pt x="337" y="427"/>
                    <a:pt x="338" y="427"/>
                  </a:cubicBezTo>
                  <a:cubicBezTo>
                    <a:pt x="338" y="427"/>
                    <a:pt x="338" y="426"/>
                    <a:pt x="339" y="426"/>
                  </a:cubicBezTo>
                  <a:cubicBezTo>
                    <a:pt x="339" y="426"/>
                    <a:pt x="340" y="424"/>
                    <a:pt x="341" y="423"/>
                  </a:cubicBezTo>
                  <a:cubicBezTo>
                    <a:pt x="341" y="422"/>
                    <a:pt x="342" y="421"/>
                    <a:pt x="342" y="421"/>
                  </a:cubicBezTo>
                  <a:cubicBezTo>
                    <a:pt x="342" y="420"/>
                    <a:pt x="343" y="419"/>
                    <a:pt x="343" y="419"/>
                  </a:cubicBezTo>
                  <a:cubicBezTo>
                    <a:pt x="344" y="417"/>
                    <a:pt x="346" y="414"/>
                    <a:pt x="347" y="413"/>
                  </a:cubicBezTo>
                  <a:cubicBezTo>
                    <a:pt x="347" y="412"/>
                    <a:pt x="349" y="409"/>
                    <a:pt x="349" y="407"/>
                  </a:cubicBezTo>
                  <a:cubicBezTo>
                    <a:pt x="350" y="406"/>
                    <a:pt x="351" y="403"/>
                    <a:pt x="352" y="401"/>
                  </a:cubicBezTo>
                  <a:cubicBezTo>
                    <a:pt x="352" y="401"/>
                    <a:pt x="352" y="399"/>
                    <a:pt x="352" y="398"/>
                  </a:cubicBezTo>
                  <a:cubicBezTo>
                    <a:pt x="353" y="397"/>
                    <a:pt x="353" y="396"/>
                    <a:pt x="353" y="396"/>
                  </a:cubicBezTo>
                  <a:cubicBezTo>
                    <a:pt x="353" y="395"/>
                    <a:pt x="354" y="394"/>
                    <a:pt x="354" y="393"/>
                  </a:cubicBezTo>
                  <a:cubicBezTo>
                    <a:pt x="354" y="392"/>
                    <a:pt x="355" y="390"/>
                    <a:pt x="355" y="390"/>
                  </a:cubicBezTo>
                  <a:cubicBezTo>
                    <a:pt x="355" y="389"/>
                    <a:pt x="355" y="389"/>
                    <a:pt x="355" y="389"/>
                  </a:cubicBezTo>
                  <a:cubicBezTo>
                    <a:pt x="354" y="388"/>
                    <a:pt x="353" y="386"/>
                    <a:pt x="353" y="384"/>
                  </a:cubicBezTo>
                  <a:cubicBezTo>
                    <a:pt x="353" y="381"/>
                    <a:pt x="354" y="379"/>
                    <a:pt x="355" y="378"/>
                  </a:cubicBezTo>
                  <a:cubicBezTo>
                    <a:pt x="355" y="378"/>
                    <a:pt x="355" y="377"/>
                    <a:pt x="355" y="377"/>
                  </a:cubicBezTo>
                  <a:cubicBezTo>
                    <a:pt x="355" y="376"/>
                    <a:pt x="355" y="375"/>
                    <a:pt x="355" y="374"/>
                  </a:cubicBezTo>
                  <a:cubicBezTo>
                    <a:pt x="355" y="373"/>
                    <a:pt x="355" y="371"/>
                    <a:pt x="355" y="369"/>
                  </a:cubicBezTo>
                  <a:cubicBezTo>
                    <a:pt x="356" y="367"/>
                    <a:pt x="358" y="365"/>
                    <a:pt x="360" y="362"/>
                  </a:cubicBezTo>
                  <a:cubicBezTo>
                    <a:pt x="361" y="362"/>
                    <a:pt x="361" y="362"/>
                    <a:pt x="361" y="362"/>
                  </a:cubicBezTo>
                  <a:cubicBezTo>
                    <a:pt x="362" y="361"/>
                    <a:pt x="363" y="360"/>
                    <a:pt x="364" y="359"/>
                  </a:cubicBezTo>
                  <a:cubicBezTo>
                    <a:pt x="365" y="358"/>
                    <a:pt x="366" y="357"/>
                    <a:pt x="366" y="357"/>
                  </a:cubicBezTo>
                  <a:cubicBezTo>
                    <a:pt x="367" y="357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6" y="355"/>
                    <a:pt x="365" y="355"/>
                    <a:pt x="364" y="353"/>
                  </a:cubicBezTo>
                  <a:cubicBezTo>
                    <a:pt x="362" y="350"/>
                    <a:pt x="364" y="346"/>
                    <a:pt x="365" y="344"/>
                  </a:cubicBezTo>
                  <a:cubicBezTo>
                    <a:pt x="366" y="343"/>
                    <a:pt x="367" y="342"/>
                    <a:pt x="368" y="341"/>
                  </a:cubicBezTo>
                  <a:cubicBezTo>
                    <a:pt x="368" y="341"/>
                    <a:pt x="368" y="340"/>
                    <a:pt x="369" y="340"/>
                  </a:cubicBezTo>
                  <a:cubicBezTo>
                    <a:pt x="369" y="340"/>
                    <a:pt x="369" y="336"/>
                    <a:pt x="372" y="335"/>
                  </a:cubicBezTo>
                  <a:cubicBezTo>
                    <a:pt x="372" y="334"/>
                    <a:pt x="373" y="334"/>
                    <a:pt x="373" y="334"/>
                  </a:cubicBezTo>
                  <a:cubicBezTo>
                    <a:pt x="373" y="334"/>
                    <a:pt x="373" y="334"/>
                    <a:pt x="373" y="333"/>
                  </a:cubicBezTo>
                  <a:cubicBezTo>
                    <a:pt x="373" y="333"/>
                    <a:pt x="373" y="332"/>
                    <a:pt x="373" y="332"/>
                  </a:cubicBezTo>
                  <a:cubicBezTo>
                    <a:pt x="373" y="331"/>
                    <a:pt x="373" y="331"/>
                    <a:pt x="373" y="331"/>
                  </a:cubicBezTo>
                  <a:cubicBezTo>
                    <a:pt x="373" y="330"/>
                    <a:pt x="373" y="328"/>
                    <a:pt x="373" y="326"/>
                  </a:cubicBezTo>
                  <a:cubicBezTo>
                    <a:pt x="374" y="325"/>
                    <a:pt x="375" y="324"/>
                    <a:pt x="376" y="323"/>
                  </a:cubicBezTo>
                  <a:cubicBezTo>
                    <a:pt x="376" y="323"/>
                    <a:pt x="376" y="323"/>
                    <a:pt x="376" y="323"/>
                  </a:cubicBezTo>
                  <a:cubicBezTo>
                    <a:pt x="375" y="323"/>
                    <a:pt x="375" y="323"/>
                    <a:pt x="375" y="322"/>
                  </a:cubicBezTo>
                  <a:cubicBezTo>
                    <a:pt x="375" y="322"/>
                    <a:pt x="375" y="322"/>
                    <a:pt x="375" y="321"/>
                  </a:cubicBezTo>
                  <a:cubicBezTo>
                    <a:pt x="374" y="320"/>
                    <a:pt x="373" y="318"/>
                    <a:pt x="372" y="316"/>
                  </a:cubicBezTo>
                  <a:cubicBezTo>
                    <a:pt x="372" y="314"/>
                    <a:pt x="373" y="311"/>
                    <a:pt x="374" y="309"/>
                  </a:cubicBezTo>
                  <a:cubicBezTo>
                    <a:pt x="375" y="309"/>
                    <a:pt x="375" y="308"/>
                    <a:pt x="376" y="308"/>
                  </a:cubicBezTo>
                  <a:cubicBezTo>
                    <a:pt x="375" y="307"/>
                    <a:pt x="374" y="305"/>
                    <a:pt x="374" y="303"/>
                  </a:cubicBezTo>
                  <a:cubicBezTo>
                    <a:pt x="374" y="301"/>
                    <a:pt x="375" y="300"/>
                    <a:pt x="375" y="299"/>
                  </a:cubicBezTo>
                  <a:cubicBezTo>
                    <a:pt x="375" y="298"/>
                    <a:pt x="375" y="298"/>
                    <a:pt x="375" y="297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99" y="295"/>
                    <a:pt x="399" y="295"/>
                    <a:pt x="399" y="295"/>
                  </a:cubicBezTo>
                  <a:cubicBezTo>
                    <a:pt x="411" y="310"/>
                    <a:pt x="411" y="310"/>
                    <a:pt x="411" y="310"/>
                  </a:cubicBezTo>
                  <a:cubicBezTo>
                    <a:pt x="430" y="312"/>
                    <a:pt x="430" y="312"/>
                    <a:pt x="430" y="312"/>
                  </a:cubicBezTo>
                  <a:cubicBezTo>
                    <a:pt x="430" y="311"/>
                    <a:pt x="430" y="311"/>
                    <a:pt x="430" y="311"/>
                  </a:cubicBezTo>
                  <a:cubicBezTo>
                    <a:pt x="431" y="310"/>
                    <a:pt x="431" y="309"/>
                    <a:pt x="432" y="308"/>
                  </a:cubicBezTo>
                  <a:cubicBezTo>
                    <a:pt x="432" y="307"/>
                    <a:pt x="433" y="306"/>
                    <a:pt x="433" y="306"/>
                  </a:cubicBezTo>
                  <a:cubicBezTo>
                    <a:pt x="433" y="306"/>
                    <a:pt x="433" y="305"/>
                    <a:pt x="433" y="305"/>
                  </a:cubicBezTo>
                  <a:cubicBezTo>
                    <a:pt x="434" y="304"/>
                    <a:pt x="434" y="303"/>
                    <a:pt x="435" y="302"/>
                  </a:cubicBezTo>
                  <a:cubicBezTo>
                    <a:pt x="435" y="301"/>
                    <a:pt x="436" y="300"/>
                    <a:pt x="437" y="300"/>
                  </a:cubicBezTo>
                  <a:cubicBezTo>
                    <a:pt x="437" y="299"/>
                    <a:pt x="437" y="298"/>
                    <a:pt x="437" y="298"/>
                  </a:cubicBezTo>
                  <a:cubicBezTo>
                    <a:pt x="437" y="297"/>
                    <a:pt x="436" y="296"/>
                    <a:pt x="436" y="295"/>
                  </a:cubicBezTo>
                  <a:cubicBezTo>
                    <a:pt x="436" y="295"/>
                    <a:pt x="436" y="295"/>
                    <a:pt x="436" y="295"/>
                  </a:cubicBezTo>
                  <a:cubicBezTo>
                    <a:pt x="436" y="293"/>
                    <a:pt x="436" y="292"/>
                    <a:pt x="437" y="290"/>
                  </a:cubicBezTo>
                  <a:cubicBezTo>
                    <a:pt x="437" y="289"/>
                    <a:pt x="438" y="288"/>
                    <a:pt x="439" y="287"/>
                  </a:cubicBezTo>
                  <a:cubicBezTo>
                    <a:pt x="439" y="287"/>
                    <a:pt x="439" y="287"/>
                    <a:pt x="439" y="287"/>
                  </a:cubicBezTo>
                  <a:cubicBezTo>
                    <a:pt x="439" y="286"/>
                    <a:pt x="439" y="285"/>
                    <a:pt x="439" y="284"/>
                  </a:cubicBezTo>
                  <a:cubicBezTo>
                    <a:pt x="439" y="283"/>
                    <a:pt x="439" y="283"/>
                    <a:pt x="439" y="283"/>
                  </a:cubicBezTo>
                  <a:cubicBezTo>
                    <a:pt x="439" y="283"/>
                    <a:pt x="439" y="282"/>
                    <a:pt x="439" y="282"/>
                  </a:cubicBezTo>
                  <a:cubicBezTo>
                    <a:pt x="439" y="280"/>
                    <a:pt x="439" y="279"/>
                    <a:pt x="439" y="277"/>
                  </a:cubicBezTo>
                  <a:cubicBezTo>
                    <a:pt x="439" y="275"/>
                    <a:pt x="441" y="271"/>
                    <a:pt x="441" y="270"/>
                  </a:cubicBezTo>
                  <a:cubicBezTo>
                    <a:pt x="441" y="269"/>
                    <a:pt x="441" y="269"/>
                    <a:pt x="441" y="269"/>
                  </a:cubicBezTo>
                  <a:cubicBezTo>
                    <a:pt x="442" y="268"/>
                    <a:pt x="443" y="266"/>
                    <a:pt x="445" y="265"/>
                  </a:cubicBezTo>
                  <a:cubicBezTo>
                    <a:pt x="445" y="264"/>
                    <a:pt x="445" y="264"/>
                    <a:pt x="446" y="264"/>
                  </a:cubicBezTo>
                  <a:cubicBezTo>
                    <a:pt x="445" y="263"/>
                    <a:pt x="444" y="262"/>
                    <a:pt x="444" y="261"/>
                  </a:cubicBezTo>
                  <a:cubicBezTo>
                    <a:pt x="443" y="258"/>
                    <a:pt x="444" y="253"/>
                    <a:pt x="444" y="253"/>
                  </a:cubicBezTo>
                  <a:cubicBezTo>
                    <a:pt x="444" y="252"/>
                    <a:pt x="445" y="251"/>
                    <a:pt x="446" y="250"/>
                  </a:cubicBezTo>
                  <a:cubicBezTo>
                    <a:pt x="446" y="250"/>
                    <a:pt x="446" y="250"/>
                    <a:pt x="446" y="250"/>
                  </a:cubicBezTo>
                  <a:cubicBezTo>
                    <a:pt x="446" y="249"/>
                    <a:pt x="446" y="249"/>
                    <a:pt x="446" y="249"/>
                  </a:cubicBezTo>
                  <a:cubicBezTo>
                    <a:pt x="446" y="247"/>
                    <a:pt x="446" y="244"/>
                    <a:pt x="447" y="242"/>
                  </a:cubicBezTo>
                  <a:cubicBezTo>
                    <a:pt x="448" y="241"/>
                    <a:pt x="448" y="241"/>
                    <a:pt x="449" y="240"/>
                  </a:cubicBezTo>
                  <a:cubicBezTo>
                    <a:pt x="449" y="239"/>
                    <a:pt x="449" y="238"/>
                    <a:pt x="450" y="237"/>
                  </a:cubicBezTo>
                  <a:cubicBezTo>
                    <a:pt x="450" y="235"/>
                    <a:pt x="452" y="232"/>
                    <a:pt x="453" y="230"/>
                  </a:cubicBezTo>
                  <a:cubicBezTo>
                    <a:pt x="456" y="225"/>
                    <a:pt x="456" y="225"/>
                    <a:pt x="456" y="225"/>
                  </a:cubicBezTo>
                  <a:cubicBezTo>
                    <a:pt x="473" y="236"/>
                    <a:pt x="473" y="236"/>
                    <a:pt x="473" y="23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9" y="215"/>
                    <a:pt x="479" y="215"/>
                    <a:pt x="479" y="215"/>
                  </a:cubicBezTo>
                  <a:cubicBezTo>
                    <a:pt x="480" y="215"/>
                    <a:pt x="480" y="215"/>
                    <a:pt x="480" y="214"/>
                  </a:cubicBezTo>
                  <a:cubicBezTo>
                    <a:pt x="481" y="214"/>
                    <a:pt x="481" y="214"/>
                    <a:pt x="481" y="213"/>
                  </a:cubicBezTo>
                  <a:cubicBezTo>
                    <a:pt x="481" y="212"/>
                    <a:pt x="481" y="210"/>
                    <a:pt x="482" y="209"/>
                  </a:cubicBezTo>
                  <a:cubicBezTo>
                    <a:pt x="483" y="207"/>
                    <a:pt x="486" y="204"/>
                    <a:pt x="489" y="204"/>
                  </a:cubicBezTo>
                  <a:cubicBezTo>
                    <a:pt x="490" y="204"/>
                    <a:pt x="490" y="204"/>
                    <a:pt x="490" y="204"/>
                  </a:cubicBezTo>
                  <a:cubicBezTo>
                    <a:pt x="491" y="204"/>
                    <a:pt x="492" y="204"/>
                    <a:pt x="492" y="205"/>
                  </a:cubicBezTo>
                  <a:cubicBezTo>
                    <a:pt x="492" y="204"/>
                    <a:pt x="492" y="204"/>
                    <a:pt x="492" y="204"/>
                  </a:cubicBezTo>
                  <a:cubicBezTo>
                    <a:pt x="493" y="202"/>
                    <a:pt x="493" y="200"/>
                    <a:pt x="494" y="198"/>
                  </a:cubicBezTo>
                  <a:cubicBezTo>
                    <a:pt x="496" y="196"/>
                    <a:pt x="500" y="195"/>
                    <a:pt x="501" y="195"/>
                  </a:cubicBezTo>
                  <a:cubicBezTo>
                    <a:pt x="501" y="195"/>
                    <a:pt x="501" y="195"/>
                    <a:pt x="502" y="195"/>
                  </a:cubicBezTo>
                  <a:cubicBezTo>
                    <a:pt x="502" y="194"/>
                    <a:pt x="502" y="194"/>
                    <a:pt x="502" y="194"/>
                  </a:cubicBezTo>
                  <a:cubicBezTo>
                    <a:pt x="502" y="193"/>
                    <a:pt x="502" y="193"/>
                    <a:pt x="502" y="193"/>
                  </a:cubicBezTo>
                  <a:cubicBezTo>
                    <a:pt x="502" y="192"/>
                    <a:pt x="501" y="192"/>
                    <a:pt x="501" y="191"/>
                  </a:cubicBezTo>
                  <a:cubicBezTo>
                    <a:pt x="499" y="187"/>
                    <a:pt x="502" y="182"/>
                    <a:pt x="503" y="181"/>
                  </a:cubicBezTo>
                  <a:cubicBezTo>
                    <a:pt x="503" y="180"/>
                    <a:pt x="504" y="179"/>
                    <a:pt x="505" y="179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78"/>
                    <a:pt x="506" y="177"/>
                    <a:pt x="506" y="175"/>
                  </a:cubicBezTo>
                  <a:cubicBezTo>
                    <a:pt x="507" y="174"/>
                    <a:pt x="509" y="171"/>
                    <a:pt x="511" y="169"/>
                  </a:cubicBezTo>
                  <a:cubicBezTo>
                    <a:pt x="511" y="168"/>
                    <a:pt x="512" y="168"/>
                    <a:pt x="513" y="168"/>
                  </a:cubicBezTo>
                  <a:cubicBezTo>
                    <a:pt x="513" y="167"/>
                    <a:pt x="513" y="166"/>
                    <a:pt x="514" y="166"/>
                  </a:cubicBezTo>
                  <a:cubicBezTo>
                    <a:pt x="514" y="165"/>
                    <a:pt x="515" y="164"/>
                    <a:pt x="515" y="163"/>
                  </a:cubicBezTo>
                  <a:cubicBezTo>
                    <a:pt x="514" y="163"/>
                    <a:pt x="513" y="162"/>
                    <a:pt x="513" y="161"/>
                  </a:cubicBezTo>
                  <a:cubicBezTo>
                    <a:pt x="511" y="159"/>
                    <a:pt x="510" y="155"/>
                    <a:pt x="511" y="152"/>
                  </a:cubicBezTo>
                  <a:cubicBezTo>
                    <a:pt x="512" y="151"/>
                    <a:pt x="513" y="150"/>
                    <a:pt x="514" y="149"/>
                  </a:cubicBezTo>
                  <a:cubicBezTo>
                    <a:pt x="512" y="148"/>
                    <a:pt x="511" y="147"/>
                    <a:pt x="511" y="145"/>
                  </a:cubicBezTo>
                  <a:cubicBezTo>
                    <a:pt x="510" y="142"/>
                    <a:pt x="512" y="139"/>
                    <a:pt x="513" y="137"/>
                  </a:cubicBezTo>
                  <a:cubicBezTo>
                    <a:pt x="513" y="137"/>
                    <a:pt x="513" y="137"/>
                    <a:pt x="513" y="137"/>
                  </a:cubicBezTo>
                  <a:cubicBezTo>
                    <a:pt x="514" y="136"/>
                    <a:pt x="515" y="136"/>
                    <a:pt x="516" y="135"/>
                  </a:cubicBezTo>
                  <a:cubicBezTo>
                    <a:pt x="516" y="135"/>
                    <a:pt x="516" y="135"/>
                    <a:pt x="516" y="134"/>
                  </a:cubicBezTo>
                  <a:cubicBezTo>
                    <a:pt x="517" y="134"/>
                    <a:pt x="517" y="133"/>
                    <a:pt x="517" y="132"/>
                  </a:cubicBezTo>
                  <a:cubicBezTo>
                    <a:pt x="517" y="132"/>
                    <a:pt x="517" y="131"/>
                    <a:pt x="517" y="130"/>
                  </a:cubicBezTo>
                  <a:cubicBezTo>
                    <a:pt x="516" y="129"/>
                    <a:pt x="515" y="128"/>
                    <a:pt x="515" y="126"/>
                  </a:cubicBezTo>
                  <a:cubicBezTo>
                    <a:pt x="515" y="125"/>
                    <a:pt x="515" y="124"/>
                    <a:pt x="515" y="123"/>
                  </a:cubicBezTo>
                  <a:cubicBezTo>
                    <a:pt x="514" y="122"/>
                    <a:pt x="513" y="121"/>
                    <a:pt x="512" y="119"/>
                  </a:cubicBezTo>
                  <a:cubicBezTo>
                    <a:pt x="512" y="116"/>
                    <a:pt x="513" y="115"/>
                    <a:pt x="513" y="113"/>
                  </a:cubicBezTo>
                  <a:cubicBezTo>
                    <a:pt x="513" y="113"/>
                    <a:pt x="513" y="111"/>
                    <a:pt x="513" y="110"/>
                  </a:cubicBezTo>
                  <a:cubicBezTo>
                    <a:pt x="511" y="100"/>
                    <a:pt x="511" y="100"/>
                    <a:pt x="511" y="100"/>
                  </a:cubicBezTo>
                  <a:cubicBezTo>
                    <a:pt x="594" y="141"/>
                    <a:pt x="594" y="141"/>
                    <a:pt x="594" y="141"/>
                  </a:cubicBezTo>
                  <a:cubicBezTo>
                    <a:pt x="594" y="140"/>
                    <a:pt x="594" y="140"/>
                    <a:pt x="594" y="140"/>
                  </a:cubicBezTo>
                  <a:cubicBezTo>
                    <a:pt x="594" y="139"/>
                    <a:pt x="594" y="139"/>
                    <a:pt x="594" y="139"/>
                  </a:cubicBezTo>
                  <a:cubicBezTo>
                    <a:pt x="594" y="136"/>
                    <a:pt x="594" y="133"/>
                    <a:pt x="595" y="131"/>
                  </a:cubicBezTo>
                  <a:cubicBezTo>
                    <a:pt x="595" y="130"/>
                    <a:pt x="596" y="129"/>
                    <a:pt x="596" y="128"/>
                  </a:cubicBezTo>
                  <a:cubicBezTo>
                    <a:pt x="596" y="128"/>
                    <a:pt x="597" y="128"/>
                    <a:pt x="597" y="128"/>
                  </a:cubicBezTo>
                  <a:cubicBezTo>
                    <a:pt x="597" y="127"/>
                    <a:pt x="597" y="126"/>
                    <a:pt x="597" y="126"/>
                  </a:cubicBezTo>
                  <a:cubicBezTo>
                    <a:pt x="596" y="125"/>
                    <a:pt x="596" y="124"/>
                    <a:pt x="596" y="123"/>
                  </a:cubicBezTo>
                  <a:cubicBezTo>
                    <a:pt x="597" y="120"/>
                    <a:pt x="597" y="118"/>
                    <a:pt x="597" y="11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64225" y="2792413"/>
              <a:ext cx="152400" cy="354013"/>
            </a:xfrm>
            <a:custGeom>
              <a:avLst/>
              <a:gdLst>
                <a:gd name="T0" fmla="*/ 175 w 182"/>
                <a:gd name="T1" fmla="*/ 186 h 420"/>
                <a:gd name="T2" fmla="*/ 164 w 182"/>
                <a:gd name="T3" fmla="*/ 124 h 420"/>
                <a:gd name="T4" fmla="*/ 163 w 182"/>
                <a:gd name="T5" fmla="*/ 130 h 420"/>
                <a:gd name="T6" fmla="*/ 140 w 182"/>
                <a:gd name="T7" fmla="*/ 134 h 420"/>
                <a:gd name="T8" fmla="*/ 127 w 182"/>
                <a:gd name="T9" fmla="*/ 128 h 420"/>
                <a:gd name="T10" fmla="*/ 129 w 182"/>
                <a:gd name="T11" fmla="*/ 109 h 420"/>
                <a:gd name="T12" fmla="*/ 143 w 182"/>
                <a:gd name="T13" fmla="*/ 97 h 420"/>
                <a:gd name="T14" fmla="*/ 146 w 182"/>
                <a:gd name="T15" fmla="*/ 89 h 420"/>
                <a:gd name="T16" fmla="*/ 36 w 182"/>
                <a:gd name="T17" fmla="*/ 2 h 420"/>
                <a:gd name="T18" fmla="*/ 25 w 182"/>
                <a:gd name="T19" fmla="*/ 14 h 420"/>
                <a:gd name="T20" fmla="*/ 22 w 182"/>
                <a:gd name="T21" fmla="*/ 33 h 420"/>
                <a:gd name="T22" fmla="*/ 13 w 182"/>
                <a:gd name="T23" fmla="*/ 50 h 420"/>
                <a:gd name="T24" fmla="*/ 11 w 182"/>
                <a:gd name="T25" fmla="*/ 60 h 420"/>
                <a:gd name="T26" fmla="*/ 15 w 182"/>
                <a:gd name="T27" fmla="*/ 91 h 420"/>
                <a:gd name="T28" fmla="*/ 10 w 182"/>
                <a:gd name="T29" fmla="*/ 112 h 420"/>
                <a:gd name="T30" fmla="*/ 4 w 182"/>
                <a:gd name="T31" fmla="*/ 127 h 420"/>
                <a:gd name="T32" fmla="*/ 8 w 182"/>
                <a:gd name="T33" fmla="*/ 143 h 420"/>
                <a:gd name="T34" fmla="*/ 31 w 182"/>
                <a:gd name="T35" fmla="*/ 157 h 420"/>
                <a:gd name="T36" fmla="*/ 33 w 182"/>
                <a:gd name="T37" fmla="*/ 167 h 420"/>
                <a:gd name="T38" fmla="*/ 48 w 182"/>
                <a:gd name="T39" fmla="*/ 172 h 420"/>
                <a:gd name="T40" fmla="*/ 53 w 182"/>
                <a:gd name="T41" fmla="*/ 177 h 420"/>
                <a:gd name="T42" fmla="*/ 67 w 182"/>
                <a:gd name="T43" fmla="*/ 188 h 420"/>
                <a:gd name="T44" fmla="*/ 78 w 182"/>
                <a:gd name="T45" fmla="*/ 191 h 420"/>
                <a:gd name="T46" fmla="*/ 88 w 182"/>
                <a:gd name="T47" fmla="*/ 210 h 420"/>
                <a:gd name="T48" fmla="*/ 77 w 182"/>
                <a:gd name="T49" fmla="*/ 217 h 420"/>
                <a:gd name="T50" fmla="*/ 66 w 182"/>
                <a:gd name="T51" fmla="*/ 228 h 420"/>
                <a:gd name="T52" fmla="*/ 56 w 182"/>
                <a:gd name="T53" fmla="*/ 241 h 420"/>
                <a:gd name="T54" fmla="*/ 48 w 182"/>
                <a:gd name="T55" fmla="*/ 252 h 420"/>
                <a:gd name="T56" fmla="*/ 48 w 182"/>
                <a:gd name="T57" fmla="*/ 258 h 420"/>
                <a:gd name="T58" fmla="*/ 37 w 182"/>
                <a:gd name="T59" fmla="*/ 275 h 420"/>
                <a:gd name="T60" fmla="*/ 23 w 182"/>
                <a:gd name="T61" fmla="*/ 282 h 420"/>
                <a:gd name="T62" fmla="*/ 16 w 182"/>
                <a:gd name="T63" fmla="*/ 289 h 420"/>
                <a:gd name="T64" fmla="*/ 7 w 182"/>
                <a:gd name="T65" fmla="*/ 295 h 420"/>
                <a:gd name="T66" fmla="*/ 5 w 182"/>
                <a:gd name="T67" fmla="*/ 313 h 420"/>
                <a:gd name="T68" fmla="*/ 4 w 182"/>
                <a:gd name="T69" fmla="*/ 326 h 420"/>
                <a:gd name="T70" fmla="*/ 10 w 182"/>
                <a:gd name="T71" fmla="*/ 338 h 420"/>
                <a:gd name="T72" fmla="*/ 21 w 182"/>
                <a:gd name="T73" fmla="*/ 351 h 420"/>
                <a:gd name="T74" fmla="*/ 36 w 182"/>
                <a:gd name="T75" fmla="*/ 364 h 420"/>
                <a:gd name="T76" fmla="*/ 49 w 182"/>
                <a:gd name="T77" fmla="*/ 371 h 420"/>
                <a:gd name="T78" fmla="*/ 64 w 182"/>
                <a:gd name="T79" fmla="*/ 372 h 420"/>
                <a:gd name="T80" fmla="*/ 71 w 182"/>
                <a:gd name="T81" fmla="*/ 383 h 420"/>
                <a:gd name="T82" fmla="*/ 83 w 182"/>
                <a:gd name="T83" fmla="*/ 376 h 420"/>
                <a:gd name="T84" fmla="*/ 98 w 182"/>
                <a:gd name="T85" fmla="*/ 376 h 420"/>
                <a:gd name="T86" fmla="*/ 109 w 182"/>
                <a:gd name="T87" fmla="*/ 394 h 420"/>
                <a:gd name="T88" fmla="*/ 108 w 182"/>
                <a:gd name="T89" fmla="*/ 419 h 420"/>
                <a:gd name="T90" fmla="*/ 127 w 182"/>
                <a:gd name="T91" fmla="*/ 405 h 420"/>
                <a:gd name="T92" fmla="*/ 136 w 182"/>
                <a:gd name="T93" fmla="*/ 381 h 420"/>
                <a:gd name="T94" fmla="*/ 146 w 182"/>
                <a:gd name="T95" fmla="*/ 346 h 420"/>
                <a:gd name="T96" fmla="*/ 165 w 182"/>
                <a:gd name="T97" fmla="*/ 319 h 420"/>
                <a:gd name="T98" fmla="*/ 172 w 182"/>
                <a:gd name="T99" fmla="*/ 294 h 420"/>
                <a:gd name="T100" fmla="*/ 181 w 182"/>
                <a:gd name="T101" fmla="*/ 26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2" h="420">
                  <a:moveTo>
                    <a:pt x="181" y="242"/>
                  </a:moveTo>
                  <a:cubicBezTo>
                    <a:pt x="181" y="237"/>
                    <a:pt x="180" y="228"/>
                    <a:pt x="180" y="224"/>
                  </a:cubicBezTo>
                  <a:cubicBezTo>
                    <a:pt x="179" y="221"/>
                    <a:pt x="178" y="217"/>
                    <a:pt x="178" y="215"/>
                  </a:cubicBezTo>
                  <a:cubicBezTo>
                    <a:pt x="177" y="211"/>
                    <a:pt x="176" y="205"/>
                    <a:pt x="175" y="201"/>
                  </a:cubicBezTo>
                  <a:cubicBezTo>
                    <a:pt x="175" y="197"/>
                    <a:pt x="175" y="190"/>
                    <a:pt x="175" y="186"/>
                  </a:cubicBezTo>
                  <a:cubicBezTo>
                    <a:pt x="175" y="184"/>
                    <a:pt x="174" y="179"/>
                    <a:pt x="174" y="176"/>
                  </a:cubicBezTo>
                  <a:cubicBezTo>
                    <a:pt x="174" y="172"/>
                    <a:pt x="173" y="161"/>
                    <a:pt x="173" y="160"/>
                  </a:cubicBezTo>
                  <a:cubicBezTo>
                    <a:pt x="173" y="160"/>
                    <a:pt x="171" y="147"/>
                    <a:pt x="170" y="143"/>
                  </a:cubicBezTo>
                  <a:cubicBezTo>
                    <a:pt x="170" y="140"/>
                    <a:pt x="169" y="133"/>
                    <a:pt x="168" y="130"/>
                  </a:cubicBezTo>
                  <a:cubicBezTo>
                    <a:pt x="167" y="129"/>
                    <a:pt x="165" y="125"/>
                    <a:pt x="164" y="124"/>
                  </a:cubicBezTo>
                  <a:cubicBezTo>
                    <a:pt x="163" y="123"/>
                    <a:pt x="162" y="123"/>
                    <a:pt x="161" y="123"/>
                  </a:cubicBezTo>
                  <a:cubicBezTo>
                    <a:pt x="160" y="123"/>
                    <a:pt x="159" y="124"/>
                    <a:pt x="159" y="124"/>
                  </a:cubicBezTo>
                  <a:cubicBezTo>
                    <a:pt x="158" y="125"/>
                    <a:pt x="158" y="126"/>
                    <a:pt x="159" y="126"/>
                  </a:cubicBezTo>
                  <a:cubicBezTo>
                    <a:pt x="159" y="127"/>
                    <a:pt x="161" y="127"/>
                    <a:pt x="161" y="127"/>
                  </a:cubicBezTo>
                  <a:cubicBezTo>
                    <a:pt x="162" y="128"/>
                    <a:pt x="163" y="129"/>
                    <a:pt x="163" y="130"/>
                  </a:cubicBezTo>
                  <a:cubicBezTo>
                    <a:pt x="163" y="131"/>
                    <a:pt x="163" y="133"/>
                    <a:pt x="162" y="134"/>
                  </a:cubicBezTo>
                  <a:cubicBezTo>
                    <a:pt x="162" y="135"/>
                    <a:pt x="160" y="135"/>
                    <a:pt x="159" y="135"/>
                  </a:cubicBezTo>
                  <a:cubicBezTo>
                    <a:pt x="158" y="135"/>
                    <a:pt x="155" y="133"/>
                    <a:pt x="153" y="132"/>
                  </a:cubicBezTo>
                  <a:cubicBezTo>
                    <a:pt x="152" y="132"/>
                    <a:pt x="149" y="131"/>
                    <a:pt x="148" y="131"/>
                  </a:cubicBezTo>
                  <a:cubicBezTo>
                    <a:pt x="146" y="132"/>
                    <a:pt x="142" y="133"/>
                    <a:pt x="140" y="134"/>
                  </a:cubicBezTo>
                  <a:cubicBezTo>
                    <a:pt x="139" y="134"/>
                    <a:pt x="138" y="135"/>
                    <a:pt x="137" y="136"/>
                  </a:cubicBezTo>
                  <a:cubicBezTo>
                    <a:pt x="136" y="136"/>
                    <a:pt x="133" y="136"/>
                    <a:pt x="131" y="136"/>
                  </a:cubicBezTo>
                  <a:cubicBezTo>
                    <a:pt x="130" y="135"/>
                    <a:pt x="128" y="134"/>
                    <a:pt x="127" y="132"/>
                  </a:cubicBezTo>
                  <a:cubicBezTo>
                    <a:pt x="126" y="132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7"/>
                    <a:pt x="127" y="127"/>
                  </a:cubicBezTo>
                  <a:cubicBezTo>
                    <a:pt x="127" y="126"/>
                    <a:pt x="127" y="124"/>
                    <a:pt x="128" y="123"/>
                  </a:cubicBezTo>
                  <a:cubicBezTo>
                    <a:pt x="128" y="122"/>
                    <a:pt x="128" y="119"/>
                    <a:pt x="128" y="118"/>
                  </a:cubicBezTo>
                  <a:cubicBezTo>
                    <a:pt x="129" y="117"/>
                    <a:pt x="130" y="116"/>
                    <a:pt x="130" y="115"/>
                  </a:cubicBezTo>
                  <a:cubicBezTo>
                    <a:pt x="130" y="114"/>
                    <a:pt x="129" y="111"/>
                    <a:pt x="129" y="109"/>
                  </a:cubicBezTo>
                  <a:cubicBezTo>
                    <a:pt x="129" y="108"/>
                    <a:pt x="128" y="105"/>
                    <a:pt x="129" y="104"/>
                  </a:cubicBezTo>
                  <a:cubicBezTo>
                    <a:pt x="129" y="103"/>
                    <a:pt x="131" y="101"/>
                    <a:pt x="132" y="101"/>
                  </a:cubicBezTo>
                  <a:cubicBezTo>
                    <a:pt x="133" y="100"/>
                    <a:pt x="135" y="100"/>
                    <a:pt x="137" y="100"/>
                  </a:cubicBezTo>
                  <a:cubicBezTo>
                    <a:pt x="138" y="100"/>
                    <a:pt x="140" y="99"/>
                    <a:pt x="141" y="99"/>
                  </a:cubicBezTo>
                  <a:cubicBezTo>
                    <a:pt x="141" y="98"/>
                    <a:pt x="143" y="97"/>
                    <a:pt x="143" y="97"/>
                  </a:cubicBezTo>
                  <a:cubicBezTo>
                    <a:pt x="143" y="97"/>
                    <a:pt x="143" y="96"/>
                    <a:pt x="142" y="96"/>
                  </a:cubicBezTo>
                  <a:cubicBezTo>
                    <a:pt x="142" y="95"/>
                    <a:pt x="142" y="94"/>
                    <a:pt x="142" y="93"/>
                  </a:cubicBezTo>
                  <a:cubicBezTo>
                    <a:pt x="142" y="92"/>
                    <a:pt x="143" y="91"/>
                    <a:pt x="144" y="90"/>
                  </a:cubicBezTo>
                  <a:cubicBezTo>
                    <a:pt x="144" y="90"/>
                    <a:pt x="145" y="88"/>
                    <a:pt x="146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3"/>
                    <a:pt x="34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6"/>
                    <a:pt x="31" y="6"/>
                    <a:pt x="30" y="6"/>
                  </a:cubicBezTo>
                  <a:cubicBezTo>
                    <a:pt x="30" y="8"/>
                    <a:pt x="30" y="9"/>
                    <a:pt x="29" y="10"/>
                  </a:cubicBezTo>
                  <a:cubicBezTo>
                    <a:pt x="28" y="12"/>
                    <a:pt x="26" y="13"/>
                    <a:pt x="25" y="14"/>
                  </a:cubicBezTo>
                  <a:cubicBezTo>
                    <a:pt x="25" y="14"/>
                    <a:pt x="25" y="14"/>
                    <a:pt x="24" y="14"/>
                  </a:cubicBezTo>
                  <a:cubicBezTo>
                    <a:pt x="24" y="15"/>
                    <a:pt x="23" y="18"/>
                    <a:pt x="22" y="20"/>
                  </a:cubicBezTo>
                  <a:cubicBezTo>
                    <a:pt x="22" y="22"/>
                    <a:pt x="21" y="25"/>
                    <a:pt x="21" y="27"/>
                  </a:cubicBezTo>
                  <a:cubicBezTo>
                    <a:pt x="21" y="27"/>
                    <a:pt x="22" y="28"/>
                    <a:pt x="22" y="29"/>
                  </a:cubicBezTo>
                  <a:cubicBezTo>
                    <a:pt x="22" y="30"/>
                    <a:pt x="22" y="32"/>
                    <a:pt x="22" y="33"/>
                  </a:cubicBezTo>
                  <a:cubicBezTo>
                    <a:pt x="22" y="35"/>
                    <a:pt x="22" y="37"/>
                    <a:pt x="21" y="40"/>
                  </a:cubicBezTo>
                  <a:cubicBezTo>
                    <a:pt x="20" y="40"/>
                    <a:pt x="20" y="41"/>
                    <a:pt x="20" y="41"/>
                  </a:cubicBezTo>
                  <a:cubicBezTo>
                    <a:pt x="20" y="41"/>
                    <a:pt x="20" y="42"/>
                    <a:pt x="20" y="42"/>
                  </a:cubicBezTo>
                  <a:cubicBezTo>
                    <a:pt x="19" y="44"/>
                    <a:pt x="19" y="46"/>
                    <a:pt x="18" y="48"/>
                  </a:cubicBezTo>
                  <a:cubicBezTo>
                    <a:pt x="16" y="49"/>
                    <a:pt x="15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3"/>
                    <a:pt x="13" y="55"/>
                    <a:pt x="13" y="57"/>
                  </a:cubicBezTo>
                  <a:cubicBezTo>
                    <a:pt x="12" y="58"/>
                    <a:pt x="11" y="59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1"/>
                    <a:pt x="10" y="62"/>
                    <a:pt x="10" y="64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6" y="97"/>
                    <a:pt x="15" y="99"/>
                    <a:pt x="14" y="100"/>
                  </a:cubicBezTo>
                  <a:cubicBezTo>
                    <a:pt x="13" y="101"/>
                    <a:pt x="12" y="102"/>
                    <a:pt x="11" y="102"/>
                  </a:cubicBezTo>
                  <a:cubicBezTo>
                    <a:pt x="12" y="103"/>
                    <a:pt x="12" y="104"/>
                    <a:pt x="12" y="106"/>
                  </a:cubicBezTo>
                  <a:cubicBezTo>
                    <a:pt x="12" y="108"/>
                    <a:pt x="10" y="112"/>
                    <a:pt x="10" y="112"/>
                  </a:cubicBezTo>
                  <a:cubicBezTo>
                    <a:pt x="9" y="113"/>
                    <a:pt x="7" y="116"/>
                    <a:pt x="4" y="118"/>
                  </a:cubicBezTo>
                  <a:cubicBezTo>
                    <a:pt x="4" y="118"/>
                    <a:pt x="3" y="118"/>
                    <a:pt x="2" y="118"/>
                  </a:cubicBezTo>
                  <a:cubicBezTo>
                    <a:pt x="3" y="119"/>
                    <a:pt x="4" y="120"/>
                    <a:pt x="4" y="121"/>
                  </a:cubicBezTo>
                  <a:cubicBezTo>
                    <a:pt x="4" y="123"/>
                    <a:pt x="4" y="125"/>
                    <a:pt x="4" y="126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5" y="128"/>
                    <a:pt x="7" y="129"/>
                    <a:pt x="7" y="132"/>
                  </a:cubicBezTo>
                  <a:cubicBezTo>
                    <a:pt x="7" y="134"/>
                    <a:pt x="6" y="136"/>
                    <a:pt x="5" y="137"/>
                  </a:cubicBezTo>
                  <a:cubicBezTo>
                    <a:pt x="5" y="137"/>
                    <a:pt x="5" y="138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ubicBezTo>
                    <a:pt x="7" y="141"/>
                    <a:pt x="8" y="142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10" y="141"/>
                    <a:pt x="12" y="141"/>
                    <a:pt x="15" y="141"/>
                  </a:cubicBezTo>
                  <a:cubicBezTo>
                    <a:pt x="16" y="141"/>
                    <a:pt x="17" y="141"/>
                    <a:pt x="18" y="141"/>
                  </a:cubicBezTo>
                  <a:cubicBezTo>
                    <a:pt x="21" y="142"/>
                    <a:pt x="25" y="145"/>
                    <a:pt x="27" y="147"/>
                  </a:cubicBezTo>
                  <a:cubicBezTo>
                    <a:pt x="28" y="149"/>
                    <a:pt x="31" y="154"/>
                    <a:pt x="31" y="157"/>
                  </a:cubicBezTo>
                  <a:cubicBezTo>
                    <a:pt x="32" y="159"/>
                    <a:pt x="31" y="161"/>
                    <a:pt x="31" y="162"/>
                  </a:cubicBezTo>
                  <a:cubicBezTo>
                    <a:pt x="31" y="163"/>
                    <a:pt x="31" y="164"/>
                    <a:pt x="31" y="164"/>
                  </a:cubicBezTo>
                  <a:cubicBezTo>
                    <a:pt x="31" y="165"/>
                    <a:pt x="31" y="166"/>
                    <a:pt x="32" y="166"/>
                  </a:cubicBezTo>
                  <a:cubicBezTo>
                    <a:pt x="32" y="166"/>
                    <a:pt x="32" y="167"/>
                    <a:pt x="33" y="167"/>
                  </a:cubicBezTo>
                  <a:cubicBezTo>
                    <a:pt x="33" y="167"/>
                    <a:pt x="33" y="167"/>
                    <a:pt x="33" y="167"/>
                  </a:cubicBezTo>
                  <a:cubicBezTo>
                    <a:pt x="34" y="166"/>
                    <a:pt x="35" y="166"/>
                    <a:pt x="36" y="166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7" y="166"/>
                    <a:pt x="39" y="165"/>
                    <a:pt x="40" y="165"/>
                  </a:cubicBezTo>
                  <a:cubicBezTo>
                    <a:pt x="41" y="165"/>
                    <a:pt x="42" y="165"/>
                    <a:pt x="43" y="166"/>
                  </a:cubicBezTo>
                  <a:cubicBezTo>
                    <a:pt x="46" y="167"/>
                    <a:pt x="47" y="170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3"/>
                    <a:pt x="49" y="174"/>
                    <a:pt x="49" y="175"/>
                  </a:cubicBezTo>
                  <a:cubicBezTo>
                    <a:pt x="49" y="175"/>
                    <a:pt x="50" y="176"/>
                    <a:pt x="50" y="177"/>
                  </a:cubicBezTo>
                  <a:cubicBezTo>
                    <a:pt x="50" y="177"/>
                    <a:pt x="51" y="177"/>
                    <a:pt x="52" y="177"/>
                  </a:cubicBezTo>
                  <a:cubicBezTo>
                    <a:pt x="52" y="177"/>
                    <a:pt x="53" y="177"/>
                    <a:pt x="53" y="177"/>
                  </a:cubicBezTo>
                  <a:cubicBezTo>
                    <a:pt x="53" y="177"/>
                    <a:pt x="54" y="177"/>
                    <a:pt x="54" y="177"/>
                  </a:cubicBezTo>
                  <a:cubicBezTo>
                    <a:pt x="56" y="178"/>
                    <a:pt x="59" y="178"/>
                    <a:pt x="61" y="179"/>
                  </a:cubicBezTo>
                  <a:cubicBezTo>
                    <a:pt x="63" y="181"/>
                    <a:pt x="64" y="183"/>
                    <a:pt x="65" y="185"/>
                  </a:cubicBezTo>
                  <a:cubicBezTo>
                    <a:pt x="65" y="186"/>
                    <a:pt x="66" y="186"/>
                    <a:pt x="66" y="187"/>
                  </a:cubicBezTo>
                  <a:cubicBezTo>
                    <a:pt x="66" y="187"/>
                    <a:pt x="66" y="187"/>
                    <a:pt x="67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8"/>
                    <a:pt x="69" y="187"/>
                    <a:pt x="69" y="187"/>
                  </a:cubicBezTo>
                  <a:cubicBezTo>
                    <a:pt x="70" y="187"/>
                    <a:pt x="71" y="187"/>
                    <a:pt x="71" y="188"/>
                  </a:cubicBezTo>
                  <a:cubicBezTo>
                    <a:pt x="73" y="188"/>
                    <a:pt x="76" y="189"/>
                    <a:pt x="78" y="191"/>
                  </a:cubicBezTo>
                  <a:cubicBezTo>
                    <a:pt x="79" y="192"/>
                    <a:pt x="80" y="194"/>
                    <a:pt x="81" y="195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1" y="195"/>
                    <a:pt x="82" y="195"/>
                    <a:pt x="83" y="195"/>
                  </a:cubicBezTo>
                  <a:cubicBezTo>
                    <a:pt x="85" y="195"/>
                    <a:pt x="87" y="196"/>
                    <a:pt x="87" y="197"/>
                  </a:cubicBezTo>
                  <a:cubicBezTo>
                    <a:pt x="91" y="200"/>
                    <a:pt x="90" y="207"/>
                    <a:pt x="88" y="210"/>
                  </a:cubicBezTo>
                  <a:cubicBezTo>
                    <a:pt x="87" y="212"/>
                    <a:pt x="84" y="213"/>
                    <a:pt x="83" y="213"/>
                  </a:cubicBezTo>
                  <a:cubicBezTo>
                    <a:pt x="83" y="213"/>
                    <a:pt x="82" y="214"/>
                    <a:pt x="81" y="215"/>
                  </a:cubicBezTo>
                  <a:cubicBezTo>
                    <a:pt x="80" y="216"/>
                    <a:pt x="79" y="216"/>
                    <a:pt x="77" y="217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6" y="218"/>
                    <a:pt x="76" y="218"/>
                    <a:pt x="76" y="219"/>
                  </a:cubicBezTo>
                  <a:cubicBezTo>
                    <a:pt x="75" y="221"/>
                    <a:pt x="74" y="223"/>
                    <a:pt x="73" y="224"/>
                  </a:cubicBezTo>
                  <a:cubicBezTo>
                    <a:pt x="72" y="225"/>
                    <a:pt x="70" y="226"/>
                    <a:pt x="68" y="227"/>
                  </a:cubicBezTo>
                  <a:cubicBezTo>
                    <a:pt x="68" y="227"/>
                    <a:pt x="68" y="227"/>
                    <a:pt x="67" y="227"/>
                  </a:cubicBezTo>
                  <a:cubicBezTo>
                    <a:pt x="67" y="228"/>
                    <a:pt x="66" y="228"/>
                    <a:pt x="66" y="228"/>
                  </a:cubicBezTo>
                  <a:cubicBezTo>
                    <a:pt x="66" y="228"/>
                    <a:pt x="65" y="229"/>
                    <a:pt x="65" y="229"/>
                  </a:cubicBezTo>
                  <a:cubicBezTo>
                    <a:pt x="64" y="229"/>
                    <a:pt x="63" y="231"/>
                    <a:pt x="63" y="232"/>
                  </a:cubicBezTo>
                  <a:cubicBezTo>
                    <a:pt x="62" y="233"/>
                    <a:pt x="61" y="234"/>
                    <a:pt x="61" y="235"/>
                  </a:cubicBezTo>
                  <a:cubicBezTo>
                    <a:pt x="61" y="235"/>
                    <a:pt x="61" y="235"/>
                    <a:pt x="61" y="235"/>
                  </a:cubicBezTo>
                  <a:cubicBezTo>
                    <a:pt x="59" y="237"/>
                    <a:pt x="57" y="240"/>
                    <a:pt x="56" y="241"/>
                  </a:cubicBezTo>
                  <a:cubicBezTo>
                    <a:pt x="56" y="242"/>
                    <a:pt x="55" y="242"/>
                    <a:pt x="55" y="242"/>
                  </a:cubicBezTo>
                  <a:cubicBezTo>
                    <a:pt x="55" y="243"/>
                    <a:pt x="54" y="243"/>
                    <a:pt x="54" y="243"/>
                  </a:cubicBezTo>
                  <a:cubicBezTo>
                    <a:pt x="54" y="243"/>
                    <a:pt x="54" y="243"/>
                    <a:pt x="54" y="243"/>
                  </a:cubicBezTo>
                  <a:cubicBezTo>
                    <a:pt x="54" y="244"/>
                    <a:pt x="54" y="245"/>
                    <a:pt x="53" y="246"/>
                  </a:cubicBezTo>
                  <a:cubicBezTo>
                    <a:pt x="52" y="248"/>
                    <a:pt x="50" y="250"/>
                    <a:pt x="48" y="252"/>
                  </a:cubicBezTo>
                  <a:cubicBezTo>
                    <a:pt x="47" y="252"/>
                    <a:pt x="46" y="253"/>
                    <a:pt x="45" y="253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3"/>
                    <a:pt x="45" y="253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6" y="255"/>
                    <a:pt x="47" y="256"/>
                    <a:pt x="48" y="258"/>
                  </a:cubicBezTo>
                  <a:cubicBezTo>
                    <a:pt x="49" y="260"/>
                    <a:pt x="49" y="265"/>
                    <a:pt x="46" y="268"/>
                  </a:cubicBezTo>
                  <a:cubicBezTo>
                    <a:pt x="45" y="269"/>
                    <a:pt x="42" y="270"/>
                    <a:pt x="41" y="270"/>
                  </a:cubicBezTo>
                  <a:cubicBezTo>
                    <a:pt x="40" y="270"/>
                    <a:pt x="40" y="271"/>
                    <a:pt x="39" y="272"/>
                  </a:cubicBezTo>
                  <a:cubicBezTo>
                    <a:pt x="39" y="272"/>
                    <a:pt x="38" y="273"/>
                    <a:pt x="37" y="274"/>
                  </a:cubicBezTo>
                  <a:cubicBezTo>
                    <a:pt x="37" y="274"/>
                    <a:pt x="37" y="274"/>
                    <a:pt x="37" y="275"/>
                  </a:cubicBezTo>
                  <a:cubicBezTo>
                    <a:pt x="34" y="277"/>
                    <a:pt x="33" y="279"/>
                    <a:pt x="30" y="280"/>
                  </a:cubicBezTo>
                  <a:cubicBezTo>
                    <a:pt x="29" y="281"/>
                    <a:pt x="28" y="281"/>
                    <a:pt x="27" y="281"/>
                  </a:cubicBezTo>
                  <a:cubicBezTo>
                    <a:pt x="26" y="281"/>
                    <a:pt x="25" y="281"/>
                    <a:pt x="25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23" y="281"/>
                    <a:pt x="23" y="282"/>
                    <a:pt x="23" y="282"/>
                  </a:cubicBezTo>
                  <a:cubicBezTo>
                    <a:pt x="22" y="282"/>
                    <a:pt x="22" y="282"/>
                    <a:pt x="22" y="283"/>
                  </a:cubicBezTo>
                  <a:cubicBezTo>
                    <a:pt x="22" y="283"/>
                    <a:pt x="21" y="284"/>
                    <a:pt x="21" y="284"/>
                  </a:cubicBezTo>
                  <a:cubicBezTo>
                    <a:pt x="20" y="285"/>
                    <a:pt x="19" y="286"/>
                    <a:pt x="18" y="287"/>
                  </a:cubicBezTo>
                  <a:cubicBezTo>
                    <a:pt x="18" y="288"/>
                    <a:pt x="17" y="288"/>
                    <a:pt x="17" y="289"/>
                  </a:cubicBezTo>
                  <a:cubicBezTo>
                    <a:pt x="17" y="289"/>
                    <a:pt x="17" y="289"/>
                    <a:pt x="16" y="289"/>
                  </a:cubicBezTo>
                  <a:cubicBezTo>
                    <a:pt x="16" y="289"/>
                    <a:pt x="16" y="289"/>
                    <a:pt x="16" y="289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2"/>
                    <a:pt x="9" y="292"/>
                    <a:pt x="9" y="292"/>
                  </a:cubicBezTo>
                  <a:cubicBezTo>
                    <a:pt x="8" y="293"/>
                    <a:pt x="7" y="294"/>
                    <a:pt x="7" y="295"/>
                  </a:cubicBezTo>
                  <a:cubicBezTo>
                    <a:pt x="6" y="297"/>
                    <a:pt x="8" y="300"/>
                    <a:pt x="8" y="302"/>
                  </a:cubicBezTo>
                  <a:cubicBezTo>
                    <a:pt x="7" y="303"/>
                    <a:pt x="6" y="305"/>
                    <a:pt x="5" y="306"/>
                  </a:cubicBezTo>
                  <a:cubicBezTo>
                    <a:pt x="5" y="307"/>
                    <a:pt x="4" y="308"/>
                    <a:pt x="4" y="308"/>
                  </a:cubicBezTo>
                  <a:cubicBezTo>
                    <a:pt x="4" y="309"/>
                    <a:pt x="4" y="309"/>
                    <a:pt x="4" y="310"/>
                  </a:cubicBezTo>
                  <a:cubicBezTo>
                    <a:pt x="5" y="310"/>
                    <a:pt x="6" y="312"/>
                    <a:pt x="5" y="313"/>
                  </a:cubicBezTo>
                  <a:cubicBezTo>
                    <a:pt x="5" y="314"/>
                    <a:pt x="4" y="316"/>
                    <a:pt x="4" y="316"/>
                  </a:cubicBezTo>
                  <a:cubicBezTo>
                    <a:pt x="4" y="317"/>
                    <a:pt x="3" y="318"/>
                    <a:pt x="2" y="319"/>
                  </a:cubicBezTo>
                  <a:cubicBezTo>
                    <a:pt x="2" y="320"/>
                    <a:pt x="0" y="321"/>
                    <a:pt x="0" y="322"/>
                  </a:cubicBezTo>
                  <a:cubicBezTo>
                    <a:pt x="0" y="322"/>
                    <a:pt x="0" y="324"/>
                    <a:pt x="1" y="324"/>
                  </a:cubicBezTo>
                  <a:cubicBezTo>
                    <a:pt x="1" y="325"/>
                    <a:pt x="3" y="326"/>
                    <a:pt x="4" y="326"/>
                  </a:cubicBezTo>
                  <a:cubicBezTo>
                    <a:pt x="5" y="326"/>
                    <a:pt x="7" y="326"/>
                    <a:pt x="8" y="327"/>
                  </a:cubicBezTo>
                  <a:cubicBezTo>
                    <a:pt x="8" y="327"/>
                    <a:pt x="9" y="328"/>
                    <a:pt x="10" y="329"/>
                  </a:cubicBezTo>
                  <a:cubicBezTo>
                    <a:pt x="10" y="329"/>
                    <a:pt x="10" y="330"/>
                    <a:pt x="10" y="331"/>
                  </a:cubicBezTo>
                  <a:cubicBezTo>
                    <a:pt x="10" y="332"/>
                    <a:pt x="9" y="334"/>
                    <a:pt x="9" y="335"/>
                  </a:cubicBezTo>
                  <a:cubicBezTo>
                    <a:pt x="9" y="336"/>
                    <a:pt x="10" y="337"/>
                    <a:pt x="10" y="338"/>
                  </a:cubicBezTo>
                  <a:cubicBezTo>
                    <a:pt x="10" y="339"/>
                    <a:pt x="11" y="341"/>
                    <a:pt x="11" y="342"/>
                  </a:cubicBezTo>
                  <a:cubicBezTo>
                    <a:pt x="10" y="343"/>
                    <a:pt x="8" y="344"/>
                    <a:pt x="7" y="345"/>
                  </a:cubicBezTo>
                  <a:cubicBezTo>
                    <a:pt x="7" y="346"/>
                    <a:pt x="8" y="349"/>
                    <a:pt x="9" y="349"/>
                  </a:cubicBezTo>
                  <a:cubicBezTo>
                    <a:pt x="10" y="350"/>
                    <a:pt x="12" y="350"/>
                    <a:pt x="13" y="350"/>
                  </a:cubicBezTo>
                  <a:cubicBezTo>
                    <a:pt x="15" y="350"/>
                    <a:pt x="19" y="351"/>
                    <a:pt x="21" y="351"/>
                  </a:cubicBezTo>
                  <a:cubicBezTo>
                    <a:pt x="22" y="352"/>
                    <a:pt x="24" y="354"/>
                    <a:pt x="25" y="355"/>
                  </a:cubicBezTo>
                  <a:cubicBezTo>
                    <a:pt x="25" y="356"/>
                    <a:pt x="26" y="357"/>
                    <a:pt x="26" y="357"/>
                  </a:cubicBezTo>
                  <a:cubicBezTo>
                    <a:pt x="28" y="358"/>
                    <a:pt x="31" y="358"/>
                    <a:pt x="32" y="359"/>
                  </a:cubicBezTo>
                  <a:cubicBezTo>
                    <a:pt x="33" y="359"/>
                    <a:pt x="33" y="361"/>
                    <a:pt x="33" y="361"/>
                  </a:cubicBezTo>
                  <a:cubicBezTo>
                    <a:pt x="34" y="362"/>
                    <a:pt x="35" y="363"/>
                    <a:pt x="36" y="364"/>
                  </a:cubicBezTo>
                  <a:cubicBezTo>
                    <a:pt x="36" y="364"/>
                    <a:pt x="38" y="363"/>
                    <a:pt x="39" y="363"/>
                  </a:cubicBezTo>
                  <a:cubicBezTo>
                    <a:pt x="40" y="363"/>
                    <a:pt x="41" y="362"/>
                    <a:pt x="42" y="362"/>
                  </a:cubicBezTo>
                  <a:cubicBezTo>
                    <a:pt x="43" y="362"/>
                    <a:pt x="44" y="363"/>
                    <a:pt x="44" y="364"/>
                  </a:cubicBezTo>
                  <a:cubicBezTo>
                    <a:pt x="45" y="365"/>
                    <a:pt x="45" y="366"/>
                    <a:pt x="46" y="367"/>
                  </a:cubicBezTo>
                  <a:cubicBezTo>
                    <a:pt x="46" y="368"/>
                    <a:pt x="48" y="371"/>
                    <a:pt x="49" y="371"/>
                  </a:cubicBezTo>
                  <a:cubicBezTo>
                    <a:pt x="50" y="371"/>
                    <a:pt x="51" y="368"/>
                    <a:pt x="52" y="368"/>
                  </a:cubicBezTo>
                  <a:cubicBezTo>
                    <a:pt x="52" y="367"/>
                    <a:pt x="54" y="368"/>
                    <a:pt x="55" y="368"/>
                  </a:cubicBezTo>
                  <a:cubicBezTo>
                    <a:pt x="56" y="368"/>
                    <a:pt x="56" y="371"/>
                    <a:pt x="57" y="372"/>
                  </a:cubicBezTo>
                  <a:cubicBezTo>
                    <a:pt x="58" y="372"/>
                    <a:pt x="59" y="372"/>
                    <a:pt x="60" y="372"/>
                  </a:cubicBezTo>
                  <a:cubicBezTo>
                    <a:pt x="61" y="372"/>
                    <a:pt x="63" y="372"/>
                    <a:pt x="64" y="372"/>
                  </a:cubicBezTo>
                  <a:cubicBezTo>
                    <a:pt x="64" y="372"/>
                    <a:pt x="65" y="374"/>
                    <a:pt x="65" y="374"/>
                  </a:cubicBezTo>
                  <a:cubicBezTo>
                    <a:pt x="66" y="374"/>
                    <a:pt x="68" y="375"/>
                    <a:pt x="69" y="376"/>
                  </a:cubicBezTo>
                  <a:cubicBezTo>
                    <a:pt x="69" y="376"/>
                    <a:pt x="69" y="377"/>
                    <a:pt x="69" y="378"/>
                  </a:cubicBezTo>
                  <a:cubicBezTo>
                    <a:pt x="69" y="378"/>
                    <a:pt x="69" y="380"/>
                    <a:pt x="69" y="380"/>
                  </a:cubicBezTo>
                  <a:cubicBezTo>
                    <a:pt x="70" y="381"/>
                    <a:pt x="71" y="383"/>
                    <a:pt x="71" y="383"/>
                  </a:cubicBezTo>
                  <a:cubicBezTo>
                    <a:pt x="72" y="383"/>
                    <a:pt x="74" y="384"/>
                    <a:pt x="74" y="383"/>
                  </a:cubicBezTo>
                  <a:cubicBezTo>
                    <a:pt x="75" y="383"/>
                    <a:pt x="76" y="382"/>
                    <a:pt x="76" y="382"/>
                  </a:cubicBezTo>
                  <a:cubicBezTo>
                    <a:pt x="77" y="381"/>
                    <a:pt x="77" y="379"/>
                    <a:pt x="77" y="379"/>
                  </a:cubicBezTo>
                  <a:cubicBezTo>
                    <a:pt x="78" y="378"/>
                    <a:pt x="80" y="378"/>
                    <a:pt x="80" y="378"/>
                  </a:cubicBezTo>
                  <a:cubicBezTo>
                    <a:pt x="81" y="377"/>
                    <a:pt x="82" y="376"/>
                    <a:pt x="83" y="376"/>
                  </a:cubicBezTo>
                  <a:cubicBezTo>
                    <a:pt x="83" y="375"/>
                    <a:pt x="84" y="374"/>
                    <a:pt x="85" y="374"/>
                  </a:cubicBezTo>
                  <a:cubicBezTo>
                    <a:pt x="85" y="374"/>
                    <a:pt x="87" y="374"/>
                    <a:pt x="87" y="374"/>
                  </a:cubicBezTo>
                  <a:cubicBezTo>
                    <a:pt x="88" y="375"/>
                    <a:pt x="88" y="377"/>
                    <a:pt x="88" y="377"/>
                  </a:cubicBezTo>
                  <a:cubicBezTo>
                    <a:pt x="89" y="378"/>
                    <a:pt x="92" y="379"/>
                    <a:pt x="93" y="379"/>
                  </a:cubicBezTo>
                  <a:cubicBezTo>
                    <a:pt x="94" y="378"/>
                    <a:pt x="97" y="376"/>
                    <a:pt x="98" y="376"/>
                  </a:cubicBezTo>
                  <a:cubicBezTo>
                    <a:pt x="99" y="376"/>
                    <a:pt x="101" y="376"/>
                    <a:pt x="101" y="376"/>
                  </a:cubicBezTo>
                  <a:cubicBezTo>
                    <a:pt x="103" y="376"/>
                    <a:pt x="107" y="377"/>
                    <a:pt x="108" y="378"/>
                  </a:cubicBezTo>
                  <a:cubicBezTo>
                    <a:pt x="109" y="379"/>
                    <a:pt x="110" y="381"/>
                    <a:pt x="110" y="383"/>
                  </a:cubicBezTo>
                  <a:cubicBezTo>
                    <a:pt x="111" y="384"/>
                    <a:pt x="111" y="387"/>
                    <a:pt x="111" y="388"/>
                  </a:cubicBezTo>
                  <a:cubicBezTo>
                    <a:pt x="111" y="390"/>
                    <a:pt x="110" y="392"/>
                    <a:pt x="109" y="394"/>
                  </a:cubicBezTo>
                  <a:cubicBezTo>
                    <a:pt x="109" y="396"/>
                    <a:pt x="108" y="399"/>
                    <a:pt x="107" y="400"/>
                  </a:cubicBezTo>
                  <a:cubicBezTo>
                    <a:pt x="107" y="401"/>
                    <a:pt x="106" y="403"/>
                    <a:pt x="106" y="404"/>
                  </a:cubicBezTo>
                  <a:cubicBezTo>
                    <a:pt x="106" y="405"/>
                    <a:pt x="105" y="407"/>
                    <a:pt x="105" y="408"/>
                  </a:cubicBezTo>
                  <a:cubicBezTo>
                    <a:pt x="105" y="410"/>
                    <a:pt x="105" y="413"/>
                    <a:pt x="106" y="414"/>
                  </a:cubicBezTo>
                  <a:cubicBezTo>
                    <a:pt x="106" y="416"/>
                    <a:pt x="107" y="419"/>
                    <a:pt x="108" y="419"/>
                  </a:cubicBezTo>
                  <a:cubicBezTo>
                    <a:pt x="109" y="420"/>
                    <a:pt x="112" y="420"/>
                    <a:pt x="113" y="420"/>
                  </a:cubicBezTo>
                  <a:cubicBezTo>
                    <a:pt x="115" y="419"/>
                    <a:pt x="117" y="418"/>
                    <a:pt x="118" y="417"/>
                  </a:cubicBezTo>
                  <a:cubicBezTo>
                    <a:pt x="119" y="416"/>
                    <a:pt x="122" y="414"/>
                    <a:pt x="123" y="413"/>
                  </a:cubicBezTo>
                  <a:cubicBezTo>
                    <a:pt x="123" y="412"/>
                    <a:pt x="124" y="410"/>
                    <a:pt x="124" y="409"/>
                  </a:cubicBezTo>
                  <a:cubicBezTo>
                    <a:pt x="125" y="408"/>
                    <a:pt x="127" y="406"/>
                    <a:pt x="127" y="405"/>
                  </a:cubicBezTo>
                  <a:cubicBezTo>
                    <a:pt x="128" y="404"/>
                    <a:pt x="129" y="402"/>
                    <a:pt x="129" y="401"/>
                  </a:cubicBezTo>
                  <a:cubicBezTo>
                    <a:pt x="130" y="399"/>
                    <a:pt x="129" y="396"/>
                    <a:pt x="130" y="394"/>
                  </a:cubicBezTo>
                  <a:cubicBezTo>
                    <a:pt x="130" y="393"/>
                    <a:pt x="130" y="390"/>
                    <a:pt x="131" y="389"/>
                  </a:cubicBezTo>
                  <a:cubicBezTo>
                    <a:pt x="132" y="388"/>
                    <a:pt x="133" y="386"/>
                    <a:pt x="134" y="385"/>
                  </a:cubicBezTo>
                  <a:cubicBezTo>
                    <a:pt x="135" y="384"/>
                    <a:pt x="136" y="382"/>
                    <a:pt x="136" y="381"/>
                  </a:cubicBezTo>
                  <a:cubicBezTo>
                    <a:pt x="136" y="380"/>
                    <a:pt x="134" y="379"/>
                    <a:pt x="134" y="379"/>
                  </a:cubicBezTo>
                  <a:cubicBezTo>
                    <a:pt x="134" y="378"/>
                    <a:pt x="135" y="377"/>
                    <a:pt x="135" y="376"/>
                  </a:cubicBezTo>
                  <a:cubicBezTo>
                    <a:pt x="135" y="374"/>
                    <a:pt x="135" y="370"/>
                    <a:pt x="136" y="368"/>
                  </a:cubicBezTo>
                  <a:cubicBezTo>
                    <a:pt x="136" y="365"/>
                    <a:pt x="137" y="358"/>
                    <a:pt x="138" y="356"/>
                  </a:cubicBezTo>
                  <a:cubicBezTo>
                    <a:pt x="140" y="353"/>
                    <a:pt x="144" y="348"/>
                    <a:pt x="146" y="346"/>
                  </a:cubicBezTo>
                  <a:cubicBezTo>
                    <a:pt x="147" y="344"/>
                    <a:pt x="149" y="341"/>
                    <a:pt x="150" y="339"/>
                  </a:cubicBezTo>
                  <a:cubicBezTo>
                    <a:pt x="151" y="337"/>
                    <a:pt x="153" y="333"/>
                    <a:pt x="155" y="331"/>
                  </a:cubicBezTo>
                  <a:cubicBezTo>
                    <a:pt x="156" y="331"/>
                    <a:pt x="158" y="329"/>
                    <a:pt x="158" y="329"/>
                  </a:cubicBezTo>
                  <a:cubicBezTo>
                    <a:pt x="159" y="327"/>
                    <a:pt x="160" y="324"/>
                    <a:pt x="161" y="323"/>
                  </a:cubicBezTo>
                  <a:cubicBezTo>
                    <a:pt x="161" y="322"/>
                    <a:pt x="164" y="321"/>
                    <a:pt x="165" y="319"/>
                  </a:cubicBezTo>
                  <a:cubicBezTo>
                    <a:pt x="166" y="318"/>
                    <a:pt x="167" y="316"/>
                    <a:pt x="168" y="314"/>
                  </a:cubicBezTo>
                  <a:cubicBezTo>
                    <a:pt x="168" y="313"/>
                    <a:pt x="169" y="309"/>
                    <a:pt x="169" y="307"/>
                  </a:cubicBezTo>
                  <a:cubicBezTo>
                    <a:pt x="169" y="306"/>
                    <a:pt x="167" y="302"/>
                    <a:pt x="167" y="301"/>
                  </a:cubicBezTo>
                  <a:cubicBezTo>
                    <a:pt x="167" y="300"/>
                    <a:pt x="169" y="299"/>
                    <a:pt x="170" y="298"/>
                  </a:cubicBezTo>
                  <a:cubicBezTo>
                    <a:pt x="171" y="297"/>
                    <a:pt x="172" y="295"/>
                    <a:pt x="172" y="294"/>
                  </a:cubicBezTo>
                  <a:cubicBezTo>
                    <a:pt x="173" y="293"/>
                    <a:pt x="173" y="291"/>
                    <a:pt x="174" y="290"/>
                  </a:cubicBezTo>
                  <a:cubicBezTo>
                    <a:pt x="174" y="289"/>
                    <a:pt x="174" y="287"/>
                    <a:pt x="174" y="286"/>
                  </a:cubicBezTo>
                  <a:cubicBezTo>
                    <a:pt x="174" y="286"/>
                    <a:pt x="175" y="284"/>
                    <a:pt x="175" y="284"/>
                  </a:cubicBezTo>
                  <a:cubicBezTo>
                    <a:pt x="176" y="281"/>
                    <a:pt x="176" y="277"/>
                    <a:pt x="177" y="275"/>
                  </a:cubicBezTo>
                  <a:cubicBezTo>
                    <a:pt x="177" y="272"/>
                    <a:pt x="181" y="266"/>
                    <a:pt x="181" y="263"/>
                  </a:cubicBezTo>
                  <a:cubicBezTo>
                    <a:pt x="182" y="260"/>
                    <a:pt x="182" y="255"/>
                    <a:pt x="182" y="253"/>
                  </a:cubicBezTo>
                  <a:cubicBezTo>
                    <a:pt x="182" y="250"/>
                    <a:pt x="181" y="244"/>
                    <a:pt x="181" y="24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326063" y="2233613"/>
              <a:ext cx="876300" cy="652463"/>
            </a:xfrm>
            <a:custGeom>
              <a:avLst/>
              <a:gdLst>
                <a:gd name="T0" fmla="*/ 1017 w 1040"/>
                <a:gd name="T1" fmla="*/ 623 h 774"/>
                <a:gd name="T2" fmla="*/ 1001 w 1040"/>
                <a:gd name="T3" fmla="*/ 626 h 774"/>
                <a:gd name="T4" fmla="*/ 980 w 1040"/>
                <a:gd name="T5" fmla="*/ 621 h 774"/>
                <a:gd name="T6" fmla="*/ 989 w 1040"/>
                <a:gd name="T7" fmla="*/ 609 h 774"/>
                <a:gd name="T8" fmla="*/ 969 w 1040"/>
                <a:gd name="T9" fmla="*/ 625 h 774"/>
                <a:gd name="T10" fmla="*/ 943 w 1040"/>
                <a:gd name="T11" fmla="*/ 651 h 774"/>
                <a:gd name="T12" fmla="*/ 910 w 1040"/>
                <a:gd name="T13" fmla="*/ 666 h 774"/>
                <a:gd name="T14" fmla="*/ 884 w 1040"/>
                <a:gd name="T15" fmla="*/ 680 h 774"/>
                <a:gd name="T16" fmla="*/ 855 w 1040"/>
                <a:gd name="T17" fmla="*/ 683 h 774"/>
                <a:gd name="T18" fmla="*/ 842 w 1040"/>
                <a:gd name="T19" fmla="*/ 690 h 774"/>
                <a:gd name="T20" fmla="*/ 823 w 1040"/>
                <a:gd name="T21" fmla="*/ 710 h 774"/>
                <a:gd name="T22" fmla="*/ 812 w 1040"/>
                <a:gd name="T23" fmla="*/ 725 h 774"/>
                <a:gd name="T24" fmla="*/ 812 w 1040"/>
                <a:gd name="T25" fmla="*/ 701 h 774"/>
                <a:gd name="T26" fmla="*/ 803 w 1040"/>
                <a:gd name="T27" fmla="*/ 672 h 774"/>
                <a:gd name="T28" fmla="*/ 778 w 1040"/>
                <a:gd name="T29" fmla="*/ 373 h 774"/>
                <a:gd name="T30" fmla="*/ 733 w 1040"/>
                <a:gd name="T31" fmla="*/ 231 h 774"/>
                <a:gd name="T32" fmla="*/ 719 w 1040"/>
                <a:gd name="T33" fmla="*/ 233 h 774"/>
                <a:gd name="T34" fmla="*/ 715 w 1040"/>
                <a:gd name="T35" fmla="*/ 195 h 774"/>
                <a:gd name="T36" fmla="*/ 698 w 1040"/>
                <a:gd name="T37" fmla="*/ 165 h 774"/>
                <a:gd name="T38" fmla="*/ 702 w 1040"/>
                <a:gd name="T39" fmla="*/ 122 h 774"/>
                <a:gd name="T40" fmla="*/ 690 w 1040"/>
                <a:gd name="T41" fmla="*/ 81 h 774"/>
                <a:gd name="T42" fmla="*/ 672 w 1040"/>
                <a:gd name="T43" fmla="*/ 42 h 774"/>
                <a:gd name="T44" fmla="*/ 665 w 1040"/>
                <a:gd name="T45" fmla="*/ 9 h 774"/>
                <a:gd name="T46" fmla="*/ 499 w 1040"/>
                <a:gd name="T47" fmla="*/ 48 h 774"/>
                <a:gd name="T48" fmla="*/ 474 w 1040"/>
                <a:gd name="T49" fmla="*/ 57 h 774"/>
                <a:gd name="T50" fmla="*/ 454 w 1040"/>
                <a:gd name="T51" fmla="*/ 74 h 774"/>
                <a:gd name="T52" fmla="*/ 433 w 1040"/>
                <a:gd name="T53" fmla="*/ 100 h 774"/>
                <a:gd name="T54" fmla="*/ 407 w 1040"/>
                <a:gd name="T55" fmla="*/ 141 h 774"/>
                <a:gd name="T56" fmla="*/ 388 w 1040"/>
                <a:gd name="T57" fmla="*/ 187 h 774"/>
                <a:gd name="T58" fmla="*/ 359 w 1040"/>
                <a:gd name="T59" fmla="*/ 212 h 774"/>
                <a:gd name="T60" fmla="*/ 344 w 1040"/>
                <a:gd name="T61" fmla="*/ 233 h 774"/>
                <a:gd name="T62" fmla="*/ 350 w 1040"/>
                <a:gd name="T63" fmla="*/ 257 h 774"/>
                <a:gd name="T64" fmla="*/ 374 w 1040"/>
                <a:gd name="T65" fmla="*/ 269 h 774"/>
                <a:gd name="T66" fmla="*/ 362 w 1040"/>
                <a:gd name="T67" fmla="*/ 291 h 774"/>
                <a:gd name="T68" fmla="*/ 384 w 1040"/>
                <a:gd name="T69" fmla="*/ 331 h 774"/>
                <a:gd name="T70" fmla="*/ 356 w 1040"/>
                <a:gd name="T71" fmla="*/ 355 h 774"/>
                <a:gd name="T72" fmla="*/ 329 w 1040"/>
                <a:gd name="T73" fmla="*/ 392 h 774"/>
                <a:gd name="T74" fmla="*/ 291 w 1040"/>
                <a:gd name="T75" fmla="*/ 412 h 774"/>
                <a:gd name="T76" fmla="*/ 247 w 1040"/>
                <a:gd name="T77" fmla="*/ 425 h 774"/>
                <a:gd name="T78" fmla="*/ 210 w 1040"/>
                <a:gd name="T79" fmla="*/ 425 h 774"/>
                <a:gd name="T80" fmla="*/ 130 w 1040"/>
                <a:gd name="T81" fmla="*/ 434 h 774"/>
                <a:gd name="T82" fmla="*/ 50 w 1040"/>
                <a:gd name="T83" fmla="*/ 468 h 774"/>
                <a:gd name="T84" fmla="*/ 51 w 1040"/>
                <a:gd name="T85" fmla="*/ 499 h 774"/>
                <a:gd name="T86" fmla="*/ 66 w 1040"/>
                <a:gd name="T87" fmla="*/ 520 h 774"/>
                <a:gd name="T88" fmla="*/ 89 w 1040"/>
                <a:gd name="T89" fmla="*/ 546 h 774"/>
                <a:gd name="T90" fmla="*/ 67 w 1040"/>
                <a:gd name="T91" fmla="*/ 579 h 774"/>
                <a:gd name="T92" fmla="*/ 45 w 1040"/>
                <a:gd name="T93" fmla="*/ 607 h 774"/>
                <a:gd name="T94" fmla="*/ 109 w 1040"/>
                <a:gd name="T95" fmla="*/ 680 h 774"/>
                <a:gd name="T96" fmla="*/ 565 w 1040"/>
                <a:gd name="T97" fmla="*/ 576 h 774"/>
                <a:gd name="T98" fmla="*/ 586 w 1040"/>
                <a:gd name="T99" fmla="*/ 586 h 774"/>
                <a:gd name="T100" fmla="*/ 607 w 1040"/>
                <a:gd name="T101" fmla="*/ 600 h 774"/>
                <a:gd name="T102" fmla="*/ 617 w 1040"/>
                <a:gd name="T103" fmla="*/ 619 h 774"/>
                <a:gd name="T104" fmla="*/ 628 w 1040"/>
                <a:gd name="T105" fmla="*/ 642 h 774"/>
                <a:gd name="T106" fmla="*/ 646 w 1040"/>
                <a:gd name="T107" fmla="*/ 648 h 774"/>
                <a:gd name="T108" fmla="*/ 657 w 1040"/>
                <a:gd name="T109" fmla="*/ 648 h 774"/>
                <a:gd name="T110" fmla="*/ 677 w 1040"/>
                <a:gd name="T111" fmla="*/ 663 h 774"/>
                <a:gd name="T112" fmla="*/ 787 w 1040"/>
                <a:gd name="T113" fmla="*/ 759 h 774"/>
                <a:gd name="T114" fmla="*/ 799 w 1040"/>
                <a:gd name="T115" fmla="*/ 769 h 774"/>
                <a:gd name="T116" fmla="*/ 825 w 1040"/>
                <a:gd name="T117" fmla="*/ 759 h 774"/>
                <a:gd name="T118" fmla="*/ 880 w 1040"/>
                <a:gd name="T119" fmla="*/ 739 h 774"/>
                <a:gd name="T120" fmla="*/ 958 w 1040"/>
                <a:gd name="T121" fmla="*/ 683 h 774"/>
                <a:gd name="T122" fmla="*/ 1039 w 1040"/>
                <a:gd name="T123" fmla="*/ 612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0" h="774">
                  <a:moveTo>
                    <a:pt x="1036" y="606"/>
                  </a:moveTo>
                  <a:cubicBezTo>
                    <a:pt x="1035" y="606"/>
                    <a:pt x="1032" y="606"/>
                    <a:pt x="1031" y="607"/>
                  </a:cubicBezTo>
                  <a:cubicBezTo>
                    <a:pt x="1030" y="607"/>
                    <a:pt x="1029" y="609"/>
                    <a:pt x="1029" y="609"/>
                  </a:cubicBezTo>
                  <a:cubicBezTo>
                    <a:pt x="1028" y="610"/>
                    <a:pt x="1027" y="612"/>
                    <a:pt x="1027" y="613"/>
                  </a:cubicBezTo>
                  <a:cubicBezTo>
                    <a:pt x="1026" y="614"/>
                    <a:pt x="1025" y="615"/>
                    <a:pt x="1024" y="616"/>
                  </a:cubicBezTo>
                  <a:cubicBezTo>
                    <a:pt x="1023" y="617"/>
                    <a:pt x="1021" y="619"/>
                    <a:pt x="1020" y="620"/>
                  </a:cubicBezTo>
                  <a:cubicBezTo>
                    <a:pt x="1019" y="621"/>
                    <a:pt x="1018" y="622"/>
                    <a:pt x="1017" y="623"/>
                  </a:cubicBezTo>
                  <a:cubicBezTo>
                    <a:pt x="1016" y="624"/>
                    <a:pt x="1016" y="627"/>
                    <a:pt x="1015" y="628"/>
                  </a:cubicBezTo>
                  <a:cubicBezTo>
                    <a:pt x="1015" y="628"/>
                    <a:pt x="1014" y="629"/>
                    <a:pt x="1013" y="629"/>
                  </a:cubicBezTo>
                  <a:cubicBezTo>
                    <a:pt x="1012" y="629"/>
                    <a:pt x="1009" y="627"/>
                    <a:pt x="1009" y="627"/>
                  </a:cubicBezTo>
                  <a:cubicBezTo>
                    <a:pt x="1009" y="627"/>
                    <a:pt x="1008" y="624"/>
                    <a:pt x="1007" y="624"/>
                  </a:cubicBezTo>
                  <a:cubicBezTo>
                    <a:pt x="1006" y="623"/>
                    <a:pt x="1005" y="621"/>
                    <a:pt x="1004" y="621"/>
                  </a:cubicBezTo>
                  <a:cubicBezTo>
                    <a:pt x="1003" y="621"/>
                    <a:pt x="1002" y="622"/>
                    <a:pt x="1001" y="622"/>
                  </a:cubicBezTo>
                  <a:cubicBezTo>
                    <a:pt x="1001" y="623"/>
                    <a:pt x="1001" y="625"/>
                    <a:pt x="1001" y="626"/>
                  </a:cubicBezTo>
                  <a:cubicBezTo>
                    <a:pt x="1000" y="627"/>
                    <a:pt x="999" y="627"/>
                    <a:pt x="998" y="627"/>
                  </a:cubicBezTo>
                  <a:cubicBezTo>
                    <a:pt x="997" y="627"/>
                    <a:pt x="996" y="625"/>
                    <a:pt x="996" y="625"/>
                  </a:cubicBezTo>
                  <a:cubicBezTo>
                    <a:pt x="995" y="625"/>
                    <a:pt x="994" y="627"/>
                    <a:pt x="994" y="627"/>
                  </a:cubicBezTo>
                  <a:cubicBezTo>
                    <a:pt x="993" y="628"/>
                    <a:pt x="992" y="627"/>
                    <a:pt x="991" y="627"/>
                  </a:cubicBezTo>
                  <a:cubicBezTo>
                    <a:pt x="990" y="627"/>
                    <a:pt x="988" y="625"/>
                    <a:pt x="987" y="625"/>
                  </a:cubicBezTo>
                  <a:cubicBezTo>
                    <a:pt x="987" y="624"/>
                    <a:pt x="985" y="622"/>
                    <a:pt x="985" y="622"/>
                  </a:cubicBezTo>
                  <a:cubicBezTo>
                    <a:pt x="984" y="621"/>
                    <a:pt x="981" y="622"/>
                    <a:pt x="980" y="621"/>
                  </a:cubicBezTo>
                  <a:cubicBezTo>
                    <a:pt x="979" y="621"/>
                    <a:pt x="978" y="620"/>
                    <a:pt x="978" y="619"/>
                  </a:cubicBezTo>
                  <a:cubicBezTo>
                    <a:pt x="977" y="618"/>
                    <a:pt x="977" y="616"/>
                    <a:pt x="978" y="616"/>
                  </a:cubicBezTo>
                  <a:cubicBezTo>
                    <a:pt x="978" y="615"/>
                    <a:pt x="978" y="615"/>
                    <a:pt x="979" y="615"/>
                  </a:cubicBezTo>
                  <a:cubicBezTo>
                    <a:pt x="980" y="615"/>
                    <a:pt x="981" y="617"/>
                    <a:pt x="982" y="617"/>
                  </a:cubicBezTo>
                  <a:cubicBezTo>
                    <a:pt x="983" y="617"/>
                    <a:pt x="984" y="617"/>
                    <a:pt x="985" y="617"/>
                  </a:cubicBezTo>
                  <a:cubicBezTo>
                    <a:pt x="986" y="616"/>
                    <a:pt x="988" y="614"/>
                    <a:pt x="988" y="613"/>
                  </a:cubicBezTo>
                  <a:cubicBezTo>
                    <a:pt x="989" y="612"/>
                    <a:pt x="990" y="610"/>
                    <a:pt x="989" y="609"/>
                  </a:cubicBezTo>
                  <a:cubicBezTo>
                    <a:pt x="989" y="609"/>
                    <a:pt x="987" y="607"/>
                    <a:pt x="987" y="607"/>
                  </a:cubicBezTo>
                  <a:cubicBezTo>
                    <a:pt x="985" y="607"/>
                    <a:pt x="983" y="607"/>
                    <a:pt x="982" y="608"/>
                  </a:cubicBezTo>
                  <a:cubicBezTo>
                    <a:pt x="981" y="608"/>
                    <a:pt x="979" y="609"/>
                    <a:pt x="978" y="610"/>
                  </a:cubicBezTo>
                  <a:cubicBezTo>
                    <a:pt x="977" y="611"/>
                    <a:pt x="975" y="612"/>
                    <a:pt x="975" y="613"/>
                  </a:cubicBezTo>
                  <a:cubicBezTo>
                    <a:pt x="974" y="614"/>
                    <a:pt x="973" y="617"/>
                    <a:pt x="973" y="617"/>
                  </a:cubicBezTo>
                  <a:cubicBezTo>
                    <a:pt x="973" y="618"/>
                    <a:pt x="973" y="622"/>
                    <a:pt x="972" y="623"/>
                  </a:cubicBezTo>
                  <a:cubicBezTo>
                    <a:pt x="971" y="623"/>
                    <a:pt x="970" y="624"/>
                    <a:pt x="969" y="625"/>
                  </a:cubicBezTo>
                  <a:cubicBezTo>
                    <a:pt x="968" y="625"/>
                    <a:pt x="966" y="627"/>
                    <a:pt x="966" y="628"/>
                  </a:cubicBezTo>
                  <a:cubicBezTo>
                    <a:pt x="965" y="629"/>
                    <a:pt x="965" y="631"/>
                    <a:pt x="964" y="632"/>
                  </a:cubicBezTo>
                  <a:cubicBezTo>
                    <a:pt x="963" y="633"/>
                    <a:pt x="961" y="635"/>
                    <a:pt x="960" y="637"/>
                  </a:cubicBezTo>
                  <a:cubicBezTo>
                    <a:pt x="959" y="638"/>
                    <a:pt x="957" y="639"/>
                    <a:pt x="956" y="640"/>
                  </a:cubicBezTo>
                  <a:cubicBezTo>
                    <a:pt x="955" y="642"/>
                    <a:pt x="953" y="644"/>
                    <a:pt x="952" y="645"/>
                  </a:cubicBezTo>
                  <a:cubicBezTo>
                    <a:pt x="951" y="646"/>
                    <a:pt x="950" y="648"/>
                    <a:pt x="949" y="649"/>
                  </a:cubicBezTo>
                  <a:cubicBezTo>
                    <a:pt x="948" y="650"/>
                    <a:pt x="945" y="651"/>
                    <a:pt x="943" y="651"/>
                  </a:cubicBezTo>
                  <a:cubicBezTo>
                    <a:pt x="942" y="652"/>
                    <a:pt x="939" y="652"/>
                    <a:pt x="938" y="653"/>
                  </a:cubicBezTo>
                  <a:cubicBezTo>
                    <a:pt x="937" y="653"/>
                    <a:pt x="935" y="654"/>
                    <a:pt x="934" y="655"/>
                  </a:cubicBezTo>
                  <a:cubicBezTo>
                    <a:pt x="933" y="656"/>
                    <a:pt x="932" y="658"/>
                    <a:pt x="931" y="659"/>
                  </a:cubicBezTo>
                  <a:cubicBezTo>
                    <a:pt x="930" y="659"/>
                    <a:pt x="928" y="659"/>
                    <a:pt x="926" y="659"/>
                  </a:cubicBezTo>
                  <a:cubicBezTo>
                    <a:pt x="925" y="660"/>
                    <a:pt x="922" y="660"/>
                    <a:pt x="921" y="660"/>
                  </a:cubicBezTo>
                  <a:cubicBezTo>
                    <a:pt x="920" y="661"/>
                    <a:pt x="918" y="663"/>
                    <a:pt x="917" y="663"/>
                  </a:cubicBezTo>
                  <a:cubicBezTo>
                    <a:pt x="915" y="664"/>
                    <a:pt x="911" y="665"/>
                    <a:pt x="910" y="666"/>
                  </a:cubicBezTo>
                  <a:cubicBezTo>
                    <a:pt x="908" y="666"/>
                    <a:pt x="903" y="666"/>
                    <a:pt x="901" y="667"/>
                  </a:cubicBezTo>
                  <a:cubicBezTo>
                    <a:pt x="900" y="668"/>
                    <a:pt x="898" y="670"/>
                    <a:pt x="897" y="670"/>
                  </a:cubicBezTo>
                  <a:cubicBezTo>
                    <a:pt x="896" y="670"/>
                    <a:pt x="895" y="668"/>
                    <a:pt x="894" y="668"/>
                  </a:cubicBezTo>
                  <a:cubicBezTo>
                    <a:pt x="892" y="668"/>
                    <a:pt x="890" y="670"/>
                    <a:pt x="889" y="671"/>
                  </a:cubicBezTo>
                  <a:cubicBezTo>
                    <a:pt x="888" y="671"/>
                    <a:pt x="885" y="671"/>
                    <a:pt x="885" y="672"/>
                  </a:cubicBezTo>
                  <a:cubicBezTo>
                    <a:pt x="884" y="673"/>
                    <a:pt x="884" y="675"/>
                    <a:pt x="883" y="676"/>
                  </a:cubicBezTo>
                  <a:cubicBezTo>
                    <a:pt x="883" y="677"/>
                    <a:pt x="885" y="679"/>
                    <a:pt x="884" y="680"/>
                  </a:cubicBezTo>
                  <a:cubicBezTo>
                    <a:pt x="884" y="681"/>
                    <a:pt x="880" y="681"/>
                    <a:pt x="879" y="682"/>
                  </a:cubicBezTo>
                  <a:cubicBezTo>
                    <a:pt x="878" y="683"/>
                    <a:pt x="877" y="685"/>
                    <a:pt x="876" y="685"/>
                  </a:cubicBezTo>
                  <a:cubicBezTo>
                    <a:pt x="875" y="686"/>
                    <a:pt x="872" y="687"/>
                    <a:pt x="871" y="687"/>
                  </a:cubicBezTo>
                  <a:cubicBezTo>
                    <a:pt x="870" y="687"/>
                    <a:pt x="868" y="685"/>
                    <a:pt x="867" y="685"/>
                  </a:cubicBezTo>
                  <a:cubicBezTo>
                    <a:pt x="865" y="685"/>
                    <a:pt x="864" y="687"/>
                    <a:pt x="862" y="687"/>
                  </a:cubicBezTo>
                  <a:cubicBezTo>
                    <a:pt x="861" y="687"/>
                    <a:pt x="859" y="687"/>
                    <a:pt x="858" y="686"/>
                  </a:cubicBezTo>
                  <a:cubicBezTo>
                    <a:pt x="857" y="686"/>
                    <a:pt x="856" y="683"/>
                    <a:pt x="855" y="683"/>
                  </a:cubicBezTo>
                  <a:cubicBezTo>
                    <a:pt x="854" y="682"/>
                    <a:pt x="852" y="682"/>
                    <a:pt x="851" y="683"/>
                  </a:cubicBezTo>
                  <a:cubicBezTo>
                    <a:pt x="851" y="684"/>
                    <a:pt x="851" y="685"/>
                    <a:pt x="851" y="685"/>
                  </a:cubicBezTo>
                  <a:cubicBezTo>
                    <a:pt x="851" y="686"/>
                    <a:pt x="853" y="687"/>
                    <a:pt x="853" y="688"/>
                  </a:cubicBezTo>
                  <a:cubicBezTo>
                    <a:pt x="853" y="688"/>
                    <a:pt x="852" y="690"/>
                    <a:pt x="852" y="690"/>
                  </a:cubicBezTo>
                  <a:cubicBezTo>
                    <a:pt x="851" y="691"/>
                    <a:pt x="849" y="691"/>
                    <a:pt x="849" y="690"/>
                  </a:cubicBezTo>
                  <a:cubicBezTo>
                    <a:pt x="848" y="690"/>
                    <a:pt x="847" y="689"/>
                    <a:pt x="846" y="689"/>
                  </a:cubicBezTo>
                  <a:cubicBezTo>
                    <a:pt x="845" y="689"/>
                    <a:pt x="842" y="689"/>
                    <a:pt x="842" y="690"/>
                  </a:cubicBezTo>
                  <a:cubicBezTo>
                    <a:pt x="841" y="691"/>
                    <a:pt x="842" y="693"/>
                    <a:pt x="842" y="694"/>
                  </a:cubicBezTo>
                  <a:cubicBezTo>
                    <a:pt x="841" y="695"/>
                    <a:pt x="838" y="698"/>
                    <a:pt x="836" y="698"/>
                  </a:cubicBezTo>
                  <a:cubicBezTo>
                    <a:pt x="835" y="698"/>
                    <a:pt x="833" y="697"/>
                    <a:pt x="832" y="697"/>
                  </a:cubicBezTo>
                  <a:cubicBezTo>
                    <a:pt x="831" y="697"/>
                    <a:pt x="829" y="699"/>
                    <a:pt x="828" y="700"/>
                  </a:cubicBezTo>
                  <a:cubicBezTo>
                    <a:pt x="827" y="700"/>
                    <a:pt x="825" y="701"/>
                    <a:pt x="825" y="702"/>
                  </a:cubicBezTo>
                  <a:cubicBezTo>
                    <a:pt x="824" y="703"/>
                    <a:pt x="825" y="705"/>
                    <a:pt x="825" y="706"/>
                  </a:cubicBezTo>
                  <a:cubicBezTo>
                    <a:pt x="825" y="707"/>
                    <a:pt x="824" y="709"/>
                    <a:pt x="823" y="710"/>
                  </a:cubicBezTo>
                  <a:cubicBezTo>
                    <a:pt x="822" y="710"/>
                    <a:pt x="821" y="710"/>
                    <a:pt x="820" y="710"/>
                  </a:cubicBezTo>
                  <a:cubicBezTo>
                    <a:pt x="819" y="710"/>
                    <a:pt x="817" y="708"/>
                    <a:pt x="816" y="709"/>
                  </a:cubicBezTo>
                  <a:cubicBezTo>
                    <a:pt x="816" y="709"/>
                    <a:pt x="815" y="710"/>
                    <a:pt x="815" y="711"/>
                  </a:cubicBezTo>
                  <a:cubicBezTo>
                    <a:pt x="815" y="712"/>
                    <a:pt x="816" y="715"/>
                    <a:pt x="816" y="716"/>
                  </a:cubicBezTo>
                  <a:cubicBezTo>
                    <a:pt x="815" y="717"/>
                    <a:pt x="814" y="717"/>
                    <a:pt x="814" y="718"/>
                  </a:cubicBezTo>
                  <a:cubicBezTo>
                    <a:pt x="813" y="719"/>
                    <a:pt x="815" y="722"/>
                    <a:pt x="815" y="723"/>
                  </a:cubicBezTo>
                  <a:cubicBezTo>
                    <a:pt x="814" y="724"/>
                    <a:pt x="813" y="725"/>
                    <a:pt x="812" y="725"/>
                  </a:cubicBezTo>
                  <a:cubicBezTo>
                    <a:pt x="811" y="726"/>
                    <a:pt x="809" y="724"/>
                    <a:pt x="808" y="724"/>
                  </a:cubicBezTo>
                  <a:cubicBezTo>
                    <a:pt x="807" y="723"/>
                    <a:pt x="805" y="720"/>
                    <a:pt x="806" y="719"/>
                  </a:cubicBezTo>
                  <a:cubicBezTo>
                    <a:pt x="806" y="718"/>
                    <a:pt x="808" y="718"/>
                    <a:pt x="808" y="717"/>
                  </a:cubicBezTo>
                  <a:cubicBezTo>
                    <a:pt x="808" y="716"/>
                    <a:pt x="809" y="715"/>
                    <a:pt x="809" y="714"/>
                  </a:cubicBezTo>
                  <a:cubicBezTo>
                    <a:pt x="809" y="713"/>
                    <a:pt x="808" y="711"/>
                    <a:pt x="808" y="710"/>
                  </a:cubicBezTo>
                  <a:cubicBezTo>
                    <a:pt x="808" y="709"/>
                    <a:pt x="808" y="708"/>
                    <a:pt x="809" y="707"/>
                  </a:cubicBezTo>
                  <a:cubicBezTo>
                    <a:pt x="809" y="705"/>
                    <a:pt x="811" y="702"/>
                    <a:pt x="812" y="701"/>
                  </a:cubicBezTo>
                  <a:cubicBezTo>
                    <a:pt x="813" y="700"/>
                    <a:pt x="816" y="698"/>
                    <a:pt x="816" y="697"/>
                  </a:cubicBezTo>
                  <a:cubicBezTo>
                    <a:pt x="817" y="696"/>
                    <a:pt x="817" y="694"/>
                    <a:pt x="817" y="693"/>
                  </a:cubicBezTo>
                  <a:cubicBezTo>
                    <a:pt x="818" y="692"/>
                    <a:pt x="819" y="690"/>
                    <a:pt x="819" y="689"/>
                  </a:cubicBezTo>
                  <a:cubicBezTo>
                    <a:pt x="819" y="689"/>
                    <a:pt x="819" y="689"/>
                    <a:pt x="819" y="689"/>
                  </a:cubicBezTo>
                  <a:cubicBezTo>
                    <a:pt x="818" y="689"/>
                    <a:pt x="817" y="690"/>
                    <a:pt x="816" y="689"/>
                  </a:cubicBezTo>
                  <a:cubicBezTo>
                    <a:pt x="815" y="688"/>
                    <a:pt x="816" y="683"/>
                    <a:pt x="816" y="683"/>
                  </a:cubicBezTo>
                  <a:cubicBezTo>
                    <a:pt x="803" y="672"/>
                    <a:pt x="803" y="672"/>
                    <a:pt x="803" y="672"/>
                  </a:cubicBezTo>
                  <a:cubicBezTo>
                    <a:pt x="829" y="644"/>
                    <a:pt x="829" y="644"/>
                    <a:pt x="829" y="644"/>
                  </a:cubicBezTo>
                  <a:cubicBezTo>
                    <a:pt x="816" y="631"/>
                    <a:pt x="816" y="631"/>
                    <a:pt x="816" y="631"/>
                  </a:cubicBezTo>
                  <a:cubicBezTo>
                    <a:pt x="790" y="509"/>
                    <a:pt x="790" y="509"/>
                    <a:pt x="790" y="509"/>
                  </a:cubicBezTo>
                  <a:cubicBezTo>
                    <a:pt x="787" y="510"/>
                    <a:pt x="787" y="510"/>
                    <a:pt x="787" y="510"/>
                  </a:cubicBezTo>
                  <a:cubicBezTo>
                    <a:pt x="778" y="499"/>
                    <a:pt x="778" y="499"/>
                    <a:pt x="778" y="499"/>
                  </a:cubicBezTo>
                  <a:cubicBezTo>
                    <a:pt x="776" y="374"/>
                    <a:pt x="776" y="374"/>
                    <a:pt x="776" y="374"/>
                  </a:cubicBezTo>
                  <a:cubicBezTo>
                    <a:pt x="778" y="373"/>
                    <a:pt x="778" y="373"/>
                    <a:pt x="778" y="373"/>
                  </a:cubicBezTo>
                  <a:cubicBezTo>
                    <a:pt x="774" y="368"/>
                    <a:pt x="774" y="368"/>
                    <a:pt x="774" y="368"/>
                  </a:cubicBezTo>
                  <a:cubicBezTo>
                    <a:pt x="774" y="356"/>
                    <a:pt x="774" y="356"/>
                    <a:pt x="774" y="356"/>
                  </a:cubicBezTo>
                  <a:cubicBezTo>
                    <a:pt x="746" y="242"/>
                    <a:pt x="746" y="242"/>
                    <a:pt x="746" y="242"/>
                  </a:cubicBezTo>
                  <a:cubicBezTo>
                    <a:pt x="746" y="242"/>
                    <a:pt x="743" y="239"/>
                    <a:pt x="742" y="238"/>
                  </a:cubicBezTo>
                  <a:cubicBezTo>
                    <a:pt x="741" y="237"/>
                    <a:pt x="738" y="238"/>
                    <a:pt x="737" y="237"/>
                  </a:cubicBezTo>
                  <a:cubicBezTo>
                    <a:pt x="737" y="237"/>
                    <a:pt x="736" y="235"/>
                    <a:pt x="736" y="234"/>
                  </a:cubicBezTo>
                  <a:cubicBezTo>
                    <a:pt x="735" y="233"/>
                    <a:pt x="734" y="232"/>
                    <a:pt x="733" y="231"/>
                  </a:cubicBezTo>
                  <a:cubicBezTo>
                    <a:pt x="732" y="231"/>
                    <a:pt x="730" y="232"/>
                    <a:pt x="729" y="232"/>
                  </a:cubicBezTo>
                  <a:cubicBezTo>
                    <a:pt x="729" y="232"/>
                    <a:pt x="727" y="234"/>
                    <a:pt x="727" y="235"/>
                  </a:cubicBezTo>
                  <a:cubicBezTo>
                    <a:pt x="727" y="235"/>
                    <a:pt x="727" y="237"/>
                    <a:pt x="727" y="238"/>
                  </a:cubicBezTo>
                  <a:cubicBezTo>
                    <a:pt x="727" y="239"/>
                    <a:pt x="728" y="242"/>
                    <a:pt x="727" y="243"/>
                  </a:cubicBezTo>
                  <a:cubicBezTo>
                    <a:pt x="726" y="243"/>
                    <a:pt x="724" y="244"/>
                    <a:pt x="723" y="244"/>
                  </a:cubicBezTo>
                  <a:cubicBezTo>
                    <a:pt x="721" y="243"/>
                    <a:pt x="720" y="240"/>
                    <a:pt x="720" y="239"/>
                  </a:cubicBezTo>
                  <a:cubicBezTo>
                    <a:pt x="719" y="238"/>
                    <a:pt x="719" y="235"/>
                    <a:pt x="719" y="233"/>
                  </a:cubicBezTo>
                  <a:cubicBezTo>
                    <a:pt x="718" y="230"/>
                    <a:pt x="718" y="224"/>
                    <a:pt x="719" y="221"/>
                  </a:cubicBezTo>
                  <a:cubicBezTo>
                    <a:pt x="719" y="220"/>
                    <a:pt x="722" y="218"/>
                    <a:pt x="722" y="216"/>
                  </a:cubicBezTo>
                  <a:cubicBezTo>
                    <a:pt x="723" y="214"/>
                    <a:pt x="722" y="211"/>
                    <a:pt x="722" y="209"/>
                  </a:cubicBezTo>
                  <a:cubicBezTo>
                    <a:pt x="722" y="208"/>
                    <a:pt x="721" y="206"/>
                    <a:pt x="720" y="206"/>
                  </a:cubicBezTo>
                  <a:cubicBezTo>
                    <a:pt x="719" y="205"/>
                    <a:pt x="716" y="204"/>
                    <a:pt x="715" y="203"/>
                  </a:cubicBezTo>
                  <a:cubicBezTo>
                    <a:pt x="715" y="202"/>
                    <a:pt x="713" y="201"/>
                    <a:pt x="713" y="200"/>
                  </a:cubicBezTo>
                  <a:cubicBezTo>
                    <a:pt x="713" y="199"/>
                    <a:pt x="715" y="196"/>
                    <a:pt x="715" y="195"/>
                  </a:cubicBezTo>
                  <a:cubicBezTo>
                    <a:pt x="715" y="193"/>
                    <a:pt x="713" y="191"/>
                    <a:pt x="713" y="190"/>
                  </a:cubicBezTo>
                  <a:cubicBezTo>
                    <a:pt x="712" y="189"/>
                    <a:pt x="709" y="188"/>
                    <a:pt x="708" y="186"/>
                  </a:cubicBezTo>
                  <a:cubicBezTo>
                    <a:pt x="707" y="186"/>
                    <a:pt x="706" y="184"/>
                    <a:pt x="706" y="183"/>
                  </a:cubicBezTo>
                  <a:cubicBezTo>
                    <a:pt x="706" y="182"/>
                    <a:pt x="706" y="179"/>
                    <a:pt x="705" y="178"/>
                  </a:cubicBezTo>
                  <a:cubicBezTo>
                    <a:pt x="705" y="176"/>
                    <a:pt x="704" y="171"/>
                    <a:pt x="703" y="169"/>
                  </a:cubicBezTo>
                  <a:cubicBezTo>
                    <a:pt x="703" y="169"/>
                    <a:pt x="701" y="167"/>
                    <a:pt x="700" y="167"/>
                  </a:cubicBezTo>
                  <a:cubicBezTo>
                    <a:pt x="700" y="166"/>
                    <a:pt x="698" y="166"/>
                    <a:pt x="698" y="165"/>
                  </a:cubicBezTo>
                  <a:cubicBezTo>
                    <a:pt x="697" y="164"/>
                    <a:pt x="697" y="161"/>
                    <a:pt x="697" y="160"/>
                  </a:cubicBezTo>
                  <a:cubicBezTo>
                    <a:pt x="697" y="159"/>
                    <a:pt x="698" y="157"/>
                    <a:pt x="698" y="155"/>
                  </a:cubicBezTo>
                  <a:cubicBezTo>
                    <a:pt x="698" y="154"/>
                    <a:pt x="695" y="152"/>
                    <a:pt x="695" y="150"/>
                  </a:cubicBezTo>
                  <a:cubicBezTo>
                    <a:pt x="695" y="149"/>
                    <a:pt x="697" y="145"/>
                    <a:pt x="697" y="144"/>
                  </a:cubicBezTo>
                  <a:cubicBezTo>
                    <a:pt x="697" y="141"/>
                    <a:pt x="696" y="137"/>
                    <a:pt x="696" y="135"/>
                  </a:cubicBezTo>
                  <a:cubicBezTo>
                    <a:pt x="697" y="133"/>
                    <a:pt x="700" y="131"/>
                    <a:pt x="701" y="129"/>
                  </a:cubicBezTo>
                  <a:cubicBezTo>
                    <a:pt x="701" y="128"/>
                    <a:pt x="702" y="124"/>
                    <a:pt x="702" y="122"/>
                  </a:cubicBezTo>
                  <a:cubicBezTo>
                    <a:pt x="701" y="121"/>
                    <a:pt x="697" y="118"/>
                    <a:pt x="696" y="116"/>
                  </a:cubicBezTo>
                  <a:cubicBezTo>
                    <a:pt x="696" y="115"/>
                    <a:pt x="697" y="112"/>
                    <a:pt x="696" y="111"/>
                  </a:cubicBezTo>
                  <a:cubicBezTo>
                    <a:pt x="696" y="110"/>
                    <a:pt x="694" y="109"/>
                    <a:pt x="694" y="108"/>
                  </a:cubicBezTo>
                  <a:cubicBezTo>
                    <a:pt x="694" y="107"/>
                    <a:pt x="696" y="105"/>
                    <a:pt x="696" y="103"/>
                  </a:cubicBezTo>
                  <a:cubicBezTo>
                    <a:pt x="697" y="100"/>
                    <a:pt x="697" y="94"/>
                    <a:pt x="696" y="91"/>
                  </a:cubicBezTo>
                  <a:cubicBezTo>
                    <a:pt x="695" y="90"/>
                    <a:pt x="693" y="88"/>
                    <a:pt x="692" y="87"/>
                  </a:cubicBezTo>
                  <a:cubicBezTo>
                    <a:pt x="692" y="86"/>
                    <a:pt x="690" y="83"/>
                    <a:pt x="690" y="81"/>
                  </a:cubicBezTo>
                  <a:cubicBezTo>
                    <a:pt x="689" y="80"/>
                    <a:pt x="688" y="78"/>
                    <a:pt x="687" y="77"/>
                  </a:cubicBezTo>
                  <a:cubicBezTo>
                    <a:pt x="686" y="77"/>
                    <a:pt x="683" y="76"/>
                    <a:pt x="682" y="75"/>
                  </a:cubicBezTo>
                  <a:cubicBezTo>
                    <a:pt x="681" y="74"/>
                    <a:pt x="679" y="72"/>
                    <a:pt x="678" y="71"/>
                  </a:cubicBezTo>
                  <a:cubicBezTo>
                    <a:pt x="677" y="70"/>
                    <a:pt x="676" y="68"/>
                    <a:pt x="675" y="66"/>
                  </a:cubicBezTo>
                  <a:cubicBezTo>
                    <a:pt x="675" y="64"/>
                    <a:pt x="677" y="58"/>
                    <a:pt x="677" y="55"/>
                  </a:cubicBezTo>
                  <a:cubicBezTo>
                    <a:pt x="677" y="53"/>
                    <a:pt x="674" y="50"/>
                    <a:pt x="674" y="49"/>
                  </a:cubicBezTo>
                  <a:cubicBezTo>
                    <a:pt x="673" y="47"/>
                    <a:pt x="672" y="43"/>
                    <a:pt x="672" y="42"/>
                  </a:cubicBezTo>
                  <a:cubicBezTo>
                    <a:pt x="672" y="40"/>
                    <a:pt x="674" y="38"/>
                    <a:pt x="674" y="37"/>
                  </a:cubicBezTo>
                  <a:cubicBezTo>
                    <a:pt x="674" y="36"/>
                    <a:pt x="673" y="34"/>
                    <a:pt x="672" y="33"/>
                  </a:cubicBezTo>
                  <a:cubicBezTo>
                    <a:pt x="671" y="32"/>
                    <a:pt x="667" y="33"/>
                    <a:pt x="666" y="32"/>
                  </a:cubicBezTo>
                  <a:cubicBezTo>
                    <a:pt x="665" y="31"/>
                    <a:pt x="665" y="28"/>
                    <a:pt x="665" y="27"/>
                  </a:cubicBezTo>
                  <a:cubicBezTo>
                    <a:pt x="665" y="25"/>
                    <a:pt x="665" y="21"/>
                    <a:pt x="665" y="19"/>
                  </a:cubicBezTo>
                  <a:cubicBezTo>
                    <a:pt x="665" y="18"/>
                    <a:pt x="667" y="16"/>
                    <a:pt x="667" y="15"/>
                  </a:cubicBezTo>
                  <a:cubicBezTo>
                    <a:pt x="667" y="13"/>
                    <a:pt x="666" y="10"/>
                    <a:pt x="665" y="9"/>
                  </a:cubicBezTo>
                  <a:cubicBezTo>
                    <a:pt x="665" y="8"/>
                    <a:pt x="664" y="7"/>
                    <a:pt x="664" y="6"/>
                  </a:cubicBezTo>
                  <a:cubicBezTo>
                    <a:pt x="663" y="5"/>
                    <a:pt x="662" y="2"/>
                    <a:pt x="66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583" y="24"/>
                    <a:pt x="583" y="24"/>
                    <a:pt x="583" y="24"/>
                  </a:cubicBezTo>
                  <a:cubicBezTo>
                    <a:pt x="537" y="39"/>
                    <a:pt x="537" y="39"/>
                    <a:pt x="537" y="39"/>
                  </a:cubicBezTo>
                  <a:cubicBezTo>
                    <a:pt x="537" y="39"/>
                    <a:pt x="513" y="43"/>
                    <a:pt x="506" y="45"/>
                  </a:cubicBezTo>
                  <a:cubicBezTo>
                    <a:pt x="504" y="46"/>
                    <a:pt x="501" y="47"/>
                    <a:pt x="499" y="48"/>
                  </a:cubicBezTo>
                  <a:cubicBezTo>
                    <a:pt x="498" y="48"/>
                    <a:pt x="496" y="49"/>
                    <a:pt x="495" y="49"/>
                  </a:cubicBezTo>
                  <a:cubicBezTo>
                    <a:pt x="494" y="49"/>
                    <a:pt x="492" y="47"/>
                    <a:pt x="490" y="47"/>
                  </a:cubicBezTo>
                  <a:cubicBezTo>
                    <a:pt x="489" y="47"/>
                    <a:pt x="486" y="47"/>
                    <a:pt x="485" y="48"/>
                  </a:cubicBezTo>
                  <a:cubicBezTo>
                    <a:pt x="484" y="49"/>
                    <a:pt x="482" y="51"/>
                    <a:pt x="481" y="51"/>
                  </a:cubicBezTo>
                  <a:cubicBezTo>
                    <a:pt x="481" y="52"/>
                    <a:pt x="479" y="52"/>
                    <a:pt x="478" y="53"/>
                  </a:cubicBezTo>
                  <a:cubicBezTo>
                    <a:pt x="477" y="54"/>
                    <a:pt x="477" y="56"/>
                    <a:pt x="477" y="56"/>
                  </a:cubicBezTo>
                  <a:cubicBezTo>
                    <a:pt x="476" y="57"/>
                    <a:pt x="474" y="57"/>
                    <a:pt x="474" y="57"/>
                  </a:cubicBezTo>
                  <a:cubicBezTo>
                    <a:pt x="473" y="57"/>
                    <a:pt x="471" y="57"/>
                    <a:pt x="470" y="57"/>
                  </a:cubicBezTo>
                  <a:cubicBezTo>
                    <a:pt x="469" y="58"/>
                    <a:pt x="468" y="59"/>
                    <a:pt x="468" y="59"/>
                  </a:cubicBezTo>
                  <a:cubicBezTo>
                    <a:pt x="467" y="60"/>
                    <a:pt x="467" y="62"/>
                    <a:pt x="467" y="63"/>
                  </a:cubicBezTo>
                  <a:cubicBezTo>
                    <a:pt x="466" y="64"/>
                    <a:pt x="465" y="66"/>
                    <a:pt x="465" y="67"/>
                  </a:cubicBezTo>
                  <a:cubicBezTo>
                    <a:pt x="464" y="68"/>
                    <a:pt x="462" y="69"/>
                    <a:pt x="461" y="69"/>
                  </a:cubicBezTo>
                  <a:cubicBezTo>
                    <a:pt x="460" y="70"/>
                    <a:pt x="457" y="71"/>
                    <a:pt x="456" y="72"/>
                  </a:cubicBezTo>
                  <a:cubicBezTo>
                    <a:pt x="455" y="72"/>
                    <a:pt x="454" y="73"/>
                    <a:pt x="454" y="74"/>
                  </a:cubicBezTo>
                  <a:cubicBezTo>
                    <a:pt x="453" y="75"/>
                    <a:pt x="453" y="77"/>
                    <a:pt x="452" y="78"/>
                  </a:cubicBezTo>
                  <a:cubicBezTo>
                    <a:pt x="452" y="78"/>
                    <a:pt x="450" y="80"/>
                    <a:pt x="449" y="81"/>
                  </a:cubicBezTo>
                  <a:cubicBezTo>
                    <a:pt x="448" y="82"/>
                    <a:pt x="446" y="83"/>
                    <a:pt x="445" y="84"/>
                  </a:cubicBezTo>
                  <a:cubicBezTo>
                    <a:pt x="444" y="85"/>
                    <a:pt x="441" y="87"/>
                    <a:pt x="440" y="88"/>
                  </a:cubicBezTo>
                  <a:cubicBezTo>
                    <a:pt x="439" y="89"/>
                    <a:pt x="438" y="90"/>
                    <a:pt x="437" y="91"/>
                  </a:cubicBezTo>
                  <a:cubicBezTo>
                    <a:pt x="437" y="92"/>
                    <a:pt x="436" y="95"/>
                    <a:pt x="436" y="96"/>
                  </a:cubicBezTo>
                  <a:cubicBezTo>
                    <a:pt x="435" y="97"/>
                    <a:pt x="434" y="99"/>
                    <a:pt x="433" y="100"/>
                  </a:cubicBezTo>
                  <a:cubicBezTo>
                    <a:pt x="432" y="102"/>
                    <a:pt x="430" y="104"/>
                    <a:pt x="429" y="105"/>
                  </a:cubicBezTo>
                  <a:cubicBezTo>
                    <a:pt x="428" y="106"/>
                    <a:pt x="426" y="107"/>
                    <a:pt x="426" y="108"/>
                  </a:cubicBezTo>
                  <a:cubicBezTo>
                    <a:pt x="425" y="109"/>
                    <a:pt x="425" y="112"/>
                    <a:pt x="424" y="113"/>
                  </a:cubicBezTo>
                  <a:cubicBezTo>
                    <a:pt x="423" y="115"/>
                    <a:pt x="421" y="118"/>
                    <a:pt x="419" y="120"/>
                  </a:cubicBezTo>
                  <a:cubicBezTo>
                    <a:pt x="418" y="122"/>
                    <a:pt x="414" y="126"/>
                    <a:pt x="413" y="128"/>
                  </a:cubicBezTo>
                  <a:cubicBezTo>
                    <a:pt x="412" y="129"/>
                    <a:pt x="412" y="132"/>
                    <a:pt x="411" y="134"/>
                  </a:cubicBezTo>
                  <a:cubicBezTo>
                    <a:pt x="410" y="136"/>
                    <a:pt x="408" y="140"/>
                    <a:pt x="407" y="141"/>
                  </a:cubicBezTo>
                  <a:cubicBezTo>
                    <a:pt x="406" y="143"/>
                    <a:pt x="405" y="147"/>
                    <a:pt x="404" y="148"/>
                  </a:cubicBezTo>
                  <a:cubicBezTo>
                    <a:pt x="403" y="150"/>
                    <a:pt x="400" y="153"/>
                    <a:pt x="399" y="155"/>
                  </a:cubicBezTo>
                  <a:cubicBezTo>
                    <a:pt x="398" y="156"/>
                    <a:pt x="395" y="160"/>
                    <a:pt x="394" y="162"/>
                  </a:cubicBezTo>
                  <a:cubicBezTo>
                    <a:pt x="394" y="163"/>
                    <a:pt x="393" y="166"/>
                    <a:pt x="393" y="167"/>
                  </a:cubicBezTo>
                  <a:cubicBezTo>
                    <a:pt x="393" y="169"/>
                    <a:pt x="392" y="173"/>
                    <a:pt x="392" y="175"/>
                  </a:cubicBezTo>
                  <a:cubicBezTo>
                    <a:pt x="392" y="176"/>
                    <a:pt x="391" y="180"/>
                    <a:pt x="391" y="181"/>
                  </a:cubicBezTo>
                  <a:cubicBezTo>
                    <a:pt x="390" y="183"/>
                    <a:pt x="388" y="186"/>
                    <a:pt x="388" y="187"/>
                  </a:cubicBezTo>
                  <a:cubicBezTo>
                    <a:pt x="386" y="189"/>
                    <a:pt x="384" y="192"/>
                    <a:pt x="382" y="194"/>
                  </a:cubicBezTo>
                  <a:cubicBezTo>
                    <a:pt x="382" y="195"/>
                    <a:pt x="380" y="196"/>
                    <a:pt x="378" y="197"/>
                  </a:cubicBezTo>
                  <a:cubicBezTo>
                    <a:pt x="378" y="197"/>
                    <a:pt x="376" y="197"/>
                    <a:pt x="375" y="198"/>
                  </a:cubicBezTo>
                  <a:cubicBezTo>
                    <a:pt x="374" y="198"/>
                    <a:pt x="372" y="199"/>
                    <a:pt x="371" y="200"/>
                  </a:cubicBezTo>
                  <a:cubicBezTo>
                    <a:pt x="370" y="201"/>
                    <a:pt x="367" y="204"/>
                    <a:pt x="366" y="206"/>
                  </a:cubicBezTo>
                  <a:cubicBezTo>
                    <a:pt x="365" y="206"/>
                    <a:pt x="364" y="209"/>
                    <a:pt x="363" y="210"/>
                  </a:cubicBezTo>
                  <a:cubicBezTo>
                    <a:pt x="362" y="210"/>
                    <a:pt x="360" y="211"/>
                    <a:pt x="359" y="212"/>
                  </a:cubicBezTo>
                  <a:cubicBezTo>
                    <a:pt x="358" y="212"/>
                    <a:pt x="358" y="215"/>
                    <a:pt x="358" y="216"/>
                  </a:cubicBezTo>
                  <a:cubicBezTo>
                    <a:pt x="358" y="217"/>
                    <a:pt x="359" y="218"/>
                    <a:pt x="360" y="219"/>
                  </a:cubicBezTo>
                  <a:cubicBezTo>
                    <a:pt x="360" y="220"/>
                    <a:pt x="359" y="222"/>
                    <a:pt x="359" y="223"/>
                  </a:cubicBezTo>
                  <a:cubicBezTo>
                    <a:pt x="358" y="224"/>
                    <a:pt x="355" y="226"/>
                    <a:pt x="354" y="227"/>
                  </a:cubicBezTo>
                  <a:cubicBezTo>
                    <a:pt x="353" y="228"/>
                    <a:pt x="351" y="230"/>
                    <a:pt x="350" y="230"/>
                  </a:cubicBezTo>
                  <a:cubicBezTo>
                    <a:pt x="349" y="231"/>
                    <a:pt x="347" y="230"/>
                    <a:pt x="346" y="230"/>
                  </a:cubicBezTo>
                  <a:cubicBezTo>
                    <a:pt x="346" y="231"/>
                    <a:pt x="344" y="232"/>
                    <a:pt x="344" y="233"/>
                  </a:cubicBezTo>
                  <a:cubicBezTo>
                    <a:pt x="344" y="233"/>
                    <a:pt x="344" y="235"/>
                    <a:pt x="344" y="236"/>
                  </a:cubicBezTo>
                  <a:cubicBezTo>
                    <a:pt x="343" y="237"/>
                    <a:pt x="343" y="240"/>
                    <a:pt x="342" y="241"/>
                  </a:cubicBezTo>
                  <a:cubicBezTo>
                    <a:pt x="342" y="242"/>
                    <a:pt x="341" y="244"/>
                    <a:pt x="341" y="245"/>
                  </a:cubicBezTo>
                  <a:cubicBezTo>
                    <a:pt x="340" y="246"/>
                    <a:pt x="340" y="248"/>
                    <a:pt x="340" y="249"/>
                  </a:cubicBezTo>
                  <a:cubicBezTo>
                    <a:pt x="341" y="251"/>
                    <a:pt x="342" y="252"/>
                    <a:pt x="343" y="253"/>
                  </a:cubicBezTo>
                  <a:cubicBezTo>
                    <a:pt x="343" y="254"/>
                    <a:pt x="344" y="255"/>
                    <a:pt x="345" y="255"/>
                  </a:cubicBezTo>
                  <a:cubicBezTo>
                    <a:pt x="346" y="256"/>
                    <a:pt x="349" y="256"/>
                    <a:pt x="350" y="257"/>
                  </a:cubicBezTo>
                  <a:cubicBezTo>
                    <a:pt x="351" y="257"/>
                    <a:pt x="352" y="258"/>
                    <a:pt x="352" y="259"/>
                  </a:cubicBezTo>
                  <a:cubicBezTo>
                    <a:pt x="352" y="259"/>
                    <a:pt x="351" y="262"/>
                    <a:pt x="352" y="262"/>
                  </a:cubicBezTo>
                  <a:cubicBezTo>
                    <a:pt x="353" y="264"/>
                    <a:pt x="356" y="264"/>
                    <a:pt x="357" y="265"/>
                  </a:cubicBezTo>
                  <a:cubicBezTo>
                    <a:pt x="358" y="265"/>
                    <a:pt x="357" y="268"/>
                    <a:pt x="358" y="268"/>
                  </a:cubicBezTo>
                  <a:cubicBezTo>
                    <a:pt x="359" y="269"/>
                    <a:pt x="362" y="267"/>
                    <a:pt x="363" y="267"/>
                  </a:cubicBezTo>
                  <a:cubicBezTo>
                    <a:pt x="364" y="267"/>
                    <a:pt x="367" y="267"/>
                    <a:pt x="369" y="267"/>
                  </a:cubicBezTo>
                  <a:cubicBezTo>
                    <a:pt x="370" y="267"/>
                    <a:pt x="373" y="268"/>
                    <a:pt x="374" y="269"/>
                  </a:cubicBezTo>
                  <a:cubicBezTo>
                    <a:pt x="375" y="270"/>
                    <a:pt x="377" y="272"/>
                    <a:pt x="377" y="274"/>
                  </a:cubicBezTo>
                  <a:cubicBezTo>
                    <a:pt x="377" y="275"/>
                    <a:pt x="377" y="278"/>
                    <a:pt x="376" y="279"/>
                  </a:cubicBezTo>
                  <a:cubicBezTo>
                    <a:pt x="376" y="280"/>
                    <a:pt x="373" y="281"/>
                    <a:pt x="373" y="282"/>
                  </a:cubicBezTo>
                  <a:cubicBezTo>
                    <a:pt x="372" y="282"/>
                    <a:pt x="372" y="284"/>
                    <a:pt x="371" y="285"/>
                  </a:cubicBezTo>
                  <a:cubicBezTo>
                    <a:pt x="370" y="285"/>
                    <a:pt x="368" y="285"/>
                    <a:pt x="367" y="285"/>
                  </a:cubicBezTo>
                  <a:cubicBezTo>
                    <a:pt x="366" y="285"/>
                    <a:pt x="364" y="285"/>
                    <a:pt x="363" y="286"/>
                  </a:cubicBezTo>
                  <a:cubicBezTo>
                    <a:pt x="363" y="287"/>
                    <a:pt x="361" y="289"/>
                    <a:pt x="362" y="291"/>
                  </a:cubicBezTo>
                  <a:cubicBezTo>
                    <a:pt x="362" y="292"/>
                    <a:pt x="363" y="293"/>
                    <a:pt x="364" y="294"/>
                  </a:cubicBezTo>
                  <a:cubicBezTo>
                    <a:pt x="366" y="295"/>
                    <a:pt x="370" y="296"/>
                    <a:pt x="371" y="298"/>
                  </a:cubicBezTo>
                  <a:cubicBezTo>
                    <a:pt x="372" y="299"/>
                    <a:pt x="372" y="303"/>
                    <a:pt x="373" y="304"/>
                  </a:cubicBezTo>
                  <a:cubicBezTo>
                    <a:pt x="373" y="306"/>
                    <a:pt x="376" y="309"/>
                    <a:pt x="376" y="310"/>
                  </a:cubicBezTo>
                  <a:cubicBezTo>
                    <a:pt x="377" y="311"/>
                    <a:pt x="378" y="314"/>
                    <a:pt x="379" y="315"/>
                  </a:cubicBezTo>
                  <a:cubicBezTo>
                    <a:pt x="380" y="317"/>
                    <a:pt x="381" y="322"/>
                    <a:pt x="382" y="324"/>
                  </a:cubicBezTo>
                  <a:cubicBezTo>
                    <a:pt x="382" y="326"/>
                    <a:pt x="383" y="329"/>
                    <a:pt x="384" y="331"/>
                  </a:cubicBezTo>
                  <a:cubicBezTo>
                    <a:pt x="384" y="333"/>
                    <a:pt x="384" y="338"/>
                    <a:pt x="383" y="340"/>
                  </a:cubicBezTo>
                  <a:cubicBezTo>
                    <a:pt x="382" y="342"/>
                    <a:pt x="380" y="343"/>
                    <a:pt x="379" y="344"/>
                  </a:cubicBezTo>
                  <a:cubicBezTo>
                    <a:pt x="377" y="346"/>
                    <a:pt x="375" y="348"/>
                    <a:pt x="374" y="349"/>
                  </a:cubicBezTo>
                  <a:cubicBezTo>
                    <a:pt x="373" y="349"/>
                    <a:pt x="370" y="350"/>
                    <a:pt x="369" y="350"/>
                  </a:cubicBezTo>
                  <a:cubicBezTo>
                    <a:pt x="368" y="350"/>
                    <a:pt x="366" y="348"/>
                    <a:pt x="366" y="349"/>
                  </a:cubicBezTo>
                  <a:cubicBezTo>
                    <a:pt x="364" y="349"/>
                    <a:pt x="362" y="350"/>
                    <a:pt x="361" y="350"/>
                  </a:cubicBezTo>
                  <a:cubicBezTo>
                    <a:pt x="359" y="351"/>
                    <a:pt x="357" y="354"/>
                    <a:pt x="356" y="355"/>
                  </a:cubicBezTo>
                  <a:cubicBezTo>
                    <a:pt x="355" y="356"/>
                    <a:pt x="354" y="359"/>
                    <a:pt x="353" y="360"/>
                  </a:cubicBezTo>
                  <a:cubicBezTo>
                    <a:pt x="352" y="361"/>
                    <a:pt x="349" y="363"/>
                    <a:pt x="348" y="364"/>
                  </a:cubicBezTo>
                  <a:cubicBezTo>
                    <a:pt x="347" y="366"/>
                    <a:pt x="344" y="369"/>
                    <a:pt x="343" y="371"/>
                  </a:cubicBezTo>
                  <a:cubicBezTo>
                    <a:pt x="342" y="372"/>
                    <a:pt x="339" y="373"/>
                    <a:pt x="339" y="374"/>
                  </a:cubicBezTo>
                  <a:cubicBezTo>
                    <a:pt x="338" y="376"/>
                    <a:pt x="337" y="379"/>
                    <a:pt x="336" y="380"/>
                  </a:cubicBezTo>
                  <a:cubicBezTo>
                    <a:pt x="335" y="382"/>
                    <a:pt x="335" y="386"/>
                    <a:pt x="334" y="388"/>
                  </a:cubicBezTo>
                  <a:cubicBezTo>
                    <a:pt x="333" y="389"/>
                    <a:pt x="330" y="391"/>
                    <a:pt x="329" y="392"/>
                  </a:cubicBezTo>
                  <a:cubicBezTo>
                    <a:pt x="328" y="393"/>
                    <a:pt x="326" y="397"/>
                    <a:pt x="324" y="398"/>
                  </a:cubicBezTo>
                  <a:cubicBezTo>
                    <a:pt x="323" y="398"/>
                    <a:pt x="320" y="398"/>
                    <a:pt x="319" y="399"/>
                  </a:cubicBezTo>
                  <a:cubicBezTo>
                    <a:pt x="318" y="400"/>
                    <a:pt x="316" y="402"/>
                    <a:pt x="315" y="403"/>
                  </a:cubicBezTo>
                  <a:cubicBezTo>
                    <a:pt x="313" y="404"/>
                    <a:pt x="310" y="405"/>
                    <a:pt x="309" y="406"/>
                  </a:cubicBezTo>
                  <a:cubicBezTo>
                    <a:pt x="308" y="407"/>
                    <a:pt x="306" y="409"/>
                    <a:pt x="305" y="410"/>
                  </a:cubicBezTo>
                  <a:cubicBezTo>
                    <a:pt x="304" y="411"/>
                    <a:pt x="300" y="411"/>
                    <a:pt x="298" y="411"/>
                  </a:cubicBezTo>
                  <a:cubicBezTo>
                    <a:pt x="296" y="411"/>
                    <a:pt x="293" y="412"/>
                    <a:pt x="291" y="412"/>
                  </a:cubicBezTo>
                  <a:cubicBezTo>
                    <a:pt x="290" y="412"/>
                    <a:pt x="286" y="412"/>
                    <a:pt x="285" y="412"/>
                  </a:cubicBezTo>
                  <a:cubicBezTo>
                    <a:pt x="284" y="412"/>
                    <a:pt x="281" y="413"/>
                    <a:pt x="280" y="413"/>
                  </a:cubicBezTo>
                  <a:cubicBezTo>
                    <a:pt x="279" y="413"/>
                    <a:pt x="276" y="415"/>
                    <a:pt x="275" y="415"/>
                  </a:cubicBezTo>
                  <a:cubicBezTo>
                    <a:pt x="273" y="416"/>
                    <a:pt x="268" y="418"/>
                    <a:pt x="266" y="418"/>
                  </a:cubicBezTo>
                  <a:cubicBezTo>
                    <a:pt x="264" y="419"/>
                    <a:pt x="260" y="419"/>
                    <a:pt x="259" y="419"/>
                  </a:cubicBezTo>
                  <a:cubicBezTo>
                    <a:pt x="257" y="420"/>
                    <a:pt x="255" y="421"/>
                    <a:pt x="253" y="422"/>
                  </a:cubicBezTo>
                  <a:cubicBezTo>
                    <a:pt x="252" y="423"/>
                    <a:pt x="249" y="424"/>
                    <a:pt x="247" y="425"/>
                  </a:cubicBezTo>
                  <a:cubicBezTo>
                    <a:pt x="245" y="426"/>
                    <a:pt x="241" y="427"/>
                    <a:pt x="239" y="428"/>
                  </a:cubicBezTo>
                  <a:cubicBezTo>
                    <a:pt x="239" y="429"/>
                    <a:pt x="238" y="431"/>
                    <a:pt x="237" y="432"/>
                  </a:cubicBezTo>
                  <a:cubicBezTo>
                    <a:pt x="236" y="432"/>
                    <a:pt x="233" y="433"/>
                    <a:pt x="232" y="434"/>
                  </a:cubicBezTo>
                  <a:cubicBezTo>
                    <a:pt x="231" y="434"/>
                    <a:pt x="228" y="433"/>
                    <a:pt x="227" y="433"/>
                  </a:cubicBezTo>
                  <a:cubicBezTo>
                    <a:pt x="225" y="432"/>
                    <a:pt x="223" y="431"/>
                    <a:pt x="221" y="430"/>
                  </a:cubicBezTo>
                  <a:cubicBezTo>
                    <a:pt x="220" y="430"/>
                    <a:pt x="217" y="429"/>
                    <a:pt x="216" y="428"/>
                  </a:cubicBezTo>
                  <a:cubicBezTo>
                    <a:pt x="214" y="428"/>
                    <a:pt x="212" y="425"/>
                    <a:pt x="210" y="425"/>
                  </a:cubicBezTo>
                  <a:cubicBezTo>
                    <a:pt x="209" y="424"/>
                    <a:pt x="206" y="423"/>
                    <a:pt x="204" y="422"/>
                  </a:cubicBezTo>
                  <a:cubicBezTo>
                    <a:pt x="201" y="422"/>
                    <a:pt x="195" y="422"/>
                    <a:pt x="192" y="422"/>
                  </a:cubicBezTo>
                  <a:cubicBezTo>
                    <a:pt x="188" y="422"/>
                    <a:pt x="180" y="424"/>
                    <a:pt x="176" y="424"/>
                  </a:cubicBezTo>
                  <a:cubicBezTo>
                    <a:pt x="173" y="424"/>
                    <a:pt x="168" y="425"/>
                    <a:pt x="165" y="426"/>
                  </a:cubicBezTo>
                  <a:cubicBezTo>
                    <a:pt x="161" y="426"/>
                    <a:pt x="154" y="427"/>
                    <a:pt x="151" y="428"/>
                  </a:cubicBezTo>
                  <a:cubicBezTo>
                    <a:pt x="148" y="429"/>
                    <a:pt x="143" y="432"/>
                    <a:pt x="140" y="433"/>
                  </a:cubicBezTo>
                  <a:cubicBezTo>
                    <a:pt x="138" y="433"/>
                    <a:pt x="133" y="433"/>
                    <a:pt x="130" y="434"/>
                  </a:cubicBezTo>
                  <a:cubicBezTo>
                    <a:pt x="125" y="434"/>
                    <a:pt x="116" y="436"/>
                    <a:pt x="112" y="437"/>
                  </a:cubicBezTo>
                  <a:cubicBezTo>
                    <a:pt x="110" y="438"/>
                    <a:pt x="106" y="439"/>
                    <a:pt x="104" y="440"/>
                  </a:cubicBezTo>
                  <a:cubicBezTo>
                    <a:pt x="100" y="441"/>
                    <a:pt x="92" y="445"/>
                    <a:pt x="89" y="446"/>
                  </a:cubicBezTo>
                  <a:cubicBezTo>
                    <a:pt x="85" y="448"/>
                    <a:pt x="78" y="451"/>
                    <a:pt x="75" y="453"/>
                  </a:cubicBezTo>
                  <a:cubicBezTo>
                    <a:pt x="72" y="455"/>
                    <a:pt x="67" y="458"/>
                    <a:pt x="64" y="459"/>
                  </a:cubicBezTo>
                  <a:cubicBezTo>
                    <a:pt x="62" y="460"/>
                    <a:pt x="59" y="463"/>
                    <a:pt x="57" y="464"/>
                  </a:cubicBezTo>
                  <a:cubicBezTo>
                    <a:pt x="55" y="465"/>
                    <a:pt x="52" y="467"/>
                    <a:pt x="50" y="468"/>
                  </a:cubicBezTo>
                  <a:cubicBezTo>
                    <a:pt x="49" y="469"/>
                    <a:pt x="46" y="470"/>
                    <a:pt x="45" y="472"/>
                  </a:cubicBezTo>
                  <a:cubicBezTo>
                    <a:pt x="45" y="472"/>
                    <a:pt x="45" y="474"/>
                    <a:pt x="45" y="475"/>
                  </a:cubicBezTo>
                  <a:cubicBezTo>
                    <a:pt x="46" y="477"/>
                    <a:pt x="48" y="480"/>
                    <a:pt x="49" y="482"/>
                  </a:cubicBezTo>
                  <a:cubicBezTo>
                    <a:pt x="49" y="483"/>
                    <a:pt x="49" y="485"/>
                    <a:pt x="49" y="486"/>
                  </a:cubicBezTo>
                  <a:cubicBezTo>
                    <a:pt x="50" y="487"/>
                    <a:pt x="53" y="489"/>
                    <a:pt x="52" y="491"/>
                  </a:cubicBezTo>
                  <a:cubicBezTo>
                    <a:pt x="52" y="492"/>
                    <a:pt x="50" y="494"/>
                    <a:pt x="50" y="495"/>
                  </a:cubicBezTo>
                  <a:cubicBezTo>
                    <a:pt x="50" y="496"/>
                    <a:pt x="51" y="498"/>
                    <a:pt x="51" y="499"/>
                  </a:cubicBezTo>
                  <a:cubicBezTo>
                    <a:pt x="51" y="500"/>
                    <a:pt x="49" y="503"/>
                    <a:pt x="50" y="504"/>
                  </a:cubicBezTo>
                  <a:cubicBezTo>
                    <a:pt x="51" y="505"/>
                    <a:pt x="53" y="505"/>
                    <a:pt x="54" y="505"/>
                  </a:cubicBezTo>
                  <a:cubicBezTo>
                    <a:pt x="55" y="505"/>
                    <a:pt x="59" y="504"/>
                    <a:pt x="60" y="505"/>
                  </a:cubicBezTo>
                  <a:cubicBezTo>
                    <a:pt x="60" y="505"/>
                    <a:pt x="60" y="507"/>
                    <a:pt x="60" y="508"/>
                  </a:cubicBezTo>
                  <a:cubicBezTo>
                    <a:pt x="59" y="509"/>
                    <a:pt x="59" y="511"/>
                    <a:pt x="59" y="512"/>
                  </a:cubicBezTo>
                  <a:cubicBezTo>
                    <a:pt x="59" y="513"/>
                    <a:pt x="59" y="516"/>
                    <a:pt x="60" y="517"/>
                  </a:cubicBezTo>
                  <a:cubicBezTo>
                    <a:pt x="61" y="518"/>
                    <a:pt x="64" y="519"/>
                    <a:pt x="66" y="520"/>
                  </a:cubicBezTo>
                  <a:cubicBezTo>
                    <a:pt x="68" y="520"/>
                    <a:pt x="71" y="520"/>
                    <a:pt x="73" y="521"/>
                  </a:cubicBezTo>
                  <a:cubicBezTo>
                    <a:pt x="74" y="521"/>
                    <a:pt x="76" y="523"/>
                    <a:pt x="77" y="524"/>
                  </a:cubicBezTo>
                  <a:cubicBezTo>
                    <a:pt x="77" y="525"/>
                    <a:pt x="78" y="528"/>
                    <a:pt x="78" y="529"/>
                  </a:cubicBezTo>
                  <a:cubicBezTo>
                    <a:pt x="78" y="530"/>
                    <a:pt x="80" y="532"/>
                    <a:pt x="81" y="533"/>
                  </a:cubicBezTo>
                  <a:cubicBezTo>
                    <a:pt x="81" y="534"/>
                    <a:pt x="84" y="535"/>
                    <a:pt x="85" y="536"/>
                  </a:cubicBezTo>
                  <a:cubicBezTo>
                    <a:pt x="86" y="537"/>
                    <a:pt x="86" y="540"/>
                    <a:pt x="86" y="542"/>
                  </a:cubicBezTo>
                  <a:cubicBezTo>
                    <a:pt x="87" y="543"/>
                    <a:pt x="89" y="545"/>
                    <a:pt x="89" y="546"/>
                  </a:cubicBezTo>
                  <a:cubicBezTo>
                    <a:pt x="89" y="548"/>
                    <a:pt x="88" y="551"/>
                    <a:pt x="87" y="553"/>
                  </a:cubicBezTo>
                  <a:cubicBezTo>
                    <a:pt x="86" y="555"/>
                    <a:pt x="83" y="558"/>
                    <a:pt x="81" y="560"/>
                  </a:cubicBezTo>
                  <a:cubicBezTo>
                    <a:pt x="80" y="561"/>
                    <a:pt x="77" y="562"/>
                    <a:pt x="76" y="563"/>
                  </a:cubicBezTo>
                  <a:cubicBezTo>
                    <a:pt x="75" y="564"/>
                    <a:pt x="74" y="566"/>
                    <a:pt x="73" y="567"/>
                  </a:cubicBezTo>
                  <a:cubicBezTo>
                    <a:pt x="72" y="567"/>
                    <a:pt x="69" y="568"/>
                    <a:pt x="69" y="569"/>
                  </a:cubicBezTo>
                  <a:cubicBezTo>
                    <a:pt x="68" y="570"/>
                    <a:pt x="69" y="573"/>
                    <a:pt x="68" y="575"/>
                  </a:cubicBezTo>
                  <a:cubicBezTo>
                    <a:pt x="68" y="576"/>
                    <a:pt x="68" y="578"/>
                    <a:pt x="67" y="579"/>
                  </a:cubicBezTo>
                  <a:cubicBezTo>
                    <a:pt x="66" y="580"/>
                    <a:pt x="64" y="581"/>
                    <a:pt x="63" y="582"/>
                  </a:cubicBezTo>
                  <a:cubicBezTo>
                    <a:pt x="62" y="584"/>
                    <a:pt x="62" y="586"/>
                    <a:pt x="62" y="587"/>
                  </a:cubicBezTo>
                  <a:cubicBezTo>
                    <a:pt x="62" y="588"/>
                    <a:pt x="63" y="590"/>
                    <a:pt x="63" y="590"/>
                  </a:cubicBezTo>
                  <a:cubicBezTo>
                    <a:pt x="63" y="591"/>
                    <a:pt x="62" y="593"/>
                    <a:pt x="61" y="594"/>
                  </a:cubicBezTo>
                  <a:cubicBezTo>
                    <a:pt x="61" y="595"/>
                    <a:pt x="59" y="596"/>
                    <a:pt x="59" y="596"/>
                  </a:cubicBezTo>
                  <a:cubicBezTo>
                    <a:pt x="57" y="598"/>
                    <a:pt x="52" y="599"/>
                    <a:pt x="50" y="601"/>
                  </a:cubicBezTo>
                  <a:cubicBezTo>
                    <a:pt x="49" y="602"/>
                    <a:pt x="46" y="606"/>
                    <a:pt x="45" y="607"/>
                  </a:cubicBezTo>
                  <a:cubicBezTo>
                    <a:pt x="43" y="610"/>
                    <a:pt x="38" y="614"/>
                    <a:pt x="36" y="616"/>
                  </a:cubicBezTo>
                  <a:cubicBezTo>
                    <a:pt x="35" y="618"/>
                    <a:pt x="32" y="621"/>
                    <a:pt x="31" y="623"/>
                  </a:cubicBezTo>
                  <a:cubicBezTo>
                    <a:pt x="30" y="625"/>
                    <a:pt x="27" y="629"/>
                    <a:pt x="26" y="631"/>
                  </a:cubicBezTo>
                  <a:cubicBezTo>
                    <a:pt x="23" y="635"/>
                    <a:pt x="17" y="641"/>
                    <a:pt x="14" y="644"/>
                  </a:cubicBezTo>
                  <a:cubicBezTo>
                    <a:pt x="11" y="648"/>
                    <a:pt x="4" y="654"/>
                    <a:pt x="0" y="658"/>
                  </a:cubicBezTo>
                  <a:cubicBezTo>
                    <a:pt x="9" y="701"/>
                    <a:pt x="9" y="701"/>
                    <a:pt x="9" y="701"/>
                  </a:cubicBezTo>
                  <a:cubicBezTo>
                    <a:pt x="109" y="680"/>
                    <a:pt x="109" y="680"/>
                    <a:pt x="109" y="680"/>
                  </a:cubicBezTo>
                  <a:cubicBezTo>
                    <a:pt x="274" y="642"/>
                    <a:pt x="274" y="642"/>
                    <a:pt x="274" y="642"/>
                  </a:cubicBezTo>
                  <a:cubicBezTo>
                    <a:pt x="459" y="596"/>
                    <a:pt x="459" y="596"/>
                    <a:pt x="459" y="596"/>
                  </a:cubicBezTo>
                  <a:cubicBezTo>
                    <a:pt x="552" y="571"/>
                    <a:pt x="552" y="571"/>
                    <a:pt x="552" y="571"/>
                  </a:cubicBezTo>
                  <a:cubicBezTo>
                    <a:pt x="552" y="571"/>
                    <a:pt x="552" y="571"/>
                    <a:pt x="552" y="571"/>
                  </a:cubicBezTo>
                  <a:cubicBezTo>
                    <a:pt x="552" y="571"/>
                    <a:pt x="555" y="570"/>
                    <a:pt x="557" y="570"/>
                  </a:cubicBezTo>
                  <a:cubicBezTo>
                    <a:pt x="559" y="570"/>
                    <a:pt x="561" y="571"/>
                    <a:pt x="562" y="572"/>
                  </a:cubicBezTo>
                  <a:cubicBezTo>
                    <a:pt x="564" y="573"/>
                    <a:pt x="565" y="574"/>
                    <a:pt x="565" y="576"/>
                  </a:cubicBezTo>
                  <a:cubicBezTo>
                    <a:pt x="566" y="575"/>
                    <a:pt x="567" y="575"/>
                    <a:pt x="567" y="575"/>
                  </a:cubicBezTo>
                  <a:cubicBezTo>
                    <a:pt x="568" y="575"/>
                    <a:pt x="569" y="575"/>
                    <a:pt x="570" y="576"/>
                  </a:cubicBezTo>
                  <a:cubicBezTo>
                    <a:pt x="572" y="576"/>
                    <a:pt x="574" y="578"/>
                    <a:pt x="577" y="583"/>
                  </a:cubicBezTo>
                  <a:cubicBezTo>
                    <a:pt x="578" y="584"/>
                    <a:pt x="578" y="585"/>
                    <a:pt x="579" y="587"/>
                  </a:cubicBezTo>
                  <a:cubicBezTo>
                    <a:pt x="579" y="587"/>
                    <a:pt x="579" y="588"/>
                    <a:pt x="579" y="588"/>
                  </a:cubicBezTo>
                  <a:cubicBezTo>
                    <a:pt x="580" y="588"/>
                    <a:pt x="581" y="587"/>
                    <a:pt x="582" y="587"/>
                  </a:cubicBezTo>
                  <a:cubicBezTo>
                    <a:pt x="583" y="586"/>
                    <a:pt x="586" y="586"/>
                    <a:pt x="586" y="586"/>
                  </a:cubicBezTo>
                  <a:cubicBezTo>
                    <a:pt x="587" y="586"/>
                    <a:pt x="588" y="586"/>
                    <a:pt x="589" y="587"/>
                  </a:cubicBezTo>
                  <a:cubicBezTo>
                    <a:pt x="590" y="587"/>
                    <a:pt x="592" y="588"/>
                    <a:pt x="593" y="589"/>
                  </a:cubicBezTo>
                  <a:cubicBezTo>
                    <a:pt x="593" y="589"/>
                    <a:pt x="594" y="588"/>
                    <a:pt x="595" y="588"/>
                  </a:cubicBezTo>
                  <a:cubicBezTo>
                    <a:pt x="595" y="588"/>
                    <a:pt x="596" y="589"/>
                    <a:pt x="597" y="589"/>
                  </a:cubicBezTo>
                  <a:cubicBezTo>
                    <a:pt x="599" y="589"/>
                    <a:pt x="600" y="591"/>
                    <a:pt x="600" y="592"/>
                  </a:cubicBezTo>
                  <a:cubicBezTo>
                    <a:pt x="602" y="592"/>
                    <a:pt x="605" y="592"/>
                    <a:pt x="607" y="595"/>
                  </a:cubicBezTo>
                  <a:cubicBezTo>
                    <a:pt x="607" y="597"/>
                    <a:pt x="607" y="599"/>
                    <a:pt x="607" y="600"/>
                  </a:cubicBezTo>
                  <a:cubicBezTo>
                    <a:pt x="607" y="600"/>
                    <a:pt x="607" y="600"/>
                    <a:pt x="607" y="601"/>
                  </a:cubicBezTo>
                  <a:cubicBezTo>
                    <a:pt x="611" y="602"/>
                    <a:pt x="612" y="606"/>
                    <a:pt x="613" y="609"/>
                  </a:cubicBezTo>
                  <a:cubicBezTo>
                    <a:pt x="613" y="611"/>
                    <a:pt x="613" y="612"/>
                    <a:pt x="612" y="613"/>
                  </a:cubicBezTo>
                  <a:cubicBezTo>
                    <a:pt x="612" y="614"/>
                    <a:pt x="612" y="614"/>
                    <a:pt x="612" y="614"/>
                  </a:cubicBezTo>
                  <a:cubicBezTo>
                    <a:pt x="612" y="615"/>
                    <a:pt x="613" y="615"/>
                    <a:pt x="613" y="615"/>
                  </a:cubicBezTo>
                  <a:cubicBezTo>
                    <a:pt x="613" y="615"/>
                    <a:pt x="613" y="616"/>
                    <a:pt x="614" y="616"/>
                  </a:cubicBezTo>
                  <a:cubicBezTo>
                    <a:pt x="615" y="617"/>
                    <a:pt x="616" y="618"/>
                    <a:pt x="617" y="619"/>
                  </a:cubicBezTo>
                  <a:cubicBezTo>
                    <a:pt x="618" y="621"/>
                    <a:pt x="620" y="626"/>
                    <a:pt x="619" y="629"/>
                  </a:cubicBezTo>
                  <a:cubicBezTo>
                    <a:pt x="619" y="630"/>
                    <a:pt x="619" y="631"/>
                    <a:pt x="618" y="632"/>
                  </a:cubicBezTo>
                  <a:cubicBezTo>
                    <a:pt x="619" y="632"/>
                    <a:pt x="620" y="633"/>
                    <a:pt x="621" y="634"/>
                  </a:cubicBezTo>
                  <a:cubicBezTo>
                    <a:pt x="622" y="634"/>
                    <a:pt x="623" y="636"/>
                    <a:pt x="624" y="637"/>
                  </a:cubicBezTo>
                  <a:cubicBezTo>
                    <a:pt x="624" y="637"/>
                    <a:pt x="625" y="638"/>
                    <a:pt x="625" y="638"/>
                  </a:cubicBezTo>
                  <a:cubicBezTo>
                    <a:pt x="625" y="638"/>
                    <a:pt x="625" y="639"/>
                    <a:pt x="626" y="639"/>
                  </a:cubicBezTo>
                  <a:cubicBezTo>
                    <a:pt x="626" y="640"/>
                    <a:pt x="627" y="641"/>
                    <a:pt x="628" y="642"/>
                  </a:cubicBezTo>
                  <a:cubicBezTo>
                    <a:pt x="629" y="642"/>
                    <a:pt x="630" y="643"/>
                    <a:pt x="631" y="644"/>
                  </a:cubicBezTo>
                  <a:cubicBezTo>
                    <a:pt x="631" y="644"/>
                    <a:pt x="631" y="645"/>
                    <a:pt x="631" y="645"/>
                  </a:cubicBezTo>
                  <a:cubicBezTo>
                    <a:pt x="632" y="645"/>
                    <a:pt x="632" y="645"/>
                    <a:pt x="632" y="644"/>
                  </a:cubicBezTo>
                  <a:cubicBezTo>
                    <a:pt x="633" y="644"/>
                    <a:pt x="635" y="644"/>
                    <a:pt x="636" y="644"/>
                  </a:cubicBezTo>
                  <a:cubicBezTo>
                    <a:pt x="637" y="644"/>
                    <a:pt x="639" y="644"/>
                    <a:pt x="640" y="645"/>
                  </a:cubicBezTo>
                  <a:cubicBezTo>
                    <a:pt x="641" y="646"/>
                    <a:pt x="642" y="648"/>
                    <a:pt x="643" y="649"/>
                  </a:cubicBezTo>
                  <a:cubicBezTo>
                    <a:pt x="643" y="648"/>
                    <a:pt x="645" y="648"/>
                    <a:pt x="646" y="648"/>
                  </a:cubicBezTo>
                  <a:cubicBezTo>
                    <a:pt x="646" y="648"/>
                    <a:pt x="646" y="648"/>
                    <a:pt x="647" y="648"/>
                  </a:cubicBezTo>
                  <a:cubicBezTo>
                    <a:pt x="647" y="648"/>
                    <a:pt x="648" y="648"/>
                    <a:pt x="649" y="648"/>
                  </a:cubicBezTo>
                  <a:cubicBezTo>
                    <a:pt x="650" y="647"/>
                    <a:pt x="651" y="647"/>
                    <a:pt x="653" y="647"/>
                  </a:cubicBezTo>
                  <a:cubicBezTo>
                    <a:pt x="653" y="647"/>
                    <a:pt x="653" y="647"/>
                    <a:pt x="653" y="647"/>
                  </a:cubicBezTo>
                  <a:cubicBezTo>
                    <a:pt x="653" y="647"/>
                    <a:pt x="653" y="647"/>
                    <a:pt x="653" y="647"/>
                  </a:cubicBezTo>
                  <a:cubicBezTo>
                    <a:pt x="654" y="647"/>
                    <a:pt x="656" y="647"/>
                    <a:pt x="656" y="648"/>
                  </a:cubicBezTo>
                  <a:cubicBezTo>
                    <a:pt x="657" y="648"/>
                    <a:pt x="657" y="648"/>
                    <a:pt x="657" y="648"/>
                  </a:cubicBezTo>
                  <a:cubicBezTo>
                    <a:pt x="658" y="647"/>
                    <a:pt x="660" y="647"/>
                    <a:pt x="661" y="647"/>
                  </a:cubicBezTo>
                  <a:cubicBezTo>
                    <a:pt x="662" y="647"/>
                    <a:pt x="664" y="647"/>
                    <a:pt x="664" y="648"/>
                  </a:cubicBezTo>
                  <a:cubicBezTo>
                    <a:pt x="666" y="649"/>
                    <a:pt x="667" y="651"/>
                    <a:pt x="668" y="652"/>
                  </a:cubicBezTo>
                  <a:cubicBezTo>
                    <a:pt x="668" y="652"/>
                    <a:pt x="669" y="653"/>
                    <a:pt x="670" y="653"/>
                  </a:cubicBezTo>
                  <a:cubicBezTo>
                    <a:pt x="671" y="654"/>
                    <a:pt x="671" y="654"/>
                    <a:pt x="673" y="657"/>
                  </a:cubicBezTo>
                  <a:cubicBezTo>
                    <a:pt x="681" y="659"/>
                    <a:pt x="681" y="659"/>
                    <a:pt x="681" y="659"/>
                  </a:cubicBezTo>
                  <a:cubicBezTo>
                    <a:pt x="677" y="663"/>
                    <a:pt x="677" y="663"/>
                    <a:pt x="677" y="663"/>
                  </a:cubicBezTo>
                  <a:cubicBezTo>
                    <a:pt x="787" y="695"/>
                    <a:pt x="787" y="695"/>
                    <a:pt x="787" y="695"/>
                  </a:cubicBezTo>
                  <a:cubicBezTo>
                    <a:pt x="789" y="709"/>
                    <a:pt x="789" y="709"/>
                    <a:pt x="789" y="709"/>
                  </a:cubicBezTo>
                  <a:cubicBezTo>
                    <a:pt x="786" y="725"/>
                    <a:pt x="786" y="725"/>
                    <a:pt x="786" y="725"/>
                  </a:cubicBezTo>
                  <a:cubicBezTo>
                    <a:pt x="784" y="752"/>
                    <a:pt x="784" y="752"/>
                    <a:pt x="784" y="752"/>
                  </a:cubicBezTo>
                  <a:cubicBezTo>
                    <a:pt x="785" y="752"/>
                    <a:pt x="785" y="753"/>
                    <a:pt x="785" y="754"/>
                  </a:cubicBezTo>
                  <a:cubicBezTo>
                    <a:pt x="786" y="754"/>
                    <a:pt x="787" y="756"/>
                    <a:pt x="787" y="756"/>
                  </a:cubicBezTo>
                  <a:cubicBezTo>
                    <a:pt x="787" y="757"/>
                    <a:pt x="787" y="759"/>
                    <a:pt x="787" y="759"/>
                  </a:cubicBezTo>
                  <a:cubicBezTo>
                    <a:pt x="787" y="761"/>
                    <a:pt x="786" y="763"/>
                    <a:pt x="787" y="764"/>
                  </a:cubicBezTo>
                  <a:cubicBezTo>
                    <a:pt x="787" y="764"/>
                    <a:pt x="789" y="765"/>
                    <a:pt x="790" y="765"/>
                  </a:cubicBezTo>
                  <a:cubicBezTo>
                    <a:pt x="790" y="766"/>
                    <a:pt x="792" y="765"/>
                    <a:pt x="793" y="766"/>
                  </a:cubicBezTo>
                  <a:cubicBezTo>
                    <a:pt x="793" y="766"/>
                    <a:pt x="794" y="769"/>
                    <a:pt x="794" y="769"/>
                  </a:cubicBezTo>
                  <a:cubicBezTo>
                    <a:pt x="794" y="770"/>
                    <a:pt x="794" y="771"/>
                    <a:pt x="794" y="772"/>
                  </a:cubicBezTo>
                  <a:cubicBezTo>
                    <a:pt x="795" y="772"/>
                    <a:pt x="796" y="771"/>
                    <a:pt x="797" y="771"/>
                  </a:cubicBezTo>
                  <a:cubicBezTo>
                    <a:pt x="798" y="771"/>
                    <a:pt x="798" y="769"/>
                    <a:pt x="799" y="769"/>
                  </a:cubicBezTo>
                  <a:cubicBezTo>
                    <a:pt x="800" y="768"/>
                    <a:pt x="801" y="768"/>
                    <a:pt x="801" y="769"/>
                  </a:cubicBezTo>
                  <a:cubicBezTo>
                    <a:pt x="802" y="769"/>
                    <a:pt x="802" y="771"/>
                    <a:pt x="802" y="772"/>
                  </a:cubicBezTo>
                  <a:cubicBezTo>
                    <a:pt x="803" y="772"/>
                    <a:pt x="805" y="774"/>
                    <a:pt x="806" y="774"/>
                  </a:cubicBezTo>
                  <a:cubicBezTo>
                    <a:pt x="807" y="773"/>
                    <a:pt x="808" y="771"/>
                    <a:pt x="809" y="770"/>
                  </a:cubicBezTo>
                  <a:cubicBezTo>
                    <a:pt x="810" y="770"/>
                    <a:pt x="811" y="768"/>
                    <a:pt x="812" y="767"/>
                  </a:cubicBezTo>
                  <a:cubicBezTo>
                    <a:pt x="813" y="766"/>
                    <a:pt x="816" y="763"/>
                    <a:pt x="817" y="762"/>
                  </a:cubicBezTo>
                  <a:cubicBezTo>
                    <a:pt x="819" y="761"/>
                    <a:pt x="823" y="760"/>
                    <a:pt x="825" y="759"/>
                  </a:cubicBezTo>
                  <a:cubicBezTo>
                    <a:pt x="828" y="758"/>
                    <a:pt x="835" y="757"/>
                    <a:pt x="838" y="756"/>
                  </a:cubicBezTo>
                  <a:cubicBezTo>
                    <a:pt x="842" y="755"/>
                    <a:pt x="850" y="753"/>
                    <a:pt x="853" y="752"/>
                  </a:cubicBezTo>
                  <a:cubicBezTo>
                    <a:pt x="857" y="750"/>
                    <a:pt x="863" y="746"/>
                    <a:pt x="866" y="744"/>
                  </a:cubicBezTo>
                  <a:cubicBezTo>
                    <a:pt x="868" y="743"/>
                    <a:pt x="870" y="740"/>
                    <a:pt x="872" y="739"/>
                  </a:cubicBezTo>
                  <a:cubicBezTo>
                    <a:pt x="873" y="738"/>
                    <a:pt x="875" y="735"/>
                    <a:pt x="877" y="735"/>
                  </a:cubicBezTo>
                  <a:cubicBezTo>
                    <a:pt x="878" y="735"/>
                    <a:pt x="879" y="736"/>
                    <a:pt x="879" y="737"/>
                  </a:cubicBezTo>
                  <a:cubicBezTo>
                    <a:pt x="880" y="737"/>
                    <a:pt x="879" y="738"/>
                    <a:pt x="880" y="739"/>
                  </a:cubicBezTo>
                  <a:cubicBezTo>
                    <a:pt x="881" y="739"/>
                    <a:pt x="883" y="738"/>
                    <a:pt x="883" y="738"/>
                  </a:cubicBezTo>
                  <a:cubicBezTo>
                    <a:pt x="886" y="737"/>
                    <a:pt x="890" y="735"/>
                    <a:pt x="892" y="734"/>
                  </a:cubicBezTo>
                  <a:cubicBezTo>
                    <a:pt x="895" y="732"/>
                    <a:pt x="900" y="728"/>
                    <a:pt x="902" y="726"/>
                  </a:cubicBezTo>
                  <a:cubicBezTo>
                    <a:pt x="905" y="724"/>
                    <a:pt x="911" y="719"/>
                    <a:pt x="914" y="717"/>
                  </a:cubicBezTo>
                  <a:cubicBezTo>
                    <a:pt x="917" y="714"/>
                    <a:pt x="923" y="709"/>
                    <a:pt x="926" y="706"/>
                  </a:cubicBezTo>
                  <a:cubicBezTo>
                    <a:pt x="929" y="704"/>
                    <a:pt x="936" y="699"/>
                    <a:pt x="939" y="697"/>
                  </a:cubicBezTo>
                  <a:cubicBezTo>
                    <a:pt x="944" y="693"/>
                    <a:pt x="954" y="686"/>
                    <a:pt x="958" y="683"/>
                  </a:cubicBezTo>
                  <a:cubicBezTo>
                    <a:pt x="962" y="680"/>
                    <a:pt x="968" y="675"/>
                    <a:pt x="971" y="672"/>
                  </a:cubicBezTo>
                  <a:cubicBezTo>
                    <a:pt x="977" y="667"/>
                    <a:pt x="989" y="657"/>
                    <a:pt x="995" y="651"/>
                  </a:cubicBezTo>
                  <a:cubicBezTo>
                    <a:pt x="998" y="648"/>
                    <a:pt x="1005" y="641"/>
                    <a:pt x="1009" y="638"/>
                  </a:cubicBezTo>
                  <a:cubicBezTo>
                    <a:pt x="1011" y="636"/>
                    <a:pt x="1017" y="632"/>
                    <a:pt x="1020" y="630"/>
                  </a:cubicBezTo>
                  <a:cubicBezTo>
                    <a:pt x="1022" y="628"/>
                    <a:pt x="1027" y="623"/>
                    <a:pt x="1029" y="621"/>
                  </a:cubicBezTo>
                  <a:cubicBezTo>
                    <a:pt x="1031" y="619"/>
                    <a:pt x="1034" y="616"/>
                    <a:pt x="1036" y="615"/>
                  </a:cubicBezTo>
                  <a:cubicBezTo>
                    <a:pt x="1037" y="614"/>
                    <a:pt x="1039" y="613"/>
                    <a:pt x="1039" y="612"/>
                  </a:cubicBezTo>
                  <a:cubicBezTo>
                    <a:pt x="1040" y="611"/>
                    <a:pt x="1040" y="608"/>
                    <a:pt x="1040" y="608"/>
                  </a:cubicBezTo>
                  <a:cubicBezTo>
                    <a:pt x="1039" y="607"/>
                    <a:pt x="1037" y="606"/>
                    <a:pt x="1036" y="6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995988" y="2614613"/>
              <a:ext cx="193675" cy="195263"/>
            </a:xfrm>
            <a:custGeom>
              <a:avLst/>
              <a:gdLst>
                <a:gd name="T0" fmla="*/ 41 w 229"/>
                <a:gd name="T1" fmla="*/ 191 h 231"/>
                <a:gd name="T2" fmla="*/ 27 w 229"/>
                <a:gd name="T3" fmla="*/ 229 h 231"/>
                <a:gd name="T4" fmla="*/ 29 w 229"/>
                <a:gd name="T5" fmla="*/ 230 h 231"/>
                <a:gd name="T6" fmla="*/ 33 w 229"/>
                <a:gd name="T7" fmla="*/ 230 h 231"/>
                <a:gd name="T8" fmla="*/ 38 w 229"/>
                <a:gd name="T9" fmla="*/ 226 h 231"/>
                <a:gd name="T10" fmla="*/ 41 w 229"/>
                <a:gd name="T11" fmla="*/ 220 h 231"/>
                <a:gd name="T12" fmla="*/ 45 w 229"/>
                <a:gd name="T13" fmla="*/ 217 h 231"/>
                <a:gd name="T14" fmla="*/ 50 w 229"/>
                <a:gd name="T15" fmla="*/ 214 h 231"/>
                <a:gd name="T16" fmla="*/ 52 w 229"/>
                <a:gd name="T17" fmla="*/ 208 h 231"/>
                <a:gd name="T18" fmla="*/ 58 w 229"/>
                <a:gd name="T19" fmla="*/ 203 h 231"/>
                <a:gd name="T20" fmla="*/ 66 w 229"/>
                <a:gd name="T21" fmla="*/ 199 h 231"/>
                <a:gd name="T22" fmla="*/ 72 w 229"/>
                <a:gd name="T23" fmla="*/ 191 h 231"/>
                <a:gd name="T24" fmla="*/ 80 w 229"/>
                <a:gd name="T25" fmla="*/ 190 h 231"/>
                <a:gd name="T26" fmla="*/ 83 w 229"/>
                <a:gd name="T27" fmla="*/ 187 h 231"/>
                <a:gd name="T28" fmla="*/ 87 w 229"/>
                <a:gd name="T29" fmla="*/ 177 h 231"/>
                <a:gd name="T30" fmla="*/ 95 w 229"/>
                <a:gd name="T31" fmla="*/ 174 h 231"/>
                <a:gd name="T32" fmla="*/ 99 w 229"/>
                <a:gd name="T33" fmla="*/ 166 h 231"/>
                <a:gd name="T34" fmla="*/ 103 w 229"/>
                <a:gd name="T35" fmla="*/ 158 h 231"/>
                <a:gd name="T36" fmla="*/ 107 w 229"/>
                <a:gd name="T37" fmla="*/ 165 h 231"/>
                <a:gd name="T38" fmla="*/ 113 w 229"/>
                <a:gd name="T39" fmla="*/ 161 h 231"/>
                <a:gd name="T40" fmla="*/ 120 w 229"/>
                <a:gd name="T41" fmla="*/ 157 h 231"/>
                <a:gd name="T42" fmla="*/ 128 w 229"/>
                <a:gd name="T43" fmla="*/ 158 h 231"/>
                <a:gd name="T44" fmla="*/ 131 w 229"/>
                <a:gd name="T45" fmla="*/ 160 h 231"/>
                <a:gd name="T46" fmla="*/ 136 w 229"/>
                <a:gd name="T47" fmla="*/ 152 h 231"/>
                <a:gd name="T48" fmla="*/ 144 w 229"/>
                <a:gd name="T49" fmla="*/ 150 h 231"/>
                <a:gd name="T50" fmla="*/ 151 w 229"/>
                <a:gd name="T51" fmla="*/ 151 h 231"/>
                <a:gd name="T52" fmla="*/ 154 w 229"/>
                <a:gd name="T53" fmla="*/ 148 h 231"/>
                <a:gd name="T54" fmla="*/ 160 w 229"/>
                <a:gd name="T55" fmla="*/ 142 h 231"/>
                <a:gd name="T56" fmla="*/ 167 w 229"/>
                <a:gd name="T57" fmla="*/ 142 h 231"/>
                <a:gd name="T58" fmla="*/ 170 w 229"/>
                <a:gd name="T59" fmla="*/ 144 h 231"/>
                <a:gd name="T60" fmla="*/ 174 w 229"/>
                <a:gd name="T61" fmla="*/ 138 h 231"/>
                <a:gd name="T62" fmla="*/ 181 w 229"/>
                <a:gd name="T63" fmla="*/ 136 h 231"/>
                <a:gd name="T64" fmla="*/ 186 w 229"/>
                <a:gd name="T65" fmla="*/ 131 h 231"/>
                <a:gd name="T66" fmla="*/ 189 w 229"/>
                <a:gd name="T67" fmla="*/ 127 h 231"/>
                <a:gd name="T68" fmla="*/ 193 w 229"/>
                <a:gd name="T69" fmla="*/ 125 h 231"/>
                <a:gd name="T70" fmla="*/ 199 w 229"/>
                <a:gd name="T71" fmla="*/ 128 h 231"/>
                <a:gd name="T72" fmla="*/ 203 w 229"/>
                <a:gd name="T73" fmla="*/ 123 h 231"/>
                <a:gd name="T74" fmla="*/ 212 w 229"/>
                <a:gd name="T75" fmla="*/ 120 h 231"/>
                <a:gd name="T76" fmla="*/ 220 w 229"/>
                <a:gd name="T77" fmla="*/ 114 h 231"/>
                <a:gd name="T78" fmla="*/ 226 w 229"/>
                <a:gd name="T79" fmla="*/ 114 h 231"/>
                <a:gd name="T80" fmla="*/ 229 w 229"/>
                <a:gd name="T81" fmla="*/ 106 h 231"/>
                <a:gd name="T82" fmla="*/ 228 w 229"/>
                <a:gd name="T83" fmla="*/ 91 h 231"/>
                <a:gd name="T84" fmla="*/ 199 w 229"/>
                <a:gd name="T85" fmla="*/ 1 h 231"/>
                <a:gd name="T86" fmla="*/ 107 w 229"/>
                <a:gd name="T87" fmla="*/ 27 h 231"/>
                <a:gd name="T88" fmla="*/ 90 w 229"/>
                <a:gd name="T89" fmla="*/ 36 h 231"/>
                <a:gd name="T90" fmla="*/ 72 w 229"/>
                <a:gd name="T91" fmla="*/ 34 h 231"/>
                <a:gd name="T92" fmla="*/ 26 w 229"/>
                <a:gd name="T93" fmla="*/ 17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231">
                  <a:moveTo>
                    <a:pt x="26" y="176"/>
                  </a:moveTo>
                  <a:cubicBezTo>
                    <a:pt x="41" y="191"/>
                    <a:pt x="41" y="191"/>
                    <a:pt x="41" y="191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6" y="230"/>
                    <a:pt x="26" y="230"/>
                    <a:pt x="26" y="230"/>
                  </a:cubicBezTo>
                  <a:cubicBezTo>
                    <a:pt x="27" y="230"/>
                    <a:pt x="28" y="230"/>
                    <a:pt x="29" y="230"/>
                  </a:cubicBezTo>
                  <a:cubicBezTo>
                    <a:pt x="29" y="230"/>
                    <a:pt x="30" y="231"/>
                    <a:pt x="31" y="231"/>
                  </a:cubicBezTo>
                  <a:cubicBezTo>
                    <a:pt x="31" y="231"/>
                    <a:pt x="32" y="230"/>
                    <a:pt x="33" y="230"/>
                  </a:cubicBezTo>
                  <a:cubicBezTo>
                    <a:pt x="33" y="229"/>
                    <a:pt x="34" y="227"/>
                    <a:pt x="35" y="227"/>
                  </a:cubicBezTo>
                  <a:cubicBezTo>
                    <a:pt x="35" y="226"/>
                    <a:pt x="37" y="227"/>
                    <a:pt x="38" y="226"/>
                  </a:cubicBezTo>
                  <a:cubicBezTo>
                    <a:pt x="38" y="226"/>
                    <a:pt x="39" y="224"/>
                    <a:pt x="39" y="224"/>
                  </a:cubicBezTo>
                  <a:cubicBezTo>
                    <a:pt x="39" y="223"/>
                    <a:pt x="40" y="221"/>
                    <a:pt x="41" y="220"/>
                  </a:cubicBezTo>
                  <a:cubicBezTo>
                    <a:pt x="41" y="220"/>
                    <a:pt x="43" y="221"/>
                    <a:pt x="44" y="220"/>
                  </a:cubicBezTo>
                  <a:cubicBezTo>
                    <a:pt x="44" y="220"/>
                    <a:pt x="44" y="217"/>
                    <a:pt x="45" y="217"/>
                  </a:cubicBezTo>
                  <a:cubicBezTo>
                    <a:pt x="45" y="216"/>
                    <a:pt x="46" y="217"/>
                    <a:pt x="47" y="217"/>
                  </a:cubicBezTo>
                  <a:cubicBezTo>
                    <a:pt x="48" y="216"/>
                    <a:pt x="49" y="215"/>
                    <a:pt x="50" y="214"/>
                  </a:cubicBezTo>
                  <a:cubicBezTo>
                    <a:pt x="50" y="214"/>
                    <a:pt x="50" y="211"/>
                    <a:pt x="50" y="211"/>
                  </a:cubicBezTo>
                  <a:cubicBezTo>
                    <a:pt x="51" y="210"/>
                    <a:pt x="52" y="209"/>
                    <a:pt x="52" y="208"/>
                  </a:cubicBezTo>
                  <a:cubicBezTo>
                    <a:pt x="53" y="207"/>
                    <a:pt x="54" y="205"/>
                    <a:pt x="55" y="204"/>
                  </a:cubicBezTo>
                  <a:cubicBezTo>
                    <a:pt x="56" y="204"/>
                    <a:pt x="57" y="203"/>
                    <a:pt x="58" y="203"/>
                  </a:cubicBezTo>
                  <a:cubicBezTo>
                    <a:pt x="60" y="202"/>
                    <a:pt x="62" y="199"/>
                    <a:pt x="63" y="198"/>
                  </a:cubicBezTo>
                  <a:cubicBezTo>
                    <a:pt x="64" y="198"/>
                    <a:pt x="66" y="199"/>
                    <a:pt x="66" y="199"/>
                  </a:cubicBezTo>
                  <a:cubicBezTo>
                    <a:pt x="67" y="198"/>
                    <a:pt x="68" y="196"/>
                    <a:pt x="69" y="195"/>
                  </a:cubicBezTo>
                  <a:cubicBezTo>
                    <a:pt x="70" y="194"/>
                    <a:pt x="71" y="192"/>
                    <a:pt x="72" y="191"/>
                  </a:cubicBezTo>
                  <a:cubicBezTo>
                    <a:pt x="73" y="190"/>
                    <a:pt x="75" y="189"/>
                    <a:pt x="76" y="189"/>
                  </a:cubicBezTo>
                  <a:cubicBezTo>
                    <a:pt x="77" y="189"/>
                    <a:pt x="79" y="191"/>
                    <a:pt x="80" y="190"/>
                  </a:cubicBezTo>
                  <a:cubicBezTo>
                    <a:pt x="81" y="190"/>
                    <a:pt x="83" y="190"/>
                    <a:pt x="83" y="189"/>
                  </a:cubicBezTo>
                  <a:cubicBezTo>
                    <a:pt x="84" y="189"/>
                    <a:pt x="83" y="187"/>
                    <a:pt x="83" y="187"/>
                  </a:cubicBezTo>
                  <a:cubicBezTo>
                    <a:pt x="83" y="185"/>
                    <a:pt x="85" y="183"/>
                    <a:pt x="85" y="182"/>
                  </a:cubicBezTo>
                  <a:cubicBezTo>
                    <a:pt x="86" y="181"/>
                    <a:pt x="86" y="178"/>
                    <a:pt x="87" y="177"/>
                  </a:cubicBezTo>
                  <a:cubicBezTo>
                    <a:pt x="88" y="176"/>
                    <a:pt x="91" y="177"/>
                    <a:pt x="92" y="177"/>
                  </a:cubicBezTo>
                  <a:cubicBezTo>
                    <a:pt x="93" y="177"/>
                    <a:pt x="95" y="175"/>
                    <a:pt x="95" y="174"/>
                  </a:cubicBezTo>
                  <a:cubicBezTo>
                    <a:pt x="96" y="173"/>
                    <a:pt x="95" y="170"/>
                    <a:pt x="96" y="169"/>
                  </a:cubicBezTo>
                  <a:cubicBezTo>
                    <a:pt x="96" y="168"/>
                    <a:pt x="99" y="167"/>
                    <a:pt x="99" y="166"/>
                  </a:cubicBezTo>
                  <a:cubicBezTo>
                    <a:pt x="100" y="165"/>
                    <a:pt x="99" y="162"/>
                    <a:pt x="100" y="161"/>
                  </a:cubicBezTo>
                  <a:cubicBezTo>
                    <a:pt x="100" y="160"/>
                    <a:pt x="102" y="158"/>
                    <a:pt x="103" y="158"/>
                  </a:cubicBezTo>
                  <a:cubicBezTo>
                    <a:pt x="104" y="158"/>
                    <a:pt x="105" y="161"/>
                    <a:pt x="106" y="162"/>
                  </a:cubicBezTo>
                  <a:cubicBezTo>
                    <a:pt x="106" y="163"/>
                    <a:pt x="106" y="165"/>
                    <a:pt x="107" y="165"/>
                  </a:cubicBezTo>
                  <a:cubicBezTo>
                    <a:pt x="107" y="166"/>
                    <a:pt x="109" y="165"/>
                    <a:pt x="109" y="165"/>
                  </a:cubicBezTo>
                  <a:cubicBezTo>
                    <a:pt x="111" y="164"/>
                    <a:pt x="112" y="162"/>
                    <a:pt x="113" y="161"/>
                  </a:cubicBezTo>
                  <a:cubicBezTo>
                    <a:pt x="114" y="161"/>
                    <a:pt x="116" y="160"/>
                    <a:pt x="117" y="160"/>
                  </a:cubicBezTo>
                  <a:cubicBezTo>
                    <a:pt x="118" y="159"/>
                    <a:pt x="119" y="157"/>
                    <a:pt x="120" y="157"/>
                  </a:cubicBezTo>
                  <a:cubicBezTo>
                    <a:pt x="121" y="157"/>
                    <a:pt x="123" y="156"/>
                    <a:pt x="124" y="156"/>
                  </a:cubicBezTo>
                  <a:cubicBezTo>
                    <a:pt x="125" y="156"/>
                    <a:pt x="127" y="157"/>
                    <a:pt x="128" y="158"/>
                  </a:cubicBezTo>
                  <a:cubicBezTo>
                    <a:pt x="128" y="158"/>
                    <a:pt x="128" y="159"/>
                    <a:pt x="129" y="160"/>
                  </a:cubicBezTo>
                  <a:cubicBezTo>
                    <a:pt x="129" y="160"/>
                    <a:pt x="131" y="160"/>
                    <a:pt x="131" y="160"/>
                  </a:cubicBezTo>
                  <a:cubicBezTo>
                    <a:pt x="132" y="159"/>
                    <a:pt x="132" y="156"/>
                    <a:pt x="133" y="155"/>
                  </a:cubicBezTo>
                  <a:cubicBezTo>
                    <a:pt x="133" y="154"/>
                    <a:pt x="135" y="153"/>
                    <a:pt x="136" y="152"/>
                  </a:cubicBezTo>
                  <a:cubicBezTo>
                    <a:pt x="137" y="151"/>
                    <a:pt x="139" y="150"/>
                    <a:pt x="140" y="149"/>
                  </a:cubicBezTo>
                  <a:cubicBezTo>
                    <a:pt x="141" y="149"/>
                    <a:pt x="143" y="149"/>
                    <a:pt x="144" y="150"/>
                  </a:cubicBezTo>
                  <a:cubicBezTo>
                    <a:pt x="145" y="150"/>
                    <a:pt x="147" y="152"/>
                    <a:pt x="148" y="152"/>
                  </a:cubicBezTo>
                  <a:cubicBezTo>
                    <a:pt x="149" y="152"/>
                    <a:pt x="150" y="152"/>
                    <a:pt x="151" y="151"/>
                  </a:cubicBezTo>
                  <a:cubicBezTo>
                    <a:pt x="151" y="150"/>
                    <a:pt x="151" y="149"/>
                    <a:pt x="151" y="148"/>
                  </a:cubicBezTo>
                  <a:cubicBezTo>
                    <a:pt x="152" y="148"/>
                    <a:pt x="153" y="148"/>
                    <a:pt x="154" y="148"/>
                  </a:cubicBezTo>
                  <a:cubicBezTo>
                    <a:pt x="155" y="147"/>
                    <a:pt x="158" y="146"/>
                    <a:pt x="159" y="145"/>
                  </a:cubicBezTo>
                  <a:cubicBezTo>
                    <a:pt x="159" y="144"/>
                    <a:pt x="160" y="143"/>
                    <a:pt x="160" y="142"/>
                  </a:cubicBezTo>
                  <a:cubicBezTo>
                    <a:pt x="161" y="141"/>
                    <a:pt x="164" y="141"/>
                    <a:pt x="165" y="141"/>
                  </a:cubicBezTo>
                  <a:cubicBezTo>
                    <a:pt x="165" y="141"/>
                    <a:pt x="167" y="142"/>
                    <a:pt x="167" y="142"/>
                  </a:cubicBezTo>
                  <a:cubicBezTo>
                    <a:pt x="168" y="143"/>
                    <a:pt x="167" y="144"/>
                    <a:pt x="168" y="145"/>
                  </a:cubicBezTo>
                  <a:cubicBezTo>
                    <a:pt x="168" y="145"/>
                    <a:pt x="169" y="144"/>
                    <a:pt x="170" y="144"/>
                  </a:cubicBezTo>
                  <a:cubicBezTo>
                    <a:pt x="171" y="143"/>
                    <a:pt x="171" y="142"/>
                    <a:pt x="172" y="141"/>
                  </a:cubicBezTo>
                  <a:cubicBezTo>
                    <a:pt x="173" y="140"/>
                    <a:pt x="173" y="138"/>
                    <a:pt x="174" y="138"/>
                  </a:cubicBezTo>
                  <a:cubicBezTo>
                    <a:pt x="175" y="137"/>
                    <a:pt x="176" y="138"/>
                    <a:pt x="177" y="138"/>
                  </a:cubicBezTo>
                  <a:cubicBezTo>
                    <a:pt x="178" y="138"/>
                    <a:pt x="180" y="137"/>
                    <a:pt x="181" y="136"/>
                  </a:cubicBezTo>
                  <a:cubicBezTo>
                    <a:pt x="182" y="136"/>
                    <a:pt x="183" y="133"/>
                    <a:pt x="184" y="132"/>
                  </a:cubicBezTo>
                  <a:cubicBezTo>
                    <a:pt x="184" y="132"/>
                    <a:pt x="186" y="132"/>
                    <a:pt x="186" y="131"/>
                  </a:cubicBezTo>
                  <a:cubicBezTo>
                    <a:pt x="187" y="131"/>
                    <a:pt x="189" y="131"/>
                    <a:pt x="190" y="131"/>
                  </a:cubicBezTo>
                  <a:cubicBezTo>
                    <a:pt x="190" y="130"/>
                    <a:pt x="189" y="128"/>
                    <a:pt x="189" y="127"/>
                  </a:cubicBezTo>
                  <a:cubicBezTo>
                    <a:pt x="189" y="127"/>
                    <a:pt x="190" y="125"/>
                    <a:pt x="191" y="125"/>
                  </a:cubicBezTo>
                  <a:cubicBezTo>
                    <a:pt x="192" y="125"/>
                    <a:pt x="193" y="125"/>
                    <a:pt x="193" y="125"/>
                  </a:cubicBezTo>
                  <a:cubicBezTo>
                    <a:pt x="194" y="126"/>
                    <a:pt x="194" y="127"/>
                    <a:pt x="195" y="127"/>
                  </a:cubicBezTo>
                  <a:cubicBezTo>
                    <a:pt x="196" y="128"/>
                    <a:pt x="198" y="128"/>
                    <a:pt x="199" y="128"/>
                  </a:cubicBezTo>
                  <a:cubicBezTo>
                    <a:pt x="200" y="127"/>
                    <a:pt x="201" y="127"/>
                    <a:pt x="201" y="126"/>
                  </a:cubicBezTo>
                  <a:cubicBezTo>
                    <a:pt x="202" y="126"/>
                    <a:pt x="202" y="123"/>
                    <a:pt x="203" y="123"/>
                  </a:cubicBezTo>
                  <a:cubicBezTo>
                    <a:pt x="204" y="122"/>
                    <a:pt x="206" y="120"/>
                    <a:pt x="207" y="120"/>
                  </a:cubicBezTo>
                  <a:cubicBezTo>
                    <a:pt x="208" y="119"/>
                    <a:pt x="211" y="120"/>
                    <a:pt x="212" y="120"/>
                  </a:cubicBezTo>
                  <a:cubicBezTo>
                    <a:pt x="213" y="120"/>
                    <a:pt x="214" y="118"/>
                    <a:pt x="215" y="118"/>
                  </a:cubicBezTo>
                  <a:cubicBezTo>
                    <a:pt x="216" y="117"/>
                    <a:pt x="219" y="115"/>
                    <a:pt x="220" y="114"/>
                  </a:cubicBezTo>
                  <a:cubicBezTo>
                    <a:pt x="221" y="114"/>
                    <a:pt x="223" y="113"/>
                    <a:pt x="224" y="113"/>
                  </a:cubicBezTo>
                  <a:cubicBezTo>
                    <a:pt x="225" y="113"/>
                    <a:pt x="226" y="113"/>
                    <a:pt x="226" y="114"/>
                  </a:cubicBezTo>
                  <a:cubicBezTo>
                    <a:pt x="229" y="109"/>
                    <a:pt x="229" y="109"/>
                    <a:pt x="229" y="109"/>
                  </a:cubicBezTo>
                  <a:cubicBezTo>
                    <a:pt x="229" y="106"/>
                    <a:pt x="229" y="106"/>
                    <a:pt x="229" y="106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8" y="91"/>
                    <a:pt x="228" y="91"/>
                    <a:pt x="228" y="91"/>
                  </a:cubicBezTo>
                  <a:cubicBezTo>
                    <a:pt x="215" y="45"/>
                    <a:pt x="215" y="45"/>
                    <a:pt x="215" y="45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26" y="17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88038" y="2178050"/>
              <a:ext cx="195262" cy="369888"/>
            </a:xfrm>
            <a:custGeom>
              <a:avLst/>
              <a:gdLst>
                <a:gd name="T0" fmla="*/ 2 w 231"/>
                <a:gd name="T1" fmla="*/ 71 h 438"/>
                <a:gd name="T2" fmla="*/ 5 w 231"/>
                <a:gd name="T3" fmla="*/ 81 h 438"/>
                <a:gd name="T4" fmla="*/ 3 w 231"/>
                <a:gd name="T5" fmla="*/ 92 h 438"/>
                <a:gd name="T6" fmla="*/ 12 w 231"/>
                <a:gd name="T7" fmla="*/ 102 h 438"/>
                <a:gd name="T8" fmla="*/ 12 w 231"/>
                <a:gd name="T9" fmla="*/ 113 h 438"/>
                <a:gd name="T10" fmla="*/ 14 w 231"/>
                <a:gd name="T11" fmla="*/ 128 h 438"/>
                <a:gd name="T12" fmla="*/ 18 w 231"/>
                <a:gd name="T13" fmla="*/ 136 h 438"/>
                <a:gd name="T14" fmla="*/ 27 w 231"/>
                <a:gd name="T15" fmla="*/ 144 h 438"/>
                <a:gd name="T16" fmla="*/ 30 w 231"/>
                <a:gd name="T17" fmla="*/ 150 h 438"/>
                <a:gd name="T18" fmla="*/ 34 w 231"/>
                <a:gd name="T19" fmla="*/ 170 h 438"/>
                <a:gd name="T20" fmla="*/ 34 w 231"/>
                <a:gd name="T21" fmla="*/ 180 h 438"/>
                <a:gd name="T22" fmla="*/ 40 w 231"/>
                <a:gd name="T23" fmla="*/ 187 h 438"/>
                <a:gd name="T24" fmla="*/ 34 w 231"/>
                <a:gd name="T25" fmla="*/ 202 h 438"/>
                <a:gd name="T26" fmla="*/ 34 w 231"/>
                <a:gd name="T27" fmla="*/ 214 h 438"/>
                <a:gd name="T28" fmla="*/ 36 w 231"/>
                <a:gd name="T29" fmla="*/ 221 h 438"/>
                <a:gd name="T30" fmla="*/ 35 w 231"/>
                <a:gd name="T31" fmla="*/ 228 h 438"/>
                <a:gd name="T32" fmla="*/ 43 w 231"/>
                <a:gd name="T33" fmla="*/ 241 h 438"/>
                <a:gd name="T34" fmla="*/ 44 w 231"/>
                <a:gd name="T35" fmla="*/ 248 h 438"/>
                <a:gd name="T36" fmla="*/ 50 w 231"/>
                <a:gd name="T37" fmla="*/ 253 h 438"/>
                <a:gd name="T38" fmla="*/ 53 w 231"/>
                <a:gd name="T39" fmla="*/ 266 h 438"/>
                <a:gd name="T40" fmla="*/ 60 w 231"/>
                <a:gd name="T41" fmla="*/ 284 h 438"/>
                <a:gd name="T42" fmla="*/ 57 w 231"/>
                <a:gd name="T43" fmla="*/ 296 h 438"/>
                <a:gd name="T44" fmla="*/ 68 w 231"/>
                <a:gd name="T45" fmla="*/ 293 h 438"/>
                <a:gd name="T46" fmla="*/ 77 w 231"/>
                <a:gd name="T47" fmla="*/ 299 h 438"/>
                <a:gd name="T48" fmla="*/ 112 w 231"/>
                <a:gd name="T49" fmla="*/ 421 h 438"/>
                <a:gd name="T50" fmla="*/ 210 w 231"/>
                <a:gd name="T51" fmla="*/ 413 h 438"/>
                <a:gd name="T52" fmla="*/ 201 w 231"/>
                <a:gd name="T53" fmla="*/ 407 h 438"/>
                <a:gd name="T54" fmla="*/ 195 w 231"/>
                <a:gd name="T55" fmla="*/ 397 h 438"/>
                <a:gd name="T56" fmla="*/ 195 w 231"/>
                <a:gd name="T57" fmla="*/ 384 h 438"/>
                <a:gd name="T58" fmla="*/ 202 w 231"/>
                <a:gd name="T59" fmla="*/ 370 h 438"/>
                <a:gd name="T60" fmla="*/ 200 w 231"/>
                <a:gd name="T61" fmla="*/ 359 h 438"/>
                <a:gd name="T62" fmla="*/ 194 w 231"/>
                <a:gd name="T63" fmla="*/ 346 h 438"/>
                <a:gd name="T64" fmla="*/ 190 w 231"/>
                <a:gd name="T65" fmla="*/ 328 h 438"/>
                <a:gd name="T66" fmla="*/ 191 w 231"/>
                <a:gd name="T67" fmla="*/ 315 h 438"/>
                <a:gd name="T68" fmla="*/ 188 w 231"/>
                <a:gd name="T69" fmla="*/ 303 h 438"/>
                <a:gd name="T70" fmla="*/ 186 w 231"/>
                <a:gd name="T71" fmla="*/ 287 h 438"/>
                <a:gd name="T72" fmla="*/ 181 w 231"/>
                <a:gd name="T73" fmla="*/ 274 h 438"/>
                <a:gd name="T74" fmla="*/ 187 w 231"/>
                <a:gd name="T75" fmla="*/ 258 h 438"/>
                <a:gd name="T76" fmla="*/ 187 w 231"/>
                <a:gd name="T77" fmla="*/ 242 h 438"/>
                <a:gd name="T78" fmla="*/ 194 w 231"/>
                <a:gd name="T79" fmla="*/ 225 h 438"/>
                <a:gd name="T80" fmla="*/ 193 w 231"/>
                <a:gd name="T81" fmla="*/ 208 h 438"/>
                <a:gd name="T82" fmla="*/ 197 w 231"/>
                <a:gd name="T83" fmla="*/ 197 h 438"/>
                <a:gd name="T84" fmla="*/ 194 w 231"/>
                <a:gd name="T85" fmla="*/ 182 h 438"/>
                <a:gd name="T86" fmla="*/ 194 w 231"/>
                <a:gd name="T87" fmla="*/ 170 h 438"/>
                <a:gd name="T88" fmla="*/ 188 w 231"/>
                <a:gd name="T89" fmla="*/ 155 h 438"/>
                <a:gd name="T90" fmla="*/ 183 w 231"/>
                <a:gd name="T91" fmla="*/ 142 h 438"/>
                <a:gd name="T92" fmla="*/ 192 w 231"/>
                <a:gd name="T93" fmla="*/ 131 h 438"/>
                <a:gd name="T94" fmla="*/ 204 w 231"/>
                <a:gd name="T95" fmla="*/ 127 h 438"/>
                <a:gd name="T96" fmla="*/ 210 w 231"/>
                <a:gd name="T97" fmla="*/ 114 h 438"/>
                <a:gd name="T98" fmla="*/ 219 w 231"/>
                <a:gd name="T99" fmla="*/ 108 h 438"/>
                <a:gd name="T100" fmla="*/ 225 w 231"/>
                <a:gd name="T101" fmla="*/ 94 h 438"/>
                <a:gd name="T102" fmla="*/ 230 w 231"/>
                <a:gd name="T103" fmla="*/ 84 h 438"/>
                <a:gd name="T104" fmla="*/ 230 w 231"/>
                <a:gd name="T105" fmla="*/ 76 h 438"/>
                <a:gd name="T106" fmla="*/ 220 w 231"/>
                <a:gd name="T107" fmla="*/ 60 h 438"/>
                <a:gd name="T108" fmla="*/ 212 w 231"/>
                <a:gd name="T109" fmla="*/ 49 h 438"/>
                <a:gd name="T110" fmla="*/ 216 w 231"/>
                <a:gd name="T111" fmla="*/ 35 h 438"/>
                <a:gd name="T112" fmla="*/ 219 w 231"/>
                <a:gd name="T113" fmla="*/ 15 h 438"/>
                <a:gd name="T114" fmla="*/ 210 w 231"/>
                <a:gd name="T115" fmla="*/ 5 h 438"/>
                <a:gd name="T116" fmla="*/ 90 w 231"/>
                <a:gd name="T117" fmla="*/ 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1" h="438">
                  <a:moveTo>
                    <a:pt x="0" y="64"/>
                  </a:moveTo>
                  <a:cubicBezTo>
                    <a:pt x="0" y="67"/>
                    <a:pt x="1" y="69"/>
                    <a:pt x="1" y="70"/>
                  </a:cubicBezTo>
                  <a:cubicBezTo>
                    <a:pt x="1" y="70"/>
                    <a:pt x="2" y="70"/>
                    <a:pt x="2" y="71"/>
                  </a:cubicBezTo>
                  <a:cubicBezTo>
                    <a:pt x="2" y="71"/>
                    <a:pt x="3" y="72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6"/>
                    <a:pt x="6" y="79"/>
                    <a:pt x="5" y="81"/>
                  </a:cubicBezTo>
                  <a:cubicBezTo>
                    <a:pt x="5" y="83"/>
                    <a:pt x="4" y="85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8"/>
                    <a:pt x="3" y="90"/>
                    <a:pt x="3" y="92"/>
                  </a:cubicBezTo>
                  <a:cubicBezTo>
                    <a:pt x="3" y="92"/>
                    <a:pt x="3" y="93"/>
                    <a:pt x="3" y="93"/>
                  </a:cubicBezTo>
                  <a:cubicBezTo>
                    <a:pt x="5" y="93"/>
                    <a:pt x="6" y="94"/>
                    <a:pt x="8" y="95"/>
                  </a:cubicBezTo>
                  <a:cubicBezTo>
                    <a:pt x="10" y="96"/>
                    <a:pt x="12" y="99"/>
                    <a:pt x="12" y="102"/>
                  </a:cubicBezTo>
                  <a:cubicBezTo>
                    <a:pt x="12" y="104"/>
                    <a:pt x="11" y="106"/>
                    <a:pt x="11" y="108"/>
                  </a:cubicBezTo>
                  <a:cubicBezTo>
                    <a:pt x="11" y="108"/>
                    <a:pt x="10" y="108"/>
                    <a:pt x="10" y="108"/>
                  </a:cubicBezTo>
                  <a:cubicBezTo>
                    <a:pt x="11" y="109"/>
                    <a:pt x="11" y="111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4" y="116"/>
                    <a:pt x="15" y="118"/>
                    <a:pt x="15" y="120"/>
                  </a:cubicBezTo>
                  <a:cubicBezTo>
                    <a:pt x="15" y="122"/>
                    <a:pt x="15" y="125"/>
                    <a:pt x="14" y="128"/>
                  </a:cubicBezTo>
                  <a:cubicBezTo>
                    <a:pt x="14" y="129"/>
                    <a:pt x="13" y="131"/>
                    <a:pt x="13" y="132"/>
                  </a:cubicBezTo>
                  <a:cubicBezTo>
                    <a:pt x="14" y="132"/>
                    <a:pt x="14" y="133"/>
                    <a:pt x="15" y="134"/>
                  </a:cubicBezTo>
                  <a:cubicBezTo>
                    <a:pt x="15" y="134"/>
                    <a:pt x="17" y="135"/>
                    <a:pt x="18" y="136"/>
                  </a:cubicBezTo>
                  <a:cubicBezTo>
                    <a:pt x="18" y="137"/>
                    <a:pt x="19" y="137"/>
                    <a:pt x="19" y="137"/>
                  </a:cubicBezTo>
                  <a:cubicBezTo>
                    <a:pt x="21" y="138"/>
                    <a:pt x="22" y="139"/>
                    <a:pt x="24" y="140"/>
                  </a:cubicBezTo>
                  <a:cubicBezTo>
                    <a:pt x="25" y="141"/>
                    <a:pt x="26" y="142"/>
                    <a:pt x="27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6"/>
                    <a:pt x="28" y="147"/>
                    <a:pt x="29" y="148"/>
                  </a:cubicBezTo>
                  <a:cubicBezTo>
                    <a:pt x="29" y="149"/>
                    <a:pt x="29" y="150"/>
                    <a:pt x="30" y="150"/>
                  </a:cubicBezTo>
                  <a:cubicBezTo>
                    <a:pt x="30" y="150"/>
                    <a:pt x="30" y="151"/>
                    <a:pt x="31" y="151"/>
                  </a:cubicBezTo>
                  <a:cubicBezTo>
                    <a:pt x="32" y="152"/>
                    <a:pt x="33" y="154"/>
                    <a:pt x="33" y="156"/>
                  </a:cubicBezTo>
                  <a:cubicBezTo>
                    <a:pt x="35" y="160"/>
                    <a:pt x="35" y="167"/>
                    <a:pt x="34" y="170"/>
                  </a:cubicBezTo>
                  <a:cubicBezTo>
                    <a:pt x="34" y="171"/>
                    <a:pt x="34" y="172"/>
                    <a:pt x="33" y="173"/>
                  </a:cubicBezTo>
                  <a:cubicBezTo>
                    <a:pt x="34" y="173"/>
                    <a:pt x="34" y="174"/>
                    <a:pt x="34" y="175"/>
                  </a:cubicBezTo>
                  <a:cubicBezTo>
                    <a:pt x="35" y="177"/>
                    <a:pt x="35" y="179"/>
                    <a:pt x="34" y="180"/>
                  </a:cubicBezTo>
                  <a:cubicBezTo>
                    <a:pt x="34" y="180"/>
                    <a:pt x="34" y="181"/>
                    <a:pt x="34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7" y="183"/>
                    <a:pt x="39" y="185"/>
                    <a:pt x="40" y="187"/>
                  </a:cubicBezTo>
                  <a:cubicBezTo>
                    <a:pt x="41" y="191"/>
                    <a:pt x="39" y="196"/>
                    <a:pt x="38" y="197"/>
                  </a:cubicBezTo>
                  <a:cubicBezTo>
                    <a:pt x="38" y="199"/>
                    <a:pt x="36" y="200"/>
                    <a:pt x="35" y="201"/>
                  </a:cubicBezTo>
                  <a:cubicBezTo>
                    <a:pt x="35" y="202"/>
                    <a:pt x="35" y="202"/>
                    <a:pt x="34" y="202"/>
                  </a:cubicBezTo>
                  <a:cubicBezTo>
                    <a:pt x="34" y="203"/>
                    <a:pt x="35" y="204"/>
                    <a:pt x="35" y="205"/>
                  </a:cubicBezTo>
                  <a:cubicBezTo>
                    <a:pt x="35" y="207"/>
                    <a:pt x="35" y="209"/>
                    <a:pt x="35" y="210"/>
                  </a:cubicBezTo>
                  <a:cubicBezTo>
                    <a:pt x="35" y="211"/>
                    <a:pt x="34" y="213"/>
                    <a:pt x="34" y="214"/>
                  </a:cubicBezTo>
                  <a:cubicBezTo>
                    <a:pt x="34" y="215"/>
                    <a:pt x="34" y="215"/>
                    <a:pt x="33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5" y="217"/>
                    <a:pt x="36" y="219"/>
                    <a:pt x="36" y="221"/>
                  </a:cubicBezTo>
                  <a:cubicBezTo>
                    <a:pt x="36" y="222"/>
                    <a:pt x="36" y="224"/>
                    <a:pt x="35" y="226"/>
                  </a:cubicBezTo>
                  <a:cubicBezTo>
                    <a:pt x="35" y="226"/>
                    <a:pt x="35" y="226"/>
                    <a:pt x="35" y="226"/>
                  </a:cubicBezTo>
                  <a:cubicBezTo>
                    <a:pt x="35" y="227"/>
                    <a:pt x="35" y="227"/>
                    <a:pt x="35" y="228"/>
                  </a:cubicBezTo>
                  <a:cubicBezTo>
                    <a:pt x="36" y="228"/>
                    <a:pt x="36" y="228"/>
                    <a:pt x="37" y="229"/>
                  </a:cubicBezTo>
                  <a:cubicBezTo>
                    <a:pt x="39" y="230"/>
                    <a:pt x="40" y="232"/>
                    <a:pt x="41" y="233"/>
                  </a:cubicBezTo>
                  <a:cubicBezTo>
                    <a:pt x="42" y="235"/>
                    <a:pt x="42" y="238"/>
                    <a:pt x="43" y="241"/>
                  </a:cubicBezTo>
                  <a:cubicBezTo>
                    <a:pt x="43" y="242"/>
                    <a:pt x="43" y="243"/>
                    <a:pt x="43" y="243"/>
                  </a:cubicBezTo>
                  <a:cubicBezTo>
                    <a:pt x="43" y="244"/>
                    <a:pt x="44" y="245"/>
                    <a:pt x="44" y="245"/>
                  </a:cubicBezTo>
                  <a:cubicBezTo>
                    <a:pt x="44" y="246"/>
                    <a:pt x="44" y="247"/>
                    <a:pt x="44" y="248"/>
                  </a:cubicBezTo>
                  <a:cubicBezTo>
                    <a:pt x="44" y="248"/>
                    <a:pt x="44" y="249"/>
                    <a:pt x="45" y="249"/>
                  </a:cubicBezTo>
                  <a:cubicBezTo>
                    <a:pt x="45" y="249"/>
                    <a:pt x="45" y="249"/>
                    <a:pt x="46" y="250"/>
                  </a:cubicBezTo>
                  <a:cubicBezTo>
                    <a:pt x="47" y="250"/>
                    <a:pt x="48" y="251"/>
                    <a:pt x="50" y="253"/>
                  </a:cubicBezTo>
                  <a:cubicBezTo>
                    <a:pt x="50" y="254"/>
                    <a:pt x="53" y="257"/>
                    <a:pt x="53" y="260"/>
                  </a:cubicBezTo>
                  <a:cubicBezTo>
                    <a:pt x="53" y="262"/>
                    <a:pt x="52" y="264"/>
                    <a:pt x="52" y="265"/>
                  </a:cubicBezTo>
                  <a:cubicBezTo>
                    <a:pt x="52" y="265"/>
                    <a:pt x="53" y="266"/>
                    <a:pt x="53" y="266"/>
                  </a:cubicBezTo>
                  <a:cubicBezTo>
                    <a:pt x="54" y="266"/>
                    <a:pt x="55" y="267"/>
                    <a:pt x="56" y="268"/>
                  </a:cubicBezTo>
                  <a:cubicBezTo>
                    <a:pt x="58" y="269"/>
                    <a:pt x="59" y="272"/>
                    <a:pt x="60" y="274"/>
                  </a:cubicBezTo>
                  <a:cubicBezTo>
                    <a:pt x="61" y="276"/>
                    <a:pt x="61" y="281"/>
                    <a:pt x="60" y="284"/>
                  </a:cubicBezTo>
                  <a:cubicBezTo>
                    <a:pt x="59" y="285"/>
                    <a:pt x="58" y="287"/>
                    <a:pt x="57" y="288"/>
                  </a:cubicBezTo>
                  <a:cubicBezTo>
                    <a:pt x="57" y="288"/>
                    <a:pt x="57" y="289"/>
                    <a:pt x="57" y="289"/>
                  </a:cubicBezTo>
                  <a:cubicBezTo>
                    <a:pt x="56" y="290"/>
                    <a:pt x="56" y="292"/>
                    <a:pt x="57" y="296"/>
                  </a:cubicBezTo>
                  <a:cubicBezTo>
                    <a:pt x="58" y="295"/>
                    <a:pt x="59" y="294"/>
                    <a:pt x="60" y="294"/>
                  </a:cubicBezTo>
                  <a:cubicBezTo>
                    <a:pt x="61" y="293"/>
                    <a:pt x="64" y="292"/>
                    <a:pt x="66" y="292"/>
                  </a:cubicBezTo>
                  <a:cubicBezTo>
                    <a:pt x="66" y="292"/>
                    <a:pt x="67" y="292"/>
                    <a:pt x="68" y="293"/>
                  </a:cubicBezTo>
                  <a:cubicBezTo>
                    <a:pt x="69" y="293"/>
                    <a:pt x="71" y="293"/>
                    <a:pt x="73" y="297"/>
                  </a:cubicBezTo>
                  <a:cubicBezTo>
                    <a:pt x="73" y="297"/>
                    <a:pt x="74" y="298"/>
                    <a:pt x="74" y="299"/>
                  </a:cubicBezTo>
                  <a:cubicBezTo>
                    <a:pt x="75" y="299"/>
                    <a:pt x="76" y="299"/>
                    <a:pt x="77" y="299"/>
                  </a:cubicBezTo>
                  <a:cubicBezTo>
                    <a:pt x="79" y="300"/>
                    <a:pt x="81" y="302"/>
                    <a:pt x="83" y="305"/>
                  </a:cubicBezTo>
                  <a:cubicBezTo>
                    <a:pt x="84" y="306"/>
                    <a:pt x="84" y="306"/>
                    <a:pt x="84" y="306"/>
                  </a:cubicBezTo>
                  <a:cubicBezTo>
                    <a:pt x="112" y="421"/>
                    <a:pt x="112" y="421"/>
                    <a:pt x="112" y="421"/>
                  </a:cubicBezTo>
                  <a:cubicBezTo>
                    <a:pt x="112" y="432"/>
                    <a:pt x="112" y="432"/>
                    <a:pt x="112" y="432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210" y="413"/>
                    <a:pt x="210" y="413"/>
                    <a:pt x="210" y="413"/>
                  </a:cubicBezTo>
                  <a:cubicBezTo>
                    <a:pt x="209" y="413"/>
                    <a:pt x="208" y="413"/>
                    <a:pt x="207" y="412"/>
                  </a:cubicBezTo>
                  <a:cubicBezTo>
                    <a:pt x="206" y="411"/>
                    <a:pt x="206" y="409"/>
                    <a:pt x="205" y="408"/>
                  </a:cubicBezTo>
                  <a:cubicBezTo>
                    <a:pt x="204" y="408"/>
                    <a:pt x="201" y="408"/>
                    <a:pt x="201" y="407"/>
                  </a:cubicBezTo>
                  <a:cubicBezTo>
                    <a:pt x="200" y="406"/>
                    <a:pt x="200" y="404"/>
                    <a:pt x="199" y="403"/>
                  </a:cubicBezTo>
                  <a:cubicBezTo>
                    <a:pt x="199" y="402"/>
                    <a:pt x="197" y="401"/>
                    <a:pt x="197" y="401"/>
                  </a:cubicBezTo>
                  <a:cubicBezTo>
                    <a:pt x="196" y="400"/>
                    <a:pt x="195" y="398"/>
                    <a:pt x="195" y="397"/>
                  </a:cubicBezTo>
                  <a:cubicBezTo>
                    <a:pt x="195" y="395"/>
                    <a:pt x="197" y="393"/>
                    <a:pt x="197" y="391"/>
                  </a:cubicBezTo>
                  <a:cubicBezTo>
                    <a:pt x="198" y="390"/>
                    <a:pt x="198" y="388"/>
                    <a:pt x="197" y="387"/>
                  </a:cubicBezTo>
                  <a:cubicBezTo>
                    <a:pt x="197" y="386"/>
                    <a:pt x="195" y="385"/>
                    <a:pt x="195" y="384"/>
                  </a:cubicBezTo>
                  <a:cubicBezTo>
                    <a:pt x="195" y="383"/>
                    <a:pt x="195" y="380"/>
                    <a:pt x="196" y="380"/>
                  </a:cubicBezTo>
                  <a:cubicBezTo>
                    <a:pt x="197" y="378"/>
                    <a:pt x="200" y="378"/>
                    <a:pt x="201" y="376"/>
                  </a:cubicBezTo>
                  <a:cubicBezTo>
                    <a:pt x="202" y="375"/>
                    <a:pt x="203" y="371"/>
                    <a:pt x="202" y="370"/>
                  </a:cubicBezTo>
                  <a:cubicBezTo>
                    <a:pt x="202" y="369"/>
                    <a:pt x="199" y="368"/>
                    <a:pt x="199" y="367"/>
                  </a:cubicBezTo>
                  <a:cubicBezTo>
                    <a:pt x="198" y="366"/>
                    <a:pt x="197" y="364"/>
                    <a:pt x="197" y="363"/>
                  </a:cubicBezTo>
                  <a:cubicBezTo>
                    <a:pt x="197" y="362"/>
                    <a:pt x="199" y="360"/>
                    <a:pt x="200" y="359"/>
                  </a:cubicBezTo>
                  <a:cubicBezTo>
                    <a:pt x="200" y="358"/>
                    <a:pt x="200" y="356"/>
                    <a:pt x="200" y="355"/>
                  </a:cubicBezTo>
                  <a:cubicBezTo>
                    <a:pt x="199" y="353"/>
                    <a:pt x="198" y="351"/>
                    <a:pt x="197" y="349"/>
                  </a:cubicBezTo>
                  <a:cubicBezTo>
                    <a:pt x="196" y="349"/>
                    <a:pt x="194" y="347"/>
                    <a:pt x="194" y="346"/>
                  </a:cubicBezTo>
                  <a:cubicBezTo>
                    <a:pt x="194" y="345"/>
                    <a:pt x="194" y="343"/>
                    <a:pt x="194" y="342"/>
                  </a:cubicBezTo>
                  <a:cubicBezTo>
                    <a:pt x="193" y="339"/>
                    <a:pt x="193" y="334"/>
                    <a:pt x="192" y="332"/>
                  </a:cubicBezTo>
                  <a:cubicBezTo>
                    <a:pt x="192" y="331"/>
                    <a:pt x="190" y="329"/>
                    <a:pt x="190" y="328"/>
                  </a:cubicBezTo>
                  <a:cubicBezTo>
                    <a:pt x="190" y="327"/>
                    <a:pt x="192" y="326"/>
                    <a:pt x="192" y="325"/>
                  </a:cubicBezTo>
                  <a:cubicBezTo>
                    <a:pt x="193" y="324"/>
                    <a:pt x="193" y="320"/>
                    <a:pt x="193" y="319"/>
                  </a:cubicBezTo>
                  <a:cubicBezTo>
                    <a:pt x="193" y="318"/>
                    <a:pt x="191" y="316"/>
                    <a:pt x="191" y="315"/>
                  </a:cubicBezTo>
                  <a:cubicBezTo>
                    <a:pt x="190" y="314"/>
                    <a:pt x="191" y="311"/>
                    <a:pt x="190" y="310"/>
                  </a:cubicBezTo>
                  <a:cubicBezTo>
                    <a:pt x="190" y="309"/>
                    <a:pt x="188" y="309"/>
                    <a:pt x="188" y="308"/>
                  </a:cubicBezTo>
                  <a:cubicBezTo>
                    <a:pt x="187" y="307"/>
                    <a:pt x="189" y="304"/>
                    <a:pt x="188" y="303"/>
                  </a:cubicBezTo>
                  <a:cubicBezTo>
                    <a:pt x="188" y="302"/>
                    <a:pt x="186" y="301"/>
                    <a:pt x="186" y="300"/>
                  </a:cubicBezTo>
                  <a:cubicBezTo>
                    <a:pt x="185" y="298"/>
                    <a:pt x="187" y="294"/>
                    <a:pt x="187" y="292"/>
                  </a:cubicBezTo>
                  <a:cubicBezTo>
                    <a:pt x="187" y="291"/>
                    <a:pt x="186" y="288"/>
                    <a:pt x="186" y="287"/>
                  </a:cubicBezTo>
                  <a:cubicBezTo>
                    <a:pt x="185" y="286"/>
                    <a:pt x="184" y="285"/>
                    <a:pt x="184" y="284"/>
                  </a:cubicBezTo>
                  <a:cubicBezTo>
                    <a:pt x="183" y="283"/>
                    <a:pt x="184" y="280"/>
                    <a:pt x="183" y="278"/>
                  </a:cubicBezTo>
                  <a:cubicBezTo>
                    <a:pt x="183" y="277"/>
                    <a:pt x="181" y="275"/>
                    <a:pt x="181" y="274"/>
                  </a:cubicBezTo>
                  <a:cubicBezTo>
                    <a:pt x="181" y="272"/>
                    <a:pt x="184" y="270"/>
                    <a:pt x="185" y="268"/>
                  </a:cubicBezTo>
                  <a:cubicBezTo>
                    <a:pt x="185" y="267"/>
                    <a:pt x="185" y="264"/>
                    <a:pt x="185" y="262"/>
                  </a:cubicBezTo>
                  <a:cubicBezTo>
                    <a:pt x="186" y="261"/>
                    <a:pt x="187" y="259"/>
                    <a:pt x="187" y="258"/>
                  </a:cubicBezTo>
                  <a:cubicBezTo>
                    <a:pt x="187" y="256"/>
                    <a:pt x="185" y="253"/>
                    <a:pt x="185" y="252"/>
                  </a:cubicBezTo>
                  <a:cubicBezTo>
                    <a:pt x="185" y="250"/>
                    <a:pt x="184" y="247"/>
                    <a:pt x="185" y="245"/>
                  </a:cubicBezTo>
                  <a:cubicBezTo>
                    <a:pt x="185" y="244"/>
                    <a:pt x="187" y="243"/>
                    <a:pt x="187" y="242"/>
                  </a:cubicBezTo>
                  <a:cubicBezTo>
                    <a:pt x="188" y="241"/>
                    <a:pt x="191" y="239"/>
                    <a:pt x="191" y="238"/>
                  </a:cubicBezTo>
                  <a:cubicBezTo>
                    <a:pt x="192" y="236"/>
                    <a:pt x="192" y="233"/>
                    <a:pt x="192" y="231"/>
                  </a:cubicBezTo>
                  <a:cubicBezTo>
                    <a:pt x="193" y="229"/>
                    <a:pt x="194" y="226"/>
                    <a:pt x="194" y="225"/>
                  </a:cubicBezTo>
                  <a:cubicBezTo>
                    <a:pt x="193" y="223"/>
                    <a:pt x="191" y="221"/>
                    <a:pt x="191" y="219"/>
                  </a:cubicBezTo>
                  <a:cubicBezTo>
                    <a:pt x="191" y="218"/>
                    <a:pt x="192" y="214"/>
                    <a:pt x="192" y="213"/>
                  </a:cubicBezTo>
                  <a:cubicBezTo>
                    <a:pt x="192" y="212"/>
                    <a:pt x="193" y="209"/>
                    <a:pt x="193" y="208"/>
                  </a:cubicBezTo>
                  <a:cubicBezTo>
                    <a:pt x="194" y="207"/>
                    <a:pt x="196" y="207"/>
                    <a:pt x="196" y="206"/>
                  </a:cubicBezTo>
                  <a:cubicBezTo>
                    <a:pt x="196" y="205"/>
                    <a:pt x="195" y="202"/>
                    <a:pt x="195" y="201"/>
                  </a:cubicBezTo>
                  <a:cubicBezTo>
                    <a:pt x="195" y="200"/>
                    <a:pt x="197" y="198"/>
                    <a:pt x="197" y="197"/>
                  </a:cubicBezTo>
                  <a:cubicBezTo>
                    <a:pt x="196" y="196"/>
                    <a:pt x="194" y="194"/>
                    <a:pt x="194" y="193"/>
                  </a:cubicBezTo>
                  <a:cubicBezTo>
                    <a:pt x="193" y="192"/>
                    <a:pt x="194" y="190"/>
                    <a:pt x="194" y="189"/>
                  </a:cubicBezTo>
                  <a:cubicBezTo>
                    <a:pt x="194" y="187"/>
                    <a:pt x="194" y="184"/>
                    <a:pt x="194" y="182"/>
                  </a:cubicBezTo>
                  <a:cubicBezTo>
                    <a:pt x="195" y="181"/>
                    <a:pt x="197" y="179"/>
                    <a:pt x="197" y="177"/>
                  </a:cubicBezTo>
                  <a:cubicBezTo>
                    <a:pt x="197" y="176"/>
                    <a:pt x="197" y="174"/>
                    <a:pt x="197" y="173"/>
                  </a:cubicBezTo>
                  <a:cubicBezTo>
                    <a:pt x="196" y="172"/>
                    <a:pt x="194" y="171"/>
                    <a:pt x="194" y="170"/>
                  </a:cubicBezTo>
                  <a:cubicBezTo>
                    <a:pt x="193" y="169"/>
                    <a:pt x="194" y="166"/>
                    <a:pt x="194" y="165"/>
                  </a:cubicBezTo>
                  <a:cubicBezTo>
                    <a:pt x="193" y="163"/>
                    <a:pt x="190" y="161"/>
                    <a:pt x="189" y="159"/>
                  </a:cubicBezTo>
                  <a:cubicBezTo>
                    <a:pt x="189" y="158"/>
                    <a:pt x="188" y="156"/>
                    <a:pt x="188" y="155"/>
                  </a:cubicBezTo>
                  <a:cubicBezTo>
                    <a:pt x="187" y="154"/>
                    <a:pt x="189" y="151"/>
                    <a:pt x="188" y="149"/>
                  </a:cubicBezTo>
                  <a:cubicBezTo>
                    <a:pt x="188" y="148"/>
                    <a:pt x="185" y="147"/>
                    <a:pt x="185" y="146"/>
                  </a:cubicBezTo>
                  <a:cubicBezTo>
                    <a:pt x="184" y="145"/>
                    <a:pt x="183" y="143"/>
                    <a:pt x="183" y="142"/>
                  </a:cubicBezTo>
                  <a:cubicBezTo>
                    <a:pt x="184" y="141"/>
                    <a:pt x="186" y="140"/>
                    <a:pt x="187" y="139"/>
                  </a:cubicBezTo>
                  <a:cubicBezTo>
                    <a:pt x="188" y="138"/>
                    <a:pt x="187" y="135"/>
                    <a:pt x="188" y="133"/>
                  </a:cubicBezTo>
                  <a:cubicBezTo>
                    <a:pt x="189" y="132"/>
                    <a:pt x="191" y="131"/>
                    <a:pt x="192" y="131"/>
                  </a:cubicBezTo>
                  <a:cubicBezTo>
                    <a:pt x="193" y="130"/>
                    <a:pt x="195" y="130"/>
                    <a:pt x="196" y="129"/>
                  </a:cubicBezTo>
                  <a:cubicBezTo>
                    <a:pt x="197" y="129"/>
                    <a:pt x="198" y="127"/>
                    <a:pt x="199" y="126"/>
                  </a:cubicBezTo>
                  <a:cubicBezTo>
                    <a:pt x="200" y="126"/>
                    <a:pt x="203" y="128"/>
                    <a:pt x="204" y="127"/>
                  </a:cubicBezTo>
                  <a:cubicBezTo>
                    <a:pt x="205" y="127"/>
                    <a:pt x="207" y="124"/>
                    <a:pt x="207" y="123"/>
                  </a:cubicBezTo>
                  <a:cubicBezTo>
                    <a:pt x="208" y="122"/>
                    <a:pt x="209" y="120"/>
                    <a:pt x="210" y="119"/>
                  </a:cubicBezTo>
                  <a:cubicBezTo>
                    <a:pt x="210" y="118"/>
                    <a:pt x="209" y="115"/>
                    <a:pt x="210" y="114"/>
                  </a:cubicBezTo>
                  <a:cubicBezTo>
                    <a:pt x="210" y="113"/>
                    <a:pt x="211" y="112"/>
                    <a:pt x="212" y="112"/>
                  </a:cubicBezTo>
                  <a:cubicBezTo>
                    <a:pt x="213" y="111"/>
                    <a:pt x="215" y="111"/>
                    <a:pt x="216" y="110"/>
                  </a:cubicBezTo>
                  <a:cubicBezTo>
                    <a:pt x="217" y="110"/>
                    <a:pt x="219" y="108"/>
                    <a:pt x="219" y="108"/>
                  </a:cubicBezTo>
                  <a:cubicBezTo>
                    <a:pt x="220" y="107"/>
                    <a:pt x="222" y="105"/>
                    <a:pt x="222" y="104"/>
                  </a:cubicBezTo>
                  <a:cubicBezTo>
                    <a:pt x="223" y="103"/>
                    <a:pt x="224" y="101"/>
                    <a:pt x="225" y="99"/>
                  </a:cubicBezTo>
                  <a:cubicBezTo>
                    <a:pt x="225" y="98"/>
                    <a:pt x="225" y="95"/>
                    <a:pt x="225" y="94"/>
                  </a:cubicBezTo>
                  <a:cubicBezTo>
                    <a:pt x="226" y="94"/>
                    <a:pt x="227" y="93"/>
                    <a:pt x="227" y="92"/>
                  </a:cubicBezTo>
                  <a:cubicBezTo>
                    <a:pt x="228" y="92"/>
                    <a:pt x="229" y="90"/>
                    <a:pt x="229" y="90"/>
                  </a:cubicBezTo>
                  <a:cubicBezTo>
                    <a:pt x="230" y="88"/>
                    <a:pt x="231" y="85"/>
                    <a:pt x="230" y="84"/>
                  </a:cubicBezTo>
                  <a:cubicBezTo>
                    <a:pt x="230" y="83"/>
                    <a:pt x="228" y="82"/>
                    <a:pt x="227" y="81"/>
                  </a:cubicBezTo>
                  <a:cubicBezTo>
                    <a:pt x="227" y="81"/>
                    <a:pt x="226" y="79"/>
                    <a:pt x="226" y="78"/>
                  </a:cubicBezTo>
                  <a:cubicBezTo>
                    <a:pt x="226" y="77"/>
                    <a:pt x="229" y="77"/>
                    <a:pt x="230" y="76"/>
                  </a:cubicBezTo>
                  <a:cubicBezTo>
                    <a:pt x="230" y="74"/>
                    <a:pt x="230" y="71"/>
                    <a:pt x="230" y="70"/>
                  </a:cubicBezTo>
                  <a:cubicBezTo>
                    <a:pt x="229" y="68"/>
                    <a:pt x="228" y="65"/>
                    <a:pt x="227" y="64"/>
                  </a:cubicBezTo>
                  <a:cubicBezTo>
                    <a:pt x="226" y="63"/>
                    <a:pt x="222" y="62"/>
                    <a:pt x="220" y="60"/>
                  </a:cubicBezTo>
                  <a:cubicBezTo>
                    <a:pt x="220" y="59"/>
                    <a:pt x="219" y="56"/>
                    <a:pt x="218" y="55"/>
                  </a:cubicBezTo>
                  <a:cubicBezTo>
                    <a:pt x="218" y="54"/>
                    <a:pt x="215" y="53"/>
                    <a:pt x="215" y="53"/>
                  </a:cubicBezTo>
                  <a:cubicBezTo>
                    <a:pt x="214" y="52"/>
                    <a:pt x="213" y="50"/>
                    <a:pt x="212" y="49"/>
                  </a:cubicBezTo>
                  <a:cubicBezTo>
                    <a:pt x="212" y="48"/>
                    <a:pt x="212" y="45"/>
                    <a:pt x="213" y="44"/>
                  </a:cubicBezTo>
                  <a:cubicBezTo>
                    <a:pt x="214" y="43"/>
                    <a:pt x="217" y="42"/>
                    <a:pt x="217" y="41"/>
                  </a:cubicBezTo>
                  <a:cubicBezTo>
                    <a:pt x="217" y="39"/>
                    <a:pt x="216" y="37"/>
                    <a:pt x="216" y="35"/>
                  </a:cubicBezTo>
                  <a:cubicBezTo>
                    <a:pt x="216" y="33"/>
                    <a:pt x="216" y="27"/>
                    <a:pt x="216" y="25"/>
                  </a:cubicBezTo>
                  <a:cubicBezTo>
                    <a:pt x="217" y="24"/>
                    <a:pt x="218" y="22"/>
                    <a:pt x="219" y="20"/>
                  </a:cubicBezTo>
                  <a:cubicBezTo>
                    <a:pt x="219" y="19"/>
                    <a:pt x="219" y="16"/>
                    <a:pt x="219" y="15"/>
                  </a:cubicBezTo>
                  <a:cubicBezTo>
                    <a:pt x="218" y="14"/>
                    <a:pt x="216" y="13"/>
                    <a:pt x="216" y="13"/>
                  </a:cubicBezTo>
                  <a:cubicBezTo>
                    <a:pt x="215" y="12"/>
                    <a:pt x="215" y="9"/>
                    <a:pt x="214" y="9"/>
                  </a:cubicBezTo>
                  <a:cubicBezTo>
                    <a:pt x="213" y="7"/>
                    <a:pt x="211" y="6"/>
                    <a:pt x="210" y="5"/>
                  </a:cubicBezTo>
                  <a:cubicBezTo>
                    <a:pt x="210" y="4"/>
                    <a:pt x="211" y="0"/>
                    <a:pt x="21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0" y="64"/>
                    <a:pt x="0" y="64"/>
                    <a:pt x="0" y="6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045200" y="2127250"/>
              <a:ext cx="188912" cy="396875"/>
            </a:xfrm>
            <a:custGeom>
              <a:avLst/>
              <a:gdLst>
                <a:gd name="T0" fmla="*/ 193 w 224"/>
                <a:gd name="T1" fmla="*/ 328 h 471"/>
                <a:gd name="T2" fmla="*/ 175 w 224"/>
                <a:gd name="T3" fmla="*/ 316 h 471"/>
                <a:gd name="T4" fmla="*/ 169 w 224"/>
                <a:gd name="T5" fmla="*/ 290 h 471"/>
                <a:gd name="T6" fmla="*/ 93 w 224"/>
                <a:gd name="T7" fmla="*/ 83 h 471"/>
                <a:gd name="T8" fmla="*/ 56 w 224"/>
                <a:gd name="T9" fmla="*/ 11 h 471"/>
                <a:gd name="T10" fmla="*/ 41 w 224"/>
                <a:gd name="T11" fmla="*/ 6 h 471"/>
                <a:gd name="T12" fmla="*/ 32 w 224"/>
                <a:gd name="T13" fmla="*/ 12 h 471"/>
                <a:gd name="T14" fmla="*/ 21 w 224"/>
                <a:gd name="T15" fmla="*/ 20 h 471"/>
                <a:gd name="T16" fmla="*/ 28 w 224"/>
                <a:gd name="T17" fmla="*/ 33 h 471"/>
                <a:gd name="T18" fmla="*/ 23 w 224"/>
                <a:gd name="T19" fmla="*/ 51 h 471"/>
                <a:gd name="T20" fmla="*/ 29 w 224"/>
                <a:gd name="T21" fmla="*/ 63 h 471"/>
                <a:gd name="T22" fmla="*/ 33 w 224"/>
                <a:gd name="T23" fmla="*/ 70 h 471"/>
                <a:gd name="T24" fmla="*/ 35 w 224"/>
                <a:gd name="T25" fmla="*/ 86 h 471"/>
                <a:gd name="T26" fmla="*/ 35 w 224"/>
                <a:gd name="T27" fmla="*/ 103 h 471"/>
                <a:gd name="T28" fmla="*/ 31 w 224"/>
                <a:gd name="T29" fmla="*/ 110 h 471"/>
                <a:gd name="T30" fmla="*/ 37 w 224"/>
                <a:gd name="T31" fmla="*/ 118 h 471"/>
                <a:gd name="T32" fmla="*/ 47 w 224"/>
                <a:gd name="T33" fmla="*/ 139 h 471"/>
                <a:gd name="T34" fmla="*/ 44 w 224"/>
                <a:gd name="T35" fmla="*/ 157 h 471"/>
                <a:gd name="T36" fmla="*/ 43 w 224"/>
                <a:gd name="T37" fmla="*/ 162 h 471"/>
                <a:gd name="T38" fmla="*/ 28 w 224"/>
                <a:gd name="T39" fmla="*/ 177 h 471"/>
                <a:gd name="T40" fmla="*/ 25 w 224"/>
                <a:gd name="T41" fmla="*/ 187 h 471"/>
                <a:gd name="T42" fmla="*/ 14 w 224"/>
                <a:gd name="T43" fmla="*/ 193 h 471"/>
                <a:gd name="T44" fmla="*/ 6 w 224"/>
                <a:gd name="T45" fmla="*/ 197 h 471"/>
                <a:gd name="T46" fmla="*/ 6 w 224"/>
                <a:gd name="T47" fmla="*/ 208 h 471"/>
                <a:gd name="T48" fmla="*/ 8 w 224"/>
                <a:gd name="T49" fmla="*/ 219 h 471"/>
                <a:gd name="T50" fmla="*/ 15 w 224"/>
                <a:gd name="T51" fmla="*/ 240 h 471"/>
                <a:gd name="T52" fmla="*/ 12 w 224"/>
                <a:gd name="T53" fmla="*/ 251 h 471"/>
                <a:gd name="T54" fmla="*/ 14 w 224"/>
                <a:gd name="T55" fmla="*/ 268 h 471"/>
                <a:gd name="T56" fmla="*/ 10 w 224"/>
                <a:gd name="T57" fmla="*/ 277 h 471"/>
                <a:gd name="T58" fmla="*/ 11 w 224"/>
                <a:gd name="T59" fmla="*/ 291 h 471"/>
                <a:gd name="T60" fmla="*/ 5 w 224"/>
                <a:gd name="T61" fmla="*/ 305 h 471"/>
                <a:gd name="T62" fmla="*/ 3 w 224"/>
                <a:gd name="T63" fmla="*/ 312 h 471"/>
                <a:gd name="T64" fmla="*/ 4 w 224"/>
                <a:gd name="T65" fmla="*/ 325 h 471"/>
                <a:gd name="T66" fmla="*/ 0 w 224"/>
                <a:gd name="T67" fmla="*/ 335 h 471"/>
                <a:gd name="T68" fmla="*/ 3 w 224"/>
                <a:gd name="T69" fmla="*/ 345 h 471"/>
                <a:gd name="T70" fmla="*/ 6 w 224"/>
                <a:gd name="T71" fmla="*/ 363 h 471"/>
                <a:gd name="T72" fmla="*/ 9 w 224"/>
                <a:gd name="T73" fmla="*/ 374 h 471"/>
                <a:gd name="T74" fmla="*/ 9 w 224"/>
                <a:gd name="T75" fmla="*/ 390 h 471"/>
                <a:gd name="T76" fmla="*/ 12 w 224"/>
                <a:gd name="T77" fmla="*/ 404 h 471"/>
                <a:gd name="T78" fmla="*/ 14 w 224"/>
                <a:gd name="T79" fmla="*/ 408 h 471"/>
                <a:gd name="T80" fmla="*/ 16 w 224"/>
                <a:gd name="T81" fmla="*/ 425 h 471"/>
                <a:gd name="T82" fmla="*/ 14 w 224"/>
                <a:gd name="T83" fmla="*/ 444 h 471"/>
                <a:gd name="T84" fmla="*/ 13 w 224"/>
                <a:gd name="T85" fmla="*/ 458 h 471"/>
                <a:gd name="T86" fmla="*/ 18 w 224"/>
                <a:gd name="T87" fmla="*/ 464 h 471"/>
                <a:gd name="T88" fmla="*/ 33 w 224"/>
                <a:gd name="T89" fmla="*/ 471 h 471"/>
                <a:gd name="T90" fmla="*/ 176 w 224"/>
                <a:gd name="T91" fmla="*/ 425 h 471"/>
                <a:gd name="T92" fmla="*/ 187 w 224"/>
                <a:gd name="T93" fmla="*/ 409 h 471"/>
                <a:gd name="T94" fmla="*/ 190 w 224"/>
                <a:gd name="T95" fmla="*/ 402 h 471"/>
                <a:gd name="T96" fmla="*/ 200 w 224"/>
                <a:gd name="T97" fmla="*/ 395 h 471"/>
                <a:gd name="T98" fmla="*/ 214 w 224"/>
                <a:gd name="T99" fmla="*/ 390 h 471"/>
                <a:gd name="T100" fmla="*/ 221 w 224"/>
                <a:gd name="T101" fmla="*/ 378 h 471"/>
                <a:gd name="T102" fmla="*/ 224 w 224"/>
                <a:gd name="T103" fmla="*/ 35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4" h="471">
                  <a:moveTo>
                    <a:pt x="216" y="355"/>
                  </a:moveTo>
                  <a:cubicBezTo>
                    <a:pt x="204" y="349"/>
                    <a:pt x="204" y="349"/>
                    <a:pt x="204" y="349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2" y="330"/>
                    <a:pt x="195" y="329"/>
                    <a:pt x="193" y="328"/>
                  </a:cubicBezTo>
                  <a:cubicBezTo>
                    <a:pt x="192" y="327"/>
                    <a:pt x="189" y="326"/>
                    <a:pt x="187" y="325"/>
                  </a:cubicBezTo>
                  <a:cubicBezTo>
                    <a:pt x="186" y="324"/>
                    <a:pt x="185" y="320"/>
                    <a:pt x="183" y="319"/>
                  </a:cubicBezTo>
                  <a:cubicBezTo>
                    <a:pt x="182" y="319"/>
                    <a:pt x="180" y="319"/>
                    <a:pt x="179" y="319"/>
                  </a:cubicBezTo>
                  <a:cubicBezTo>
                    <a:pt x="178" y="319"/>
                    <a:pt x="176" y="317"/>
                    <a:pt x="175" y="316"/>
                  </a:cubicBezTo>
                  <a:cubicBezTo>
                    <a:pt x="174" y="315"/>
                    <a:pt x="172" y="311"/>
                    <a:pt x="172" y="310"/>
                  </a:cubicBezTo>
                  <a:cubicBezTo>
                    <a:pt x="171" y="308"/>
                    <a:pt x="171" y="305"/>
                    <a:pt x="171" y="303"/>
                  </a:cubicBezTo>
                  <a:cubicBezTo>
                    <a:pt x="171" y="301"/>
                    <a:pt x="171" y="298"/>
                    <a:pt x="171" y="296"/>
                  </a:cubicBezTo>
                  <a:cubicBezTo>
                    <a:pt x="171" y="295"/>
                    <a:pt x="169" y="291"/>
                    <a:pt x="169" y="290"/>
                  </a:cubicBezTo>
                  <a:cubicBezTo>
                    <a:pt x="169" y="288"/>
                    <a:pt x="168" y="285"/>
                    <a:pt x="168" y="284"/>
                  </a:cubicBezTo>
                  <a:cubicBezTo>
                    <a:pt x="167" y="283"/>
                    <a:pt x="164" y="281"/>
                    <a:pt x="164" y="281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9" y="1"/>
                    <a:pt x="58" y="2"/>
                  </a:cubicBezTo>
                  <a:cubicBezTo>
                    <a:pt x="58" y="3"/>
                    <a:pt x="59" y="7"/>
                    <a:pt x="58" y="8"/>
                  </a:cubicBezTo>
                  <a:cubicBezTo>
                    <a:pt x="58" y="9"/>
                    <a:pt x="56" y="10"/>
                    <a:pt x="56" y="11"/>
                  </a:cubicBezTo>
                  <a:cubicBezTo>
                    <a:pt x="55" y="11"/>
                    <a:pt x="53" y="10"/>
                    <a:pt x="52" y="10"/>
                  </a:cubicBezTo>
                  <a:cubicBezTo>
                    <a:pt x="51" y="10"/>
                    <a:pt x="48" y="12"/>
                    <a:pt x="47" y="12"/>
                  </a:cubicBezTo>
                  <a:cubicBezTo>
                    <a:pt x="46" y="12"/>
                    <a:pt x="44" y="11"/>
                    <a:pt x="43" y="10"/>
                  </a:cubicBezTo>
                  <a:cubicBezTo>
                    <a:pt x="42" y="9"/>
                    <a:pt x="41" y="7"/>
                    <a:pt x="41" y="6"/>
                  </a:cubicBezTo>
                  <a:cubicBezTo>
                    <a:pt x="40" y="5"/>
                    <a:pt x="38" y="3"/>
                    <a:pt x="37" y="3"/>
                  </a:cubicBezTo>
                  <a:cubicBezTo>
                    <a:pt x="36" y="3"/>
                    <a:pt x="35" y="5"/>
                    <a:pt x="35" y="5"/>
                  </a:cubicBezTo>
                  <a:cubicBezTo>
                    <a:pt x="34" y="6"/>
                    <a:pt x="33" y="7"/>
                    <a:pt x="33" y="8"/>
                  </a:cubicBezTo>
                  <a:cubicBezTo>
                    <a:pt x="32" y="9"/>
                    <a:pt x="32" y="11"/>
                    <a:pt x="32" y="12"/>
                  </a:cubicBezTo>
                  <a:cubicBezTo>
                    <a:pt x="31" y="12"/>
                    <a:pt x="30" y="14"/>
                    <a:pt x="29" y="15"/>
                  </a:cubicBezTo>
                  <a:cubicBezTo>
                    <a:pt x="28" y="16"/>
                    <a:pt x="27" y="17"/>
                    <a:pt x="25" y="18"/>
                  </a:cubicBezTo>
                  <a:cubicBezTo>
                    <a:pt x="24" y="18"/>
                    <a:pt x="22" y="17"/>
                    <a:pt x="21" y="18"/>
                  </a:cubicBezTo>
                  <a:cubicBezTo>
                    <a:pt x="21" y="19"/>
                    <a:pt x="21" y="20"/>
                    <a:pt x="21" y="20"/>
                  </a:cubicBezTo>
                  <a:cubicBezTo>
                    <a:pt x="22" y="21"/>
                    <a:pt x="22" y="22"/>
                    <a:pt x="23" y="23"/>
                  </a:cubicBezTo>
                  <a:cubicBezTo>
                    <a:pt x="24" y="24"/>
                    <a:pt x="27" y="23"/>
                    <a:pt x="28" y="24"/>
                  </a:cubicBezTo>
                  <a:cubicBezTo>
                    <a:pt x="28" y="25"/>
                    <a:pt x="28" y="27"/>
                    <a:pt x="28" y="28"/>
                  </a:cubicBezTo>
                  <a:cubicBezTo>
                    <a:pt x="28" y="29"/>
                    <a:pt x="27" y="32"/>
                    <a:pt x="28" y="33"/>
                  </a:cubicBezTo>
                  <a:cubicBezTo>
                    <a:pt x="28" y="34"/>
                    <a:pt x="29" y="37"/>
                    <a:pt x="29" y="37"/>
                  </a:cubicBezTo>
                  <a:cubicBezTo>
                    <a:pt x="29" y="37"/>
                    <a:pt x="29" y="41"/>
                    <a:pt x="28" y="42"/>
                  </a:cubicBezTo>
                  <a:cubicBezTo>
                    <a:pt x="27" y="43"/>
                    <a:pt x="25" y="45"/>
                    <a:pt x="25" y="46"/>
                  </a:cubicBezTo>
                  <a:cubicBezTo>
                    <a:pt x="24" y="47"/>
                    <a:pt x="23" y="50"/>
                    <a:pt x="23" y="51"/>
                  </a:cubicBezTo>
                  <a:cubicBezTo>
                    <a:pt x="23" y="52"/>
                    <a:pt x="24" y="54"/>
                    <a:pt x="24" y="55"/>
                  </a:cubicBezTo>
                  <a:cubicBezTo>
                    <a:pt x="24" y="55"/>
                    <a:pt x="24" y="55"/>
                    <a:pt x="25" y="56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3"/>
                    <a:pt x="28" y="63"/>
                    <a:pt x="28" y="64"/>
                  </a:cubicBezTo>
                  <a:cubicBezTo>
                    <a:pt x="29" y="65"/>
                    <a:pt x="31" y="65"/>
                    <a:pt x="31" y="67"/>
                  </a:cubicBezTo>
                  <a:cubicBezTo>
                    <a:pt x="32" y="68"/>
                    <a:pt x="33" y="69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1"/>
                    <a:pt x="36" y="72"/>
                    <a:pt x="36" y="74"/>
                  </a:cubicBezTo>
                  <a:cubicBezTo>
                    <a:pt x="38" y="77"/>
                    <a:pt x="37" y="82"/>
                    <a:pt x="37" y="83"/>
                  </a:cubicBezTo>
                  <a:cubicBezTo>
                    <a:pt x="36" y="84"/>
                    <a:pt x="35" y="85"/>
                    <a:pt x="35" y="86"/>
                  </a:cubicBezTo>
                  <a:cubicBezTo>
                    <a:pt x="35" y="87"/>
                    <a:pt x="34" y="87"/>
                    <a:pt x="34" y="87"/>
                  </a:cubicBezTo>
                  <a:cubicBezTo>
                    <a:pt x="34" y="89"/>
                    <a:pt x="34" y="93"/>
                    <a:pt x="34" y="96"/>
                  </a:cubicBezTo>
                  <a:cubicBezTo>
                    <a:pt x="34" y="96"/>
                    <a:pt x="34" y="96"/>
                    <a:pt x="34" y="97"/>
                  </a:cubicBezTo>
                  <a:cubicBezTo>
                    <a:pt x="35" y="99"/>
                    <a:pt x="36" y="101"/>
                    <a:pt x="35" y="103"/>
                  </a:cubicBezTo>
                  <a:cubicBezTo>
                    <a:pt x="34" y="106"/>
                    <a:pt x="32" y="107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0" y="108"/>
                    <a:pt x="30" y="109"/>
                    <a:pt x="30" y="109"/>
                  </a:cubicBezTo>
                  <a:cubicBezTo>
                    <a:pt x="31" y="109"/>
                    <a:pt x="31" y="110"/>
                    <a:pt x="31" y="110"/>
                  </a:cubicBezTo>
                  <a:cubicBezTo>
                    <a:pt x="31" y="110"/>
                    <a:pt x="32" y="110"/>
                    <a:pt x="32" y="110"/>
                  </a:cubicBezTo>
                  <a:cubicBezTo>
                    <a:pt x="33" y="111"/>
                    <a:pt x="34" y="112"/>
                    <a:pt x="35" y="113"/>
                  </a:cubicBezTo>
                  <a:cubicBezTo>
                    <a:pt x="36" y="114"/>
                    <a:pt x="37" y="116"/>
                    <a:pt x="37" y="117"/>
                  </a:cubicBezTo>
                  <a:cubicBezTo>
                    <a:pt x="37" y="117"/>
                    <a:pt x="37" y="118"/>
                    <a:pt x="37" y="118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41" y="119"/>
                    <a:pt x="43" y="120"/>
                    <a:pt x="44" y="122"/>
                  </a:cubicBezTo>
                  <a:cubicBezTo>
                    <a:pt x="47" y="124"/>
                    <a:pt x="48" y="129"/>
                    <a:pt x="48" y="130"/>
                  </a:cubicBezTo>
                  <a:cubicBezTo>
                    <a:pt x="48" y="132"/>
                    <a:pt x="49" y="136"/>
                    <a:pt x="47" y="139"/>
                  </a:cubicBezTo>
                  <a:cubicBezTo>
                    <a:pt x="47" y="139"/>
                    <a:pt x="47" y="140"/>
                    <a:pt x="46" y="140"/>
                  </a:cubicBezTo>
                  <a:cubicBezTo>
                    <a:pt x="47" y="141"/>
                    <a:pt x="48" y="142"/>
                    <a:pt x="48" y="143"/>
                  </a:cubicBezTo>
                  <a:cubicBezTo>
                    <a:pt x="50" y="147"/>
                    <a:pt x="47" y="153"/>
                    <a:pt x="47" y="153"/>
                  </a:cubicBezTo>
                  <a:cubicBezTo>
                    <a:pt x="47" y="154"/>
                    <a:pt x="45" y="155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4" y="157"/>
                    <a:pt x="43" y="157"/>
                    <a:pt x="43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9"/>
                    <a:pt x="43" y="161"/>
                    <a:pt x="43" y="162"/>
                  </a:cubicBezTo>
                  <a:cubicBezTo>
                    <a:pt x="42" y="164"/>
                    <a:pt x="40" y="167"/>
                    <a:pt x="40" y="168"/>
                  </a:cubicBezTo>
                  <a:cubicBezTo>
                    <a:pt x="38" y="170"/>
                    <a:pt x="36" y="172"/>
                    <a:pt x="36" y="172"/>
                  </a:cubicBezTo>
                  <a:cubicBezTo>
                    <a:pt x="34" y="175"/>
                    <a:pt x="32" y="175"/>
                    <a:pt x="32" y="176"/>
                  </a:cubicBezTo>
                  <a:cubicBezTo>
                    <a:pt x="30" y="176"/>
                    <a:pt x="29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9"/>
                    <a:pt x="28" y="180"/>
                    <a:pt x="28" y="181"/>
                  </a:cubicBezTo>
                  <a:cubicBezTo>
                    <a:pt x="27" y="184"/>
                    <a:pt x="25" y="187"/>
                    <a:pt x="25" y="187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90"/>
                    <a:pt x="21" y="192"/>
                    <a:pt x="19" y="193"/>
                  </a:cubicBezTo>
                  <a:cubicBezTo>
                    <a:pt x="18" y="193"/>
                    <a:pt x="17" y="193"/>
                    <a:pt x="16" y="193"/>
                  </a:cubicBezTo>
                  <a:cubicBezTo>
                    <a:pt x="15" y="193"/>
                    <a:pt x="14" y="193"/>
                    <a:pt x="14" y="193"/>
                  </a:cubicBezTo>
                  <a:cubicBezTo>
                    <a:pt x="13" y="193"/>
                    <a:pt x="13" y="194"/>
                    <a:pt x="12" y="194"/>
                  </a:cubicBezTo>
                  <a:cubicBezTo>
                    <a:pt x="11" y="195"/>
                    <a:pt x="9" y="195"/>
                    <a:pt x="8" y="196"/>
                  </a:cubicBezTo>
                  <a:cubicBezTo>
                    <a:pt x="8" y="196"/>
                    <a:pt x="7" y="196"/>
                    <a:pt x="7" y="196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6" y="197"/>
                    <a:pt x="6" y="198"/>
                    <a:pt x="6" y="198"/>
                  </a:cubicBezTo>
                  <a:cubicBezTo>
                    <a:pt x="5" y="199"/>
                    <a:pt x="5" y="201"/>
                    <a:pt x="4" y="203"/>
                  </a:cubicBezTo>
                  <a:cubicBezTo>
                    <a:pt x="4" y="204"/>
                    <a:pt x="3" y="204"/>
                    <a:pt x="3" y="205"/>
                  </a:cubicBezTo>
                  <a:cubicBezTo>
                    <a:pt x="4" y="205"/>
                    <a:pt x="5" y="207"/>
                    <a:pt x="6" y="208"/>
                  </a:cubicBezTo>
                  <a:cubicBezTo>
                    <a:pt x="7" y="210"/>
                    <a:pt x="6" y="213"/>
                    <a:pt x="6" y="21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7"/>
                    <a:pt x="7" y="218"/>
                  </a:cubicBezTo>
                  <a:cubicBezTo>
                    <a:pt x="7" y="218"/>
                    <a:pt x="8" y="219"/>
                    <a:pt x="8" y="219"/>
                  </a:cubicBezTo>
                  <a:cubicBezTo>
                    <a:pt x="10" y="221"/>
                    <a:pt x="11" y="223"/>
                    <a:pt x="12" y="225"/>
                  </a:cubicBezTo>
                  <a:cubicBezTo>
                    <a:pt x="12" y="226"/>
                    <a:pt x="12" y="228"/>
                    <a:pt x="12" y="229"/>
                  </a:cubicBezTo>
                  <a:cubicBezTo>
                    <a:pt x="13" y="229"/>
                    <a:pt x="14" y="230"/>
                    <a:pt x="14" y="232"/>
                  </a:cubicBezTo>
                  <a:cubicBezTo>
                    <a:pt x="15" y="234"/>
                    <a:pt x="16" y="237"/>
                    <a:pt x="15" y="240"/>
                  </a:cubicBezTo>
                  <a:cubicBezTo>
                    <a:pt x="15" y="241"/>
                    <a:pt x="14" y="243"/>
                    <a:pt x="13" y="244"/>
                  </a:cubicBezTo>
                  <a:cubicBezTo>
                    <a:pt x="13" y="244"/>
                    <a:pt x="12" y="244"/>
                    <a:pt x="12" y="245"/>
                  </a:cubicBezTo>
                  <a:cubicBezTo>
                    <a:pt x="12" y="245"/>
                    <a:pt x="12" y="246"/>
                    <a:pt x="12" y="247"/>
                  </a:cubicBezTo>
                  <a:cubicBezTo>
                    <a:pt x="12" y="248"/>
                    <a:pt x="12" y="249"/>
                    <a:pt x="12" y="251"/>
                  </a:cubicBezTo>
                  <a:cubicBezTo>
                    <a:pt x="12" y="251"/>
                    <a:pt x="12" y="252"/>
                    <a:pt x="12" y="253"/>
                  </a:cubicBezTo>
                  <a:cubicBezTo>
                    <a:pt x="13" y="254"/>
                    <a:pt x="14" y="255"/>
                    <a:pt x="15" y="257"/>
                  </a:cubicBezTo>
                  <a:cubicBezTo>
                    <a:pt x="15" y="259"/>
                    <a:pt x="14" y="261"/>
                    <a:pt x="13" y="262"/>
                  </a:cubicBezTo>
                  <a:cubicBezTo>
                    <a:pt x="14" y="264"/>
                    <a:pt x="15" y="266"/>
                    <a:pt x="14" y="268"/>
                  </a:cubicBezTo>
                  <a:cubicBezTo>
                    <a:pt x="13" y="270"/>
                    <a:pt x="12" y="272"/>
                    <a:pt x="11" y="272"/>
                  </a:cubicBezTo>
                  <a:cubicBezTo>
                    <a:pt x="10" y="273"/>
                    <a:pt x="10" y="273"/>
                    <a:pt x="10" y="274"/>
                  </a:cubicBezTo>
                  <a:cubicBezTo>
                    <a:pt x="10" y="274"/>
                    <a:pt x="10" y="275"/>
                    <a:pt x="10" y="275"/>
                  </a:cubicBezTo>
                  <a:cubicBezTo>
                    <a:pt x="10" y="275"/>
                    <a:pt x="10" y="276"/>
                    <a:pt x="10" y="277"/>
                  </a:cubicBezTo>
                  <a:cubicBezTo>
                    <a:pt x="9" y="277"/>
                    <a:pt x="9" y="279"/>
                    <a:pt x="9" y="279"/>
                  </a:cubicBezTo>
                  <a:cubicBezTo>
                    <a:pt x="9" y="280"/>
                    <a:pt x="9" y="280"/>
                    <a:pt x="10" y="280"/>
                  </a:cubicBezTo>
                  <a:cubicBezTo>
                    <a:pt x="10" y="282"/>
                    <a:pt x="11" y="283"/>
                    <a:pt x="12" y="285"/>
                  </a:cubicBezTo>
                  <a:cubicBezTo>
                    <a:pt x="12" y="287"/>
                    <a:pt x="11" y="289"/>
                    <a:pt x="11" y="291"/>
                  </a:cubicBezTo>
                  <a:cubicBezTo>
                    <a:pt x="11" y="292"/>
                    <a:pt x="10" y="292"/>
                    <a:pt x="10" y="293"/>
                  </a:cubicBezTo>
                  <a:cubicBezTo>
                    <a:pt x="10" y="293"/>
                    <a:pt x="10" y="294"/>
                    <a:pt x="10" y="294"/>
                  </a:cubicBezTo>
                  <a:cubicBezTo>
                    <a:pt x="10" y="297"/>
                    <a:pt x="10" y="299"/>
                    <a:pt x="9" y="301"/>
                  </a:cubicBezTo>
                  <a:cubicBezTo>
                    <a:pt x="8" y="303"/>
                    <a:pt x="7" y="304"/>
                    <a:pt x="5" y="305"/>
                  </a:cubicBezTo>
                  <a:cubicBezTo>
                    <a:pt x="5" y="306"/>
                    <a:pt x="4" y="306"/>
                    <a:pt x="4" y="306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3" y="308"/>
                    <a:pt x="3" y="308"/>
                  </a:cubicBezTo>
                  <a:cubicBezTo>
                    <a:pt x="3" y="309"/>
                    <a:pt x="3" y="311"/>
                    <a:pt x="3" y="312"/>
                  </a:cubicBezTo>
                  <a:cubicBezTo>
                    <a:pt x="3" y="312"/>
                    <a:pt x="3" y="313"/>
                    <a:pt x="3" y="314"/>
                  </a:cubicBezTo>
                  <a:cubicBezTo>
                    <a:pt x="4" y="315"/>
                    <a:pt x="5" y="317"/>
                    <a:pt x="5" y="319"/>
                  </a:cubicBezTo>
                  <a:cubicBezTo>
                    <a:pt x="5" y="321"/>
                    <a:pt x="4" y="322"/>
                    <a:pt x="4" y="324"/>
                  </a:cubicBezTo>
                  <a:cubicBezTo>
                    <a:pt x="4" y="324"/>
                    <a:pt x="4" y="324"/>
                    <a:pt x="4" y="325"/>
                  </a:cubicBezTo>
                  <a:cubicBezTo>
                    <a:pt x="3" y="325"/>
                    <a:pt x="3" y="326"/>
                    <a:pt x="3" y="326"/>
                  </a:cubicBezTo>
                  <a:cubicBezTo>
                    <a:pt x="3" y="328"/>
                    <a:pt x="3" y="329"/>
                    <a:pt x="3" y="331"/>
                  </a:cubicBezTo>
                  <a:cubicBezTo>
                    <a:pt x="2" y="332"/>
                    <a:pt x="1" y="334"/>
                    <a:pt x="0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6"/>
                    <a:pt x="1" y="337"/>
                    <a:pt x="1" y="338"/>
                  </a:cubicBezTo>
                  <a:cubicBezTo>
                    <a:pt x="2" y="339"/>
                    <a:pt x="2" y="341"/>
                    <a:pt x="2" y="342"/>
                  </a:cubicBezTo>
                  <a:cubicBezTo>
                    <a:pt x="2" y="342"/>
                    <a:pt x="2" y="343"/>
                    <a:pt x="2" y="343"/>
                  </a:cubicBezTo>
                  <a:cubicBezTo>
                    <a:pt x="2" y="344"/>
                    <a:pt x="3" y="344"/>
                    <a:pt x="3" y="345"/>
                  </a:cubicBezTo>
                  <a:cubicBezTo>
                    <a:pt x="4" y="347"/>
                    <a:pt x="5" y="351"/>
                    <a:pt x="5" y="353"/>
                  </a:cubicBezTo>
                  <a:cubicBezTo>
                    <a:pt x="5" y="355"/>
                    <a:pt x="5" y="357"/>
                    <a:pt x="4" y="358"/>
                  </a:cubicBezTo>
                  <a:cubicBezTo>
                    <a:pt x="4" y="358"/>
                    <a:pt x="4" y="359"/>
                    <a:pt x="4" y="359"/>
                  </a:cubicBezTo>
                  <a:cubicBezTo>
                    <a:pt x="5" y="360"/>
                    <a:pt x="6" y="361"/>
                    <a:pt x="6" y="363"/>
                  </a:cubicBezTo>
                  <a:cubicBezTo>
                    <a:pt x="7" y="364"/>
                    <a:pt x="7" y="366"/>
                    <a:pt x="6" y="367"/>
                  </a:cubicBezTo>
                  <a:cubicBezTo>
                    <a:pt x="7" y="367"/>
                    <a:pt x="8" y="368"/>
                    <a:pt x="8" y="369"/>
                  </a:cubicBezTo>
                  <a:cubicBezTo>
                    <a:pt x="9" y="371"/>
                    <a:pt x="9" y="372"/>
                    <a:pt x="9" y="374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9" y="375"/>
                    <a:pt x="9" y="375"/>
                    <a:pt x="9" y="375"/>
                  </a:cubicBezTo>
                  <a:cubicBezTo>
                    <a:pt x="10" y="376"/>
                    <a:pt x="11" y="377"/>
                    <a:pt x="11" y="379"/>
                  </a:cubicBezTo>
                  <a:cubicBezTo>
                    <a:pt x="11" y="382"/>
                    <a:pt x="11" y="386"/>
                    <a:pt x="10" y="388"/>
                  </a:cubicBezTo>
                  <a:cubicBezTo>
                    <a:pt x="10" y="388"/>
                    <a:pt x="9" y="389"/>
                    <a:pt x="9" y="390"/>
                  </a:cubicBezTo>
                  <a:cubicBezTo>
                    <a:pt x="9" y="390"/>
                    <a:pt x="10" y="391"/>
                    <a:pt x="10" y="392"/>
                  </a:cubicBezTo>
                  <a:cubicBezTo>
                    <a:pt x="11" y="394"/>
                    <a:pt x="11" y="398"/>
                    <a:pt x="12" y="402"/>
                  </a:cubicBezTo>
                  <a:cubicBezTo>
                    <a:pt x="12" y="402"/>
                    <a:pt x="12" y="402"/>
                    <a:pt x="12" y="402"/>
                  </a:cubicBezTo>
                  <a:cubicBezTo>
                    <a:pt x="12" y="403"/>
                    <a:pt x="12" y="404"/>
                    <a:pt x="12" y="404"/>
                  </a:cubicBezTo>
                  <a:cubicBezTo>
                    <a:pt x="12" y="404"/>
                    <a:pt x="12" y="405"/>
                    <a:pt x="12" y="405"/>
                  </a:cubicBezTo>
                  <a:cubicBezTo>
                    <a:pt x="12" y="405"/>
                    <a:pt x="12" y="406"/>
                    <a:pt x="12" y="406"/>
                  </a:cubicBezTo>
                  <a:cubicBezTo>
                    <a:pt x="13" y="406"/>
                    <a:pt x="13" y="407"/>
                    <a:pt x="14" y="408"/>
                  </a:cubicBezTo>
                  <a:cubicBezTo>
                    <a:pt x="14" y="408"/>
                    <a:pt x="14" y="408"/>
                    <a:pt x="14" y="408"/>
                  </a:cubicBezTo>
                  <a:cubicBezTo>
                    <a:pt x="16" y="410"/>
                    <a:pt x="17" y="412"/>
                    <a:pt x="18" y="414"/>
                  </a:cubicBezTo>
                  <a:cubicBezTo>
                    <a:pt x="18" y="416"/>
                    <a:pt x="18" y="419"/>
                    <a:pt x="18" y="422"/>
                  </a:cubicBezTo>
                  <a:cubicBezTo>
                    <a:pt x="17" y="423"/>
                    <a:pt x="17" y="424"/>
                    <a:pt x="16" y="425"/>
                  </a:cubicBezTo>
                  <a:cubicBezTo>
                    <a:pt x="16" y="425"/>
                    <a:pt x="16" y="425"/>
                    <a:pt x="16" y="425"/>
                  </a:cubicBezTo>
                  <a:cubicBezTo>
                    <a:pt x="18" y="426"/>
                    <a:pt x="19" y="427"/>
                    <a:pt x="20" y="429"/>
                  </a:cubicBezTo>
                  <a:cubicBezTo>
                    <a:pt x="21" y="432"/>
                    <a:pt x="20" y="437"/>
                    <a:pt x="19" y="440"/>
                  </a:cubicBezTo>
                  <a:cubicBezTo>
                    <a:pt x="17" y="442"/>
                    <a:pt x="15" y="443"/>
                    <a:pt x="14" y="444"/>
                  </a:cubicBezTo>
                  <a:cubicBezTo>
                    <a:pt x="14" y="444"/>
                    <a:pt x="14" y="444"/>
                    <a:pt x="14" y="444"/>
                  </a:cubicBezTo>
                  <a:cubicBezTo>
                    <a:pt x="14" y="444"/>
                    <a:pt x="15" y="445"/>
                    <a:pt x="15" y="446"/>
                  </a:cubicBezTo>
                  <a:cubicBezTo>
                    <a:pt x="16" y="449"/>
                    <a:pt x="15" y="453"/>
                    <a:pt x="15" y="453"/>
                  </a:cubicBezTo>
                  <a:cubicBezTo>
                    <a:pt x="15" y="455"/>
                    <a:pt x="14" y="456"/>
                    <a:pt x="14" y="457"/>
                  </a:cubicBezTo>
                  <a:cubicBezTo>
                    <a:pt x="14" y="457"/>
                    <a:pt x="13" y="458"/>
                    <a:pt x="13" y="458"/>
                  </a:cubicBezTo>
                  <a:cubicBezTo>
                    <a:pt x="13" y="458"/>
                    <a:pt x="14" y="458"/>
                    <a:pt x="14" y="458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15" y="459"/>
                    <a:pt x="16" y="460"/>
                    <a:pt x="16" y="461"/>
                  </a:cubicBezTo>
                  <a:cubicBezTo>
                    <a:pt x="17" y="462"/>
                    <a:pt x="17" y="463"/>
                    <a:pt x="18" y="464"/>
                  </a:cubicBezTo>
                  <a:cubicBezTo>
                    <a:pt x="19" y="464"/>
                    <a:pt x="20" y="465"/>
                    <a:pt x="21" y="465"/>
                  </a:cubicBezTo>
                  <a:cubicBezTo>
                    <a:pt x="22" y="466"/>
                    <a:pt x="23" y="468"/>
                    <a:pt x="23" y="469"/>
                  </a:cubicBezTo>
                  <a:cubicBezTo>
                    <a:pt x="24" y="469"/>
                    <a:pt x="24" y="469"/>
                    <a:pt x="24" y="469"/>
                  </a:cubicBezTo>
                  <a:cubicBezTo>
                    <a:pt x="33" y="471"/>
                    <a:pt x="33" y="471"/>
                    <a:pt x="33" y="471"/>
                  </a:cubicBezTo>
                  <a:cubicBezTo>
                    <a:pt x="168" y="435"/>
                    <a:pt x="168" y="435"/>
                    <a:pt x="168" y="435"/>
                  </a:cubicBezTo>
                  <a:cubicBezTo>
                    <a:pt x="169" y="435"/>
                    <a:pt x="169" y="434"/>
                    <a:pt x="170" y="434"/>
                  </a:cubicBezTo>
                  <a:cubicBezTo>
                    <a:pt x="169" y="432"/>
                    <a:pt x="169" y="430"/>
                    <a:pt x="171" y="428"/>
                  </a:cubicBezTo>
                  <a:cubicBezTo>
                    <a:pt x="172" y="426"/>
                    <a:pt x="174" y="425"/>
                    <a:pt x="176" y="425"/>
                  </a:cubicBezTo>
                  <a:cubicBezTo>
                    <a:pt x="176" y="425"/>
                    <a:pt x="176" y="425"/>
                    <a:pt x="175" y="424"/>
                  </a:cubicBezTo>
                  <a:cubicBezTo>
                    <a:pt x="175" y="422"/>
                    <a:pt x="175" y="419"/>
                    <a:pt x="176" y="417"/>
                  </a:cubicBezTo>
                  <a:cubicBezTo>
                    <a:pt x="177" y="415"/>
                    <a:pt x="179" y="412"/>
                    <a:pt x="182" y="410"/>
                  </a:cubicBezTo>
                  <a:cubicBezTo>
                    <a:pt x="183" y="409"/>
                    <a:pt x="186" y="409"/>
                    <a:pt x="187" y="409"/>
                  </a:cubicBezTo>
                  <a:cubicBezTo>
                    <a:pt x="188" y="409"/>
                    <a:pt x="188" y="409"/>
                    <a:pt x="189" y="409"/>
                  </a:cubicBezTo>
                  <a:cubicBezTo>
                    <a:pt x="189" y="409"/>
                    <a:pt x="189" y="409"/>
                    <a:pt x="189" y="409"/>
                  </a:cubicBezTo>
                  <a:cubicBezTo>
                    <a:pt x="189" y="409"/>
                    <a:pt x="189" y="409"/>
                    <a:pt x="189" y="409"/>
                  </a:cubicBezTo>
                  <a:cubicBezTo>
                    <a:pt x="189" y="407"/>
                    <a:pt x="188" y="405"/>
                    <a:pt x="190" y="402"/>
                  </a:cubicBezTo>
                  <a:cubicBezTo>
                    <a:pt x="191" y="400"/>
                    <a:pt x="193" y="399"/>
                    <a:pt x="195" y="398"/>
                  </a:cubicBezTo>
                  <a:cubicBezTo>
                    <a:pt x="195" y="398"/>
                    <a:pt x="196" y="398"/>
                    <a:pt x="196" y="398"/>
                  </a:cubicBezTo>
                  <a:cubicBezTo>
                    <a:pt x="196" y="398"/>
                    <a:pt x="197" y="397"/>
                    <a:pt x="198" y="397"/>
                  </a:cubicBezTo>
                  <a:cubicBezTo>
                    <a:pt x="198" y="396"/>
                    <a:pt x="199" y="396"/>
                    <a:pt x="200" y="395"/>
                  </a:cubicBezTo>
                  <a:cubicBezTo>
                    <a:pt x="200" y="394"/>
                    <a:pt x="201" y="392"/>
                    <a:pt x="202" y="391"/>
                  </a:cubicBezTo>
                  <a:cubicBezTo>
                    <a:pt x="204" y="389"/>
                    <a:pt x="206" y="389"/>
                    <a:pt x="209" y="389"/>
                  </a:cubicBezTo>
                  <a:cubicBezTo>
                    <a:pt x="210" y="389"/>
                    <a:pt x="210" y="389"/>
                    <a:pt x="211" y="389"/>
                  </a:cubicBezTo>
                  <a:cubicBezTo>
                    <a:pt x="212" y="389"/>
                    <a:pt x="213" y="389"/>
                    <a:pt x="214" y="390"/>
                  </a:cubicBezTo>
                  <a:cubicBezTo>
                    <a:pt x="215" y="390"/>
                    <a:pt x="215" y="390"/>
                    <a:pt x="215" y="390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8" y="386"/>
                    <a:pt x="217" y="385"/>
                    <a:pt x="218" y="385"/>
                  </a:cubicBezTo>
                  <a:cubicBezTo>
                    <a:pt x="218" y="383"/>
                    <a:pt x="221" y="380"/>
                    <a:pt x="221" y="378"/>
                  </a:cubicBezTo>
                  <a:cubicBezTo>
                    <a:pt x="222" y="377"/>
                    <a:pt x="222" y="374"/>
                    <a:pt x="222" y="372"/>
                  </a:cubicBezTo>
                  <a:cubicBezTo>
                    <a:pt x="222" y="370"/>
                    <a:pt x="222" y="366"/>
                    <a:pt x="222" y="364"/>
                  </a:cubicBezTo>
                  <a:cubicBezTo>
                    <a:pt x="223" y="364"/>
                    <a:pt x="223" y="363"/>
                    <a:pt x="224" y="362"/>
                  </a:cubicBezTo>
                  <a:cubicBezTo>
                    <a:pt x="224" y="355"/>
                    <a:pt x="224" y="355"/>
                    <a:pt x="224" y="355"/>
                  </a:cubicBezTo>
                  <a:lnTo>
                    <a:pt x="216" y="35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6392863" y="2170113"/>
              <a:ext cx="7937" cy="9525"/>
            </a:xfrm>
            <a:custGeom>
              <a:avLst/>
              <a:gdLst>
                <a:gd name="T0" fmla="*/ 8 w 10"/>
                <a:gd name="T1" fmla="*/ 6 h 11"/>
                <a:gd name="T2" fmla="*/ 5 w 10"/>
                <a:gd name="T3" fmla="*/ 6 h 11"/>
                <a:gd name="T4" fmla="*/ 3 w 10"/>
                <a:gd name="T5" fmla="*/ 2 h 11"/>
                <a:gd name="T6" fmla="*/ 1 w 10"/>
                <a:gd name="T7" fmla="*/ 1 h 11"/>
                <a:gd name="T8" fmla="*/ 1 w 10"/>
                <a:gd name="T9" fmla="*/ 5 h 11"/>
                <a:gd name="T10" fmla="*/ 2 w 10"/>
                <a:gd name="T11" fmla="*/ 8 h 11"/>
                <a:gd name="T12" fmla="*/ 6 w 10"/>
                <a:gd name="T13" fmla="*/ 9 h 11"/>
                <a:gd name="T14" fmla="*/ 8 w 10"/>
                <a:gd name="T15" fmla="*/ 11 h 11"/>
                <a:gd name="T16" fmla="*/ 10 w 10"/>
                <a:gd name="T17" fmla="*/ 9 h 11"/>
                <a:gd name="T18" fmla="*/ 8 w 10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">
                  <a:moveTo>
                    <a:pt x="8" y="6"/>
                  </a:moveTo>
                  <a:cubicBezTo>
                    <a:pt x="7" y="6"/>
                    <a:pt x="6" y="6"/>
                    <a:pt x="5" y="6"/>
                  </a:cubicBezTo>
                  <a:cubicBezTo>
                    <a:pt x="4" y="5"/>
                    <a:pt x="4" y="2"/>
                    <a:pt x="3" y="2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1"/>
                    <a:pt x="1" y="4"/>
                    <a:pt x="1" y="5"/>
                  </a:cubicBezTo>
                  <a:cubicBezTo>
                    <a:pt x="1" y="6"/>
                    <a:pt x="2" y="8"/>
                    <a:pt x="2" y="8"/>
                  </a:cubicBezTo>
                  <a:cubicBezTo>
                    <a:pt x="3" y="9"/>
                    <a:pt x="5" y="8"/>
                    <a:pt x="6" y="9"/>
                  </a:cubicBezTo>
                  <a:cubicBezTo>
                    <a:pt x="6" y="9"/>
                    <a:pt x="7" y="11"/>
                    <a:pt x="8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10" y="8"/>
                    <a:pt x="8" y="6"/>
                    <a:pt x="8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6403975" y="2187575"/>
              <a:ext cx="4762" cy="4763"/>
            </a:xfrm>
            <a:custGeom>
              <a:avLst/>
              <a:gdLst>
                <a:gd name="T0" fmla="*/ 2 w 6"/>
                <a:gd name="T1" fmla="*/ 1 h 6"/>
                <a:gd name="T2" fmla="*/ 0 w 6"/>
                <a:gd name="T3" fmla="*/ 4 h 6"/>
                <a:gd name="T4" fmla="*/ 3 w 6"/>
                <a:gd name="T5" fmla="*/ 6 h 6"/>
                <a:gd name="T6" fmla="*/ 5 w 6"/>
                <a:gd name="T7" fmla="*/ 4 h 6"/>
                <a:gd name="T8" fmla="*/ 6 w 6"/>
                <a:gd name="T9" fmla="*/ 1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424613" y="2173288"/>
              <a:ext cx="6350" cy="9525"/>
            </a:xfrm>
            <a:custGeom>
              <a:avLst/>
              <a:gdLst>
                <a:gd name="T0" fmla="*/ 6 w 8"/>
                <a:gd name="T1" fmla="*/ 1 h 10"/>
                <a:gd name="T2" fmla="*/ 0 w 8"/>
                <a:gd name="T3" fmla="*/ 4 h 10"/>
                <a:gd name="T4" fmla="*/ 2 w 8"/>
                <a:gd name="T5" fmla="*/ 9 h 10"/>
                <a:gd name="T6" fmla="*/ 6 w 8"/>
                <a:gd name="T7" fmla="*/ 10 h 10"/>
                <a:gd name="T8" fmla="*/ 6 w 8"/>
                <a:gd name="T9" fmla="*/ 5 h 10"/>
                <a:gd name="T10" fmla="*/ 8 w 8"/>
                <a:gd name="T11" fmla="*/ 3 h 10"/>
                <a:gd name="T12" fmla="*/ 6 w 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0" y="5"/>
                    <a:pt x="1" y="8"/>
                    <a:pt x="2" y="9"/>
                  </a:cubicBezTo>
                  <a:cubicBezTo>
                    <a:pt x="3" y="10"/>
                    <a:pt x="6" y="10"/>
                    <a:pt x="6" y="10"/>
                  </a:cubicBezTo>
                  <a:cubicBezTo>
                    <a:pt x="7" y="9"/>
                    <a:pt x="6" y="6"/>
                    <a:pt x="6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6" y="1"/>
                    <a:pt x="6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099175" y="1746250"/>
              <a:ext cx="427037" cy="676275"/>
            </a:xfrm>
            <a:custGeom>
              <a:avLst/>
              <a:gdLst>
                <a:gd name="T0" fmla="*/ 456 w 506"/>
                <a:gd name="T1" fmla="*/ 320 h 801"/>
                <a:gd name="T2" fmla="*/ 435 w 506"/>
                <a:gd name="T3" fmla="*/ 328 h 801"/>
                <a:gd name="T4" fmla="*/ 419 w 506"/>
                <a:gd name="T5" fmla="*/ 290 h 801"/>
                <a:gd name="T6" fmla="*/ 409 w 506"/>
                <a:gd name="T7" fmla="*/ 262 h 801"/>
                <a:gd name="T8" fmla="*/ 372 w 506"/>
                <a:gd name="T9" fmla="*/ 257 h 801"/>
                <a:gd name="T10" fmla="*/ 351 w 506"/>
                <a:gd name="T11" fmla="*/ 241 h 801"/>
                <a:gd name="T12" fmla="*/ 345 w 506"/>
                <a:gd name="T13" fmla="*/ 212 h 801"/>
                <a:gd name="T14" fmla="*/ 243 w 506"/>
                <a:gd name="T15" fmla="*/ 11 h 801"/>
                <a:gd name="T16" fmla="*/ 198 w 506"/>
                <a:gd name="T17" fmla="*/ 8 h 801"/>
                <a:gd name="T18" fmla="*/ 176 w 506"/>
                <a:gd name="T19" fmla="*/ 29 h 801"/>
                <a:gd name="T20" fmla="*/ 141 w 506"/>
                <a:gd name="T21" fmla="*/ 52 h 801"/>
                <a:gd name="T22" fmla="*/ 114 w 506"/>
                <a:gd name="T23" fmla="*/ 22 h 801"/>
                <a:gd name="T24" fmla="*/ 56 w 506"/>
                <a:gd name="T25" fmla="*/ 209 h 801"/>
                <a:gd name="T26" fmla="*/ 46 w 506"/>
                <a:gd name="T27" fmla="*/ 248 h 801"/>
                <a:gd name="T28" fmla="*/ 52 w 506"/>
                <a:gd name="T29" fmla="*/ 282 h 801"/>
                <a:gd name="T30" fmla="*/ 56 w 506"/>
                <a:gd name="T31" fmla="*/ 308 h 801"/>
                <a:gd name="T32" fmla="*/ 56 w 506"/>
                <a:gd name="T33" fmla="*/ 348 h 801"/>
                <a:gd name="T34" fmla="*/ 29 w 506"/>
                <a:gd name="T35" fmla="*/ 396 h 801"/>
                <a:gd name="T36" fmla="*/ 37 w 506"/>
                <a:gd name="T37" fmla="*/ 420 h 801"/>
                <a:gd name="T38" fmla="*/ 30 w 506"/>
                <a:gd name="T39" fmla="*/ 437 h 801"/>
                <a:gd name="T40" fmla="*/ 13 w 506"/>
                <a:gd name="T41" fmla="*/ 437 h 801"/>
                <a:gd name="T42" fmla="*/ 105 w 506"/>
                <a:gd name="T43" fmla="*/ 729 h 801"/>
                <a:gd name="T44" fmla="*/ 114 w 506"/>
                <a:gd name="T45" fmla="*/ 759 h 801"/>
                <a:gd name="T46" fmla="*/ 140 w 506"/>
                <a:gd name="T47" fmla="*/ 776 h 801"/>
                <a:gd name="T48" fmla="*/ 165 w 506"/>
                <a:gd name="T49" fmla="*/ 767 h 801"/>
                <a:gd name="T50" fmla="*/ 177 w 506"/>
                <a:gd name="T51" fmla="*/ 723 h 801"/>
                <a:gd name="T52" fmla="*/ 189 w 506"/>
                <a:gd name="T53" fmla="*/ 695 h 801"/>
                <a:gd name="T54" fmla="*/ 192 w 506"/>
                <a:gd name="T55" fmla="*/ 660 h 801"/>
                <a:gd name="T56" fmla="*/ 206 w 506"/>
                <a:gd name="T57" fmla="*/ 662 h 801"/>
                <a:gd name="T58" fmla="*/ 223 w 506"/>
                <a:gd name="T59" fmla="*/ 658 h 801"/>
                <a:gd name="T60" fmla="*/ 239 w 506"/>
                <a:gd name="T61" fmla="*/ 644 h 801"/>
                <a:gd name="T62" fmla="*/ 251 w 506"/>
                <a:gd name="T63" fmla="*/ 637 h 801"/>
                <a:gd name="T64" fmla="*/ 260 w 506"/>
                <a:gd name="T65" fmla="*/ 627 h 801"/>
                <a:gd name="T66" fmla="*/ 269 w 506"/>
                <a:gd name="T67" fmla="*/ 606 h 801"/>
                <a:gd name="T68" fmla="*/ 286 w 506"/>
                <a:gd name="T69" fmla="*/ 606 h 801"/>
                <a:gd name="T70" fmla="*/ 299 w 506"/>
                <a:gd name="T71" fmla="*/ 588 h 801"/>
                <a:gd name="T72" fmla="*/ 295 w 506"/>
                <a:gd name="T73" fmla="*/ 564 h 801"/>
                <a:gd name="T74" fmla="*/ 297 w 506"/>
                <a:gd name="T75" fmla="*/ 521 h 801"/>
                <a:gd name="T76" fmla="*/ 306 w 506"/>
                <a:gd name="T77" fmla="*/ 504 h 801"/>
                <a:gd name="T78" fmla="*/ 322 w 506"/>
                <a:gd name="T79" fmla="*/ 519 h 801"/>
                <a:gd name="T80" fmla="*/ 353 w 506"/>
                <a:gd name="T81" fmla="*/ 518 h 801"/>
                <a:gd name="T82" fmla="*/ 352 w 506"/>
                <a:gd name="T83" fmla="*/ 493 h 801"/>
                <a:gd name="T84" fmla="*/ 356 w 506"/>
                <a:gd name="T85" fmla="*/ 488 h 801"/>
                <a:gd name="T86" fmla="*/ 364 w 506"/>
                <a:gd name="T87" fmla="*/ 502 h 801"/>
                <a:gd name="T88" fmla="*/ 383 w 506"/>
                <a:gd name="T89" fmla="*/ 507 h 801"/>
                <a:gd name="T90" fmla="*/ 373 w 506"/>
                <a:gd name="T91" fmla="*/ 484 h 801"/>
                <a:gd name="T92" fmla="*/ 384 w 506"/>
                <a:gd name="T93" fmla="*/ 474 h 801"/>
                <a:gd name="T94" fmla="*/ 408 w 506"/>
                <a:gd name="T95" fmla="*/ 491 h 801"/>
                <a:gd name="T96" fmla="*/ 416 w 506"/>
                <a:gd name="T97" fmla="*/ 469 h 801"/>
                <a:gd name="T98" fmla="*/ 422 w 506"/>
                <a:gd name="T99" fmla="*/ 458 h 801"/>
                <a:gd name="T100" fmla="*/ 428 w 506"/>
                <a:gd name="T101" fmla="*/ 443 h 801"/>
                <a:gd name="T102" fmla="*/ 445 w 506"/>
                <a:gd name="T103" fmla="*/ 443 h 801"/>
                <a:gd name="T104" fmla="*/ 450 w 506"/>
                <a:gd name="T105" fmla="*/ 439 h 801"/>
                <a:gd name="T106" fmla="*/ 462 w 506"/>
                <a:gd name="T107" fmla="*/ 424 h 801"/>
                <a:gd name="T108" fmla="*/ 471 w 506"/>
                <a:gd name="T109" fmla="*/ 401 h 801"/>
                <a:gd name="T110" fmla="*/ 483 w 506"/>
                <a:gd name="T111" fmla="*/ 415 h 801"/>
                <a:gd name="T112" fmla="*/ 498 w 506"/>
                <a:gd name="T113" fmla="*/ 379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6" h="801">
                  <a:moveTo>
                    <a:pt x="505" y="364"/>
                  </a:moveTo>
                  <a:cubicBezTo>
                    <a:pt x="505" y="363"/>
                    <a:pt x="503" y="362"/>
                    <a:pt x="503" y="362"/>
                  </a:cubicBezTo>
                  <a:cubicBezTo>
                    <a:pt x="502" y="361"/>
                    <a:pt x="502" y="358"/>
                    <a:pt x="501" y="357"/>
                  </a:cubicBezTo>
                  <a:cubicBezTo>
                    <a:pt x="501" y="356"/>
                    <a:pt x="501" y="353"/>
                    <a:pt x="500" y="352"/>
                  </a:cubicBezTo>
                  <a:cubicBezTo>
                    <a:pt x="499" y="351"/>
                    <a:pt x="497" y="351"/>
                    <a:pt x="496" y="350"/>
                  </a:cubicBezTo>
                  <a:cubicBezTo>
                    <a:pt x="495" y="349"/>
                    <a:pt x="494" y="348"/>
                    <a:pt x="493" y="348"/>
                  </a:cubicBezTo>
                  <a:cubicBezTo>
                    <a:pt x="485" y="341"/>
                    <a:pt x="473" y="321"/>
                    <a:pt x="463" y="317"/>
                  </a:cubicBezTo>
                  <a:cubicBezTo>
                    <a:pt x="462" y="317"/>
                    <a:pt x="459" y="317"/>
                    <a:pt x="458" y="317"/>
                  </a:cubicBezTo>
                  <a:cubicBezTo>
                    <a:pt x="457" y="318"/>
                    <a:pt x="457" y="320"/>
                    <a:pt x="456" y="320"/>
                  </a:cubicBezTo>
                  <a:cubicBezTo>
                    <a:pt x="456" y="320"/>
                    <a:pt x="454" y="320"/>
                    <a:pt x="453" y="320"/>
                  </a:cubicBezTo>
                  <a:cubicBezTo>
                    <a:pt x="453" y="319"/>
                    <a:pt x="452" y="318"/>
                    <a:pt x="451" y="317"/>
                  </a:cubicBezTo>
                  <a:cubicBezTo>
                    <a:pt x="450" y="317"/>
                    <a:pt x="448" y="317"/>
                    <a:pt x="448" y="318"/>
                  </a:cubicBezTo>
                  <a:cubicBezTo>
                    <a:pt x="447" y="318"/>
                    <a:pt x="446" y="320"/>
                    <a:pt x="447" y="321"/>
                  </a:cubicBezTo>
                  <a:cubicBezTo>
                    <a:pt x="447" y="322"/>
                    <a:pt x="448" y="323"/>
                    <a:pt x="448" y="324"/>
                  </a:cubicBezTo>
                  <a:cubicBezTo>
                    <a:pt x="448" y="325"/>
                    <a:pt x="447" y="327"/>
                    <a:pt x="447" y="328"/>
                  </a:cubicBezTo>
                  <a:cubicBezTo>
                    <a:pt x="447" y="329"/>
                    <a:pt x="445" y="331"/>
                    <a:pt x="444" y="332"/>
                  </a:cubicBezTo>
                  <a:cubicBezTo>
                    <a:pt x="443" y="332"/>
                    <a:pt x="441" y="331"/>
                    <a:pt x="440" y="331"/>
                  </a:cubicBezTo>
                  <a:cubicBezTo>
                    <a:pt x="439" y="330"/>
                    <a:pt x="436" y="329"/>
                    <a:pt x="435" y="328"/>
                  </a:cubicBezTo>
                  <a:cubicBezTo>
                    <a:pt x="434" y="327"/>
                    <a:pt x="433" y="325"/>
                    <a:pt x="433" y="324"/>
                  </a:cubicBezTo>
                  <a:cubicBezTo>
                    <a:pt x="432" y="322"/>
                    <a:pt x="429" y="320"/>
                    <a:pt x="428" y="319"/>
                  </a:cubicBezTo>
                  <a:cubicBezTo>
                    <a:pt x="427" y="318"/>
                    <a:pt x="425" y="317"/>
                    <a:pt x="424" y="316"/>
                  </a:cubicBezTo>
                  <a:cubicBezTo>
                    <a:pt x="423" y="315"/>
                    <a:pt x="420" y="314"/>
                    <a:pt x="420" y="313"/>
                  </a:cubicBezTo>
                  <a:cubicBezTo>
                    <a:pt x="419" y="312"/>
                    <a:pt x="421" y="310"/>
                    <a:pt x="421" y="309"/>
                  </a:cubicBezTo>
                  <a:cubicBezTo>
                    <a:pt x="421" y="308"/>
                    <a:pt x="420" y="306"/>
                    <a:pt x="420" y="305"/>
                  </a:cubicBezTo>
                  <a:cubicBezTo>
                    <a:pt x="420" y="304"/>
                    <a:pt x="421" y="302"/>
                    <a:pt x="421" y="301"/>
                  </a:cubicBezTo>
                  <a:cubicBezTo>
                    <a:pt x="421" y="299"/>
                    <a:pt x="422" y="296"/>
                    <a:pt x="422" y="294"/>
                  </a:cubicBezTo>
                  <a:cubicBezTo>
                    <a:pt x="421" y="293"/>
                    <a:pt x="420" y="291"/>
                    <a:pt x="419" y="290"/>
                  </a:cubicBezTo>
                  <a:cubicBezTo>
                    <a:pt x="417" y="289"/>
                    <a:pt x="413" y="289"/>
                    <a:pt x="412" y="288"/>
                  </a:cubicBezTo>
                  <a:cubicBezTo>
                    <a:pt x="410" y="287"/>
                    <a:pt x="408" y="284"/>
                    <a:pt x="407" y="282"/>
                  </a:cubicBezTo>
                  <a:cubicBezTo>
                    <a:pt x="406" y="281"/>
                    <a:pt x="405" y="279"/>
                    <a:pt x="405" y="278"/>
                  </a:cubicBezTo>
                  <a:cubicBezTo>
                    <a:pt x="405" y="277"/>
                    <a:pt x="406" y="275"/>
                    <a:pt x="407" y="274"/>
                  </a:cubicBezTo>
                  <a:cubicBezTo>
                    <a:pt x="408" y="274"/>
                    <a:pt x="410" y="274"/>
                    <a:pt x="411" y="273"/>
                  </a:cubicBezTo>
                  <a:cubicBezTo>
                    <a:pt x="412" y="273"/>
                    <a:pt x="413" y="272"/>
                    <a:pt x="413" y="271"/>
                  </a:cubicBezTo>
                  <a:cubicBezTo>
                    <a:pt x="413" y="270"/>
                    <a:pt x="412" y="269"/>
                    <a:pt x="412" y="269"/>
                  </a:cubicBezTo>
                  <a:cubicBezTo>
                    <a:pt x="411" y="268"/>
                    <a:pt x="411" y="266"/>
                    <a:pt x="410" y="265"/>
                  </a:cubicBezTo>
                  <a:cubicBezTo>
                    <a:pt x="410" y="264"/>
                    <a:pt x="409" y="262"/>
                    <a:pt x="409" y="262"/>
                  </a:cubicBezTo>
                  <a:cubicBezTo>
                    <a:pt x="408" y="261"/>
                    <a:pt x="408" y="259"/>
                    <a:pt x="407" y="259"/>
                  </a:cubicBezTo>
                  <a:cubicBezTo>
                    <a:pt x="406" y="258"/>
                    <a:pt x="404" y="257"/>
                    <a:pt x="403" y="257"/>
                  </a:cubicBezTo>
                  <a:cubicBezTo>
                    <a:pt x="402" y="257"/>
                    <a:pt x="401" y="258"/>
                    <a:pt x="400" y="259"/>
                  </a:cubicBezTo>
                  <a:cubicBezTo>
                    <a:pt x="399" y="259"/>
                    <a:pt x="398" y="261"/>
                    <a:pt x="397" y="262"/>
                  </a:cubicBezTo>
                  <a:cubicBezTo>
                    <a:pt x="395" y="263"/>
                    <a:pt x="392" y="264"/>
                    <a:pt x="390" y="264"/>
                  </a:cubicBezTo>
                  <a:cubicBezTo>
                    <a:pt x="389" y="264"/>
                    <a:pt x="386" y="261"/>
                    <a:pt x="384" y="261"/>
                  </a:cubicBezTo>
                  <a:cubicBezTo>
                    <a:pt x="382" y="261"/>
                    <a:pt x="379" y="263"/>
                    <a:pt x="378" y="263"/>
                  </a:cubicBezTo>
                  <a:cubicBezTo>
                    <a:pt x="377" y="263"/>
                    <a:pt x="375" y="262"/>
                    <a:pt x="374" y="261"/>
                  </a:cubicBezTo>
                  <a:cubicBezTo>
                    <a:pt x="373" y="260"/>
                    <a:pt x="373" y="258"/>
                    <a:pt x="372" y="257"/>
                  </a:cubicBezTo>
                  <a:cubicBezTo>
                    <a:pt x="372" y="256"/>
                    <a:pt x="370" y="255"/>
                    <a:pt x="369" y="255"/>
                  </a:cubicBezTo>
                  <a:cubicBezTo>
                    <a:pt x="368" y="256"/>
                    <a:pt x="367" y="259"/>
                    <a:pt x="366" y="260"/>
                  </a:cubicBezTo>
                  <a:cubicBezTo>
                    <a:pt x="364" y="261"/>
                    <a:pt x="361" y="260"/>
                    <a:pt x="360" y="259"/>
                  </a:cubicBezTo>
                  <a:cubicBezTo>
                    <a:pt x="359" y="259"/>
                    <a:pt x="357" y="257"/>
                    <a:pt x="356" y="256"/>
                  </a:cubicBezTo>
                  <a:cubicBezTo>
                    <a:pt x="356" y="255"/>
                    <a:pt x="356" y="254"/>
                    <a:pt x="356" y="253"/>
                  </a:cubicBezTo>
                  <a:cubicBezTo>
                    <a:pt x="356" y="251"/>
                    <a:pt x="358" y="249"/>
                    <a:pt x="358" y="248"/>
                  </a:cubicBezTo>
                  <a:cubicBezTo>
                    <a:pt x="358" y="247"/>
                    <a:pt x="357" y="246"/>
                    <a:pt x="356" y="246"/>
                  </a:cubicBezTo>
                  <a:cubicBezTo>
                    <a:pt x="356" y="245"/>
                    <a:pt x="355" y="244"/>
                    <a:pt x="354" y="244"/>
                  </a:cubicBezTo>
                  <a:cubicBezTo>
                    <a:pt x="353" y="243"/>
                    <a:pt x="351" y="242"/>
                    <a:pt x="351" y="241"/>
                  </a:cubicBezTo>
                  <a:cubicBezTo>
                    <a:pt x="351" y="240"/>
                    <a:pt x="353" y="238"/>
                    <a:pt x="353" y="237"/>
                  </a:cubicBezTo>
                  <a:cubicBezTo>
                    <a:pt x="354" y="236"/>
                    <a:pt x="355" y="235"/>
                    <a:pt x="355" y="235"/>
                  </a:cubicBezTo>
                  <a:cubicBezTo>
                    <a:pt x="356" y="234"/>
                    <a:pt x="354" y="232"/>
                    <a:pt x="353" y="231"/>
                  </a:cubicBezTo>
                  <a:cubicBezTo>
                    <a:pt x="353" y="230"/>
                    <a:pt x="350" y="230"/>
                    <a:pt x="350" y="229"/>
                  </a:cubicBezTo>
                  <a:cubicBezTo>
                    <a:pt x="349" y="229"/>
                    <a:pt x="348" y="227"/>
                    <a:pt x="347" y="226"/>
                  </a:cubicBezTo>
                  <a:cubicBezTo>
                    <a:pt x="347" y="225"/>
                    <a:pt x="348" y="223"/>
                    <a:pt x="349" y="222"/>
                  </a:cubicBezTo>
                  <a:cubicBezTo>
                    <a:pt x="349" y="221"/>
                    <a:pt x="351" y="220"/>
                    <a:pt x="351" y="218"/>
                  </a:cubicBezTo>
                  <a:cubicBezTo>
                    <a:pt x="351" y="217"/>
                    <a:pt x="349" y="215"/>
                    <a:pt x="348" y="214"/>
                  </a:cubicBezTo>
                  <a:cubicBezTo>
                    <a:pt x="347" y="213"/>
                    <a:pt x="345" y="212"/>
                    <a:pt x="345" y="212"/>
                  </a:cubicBezTo>
                  <a:cubicBezTo>
                    <a:pt x="344" y="210"/>
                    <a:pt x="342" y="205"/>
                    <a:pt x="342" y="205"/>
                  </a:cubicBezTo>
                  <a:cubicBezTo>
                    <a:pt x="280" y="30"/>
                    <a:pt x="280" y="30"/>
                    <a:pt x="280" y="30"/>
                  </a:cubicBezTo>
                  <a:cubicBezTo>
                    <a:pt x="280" y="30"/>
                    <a:pt x="272" y="29"/>
                    <a:pt x="269" y="28"/>
                  </a:cubicBezTo>
                  <a:cubicBezTo>
                    <a:pt x="268" y="28"/>
                    <a:pt x="266" y="27"/>
                    <a:pt x="265" y="26"/>
                  </a:cubicBezTo>
                  <a:cubicBezTo>
                    <a:pt x="264" y="25"/>
                    <a:pt x="263" y="22"/>
                    <a:pt x="262" y="21"/>
                  </a:cubicBezTo>
                  <a:cubicBezTo>
                    <a:pt x="261" y="21"/>
                    <a:pt x="258" y="20"/>
                    <a:pt x="257" y="20"/>
                  </a:cubicBezTo>
                  <a:cubicBezTo>
                    <a:pt x="256" y="19"/>
                    <a:pt x="254" y="17"/>
                    <a:pt x="253" y="16"/>
                  </a:cubicBezTo>
                  <a:cubicBezTo>
                    <a:pt x="252" y="16"/>
                    <a:pt x="250" y="15"/>
                    <a:pt x="249" y="15"/>
                  </a:cubicBezTo>
                  <a:cubicBezTo>
                    <a:pt x="247" y="14"/>
                    <a:pt x="245" y="11"/>
                    <a:pt x="243" y="11"/>
                  </a:cubicBezTo>
                  <a:cubicBezTo>
                    <a:pt x="242" y="10"/>
                    <a:pt x="240" y="11"/>
                    <a:pt x="238" y="11"/>
                  </a:cubicBezTo>
                  <a:cubicBezTo>
                    <a:pt x="237" y="10"/>
                    <a:pt x="234" y="9"/>
                    <a:pt x="232" y="9"/>
                  </a:cubicBezTo>
                  <a:cubicBezTo>
                    <a:pt x="231" y="8"/>
                    <a:pt x="228" y="7"/>
                    <a:pt x="227" y="6"/>
                  </a:cubicBezTo>
                  <a:cubicBezTo>
                    <a:pt x="226" y="5"/>
                    <a:pt x="223" y="4"/>
                    <a:pt x="222" y="3"/>
                  </a:cubicBezTo>
                  <a:cubicBezTo>
                    <a:pt x="221" y="2"/>
                    <a:pt x="219" y="1"/>
                    <a:pt x="217" y="0"/>
                  </a:cubicBezTo>
                  <a:cubicBezTo>
                    <a:pt x="216" y="0"/>
                    <a:pt x="213" y="1"/>
                    <a:pt x="211" y="1"/>
                  </a:cubicBezTo>
                  <a:cubicBezTo>
                    <a:pt x="210" y="1"/>
                    <a:pt x="207" y="1"/>
                    <a:pt x="205" y="2"/>
                  </a:cubicBezTo>
                  <a:cubicBezTo>
                    <a:pt x="204" y="2"/>
                    <a:pt x="201" y="3"/>
                    <a:pt x="200" y="5"/>
                  </a:cubicBezTo>
                  <a:cubicBezTo>
                    <a:pt x="199" y="5"/>
                    <a:pt x="198" y="7"/>
                    <a:pt x="198" y="8"/>
                  </a:cubicBezTo>
                  <a:cubicBezTo>
                    <a:pt x="198" y="9"/>
                    <a:pt x="199" y="12"/>
                    <a:pt x="199" y="13"/>
                  </a:cubicBezTo>
                  <a:cubicBezTo>
                    <a:pt x="200" y="13"/>
                    <a:pt x="201" y="14"/>
                    <a:pt x="201" y="15"/>
                  </a:cubicBezTo>
                  <a:cubicBezTo>
                    <a:pt x="201" y="16"/>
                    <a:pt x="199" y="18"/>
                    <a:pt x="199" y="18"/>
                  </a:cubicBezTo>
                  <a:cubicBezTo>
                    <a:pt x="198" y="19"/>
                    <a:pt x="196" y="22"/>
                    <a:pt x="194" y="22"/>
                  </a:cubicBezTo>
                  <a:cubicBezTo>
                    <a:pt x="193" y="22"/>
                    <a:pt x="191" y="19"/>
                    <a:pt x="190" y="19"/>
                  </a:cubicBezTo>
                  <a:cubicBezTo>
                    <a:pt x="189" y="19"/>
                    <a:pt x="185" y="20"/>
                    <a:pt x="184" y="21"/>
                  </a:cubicBezTo>
                  <a:cubicBezTo>
                    <a:pt x="183" y="21"/>
                    <a:pt x="182" y="24"/>
                    <a:pt x="181" y="25"/>
                  </a:cubicBezTo>
                  <a:cubicBezTo>
                    <a:pt x="180" y="25"/>
                    <a:pt x="178" y="25"/>
                    <a:pt x="177" y="25"/>
                  </a:cubicBezTo>
                  <a:cubicBezTo>
                    <a:pt x="176" y="26"/>
                    <a:pt x="176" y="28"/>
                    <a:pt x="176" y="29"/>
                  </a:cubicBezTo>
                  <a:cubicBezTo>
                    <a:pt x="176" y="30"/>
                    <a:pt x="176" y="32"/>
                    <a:pt x="175" y="34"/>
                  </a:cubicBezTo>
                  <a:cubicBezTo>
                    <a:pt x="175" y="35"/>
                    <a:pt x="173" y="36"/>
                    <a:pt x="173" y="37"/>
                  </a:cubicBezTo>
                  <a:cubicBezTo>
                    <a:pt x="171" y="37"/>
                    <a:pt x="167" y="37"/>
                    <a:pt x="165" y="38"/>
                  </a:cubicBezTo>
                  <a:cubicBezTo>
                    <a:pt x="164" y="39"/>
                    <a:pt x="161" y="41"/>
                    <a:pt x="160" y="43"/>
                  </a:cubicBezTo>
                  <a:cubicBezTo>
                    <a:pt x="159" y="44"/>
                    <a:pt x="157" y="45"/>
                    <a:pt x="156" y="46"/>
                  </a:cubicBezTo>
                  <a:cubicBezTo>
                    <a:pt x="155" y="47"/>
                    <a:pt x="154" y="49"/>
                    <a:pt x="153" y="50"/>
                  </a:cubicBezTo>
                  <a:cubicBezTo>
                    <a:pt x="152" y="51"/>
                    <a:pt x="150" y="54"/>
                    <a:pt x="149" y="55"/>
                  </a:cubicBezTo>
                  <a:cubicBezTo>
                    <a:pt x="148" y="55"/>
                    <a:pt x="146" y="55"/>
                    <a:pt x="146" y="55"/>
                  </a:cubicBezTo>
                  <a:cubicBezTo>
                    <a:pt x="144" y="55"/>
                    <a:pt x="143" y="53"/>
                    <a:pt x="141" y="52"/>
                  </a:cubicBezTo>
                  <a:cubicBezTo>
                    <a:pt x="140" y="52"/>
                    <a:pt x="139" y="53"/>
                    <a:pt x="138" y="53"/>
                  </a:cubicBezTo>
                  <a:cubicBezTo>
                    <a:pt x="136" y="53"/>
                    <a:pt x="132" y="50"/>
                    <a:pt x="130" y="49"/>
                  </a:cubicBezTo>
                  <a:cubicBezTo>
                    <a:pt x="129" y="49"/>
                    <a:pt x="127" y="48"/>
                    <a:pt x="127" y="47"/>
                  </a:cubicBezTo>
                  <a:cubicBezTo>
                    <a:pt x="125" y="45"/>
                    <a:pt x="124" y="41"/>
                    <a:pt x="123" y="39"/>
                  </a:cubicBezTo>
                  <a:cubicBezTo>
                    <a:pt x="122" y="37"/>
                    <a:pt x="121" y="33"/>
                    <a:pt x="121" y="33"/>
                  </a:cubicBezTo>
                  <a:cubicBezTo>
                    <a:pt x="120" y="32"/>
                    <a:pt x="121" y="28"/>
                    <a:pt x="121" y="27"/>
                  </a:cubicBezTo>
                  <a:cubicBezTo>
                    <a:pt x="121" y="26"/>
                    <a:pt x="121" y="23"/>
                    <a:pt x="120" y="22"/>
                  </a:cubicBezTo>
                  <a:cubicBezTo>
                    <a:pt x="120" y="21"/>
                    <a:pt x="118" y="19"/>
                    <a:pt x="117" y="19"/>
                  </a:cubicBezTo>
                  <a:cubicBezTo>
                    <a:pt x="116" y="19"/>
                    <a:pt x="115" y="22"/>
                    <a:pt x="114" y="22"/>
                  </a:cubicBezTo>
                  <a:cubicBezTo>
                    <a:pt x="113" y="22"/>
                    <a:pt x="112" y="21"/>
                    <a:pt x="111" y="21"/>
                  </a:cubicBezTo>
                  <a:cubicBezTo>
                    <a:pt x="109" y="20"/>
                    <a:pt x="105" y="20"/>
                    <a:pt x="103" y="20"/>
                  </a:cubicBezTo>
                  <a:cubicBezTo>
                    <a:pt x="102" y="20"/>
                    <a:pt x="98" y="21"/>
                    <a:pt x="96" y="22"/>
                  </a:cubicBezTo>
                  <a:cubicBezTo>
                    <a:pt x="95" y="23"/>
                    <a:pt x="94" y="26"/>
                    <a:pt x="93" y="27"/>
                  </a:cubicBezTo>
                  <a:cubicBezTo>
                    <a:pt x="93" y="29"/>
                    <a:pt x="90" y="35"/>
                    <a:pt x="90" y="35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49" y="179"/>
                    <a:pt x="49" y="181"/>
                  </a:cubicBezTo>
                  <a:cubicBezTo>
                    <a:pt x="50" y="185"/>
                    <a:pt x="51" y="192"/>
                    <a:pt x="52" y="196"/>
                  </a:cubicBezTo>
                  <a:cubicBezTo>
                    <a:pt x="53" y="199"/>
                    <a:pt x="55" y="206"/>
                    <a:pt x="56" y="209"/>
                  </a:cubicBezTo>
                  <a:cubicBezTo>
                    <a:pt x="56" y="211"/>
                    <a:pt x="57" y="216"/>
                    <a:pt x="57" y="218"/>
                  </a:cubicBezTo>
                  <a:cubicBezTo>
                    <a:pt x="57" y="220"/>
                    <a:pt x="57" y="224"/>
                    <a:pt x="56" y="226"/>
                  </a:cubicBezTo>
                  <a:cubicBezTo>
                    <a:pt x="55" y="227"/>
                    <a:pt x="54" y="227"/>
                    <a:pt x="53" y="228"/>
                  </a:cubicBezTo>
                  <a:cubicBezTo>
                    <a:pt x="53" y="229"/>
                    <a:pt x="53" y="232"/>
                    <a:pt x="52" y="233"/>
                  </a:cubicBezTo>
                  <a:cubicBezTo>
                    <a:pt x="52" y="234"/>
                    <a:pt x="51" y="237"/>
                    <a:pt x="50" y="238"/>
                  </a:cubicBezTo>
                  <a:cubicBezTo>
                    <a:pt x="49" y="239"/>
                    <a:pt x="47" y="238"/>
                    <a:pt x="46" y="238"/>
                  </a:cubicBezTo>
                  <a:cubicBezTo>
                    <a:pt x="46" y="239"/>
                    <a:pt x="45" y="241"/>
                    <a:pt x="45" y="243"/>
                  </a:cubicBezTo>
                  <a:cubicBezTo>
                    <a:pt x="45" y="243"/>
                    <a:pt x="45" y="245"/>
                    <a:pt x="45" y="245"/>
                  </a:cubicBezTo>
                  <a:cubicBezTo>
                    <a:pt x="45" y="246"/>
                    <a:pt x="46" y="247"/>
                    <a:pt x="46" y="248"/>
                  </a:cubicBezTo>
                  <a:cubicBezTo>
                    <a:pt x="47" y="249"/>
                    <a:pt x="47" y="250"/>
                    <a:pt x="46" y="251"/>
                  </a:cubicBezTo>
                  <a:cubicBezTo>
                    <a:pt x="46" y="252"/>
                    <a:pt x="44" y="253"/>
                    <a:pt x="43" y="254"/>
                  </a:cubicBezTo>
                  <a:cubicBezTo>
                    <a:pt x="42" y="255"/>
                    <a:pt x="41" y="258"/>
                    <a:pt x="41" y="260"/>
                  </a:cubicBezTo>
                  <a:cubicBezTo>
                    <a:pt x="41" y="261"/>
                    <a:pt x="43" y="263"/>
                    <a:pt x="43" y="265"/>
                  </a:cubicBezTo>
                  <a:cubicBezTo>
                    <a:pt x="43" y="266"/>
                    <a:pt x="41" y="268"/>
                    <a:pt x="41" y="269"/>
                  </a:cubicBezTo>
                  <a:cubicBezTo>
                    <a:pt x="42" y="270"/>
                    <a:pt x="42" y="272"/>
                    <a:pt x="43" y="273"/>
                  </a:cubicBezTo>
                  <a:cubicBezTo>
                    <a:pt x="44" y="273"/>
                    <a:pt x="47" y="273"/>
                    <a:pt x="48" y="273"/>
                  </a:cubicBezTo>
                  <a:cubicBezTo>
                    <a:pt x="49" y="274"/>
                    <a:pt x="51" y="275"/>
                    <a:pt x="52" y="277"/>
                  </a:cubicBezTo>
                  <a:cubicBezTo>
                    <a:pt x="53" y="278"/>
                    <a:pt x="53" y="281"/>
                    <a:pt x="52" y="282"/>
                  </a:cubicBezTo>
                  <a:cubicBezTo>
                    <a:pt x="52" y="283"/>
                    <a:pt x="49" y="284"/>
                    <a:pt x="48" y="285"/>
                  </a:cubicBezTo>
                  <a:cubicBezTo>
                    <a:pt x="48" y="287"/>
                    <a:pt x="47" y="289"/>
                    <a:pt x="47" y="290"/>
                  </a:cubicBezTo>
                  <a:cubicBezTo>
                    <a:pt x="48" y="292"/>
                    <a:pt x="52" y="291"/>
                    <a:pt x="52" y="293"/>
                  </a:cubicBezTo>
                  <a:cubicBezTo>
                    <a:pt x="53" y="293"/>
                    <a:pt x="51" y="295"/>
                    <a:pt x="51" y="296"/>
                  </a:cubicBezTo>
                  <a:cubicBezTo>
                    <a:pt x="50" y="297"/>
                    <a:pt x="47" y="299"/>
                    <a:pt x="47" y="301"/>
                  </a:cubicBezTo>
                  <a:cubicBezTo>
                    <a:pt x="47" y="302"/>
                    <a:pt x="49" y="303"/>
                    <a:pt x="49" y="303"/>
                  </a:cubicBezTo>
                  <a:cubicBezTo>
                    <a:pt x="50" y="303"/>
                    <a:pt x="53" y="303"/>
                    <a:pt x="54" y="304"/>
                  </a:cubicBezTo>
                  <a:cubicBezTo>
                    <a:pt x="54" y="305"/>
                    <a:pt x="51" y="309"/>
                    <a:pt x="52" y="310"/>
                  </a:cubicBezTo>
                  <a:cubicBezTo>
                    <a:pt x="53" y="311"/>
                    <a:pt x="55" y="309"/>
                    <a:pt x="56" y="308"/>
                  </a:cubicBezTo>
                  <a:cubicBezTo>
                    <a:pt x="58" y="308"/>
                    <a:pt x="60" y="308"/>
                    <a:pt x="61" y="309"/>
                  </a:cubicBezTo>
                  <a:cubicBezTo>
                    <a:pt x="62" y="310"/>
                    <a:pt x="60" y="312"/>
                    <a:pt x="60" y="313"/>
                  </a:cubicBezTo>
                  <a:cubicBezTo>
                    <a:pt x="60" y="314"/>
                    <a:pt x="62" y="315"/>
                    <a:pt x="62" y="316"/>
                  </a:cubicBezTo>
                  <a:cubicBezTo>
                    <a:pt x="62" y="318"/>
                    <a:pt x="61" y="323"/>
                    <a:pt x="59" y="325"/>
                  </a:cubicBezTo>
                  <a:cubicBezTo>
                    <a:pt x="58" y="326"/>
                    <a:pt x="55" y="329"/>
                    <a:pt x="54" y="331"/>
                  </a:cubicBezTo>
                  <a:cubicBezTo>
                    <a:pt x="53" y="332"/>
                    <a:pt x="52" y="335"/>
                    <a:pt x="51" y="336"/>
                  </a:cubicBezTo>
                  <a:cubicBezTo>
                    <a:pt x="50" y="338"/>
                    <a:pt x="49" y="340"/>
                    <a:pt x="49" y="342"/>
                  </a:cubicBezTo>
                  <a:cubicBezTo>
                    <a:pt x="50" y="343"/>
                    <a:pt x="51" y="344"/>
                    <a:pt x="52" y="344"/>
                  </a:cubicBezTo>
                  <a:cubicBezTo>
                    <a:pt x="53" y="345"/>
                    <a:pt x="55" y="347"/>
                    <a:pt x="56" y="348"/>
                  </a:cubicBezTo>
                  <a:cubicBezTo>
                    <a:pt x="56" y="350"/>
                    <a:pt x="56" y="352"/>
                    <a:pt x="55" y="353"/>
                  </a:cubicBezTo>
                  <a:cubicBezTo>
                    <a:pt x="54" y="355"/>
                    <a:pt x="51" y="357"/>
                    <a:pt x="50" y="358"/>
                  </a:cubicBezTo>
                  <a:cubicBezTo>
                    <a:pt x="48" y="360"/>
                    <a:pt x="44" y="365"/>
                    <a:pt x="42" y="367"/>
                  </a:cubicBezTo>
                  <a:cubicBezTo>
                    <a:pt x="42" y="367"/>
                    <a:pt x="40" y="368"/>
                    <a:pt x="40" y="369"/>
                  </a:cubicBezTo>
                  <a:cubicBezTo>
                    <a:pt x="39" y="370"/>
                    <a:pt x="38" y="373"/>
                    <a:pt x="37" y="375"/>
                  </a:cubicBezTo>
                  <a:cubicBezTo>
                    <a:pt x="37" y="376"/>
                    <a:pt x="35" y="378"/>
                    <a:pt x="34" y="379"/>
                  </a:cubicBezTo>
                  <a:cubicBezTo>
                    <a:pt x="33" y="380"/>
                    <a:pt x="32" y="383"/>
                    <a:pt x="31" y="385"/>
                  </a:cubicBezTo>
                  <a:cubicBezTo>
                    <a:pt x="31" y="386"/>
                    <a:pt x="31" y="390"/>
                    <a:pt x="30" y="392"/>
                  </a:cubicBezTo>
                  <a:cubicBezTo>
                    <a:pt x="30" y="393"/>
                    <a:pt x="29" y="395"/>
                    <a:pt x="29" y="396"/>
                  </a:cubicBezTo>
                  <a:cubicBezTo>
                    <a:pt x="29" y="397"/>
                    <a:pt x="29" y="400"/>
                    <a:pt x="30" y="402"/>
                  </a:cubicBezTo>
                  <a:cubicBezTo>
                    <a:pt x="30" y="402"/>
                    <a:pt x="32" y="403"/>
                    <a:pt x="32" y="404"/>
                  </a:cubicBezTo>
                  <a:cubicBezTo>
                    <a:pt x="33" y="405"/>
                    <a:pt x="36" y="405"/>
                    <a:pt x="37" y="406"/>
                  </a:cubicBezTo>
                  <a:cubicBezTo>
                    <a:pt x="39" y="406"/>
                    <a:pt x="43" y="407"/>
                    <a:pt x="45" y="408"/>
                  </a:cubicBezTo>
                  <a:cubicBezTo>
                    <a:pt x="46" y="409"/>
                    <a:pt x="47" y="412"/>
                    <a:pt x="48" y="413"/>
                  </a:cubicBezTo>
                  <a:cubicBezTo>
                    <a:pt x="48" y="415"/>
                    <a:pt x="48" y="419"/>
                    <a:pt x="46" y="420"/>
                  </a:cubicBezTo>
                  <a:cubicBezTo>
                    <a:pt x="46" y="421"/>
                    <a:pt x="43" y="421"/>
                    <a:pt x="43" y="421"/>
                  </a:cubicBezTo>
                  <a:cubicBezTo>
                    <a:pt x="42" y="420"/>
                    <a:pt x="41" y="419"/>
                    <a:pt x="40" y="419"/>
                  </a:cubicBezTo>
                  <a:cubicBezTo>
                    <a:pt x="39" y="419"/>
                    <a:pt x="38" y="420"/>
                    <a:pt x="37" y="420"/>
                  </a:cubicBezTo>
                  <a:cubicBezTo>
                    <a:pt x="35" y="421"/>
                    <a:pt x="33" y="420"/>
                    <a:pt x="32" y="419"/>
                  </a:cubicBezTo>
                  <a:cubicBezTo>
                    <a:pt x="31" y="418"/>
                    <a:pt x="30" y="416"/>
                    <a:pt x="29" y="415"/>
                  </a:cubicBezTo>
                  <a:cubicBezTo>
                    <a:pt x="29" y="415"/>
                    <a:pt x="26" y="416"/>
                    <a:pt x="26" y="416"/>
                  </a:cubicBezTo>
                  <a:cubicBezTo>
                    <a:pt x="25" y="417"/>
                    <a:pt x="23" y="419"/>
                    <a:pt x="23" y="421"/>
                  </a:cubicBezTo>
                  <a:cubicBezTo>
                    <a:pt x="23" y="421"/>
                    <a:pt x="24" y="423"/>
                    <a:pt x="24" y="424"/>
                  </a:cubicBezTo>
                  <a:cubicBezTo>
                    <a:pt x="24" y="425"/>
                    <a:pt x="26" y="425"/>
                    <a:pt x="26" y="426"/>
                  </a:cubicBezTo>
                  <a:cubicBezTo>
                    <a:pt x="27" y="427"/>
                    <a:pt x="26" y="430"/>
                    <a:pt x="26" y="431"/>
                  </a:cubicBezTo>
                  <a:cubicBezTo>
                    <a:pt x="27" y="432"/>
                    <a:pt x="30" y="432"/>
                    <a:pt x="31" y="433"/>
                  </a:cubicBezTo>
                  <a:cubicBezTo>
                    <a:pt x="31" y="434"/>
                    <a:pt x="31" y="436"/>
                    <a:pt x="30" y="437"/>
                  </a:cubicBezTo>
                  <a:cubicBezTo>
                    <a:pt x="30" y="437"/>
                    <a:pt x="28" y="438"/>
                    <a:pt x="28" y="439"/>
                  </a:cubicBezTo>
                  <a:cubicBezTo>
                    <a:pt x="28" y="440"/>
                    <a:pt x="29" y="442"/>
                    <a:pt x="29" y="443"/>
                  </a:cubicBezTo>
                  <a:cubicBezTo>
                    <a:pt x="29" y="443"/>
                    <a:pt x="29" y="447"/>
                    <a:pt x="29" y="448"/>
                  </a:cubicBezTo>
                  <a:cubicBezTo>
                    <a:pt x="29" y="449"/>
                    <a:pt x="27" y="451"/>
                    <a:pt x="26" y="452"/>
                  </a:cubicBezTo>
                  <a:cubicBezTo>
                    <a:pt x="26" y="452"/>
                    <a:pt x="24" y="453"/>
                    <a:pt x="24" y="452"/>
                  </a:cubicBezTo>
                  <a:cubicBezTo>
                    <a:pt x="22" y="452"/>
                    <a:pt x="22" y="449"/>
                    <a:pt x="21" y="448"/>
                  </a:cubicBezTo>
                  <a:cubicBezTo>
                    <a:pt x="20" y="447"/>
                    <a:pt x="17" y="446"/>
                    <a:pt x="17" y="445"/>
                  </a:cubicBezTo>
                  <a:cubicBezTo>
                    <a:pt x="16" y="444"/>
                    <a:pt x="17" y="441"/>
                    <a:pt x="16" y="440"/>
                  </a:cubicBezTo>
                  <a:cubicBezTo>
                    <a:pt x="16" y="439"/>
                    <a:pt x="14" y="438"/>
                    <a:pt x="13" y="437"/>
                  </a:cubicBezTo>
                  <a:cubicBezTo>
                    <a:pt x="12" y="437"/>
                    <a:pt x="10" y="438"/>
                    <a:pt x="9" y="438"/>
                  </a:cubicBezTo>
                  <a:cubicBezTo>
                    <a:pt x="7" y="438"/>
                    <a:pt x="4" y="435"/>
                    <a:pt x="3" y="436"/>
                  </a:cubicBezTo>
                  <a:cubicBezTo>
                    <a:pt x="3" y="437"/>
                    <a:pt x="4" y="439"/>
                    <a:pt x="4" y="440"/>
                  </a:cubicBezTo>
                  <a:cubicBezTo>
                    <a:pt x="3" y="441"/>
                    <a:pt x="3" y="443"/>
                    <a:pt x="2" y="443"/>
                  </a:cubicBezTo>
                  <a:cubicBezTo>
                    <a:pt x="1" y="444"/>
                    <a:pt x="1" y="444"/>
                    <a:pt x="0" y="444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35" y="532"/>
                    <a:pt x="35" y="532"/>
                    <a:pt x="35" y="532"/>
                  </a:cubicBezTo>
                  <a:cubicBezTo>
                    <a:pt x="96" y="704"/>
                    <a:pt x="96" y="704"/>
                    <a:pt x="96" y="704"/>
                  </a:cubicBezTo>
                  <a:cubicBezTo>
                    <a:pt x="105" y="729"/>
                    <a:pt x="105" y="729"/>
                    <a:pt x="105" y="729"/>
                  </a:cubicBezTo>
                  <a:cubicBezTo>
                    <a:pt x="108" y="730"/>
                    <a:pt x="109" y="731"/>
                    <a:pt x="109" y="732"/>
                  </a:cubicBezTo>
                  <a:cubicBezTo>
                    <a:pt x="110" y="734"/>
                    <a:pt x="110" y="736"/>
                    <a:pt x="111" y="738"/>
                  </a:cubicBezTo>
                  <a:cubicBezTo>
                    <a:pt x="111" y="738"/>
                    <a:pt x="111" y="739"/>
                    <a:pt x="111" y="739"/>
                  </a:cubicBezTo>
                  <a:cubicBezTo>
                    <a:pt x="111" y="740"/>
                    <a:pt x="111" y="740"/>
                    <a:pt x="112" y="741"/>
                  </a:cubicBezTo>
                  <a:cubicBezTo>
                    <a:pt x="112" y="743"/>
                    <a:pt x="113" y="745"/>
                    <a:pt x="113" y="747"/>
                  </a:cubicBezTo>
                  <a:cubicBezTo>
                    <a:pt x="113" y="748"/>
                    <a:pt x="113" y="750"/>
                    <a:pt x="113" y="751"/>
                  </a:cubicBezTo>
                  <a:cubicBezTo>
                    <a:pt x="113" y="752"/>
                    <a:pt x="113" y="753"/>
                    <a:pt x="113" y="753"/>
                  </a:cubicBezTo>
                  <a:cubicBezTo>
                    <a:pt x="113" y="754"/>
                    <a:pt x="113" y="754"/>
                    <a:pt x="113" y="754"/>
                  </a:cubicBezTo>
                  <a:cubicBezTo>
                    <a:pt x="113" y="755"/>
                    <a:pt x="113" y="758"/>
                    <a:pt x="114" y="759"/>
                  </a:cubicBezTo>
                  <a:cubicBezTo>
                    <a:pt x="114" y="761"/>
                    <a:pt x="115" y="763"/>
                    <a:pt x="116" y="764"/>
                  </a:cubicBezTo>
                  <a:cubicBezTo>
                    <a:pt x="116" y="764"/>
                    <a:pt x="117" y="765"/>
                    <a:pt x="117" y="765"/>
                  </a:cubicBezTo>
                  <a:cubicBezTo>
                    <a:pt x="117" y="765"/>
                    <a:pt x="117" y="765"/>
                    <a:pt x="117" y="765"/>
                  </a:cubicBezTo>
                  <a:cubicBezTo>
                    <a:pt x="118" y="765"/>
                    <a:pt x="118" y="765"/>
                    <a:pt x="119" y="765"/>
                  </a:cubicBezTo>
                  <a:cubicBezTo>
                    <a:pt x="120" y="765"/>
                    <a:pt x="122" y="765"/>
                    <a:pt x="123" y="766"/>
                  </a:cubicBezTo>
                  <a:cubicBezTo>
                    <a:pt x="125" y="767"/>
                    <a:pt x="126" y="769"/>
                    <a:pt x="127" y="771"/>
                  </a:cubicBezTo>
                  <a:cubicBezTo>
                    <a:pt x="127" y="771"/>
                    <a:pt x="128" y="772"/>
                    <a:pt x="128" y="772"/>
                  </a:cubicBezTo>
                  <a:cubicBezTo>
                    <a:pt x="128" y="773"/>
                    <a:pt x="130" y="774"/>
                    <a:pt x="132" y="774"/>
                  </a:cubicBezTo>
                  <a:cubicBezTo>
                    <a:pt x="133" y="775"/>
                    <a:pt x="137" y="776"/>
                    <a:pt x="140" y="776"/>
                  </a:cubicBezTo>
                  <a:cubicBezTo>
                    <a:pt x="143" y="777"/>
                    <a:pt x="143" y="777"/>
                    <a:pt x="143" y="777"/>
                  </a:cubicBezTo>
                  <a:cubicBezTo>
                    <a:pt x="146" y="797"/>
                    <a:pt x="146" y="797"/>
                    <a:pt x="146" y="797"/>
                  </a:cubicBezTo>
                  <a:cubicBezTo>
                    <a:pt x="154" y="801"/>
                    <a:pt x="154" y="801"/>
                    <a:pt x="154" y="801"/>
                  </a:cubicBezTo>
                  <a:cubicBezTo>
                    <a:pt x="164" y="801"/>
                    <a:pt x="164" y="801"/>
                    <a:pt x="164" y="801"/>
                  </a:cubicBezTo>
                  <a:cubicBezTo>
                    <a:pt x="164" y="800"/>
                    <a:pt x="164" y="799"/>
                    <a:pt x="164" y="798"/>
                  </a:cubicBezTo>
                  <a:cubicBezTo>
                    <a:pt x="165" y="797"/>
                    <a:pt x="164" y="793"/>
                    <a:pt x="165" y="792"/>
                  </a:cubicBezTo>
                  <a:cubicBezTo>
                    <a:pt x="165" y="789"/>
                    <a:pt x="168" y="784"/>
                    <a:pt x="168" y="781"/>
                  </a:cubicBezTo>
                  <a:cubicBezTo>
                    <a:pt x="168" y="780"/>
                    <a:pt x="167" y="778"/>
                    <a:pt x="166" y="776"/>
                  </a:cubicBezTo>
                  <a:cubicBezTo>
                    <a:pt x="166" y="774"/>
                    <a:pt x="165" y="769"/>
                    <a:pt x="165" y="767"/>
                  </a:cubicBezTo>
                  <a:cubicBezTo>
                    <a:pt x="165" y="765"/>
                    <a:pt x="163" y="760"/>
                    <a:pt x="164" y="758"/>
                  </a:cubicBezTo>
                  <a:cubicBezTo>
                    <a:pt x="165" y="756"/>
                    <a:pt x="168" y="755"/>
                    <a:pt x="169" y="754"/>
                  </a:cubicBezTo>
                  <a:cubicBezTo>
                    <a:pt x="170" y="753"/>
                    <a:pt x="174" y="752"/>
                    <a:pt x="175" y="751"/>
                  </a:cubicBezTo>
                  <a:cubicBezTo>
                    <a:pt x="176" y="750"/>
                    <a:pt x="177" y="747"/>
                    <a:pt x="178" y="746"/>
                  </a:cubicBezTo>
                  <a:cubicBezTo>
                    <a:pt x="178" y="745"/>
                    <a:pt x="177" y="742"/>
                    <a:pt x="177" y="741"/>
                  </a:cubicBezTo>
                  <a:cubicBezTo>
                    <a:pt x="178" y="740"/>
                    <a:pt x="180" y="739"/>
                    <a:pt x="181" y="738"/>
                  </a:cubicBezTo>
                  <a:cubicBezTo>
                    <a:pt x="182" y="737"/>
                    <a:pt x="182" y="734"/>
                    <a:pt x="182" y="732"/>
                  </a:cubicBezTo>
                  <a:cubicBezTo>
                    <a:pt x="181" y="731"/>
                    <a:pt x="180" y="730"/>
                    <a:pt x="179" y="729"/>
                  </a:cubicBezTo>
                  <a:cubicBezTo>
                    <a:pt x="179" y="727"/>
                    <a:pt x="178" y="725"/>
                    <a:pt x="177" y="723"/>
                  </a:cubicBezTo>
                  <a:cubicBezTo>
                    <a:pt x="177" y="723"/>
                    <a:pt x="177" y="721"/>
                    <a:pt x="177" y="720"/>
                  </a:cubicBezTo>
                  <a:cubicBezTo>
                    <a:pt x="177" y="718"/>
                    <a:pt x="178" y="715"/>
                    <a:pt x="179" y="714"/>
                  </a:cubicBezTo>
                  <a:cubicBezTo>
                    <a:pt x="180" y="713"/>
                    <a:pt x="182" y="713"/>
                    <a:pt x="183" y="712"/>
                  </a:cubicBezTo>
                  <a:cubicBezTo>
                    <a:pt x="184" y="711"/>
                    <a:pt x="185" y="709"/>
                    <a:pt x="186" y="709"/>
                  </a:cubicBezTo>
                  <a:cubicBezTo>
                    <a:pt x="187" y="708"/>
                    <a:pt x="189" y="709"/>
                    <a:pt x="190" y="709"/>
                  </a:cubicBezTo>
                  <a:cubicBezTo>
                    <a:pt x="191" y="708"/>
                    <a:pt x="194" y="708"/>
                    <a:pt x="194" y="707"/>
                  </a:cubicBezTo>
                  <a:cubicBezTo>
                    <a:pt x="195" y="706"/>
                    <a:pt x="194" y="704"/>
                    <a:pt x="194" y="703"/>
                  </a:cubicBezTo>
                  <a:cubicBezTo>
                    <a:pt x="194" y="702"/>
                    <a:pt x="193" y="700"/>
                    <a:pt x="192" y="699"/>
                  </a:cubicBezTo>
                  <a:cubicBezTo>
                    <a:pt x="192" y="698"/>
                    <a:pt x="190" y="696"/>
                    <a:pt x="189" y="695"/>
                  </a:cubicBezTo>
                  <a:cubicBezTo>
                    <a:pt x="188" y="694"/>
                    <a:pt x="187" y="693"/>
                    <a:pt x="186" y="692"/>
                  </a:cubicBezTo>
                  <a:cubicBezTo>
                    <a:pt x="186" y="691"/>
                    <a:pt x="184" y="690"/>
                    <a:pt x="184" y="690"/>
                  </a:cubicBezTo>
                  <a:cubicBezTo>
                    <a:pt x="183" y="689"/>
                    <a:pt x="183" y="687"/>
                    <a:pt x="183" y="687"/>
                  </a:cubicBezTo>
                  <a:cubicBezTo>
                    <a:pt x="183" y="686"/>
                    <a:pt x="185" y="684"/>
                    <a:pt x="185" y="683"/>
                  </a:cubicBezTo>
                  <a:cubicBezTo>
                    <a:pt x="185" y="682"/>
                    <a:pt x="185" y="678"/>
                    <a:pt x="185" y="677"/>
                  </a:cubicBezTo>
                  <a:cubicBezTo>
                    <a:pt x="185" y="675"/>
                    <a:pt x="184" y="673"/>
                    <a:pt x="184" y="672"/>
                  </a:cubicBezTo>
                  <a:cubicBezTo>
                    <a:pt x="185" y="671"/>
                    <a:pt x="187" y="670"/>
                    <a:pt x="188" y="669"/>
                  </a:cubicBezTo>
                  <a:cubicBezTo>
                    <a:pt x="188" y="668"/>
                    <a:pt x="188" y="665"/>
                    <a:pt x="188" y="664"/>
                  </a:cubicBezTo>
                  <a:cubicBezTo>
                    <a:pt x="189" y="663"/>
                    <a:pt x="191" y="661"/>
                    <a:pt x="192" y="660"/>
                  </a:cubicBezTo>
                  <a:cubicBezTo>
                    <a:pt x="193" y="659"/>
                    <a:pt x="195" y="658"/>
                    <a:pt x="196" y="657"/>
                  </a:cubicBezTo>
                  <a:cubicBezTo>
                    <a:pt x="196" y="656"/>
                    <a:pt x="197" y="655"/>
                    <a:pt x="197" y="654"/>
                  </a:cubicBezTo>
                  <a:cubicBezTo>
                    <a:pt x="198" y="653"/>
                    <a:pt x="198" y="651"/>
                    <a:pt x="198" y="650"/>
                  </a:cubicBezTo>
                  <a:cubicBezTo>
                    <a:pt x="199" y="649"/>
                    <a:pt x="200" y="648"/>
                    <a:pt x="200" y="648"/>
                  </a:cubicBezTo>
                  <a:cubicBezTo>
                    <a:pt x="201" y="647"/>
                    <a:pt x="203" y="648"/>
                    <a:pt x="203" y="649"/>
                  </a:cubicBezTo>
                  <a:cubicBezTo>
                    <a:pt x="204" y="650"/>
                    <a:pt x="202" y="652"/>
                    <a:pt x="202" y="653"/>
                  </a:cubicBezTo>
                  <a:cubicBezTo>
                    <a:pt x="202" y="654"/>
                    <a:pt x="203" y="654"/>
                    <a:pt x="204" y="655"/>
                  </a:cubicBezTo>
                  <a:cubicBezTo>
                    <a:pt x="204" y="655"/>
                    <a:pt x="207" y="656"/>
                    <a:pt x="207" y="657"/>
                  </a:cubicBezTo>
                  <a:cubicBezTo>
                    <a:pt x="208" y="658"/>
                    <a:pt x="207" y="661"/>
                    <a:pt x="206" y="662"/>
                  </a:cubicBezTo>
                  <a:cubicBezTo>
                    <a:pt x="206" y="663"/>
                    <a:pt x="204" y="663"/>
                    <a:pt x="203" y="663"/>
                  </a:cubicBezTo>
                  <a:cubicBezTo>
                    <a:pt x="203" y="664"/>
                    <a:pt x="203" y="666"/>
                    <a:pt x="203" y="667"/>
                  </a:cubicBezTo>
                  <a:cubicBezTo>
                    <a:pt x="204" y="668"/>
                    <a:pt x="205" y="669"/>
                    <a:pt x="205" y="669"/>
                  </a:cubicBezTo>
                  <a:cubicBezTo>
                    <a:pt x="206" y="670"/>
                    <a:pt x="208" y="670"/>
                    <a:pt x="209" y="669"/>
                  </a:cubicBezTo>
                  <a:cubicBezTo>
                    <a:pt x="210" y="669"/>
                    <a:pt x="211" y="667"/>
                    <a:pt x="211" y="666"/>
                  </a:cubicBezTo>
                  <a:cubicBezTo>
                    <a:pt x="211" y="666"/>
                    <a:pt x="211" y="664"/>
                    <a:pt x="211" y="664"/>
                  </a:cubicBezTo>
                  <a:cubicBezTo>
                    <a:pt x="212" y="662"/>
                    <a:pt x="214" y="660"/>
                    <a:pt x="215" y="659"/>
                  </a:cubicBezTo>
                  <a:cubicBezTo>
                    <a:pt x="216" y="658"/>
                    <a:pt x="219" y="656"/>
                    <a:pt x="220" y="656"/>
                  </a:cubicBezTo>
                  <a:cubicBezTo>
                    <a:pt x="221" y="656"/>
                    <a:pt x="223" y="657"/>
                    <a:pt x="223" y="658"/>
                  </a:cubicBezTo>
                  <a:cubicBezTo>
                    <a:pt x="224" y="658"/>
                    <a:pt x="224" y="661"/>
                    <a:pt x="224" y="662"/>
                  </a:cubicBezTo>
                  <a:cubicBezTo>
                    <a:pt x="225" y="663"/>
                    <a:pt x="226" y="666"/>
                    <a:pt x="227" y="667"/>
                  </a:cubicBezTo>
                  <a:cubicBezTo>
                    <a:pt x="228" y="667"/>
                    <a:pt x="229" y="668"/>
                    <a:pt x="230" y="668"/>
                  </a:cubicBezTo>
                  <a:cubicBezTo>
                    <a:pt x="231" y="668"/>
                    <a:pt x="232" y="665"/>
                    <a:pt x="233" y="664"/>
                  </a:cubicBezTo>
                  <a:cubicBezTo>
                    <a:pt x="233" y="663"/>
                    <a:pt x="234" y="660"/>
                    <a:pt x="234" y="659"/>
                  </a:cubicBezTo>
                  <a:cubicBezTo>
                    <a:pt x="235" y="658"/>
                    <a:pt x="237" y="657"/>
                    <a:pt x="237" y="656"/>
                  </a:cubicBezTo>
                  <a:cubicBezTo>
                    <a:pt x="238" y="655"/>
                    <a:pt x="239" y="653"/>
                    <a:pt x="240" y="652"/>
                  </a:cubicBezTo>
                  <a:cubicBezTo>
                    <a:pt x="240" y="651"/>
                    <a:pt x="240" y="648"/>
                    <a:pt x="240" y="647"/>
                  </a:cubicBezTo>
                  <a:cubicBezTo>
                    <a:pt x="240" y="646"/>
                    <a:pt x="239" y="645"/>
                    <a:pt x="239" y="644"/>
                  </a:cubicBezTo>
                  <a:cubicBezTo>
                    <a:pt x="239" y="643"/>
                    <a:pt x="241" y="642"/>
                    <a:pt x="242" y="642"/>
                  </a:cubicBezTo>
                  <a:cubicBezTo>
                    <a:pt x="242" y="642"/>
                    <a:pt x="244" y="644"/>
                    <a:pt x="244" y="644"/>
                  </a:cubicBezTo>
                  <a:cubicBezTo>
                    <a:pt x="244" y="645"/>
                    <a:pt x="244" y="647"/>
                    <a:pt x="245" y="648"/>
                  </a:cubicBezTo>
                  <a:cubicBezTo>
                    <a:pt x="246" y="648"/>
                    <a:pt x="247" y="648"/>
                    <a:pt x="248" y="647"/>
                  </a:cubicBezTo>
                  <a:cubicBezTo>
                    <a:pt x="249" y="646"/>
                    <a:pt x="248" y="644"/>
                    <a:pt x="248" y="643"/>
                  </a:cubicBezTo>
                  <a:cubicBezTo>
                    <a:pt x="248" y="642"/>
                    <a:pt x="246" y="641"/>
                    <a:pt x="246" y="640"/>
                  </a:cubicBezTo>
                  <a:cubicBezTo>
                    <a:pt x="246" y="639"/>
                    <a:pt x="246" y="637"/>
                    <a:pt x="247" y="637"/>
                  </a:cubicBezTo>
                  <a:cubicBezTo>
                    <a:pt x="247" y="636"/>
                    <a:pt x="249" y="636"/>
                    <a:pt x="249" y="636"/>
                  </a:cubicBezTo>
                  <a:cubicBezTo>
                    <a:pt x="250" y="636"/>
                    <a:pt x="251" y="637"/>
                    <a:pt x="251" y="637"/>
                  </a:cubicBezTo>
                  <a:cubicBezTo>
                    <a:pt x="252" y="638"/>
                    <a:pt x="251" y="639"/>
                    <a:pt x="252" y="640"/>
                  </a:cubicBezTo>
                  <a:cubicBezTo>
                    <a:pt x="252" y="640"/>
                    <a:pt x="254" y="641"/>
                    <a:pt x="254" y="640"/>
                  </a:cubicBezTo>
                  <a:cubicBezTo>
                    <a:pt x="255" y="640"/>
                    <a:pt x="255" y="639"/>
                    <a:pt x="256" y="638"/>
                  </a:cubicBezTo>
                  <a:cubicBezTo>
                    <a:pt x="256" y="637"/>
                    <a:pt x="256" y="635"/>
                    <a:pt x="256" y="634"/>
                  </a:cubicBezTo>
                  <a:cubicBezTo>
                    <a:pt x="256" y="634"/>
                    <a:pt x="257" y="632"/>
                    <a:pt x="257" y="631"/>
                  </a:cubicBezTo>
                  <a:cubicBezTo>
                    <a:pt x="257" y="631"/>
                    <a:pt x="256" y="629"/>
                    <a:pt x="256" y="629"/>
                  </a:cubicBezTo>
                  <a:cubicBezTo>
                    <a:pt x="256" y="628"/>
                    <a:pt x="254" y="626"/>
                    <a:pt x="255" y="625"/>
                  </a:cubicBezTo>
                  <a:cubicBezTo>
                    <a:pt x="255" y="624"/>
                    <a:pt x="257" y="625"/>
                    <a:pt x="258" y="625"/>
                  </a:cubicBezTo>
                  <a:cubicBezTo>
                    <a:pt x="258" y="625"/>
                    <a:pt x="260" y="626"/>
                    <a:pt x="260" y="627"/>
                  </a:cubicBezTo>
                  <a:cubicBezTo>
                    <a:pt x="260" y="627"/>
                    <a:pt x="259" y="629"/>
                    <a:pt x="260" y="630"/>
                  </a:cubicBezTo>
                  <a:cubicBezTo>
                    <a:pt x="260" y="631"/>
                    <a:pt x="261" y="634"/>
                    <a:pt x="262" y="634"/>
                  </a:cubicBezTo>
                  <a:cubicBezTo>
                    <a:pt x="263" y="634"/>
                    <a:pt x="264" y="631"/>
                    <a:pt x="264" y="630"/>
                  </a:cubicBezTo>
                  <a:cubicBezTo>
                    <a:pt x="265" y="629"/>
                    <a:pt x="265" y="625"/>
                    <a:pt x="265" y="624"/>
                  </a:cubicBezTo>
                  <a:cubicBezTo>
                    <a:pt x="265" y="623"/>
                    <a:pt x="263" y="621"/>
                    <a:pt x="263" y="620"/>
                  </a:cubicBezTo>
                  <a:cubicBezTo>
                    <a:pt x="263" y="619"/>
                    <a:pt x="265" y="617"/>
                    <a:pt x="265" y="616"/>
                  </a:cubicBezTo>
                  <a:cubicBezTo>
                    <a:pt x="265" y="615"/>
                    <a:pt x="264" y="612"/>
                    <a:pt x="264" y="611"/>
                  </a:cubicBezTo>
                  <a:cubicBezTo>
                    <a:pt x="264" y="610"/>
                    <a:pt x="265" y="608"/>
                    <a:pt x="266" y="607"/>
                  </a:cubicBezTo>
                  <a:cubicBezTo>
                    <a:pt x="266" y="606"/>
                    <a:pt x="269" y="606"/>
                    <a:pt x="269" y="606"/>
                  </a:cubicBezTo>
                  <a:cubicBezTo>
                    <a:pt x="270" y="605"/>
                    <a:pt x="271" y="604"/>
                    <a:pt x="272" y="603"/>
                  </a:cubicBezTo>
                  <a:cubicBezTo>
                    <a:pt x="273" y="603"/>
                    <a:pt x="275" y="602"/>
                    <a:pt x="276" y="602"/>
                  </a:cubicBezTo>
                  <a:cubicBezTo>
                    <a:pt x="277" y="602"/>
                    <a:pt x="278" y="603"/>
                    <a:pt x="278" y="603"/>
                  </a:cubicBezTo>
                  <a:cubicBezTo>
                    <a:pt x="279" y="604"/>
                    <a:pt x="278" y="605"/>
                    <a:pt x="278" y="606"/>
                  </a:cubicBezTo>
                  <a:cubicBezTo>
                    <a:pt x="278" y="607"/>
                    <a:pt x="279" y="609"/>
                    <a:pt x="280" y="609"/>
                  </a:cubicBezTo>
                  <a:cubicBezTo>
                    <a:pt x="281" y="609"/>
                    <a:pt x="281" y="608"/>
                    <a:pt x="281" y="607"/>
                  </a:cubicBezTo>
                  <a:cubicBezTo>
                    <a:pt x="282" y="606"/>
                    <a:pt x="281" y="605"/>
                    <a:pt x="281" y="604"/>
                  </a:cubicBezTo>
                  <a:cubicBezTo>
                    <a:pt x="282" y="604"/>
                    <a:pt x="282" y="604"/>
                    <a:pt x="283" y="604"/>
                  </a:cubicBezTo>
                  <a:cubicBezTo>
                    <a:pt x="284" y="604"/>
                    <a:pt x="285" y="605"/>
                    <a:pt x="286" y="606"/>
                  </a:cubicBezTo>
                  <a:cubicBezTo>
                    <a:pt x="286" y="606"/>
                    <a:pt x="285" y="609"/>
                    <a:pt x="286" y="609"/>
                  </a:cubicBezTo>
                  <a:cubicBezTo>
                    <a:pt x="286" y="610"/>
                    <a:pt x="288" y="609"/>
                    <a:pt x="289" y="609"/>
                  </a:cubicBezTo>
                  <a:cubicBezTo>
                    <a:pt x="290" y="608"/>
                    <a:pt x="291" y="607"/>
                    <a:pt x="291" y="606"/>
                  </a:cubicBezTo>
                  <a:cubicBezTo>
                    <a:pt x="292" y="606"/>
                    <a:pt x="293" y="604"/>
                    <a:pt x="293" y="604"/>
                  </a:cubicBezTo>
                  <a:cubicBezTo>
                    <a:pt x="293" y="603"/>
                    <a:pt x="293" y="601"/>
                    <a:pt x="293" y="600"/>
                  </a:cubicBezTo>
                  <a:cubicBezTo>
                    <a:pt x="293" y="600"/>
                    <a:pt x="292" y="599"/>
                    <a:pt x="292" y="598"/>
                  </a:cubicBezTo>
                  <a:cubicBezTo>
                    <a:pt x="292" y="597"/>
                    <a:pt x="293" y="594"/>
                    <a:pt x="294" y="593"/>
                  </a:cubicBezTo>
                  <a:cubicBezTo>
                    <a:pt x="295" y="593"/>
                    <a:pt x="297" y="592"/>
                    <a:pt x="297" y="591"/>
                  </a:cubicBezTo>
                  <a:cubicBezTo>
                    <a:pt x="298" y="590"/>
                    <a:pt x="298" y="588"/>
                    <a:pt x="299" y="588"/>
                  </a:cubicBezTo>
                  <a:cubicBezTo>
                    <a:pt x="299" y="586"/>
                    <a:pt x="300" y="583"/>
                    <a:pt x="301" y="582"/>
                  </a:cubicBezTo>
                  <a:cubicBezTo>
                    <a:pt x="302" y="581"/>
                    <a:pt x="303" y="580"/>
                    <a:pt x="304" y="580"/>
                  </a:cubicBezTo>
                  <a:cubicBezTo>
                    <a:pt x="305" y="579"/>
                    <a:pt x="307" y="577"/>
                    <a:pt x="307" y="575"/>
                  </a:cubicBezTo>
                  <a:cubicBezTo>
                    <a:pt x="307" y="574"/>
                    <a:pt x="306" y="573"/>
                    <a:pt x="305" y="572"/>
                  </a:cubicBezTo>
                  <a:cubicBezTo>
                    <a:pt x="305" y="571"/>
                    <a:pt x="303" y="571"/>
                    <a:pt x="303" y="571"/>
                  </a:cubicBezTo>
                  <a:cubicBezTo>
                    <a:pt x="302" y="571"/>
                    <a:pt x="301" y="574"/>
                    <a:pt x="300" y="574"/>
                  </a:cubicBezTo>
                  <a:cubicBezTo>
                    <a:pt x="299" y="575"/>
                    <a:pt x="296" y="573"/>
                    <a:pt x="295" y="572"/>
                  </a:cubicBezTo>
                  <a:cubicBezTo>
                    <a:pt x="295" y="570"/>
                    <a:pt x="297" y="568"/>
                    <a:pt x="297" y="567"/>
                  </a:cubicBezTo>
                  <a:cubicBezTo>
                    <a:pt x="297" y="566"/>
                    <a:pt x="296" y="565"/>
                    <a:pt x="295" y="564"/>
                  </a:cubicBezTo>
                  <a:cubicBezTo>
                    <a:pt x="295" y="563"/>
                    <a:pt x="297" y="561"/>
                    <a:pt x="297" y="560"/>
                  </a:cubicBezTo>
                  <a:cubicBezTo>
                    <a:pt x="297" y="559"/>
                    <a:pt x="298" y="556"/>
                    <a:pt x="298" y="555"/>
                  </a:cubicBezTo>
                  <a:cubicBezTo>
                    <a:pt x="298" y="553"/>
                    <a:pt x="297" y="550"/>
                    <a:pt x="297" y="548"/>
                  </a:cubicBezTo>
                  <a:cubicBezTo>
                    <a:pt x="297" y="547"/>
                    <a:pt x="297" y="545"/>
                    <a:pt x="297" y="544"/>
                  </a:cubicBezTo>
                  <a:cubicBezTo>
                    <a:pt x="297" y="542"/>
                    <a:pt x="296" y="538"/>
                    <a:pt x="297" y="536"/>
                  </a:cubicBezTo>
                  <a:cubicBezTo>
                    <a:pt x="297" y="535"/>
                    <a:pt x="299" y="535"/>
                    <a:pt x="299" y="535"/>
                  </a:cubicBezTo>
                  <a:cubicBezTo>
                    <a:pt x="300" y="534"/>
                    <a:pt x="301" y="532"/>
                    <a:pt x="301" y="530"/>
                  </a:cubicBezTo>
                  <a:cubicBezTo>
                    <a:pt x="301" y="529"/>
                    <a:pt x="300" y="526"/>
                    <a:pt x="299" y="525"/>
                  </a:cubicBezTo>
                  <a:cubicBezTo>
                    <a:pt x="299" y="524"/>
                    <a:pt x="298" y="522"/>
                    <a:pt x="297" y="521"/>
                  </a:cubicBezTo>
                  <a:cubicBezTo>
                    <a:pt x="296" y="521"/>
                    <a:pt x="295" y="520"/>
                    <a:pt x="294" y="519"/>
                  </a:cubicBezTo>
                  <a:cubicBezTo>
                    <a:pt x="293" y="518"/>
                    <a:pt x="292" y="517"/>
                    <a:pt x="291" y="516"/>
                  </a:cubicBezTo>
                  <a:cubicBezTo>
                    <a:pt x="291" y="515"/>
                    <a:pt x="292" y="513"/>
                    <a:pt x="293" y="512"/>
                  </a:cubicBezTo>
                  <a:cubicBezTo>
                    <a:pt x="293" y="512"/>
                    <a:pt x="295" y="512"/>
                    <a:pt x="296" y="511"/>
                  </a:cubicBezTo>
                  <a:cubicBezTo>
                    <a:pt x="297" y="510"/>
                    <a:pt x="297" y="508"/>
                    <a:pt x="298" y="507"/>
                  </a:cubicBezTo>
                  <a:cubicBezTo>
                    <a:pt x="298" y="506"/>
                    <a:pt x="299" y="506"/>
                    <a:pt x="300" y="506"/>
                  </a:cubicBezTo>
                  <a:cubicBezTo>
                    <a:pt x="301" y="506"/>
                    <a:pt x="302" y="509"/>
                    <a:pt x="303" y="509"/>
                  </a:cubicBezTo>
                  <a:cubicBezTo>
                    <a:pt x="303" y="509"/>
                    <a:pt x="304" y="508"/>
                    <a:pt x="304" y="507"/>
                  </a:cubicBezTo>
                  <a:cubicBezTo>
                    <a:pt x="305" y="507"/>
                    <a:pt x="306" y="505"/>
                    <a:pt x="306" y="504"/>
                  </a:cubicBezTo>
                  <a:cubicBezTo>
                    <a:pt x="307" y="503"/>
                    <a:pt x="308" y="501"/>
                    <a:pt x="309" y="500"/>
                  </a:cubicBezTo>
                  <a:cubicBezTo>
                    <a:pt x="310" y="500"/>
                    <a:pt x="311" y="499"/>
                    <a:pt x="311" y="499"/>
                  </a:cubicBezTo>
                  <a:cubicBezTo>
                    <a:pt x="313" y="500"/>
                    <a:pt x="312" y="504"/>
                    <a:pt x="312" y="505"/>
                  </a:cubicBezTo>
                  <a:cubicBezTo>
                    <a:pt x="313" y="507"/>
                    <a:pt x="313" y="510"/>
                    <a:pt x="313" y="511"/>
                  </a:cubicBezTo>
                  <a:cubicBezTo>
                    <a:pt x="313" y="512"/>
                    <a:pt x="315" y="515"/>
                    <a:pt x="315" y="516"/>
                  </a:cubicBezTo>
                  <a:cubicBezTo>
                    <a:pt x="315" y="517"/>
                    <a:pt x="316" y="521"/>
                    <a:pt x="316" y="522"/>
                  </a:cubicBezTo>
                  <a:cubicBezTo>
                    <a:pt x="316" y="523"/>
                    <a:pt x="317" y="526"/>
                    <a:pt x="318" y="526"/>
                  </a:cubicBezTo>
                  <a:cubicBezTo>
                    <a:pt x="319" y="527"/>
                    <a:pt x="321" y="526"/>
                    <a:pt x="322" y="525"/>
                  </a:cubicBezTo>
                  <a:cubicBezTo>
                    <a:pt x="323" y="524"/>
                    <a:pt x="321" y="520"/>
                    <a:pt x="322" y="519"/>
                  </a:cubicBezTo>
                  <a:cubicBezTo>
                    <a:pt x="323" y="519"/>
                    <a:pt x="325" y="518"/>
                    <a:pt x="326" y="519"/>
                  </a:cubicBezTo>
                  <a:cubicBezTo>
                    <a:pt x="327" y="519"/>
                    <a:pt x="328" y="521"/>
                    <a:pt x="329" y="521"/>
                  </a:cubicBezTo>
                  <a:cubicBezTo>
                    <a:pt x="331" y="522"/>
                    <a:pt x="335" y="522"/>
                    <a:pt x="338" y="522"/>
                  </a:cubicBezTo>
                  <a:cubicBezTo>
                    <a:pt x="338" y="522"/>
                    <a:pt x="340" y="521"/>
                    <a:pt x="341" y="521"/>
                  </a:cubicBezTo>
                  <a:cubicBezTo>
                    <a:pt x="342" y="521"/>
                    <a:pt x="344" y="522"/>
                    <a:pt x="345" y="523"/>
                  </a:cubicBezTo>
                  <a:cubicBezTo>
                    <a:pt x="346" y="523"/>
                    <a:pt x="349" y="526"/>
                    <a:pt x="350" y="527"/>
                  </a:cubicBezTo>
                  <a:cubicBezTo>
                    <a:pt x="351" y="527"/>
                    <a:pt x="354" y="528"/>
                    <a:pt x="355" y="528"/>
                  </a:cubicBezTo>
                  <a:cubicBezTo>
                    <a:pt x="356" y="527"/>
                    <a:pt x="356" y="525"/>
                    <a:pt x="356" y="524"/>
                  </a:cubicBezTo>
                  <a:cubicBezTo>
                    <a:pt x="355" y="523"/>
                    <a:pt x="355" y="519"/>
                    <a:pt x="353" y="518"/>
                  </a:cubicBezTo>
                  <a:cubicBezTo>
                    <a:pt x="353" y="517"/>
                    <a:pt x="350" y="517"/>
                    <a:pt x="349" y="517"/>
                  </a:cubicBezTo>
                  <a:cubicBezTo>
                    <a:pt x="348" y="516"/>
                    <a:pt x="347" y="515"/>
                    <a:pt x="347" y="514"/>
                  </a:cubicBezTo>
                  <a:cubicBezTo>
                    <a:pt x="346" y="513"/>
                    <a:pt x="347" y="511"/>
                    <a:pt x="347" y="510"/>
                  </a:cubicBezTo>
                  <a:cubicBezTo>
                    <a:pt x="347" y="508"/>
                    <a:pt x="345" y="506"/>
                    <a:pt x="344" y="505"/>
                  </a:cubicBezTo>
                  <a:cubicBezTo>
                    <a:pt x="344" y="504"/>
                    <a:pt x="342" y="503"/>
                    <a:pt x="342" y="502"/>
                  </a:cubicBezTo>
                  <a:cubicBezTo>
                    <a:pt x="343" y="500"/>
                    <a:pt x="346" y="500"/>
                    <a:pt x="347" y="499"/>
                  </a:cubicBezTo>
                  <a:cubicBezTo>
                    <a:pt x="347" y="498"/>
                    <a:pt x="348" y="497"/>
                    <a:pt x="349" y="496"/>
                  </a:cubicBezTo>
                  <a:cubicBezTo>
                    <a:pt x="349" y="495"/>
                    <a:pt x="349" y="493"/>
                    <a:pt x="349" y="493"/>
                  </a:cubicBezTo>
                  <a:cubicBezTo>
                    <a:pt x="350" y="492"/>
                    <a:pt x="351" y="493"/>
                    <a:pt x="352" y="493"/>
                  </a:cubicBezTo>
                  <a:cubicBezTo>
                    <a:pt x="352" y="493"/>
                    <a:pt x="353" y="495"/>
                    <a:pt x="353" y="496"/>
                  </a:cubicBezTo>
                  <a:cubicBezTo>
                    <a:pt x="354" y="497"/>
                    <a:pt x="353" y="499"/>
                    <a:pt x="353" y="500"/>
                  </a:cubicBezTo>
                  <a:cubicBezTo>
                    <a:pt x="353" y="500"/>
                    <a:pt x="354" y="502"/>
                    <a:pt x="355" y="502"/>
                  </a:cubicBezTo>
                  <a:cubicBezTo>
                    <a:pt x="355" y="502"/>
                    <a:pt x="356" y="500"/>
                    <a:pt x="356" y="500"/>
                  </a:cubicBezTo>
                  <a:cubicBezTo>
                    <a:pt x="356" y="499"/>
                    <a:pt x="356" y="497"/>
                    <a:pt x="356" y="496"/>
                  </a:cubicBezTo>
                  <a:cubicBezTo>
                    <a:pt x="355" y="495"/>
                    <a:pt x="354" y="494"/>
                    <a:pt x="354" y="493"/>
                  </a:cubicBezTo>
                  <a:cubicBezTo>
                    <a:pt x="353" y="492"/>
                    <a:pt x="352" y="490"/>
                    <a:pt x="352" y="489"/>
                  </a:cubicBezTo>
                  <a:cubicBezTo>
                    <a:pt x="353" y="488"/>
                    <a:pt x="353" y="488"/>
                    <a:pt x="354" y="487"/>
                  </a:cubicBezTo>
                  <a:cubicBezTo>
                    <a:pt x="355" y="487"/>
                    <a:pt x="356" y="488"/>
                    <a:pt x="356" y="488"/>
                  </a:cubicBezTo>
                  <a:cubicBezTo>
                    <a:pt x="357" y="489"/>
                    <a:pt x="357" y="491"/>
                    <a:pt x="358" y="492"/>
                  </a:cubicBezTo>
                  <a:cubicBezTo>
                    <a:pt x="358" y="493"/>
                    <a:pt x="358" y="495"/>
                    <a:pt x="359" y="495"/>
                  </a:cubicBezTo>
                  <a:cubicBezTo>
                    <a:pt x="360" y="495"/>
                    <a:pt x="360" y="494"/>
                    <a:pt x="360" y="494"/>
                  </a:cubicBezTo>
                  <a:cubicBezTo>
                    <a:pt x="361" y="493"/>
                    <a:pt x="360" y="491"/>
                    <a:pt x="361" y="490"/>
                  </a:cubicBezTo>
                  <a:cubicBezTo>
                    <a:pt x="361" y="489"/>
                    <a:pt x="362" y="488"/>
                    <a:pt x="363" y="488"/>
                  </a:cubicBezTo>
                  <a:cubicBezTo>
                    <a:pt x="363" y="488"/>
                    <a:pt x="365" y="489"/>
                    <a:pt x="365" y="490"/>
                  </a:cubicBezTo>
                  <a:cubicBezTo>
                    <a:pt x="366" y="491"/>
                    <a:pt x="367" y="493"/>
                    <a:pt x="367" y="494"/>
                  </a:cubicBezTo>
                  <a:cubicBezTo>
                    <a:pt x="366" y="495"/>
                    <a:pt x="365" y="496"/>
                    <a:pt x="365" y="497"/>
                  </a:cubicBezTo>
                  <a:cubicBezTo>
                    <a:pt x="364" y="499"/>
                    <a:pt x="364" y="501"/>
                    <a:pt x="364" y="502"/>
                  </a:cubicBezTo>
                  <a:cubicBezTo>
                    <a:pt x="364" y="504"/>
                    <a:pt x="364" y="506"/>
                    <a:pt x="365" y="508"/>
                  </a:cubicBezTo>
                  <a:cubicBezTo>
                    <a:pt x="365" y="509"/>
                    <a:pt x="366" y="513"/>
                    <a:pt x="367" y="514"/>
                  </a:cubicBezTo>
                  <a:cubicBezTo>
                    <a:pt x="368" y="516"/>
                    <a:pt x="370" y="519"/>
                    <a:pt x="371" y="519"/>
                  </a:cubicBezTo>
                  <a:cubicBezTo>
                    <a:pt x="372" y="520"/>
                    <a:pt x="374" y="518"/>
                    <a:pt x="375" y="518"/>
                  </a:cubicBezTo>
                  <a:cubicBezTo>
                    <a:pt x="376" y="518"/>
                    <a:pt x="378" y="520"/>
                    <a:pt x="379" y="520"/>
                  </a:cubicBezTo>
                  <a:cubicBezTo>
                    <a:pt x="380" y="520"/>
                    <a:pt x="382" y="518"/>
                    <a:pt x="382" y="518"/>
                  </a:cubicBezTo>
                  <a:cubicBezTo>
                    <a:pt x="383" y="517"/>
                    <a:pt x="383" y="515"/>
                    <a:pt x="383" y="514"/>
                  </a:cubicBezTo>
                  <a:cubicBezTo>
                    <a:pt x="383" y="513"/>
                    <a:pt x="381" y="512"/>
                    <a:pt x="381" y="511"/>
                  </a:cubicBezTo>
                  <a:cubicBezTo>
                    <a:pt x="381" y="510"/>
                    <a:pt x="382" y="508"/>
                    <a:pt x="383" y="507"/>
                  </a:cubicBezTo>
                  <a:cubicBezTo>
                    <a:pt x="384" y="506"/>
                    <a:pt x="387" y="506"/>
                    <a:pt x="389" y="505"/>
                  </a:cubicBezTo>
                  <a:cubicBezTo>
                    <a:pt x="390" y="504"/>
                    <a:pt x="393" y="501"/>
                    <a:pt x="394" y="499"/>
                  </a:cubicBezTo>
                  <a:cubicBezTo>
                    <a:pt x="394" y="498"/>
                    <a:pt x="393" y="495"/>
                    <a:pt x="393" y="494"/>
                  </a:cubicBezTo>
                  <a:cubicBezTo>
                    <a:pt x="393" y="493"/>
                    <a:pt x="391" y="491"/>
                    <a:pt x="390" y="490"/>
                  </a:cubicBezTo>
                  <a:cubicBezTo>
                    <a:pt x="390" y="489"/>
                    <a:pt x="388" y="488"/>
                    <a:pt x="388" y="488"/>
                  </a:cubicBezTo>
                  <a:cubicBezTo>
                    <a:pt x="387" y="487"/>
                    <a:pt x="384" y="487"/>
                    <a:pt x="382" y="487"/>
                  </a:cubicBezTo>
                  <a:cubicBezTo>
                    <a:pt x="381" y="486"/>
                    <a:pt x="380" y="485"/>
                    <a:pt x="379" y="484"/>
                  </a:cubicBezTo>
                  <a:cubicBezTo>
                    <a:pt x="378" y="484"/>
                    <a:pt x="377" y="483"/>
                    <a:pt x="376" y="483"/>
                  </a:cubicBezTo>
                  <a:cubicBezTo>
                    <a:pt x="375" y="483"/>
                    <a:pt x="374" y="484"/>
                    <a:pt x="373" y="484"/>
                  </a:cubicBezTo>
                  <a:cubicBezTo>
                    <a:pt x="372" y="484"/>
                    <a:pt x="372" y="482"/>
                    <a:pt x="372" y="481"/>
                  </a:cubicBezTo>
                  <a:cubicBezTo>
                    <a:pt x="372" y="480"/>
                    <a:pt x="373" y="478"/>
                    <a:pt x="374" y="478"/>
                  </a:cubicBezTo>
                  <a:cubicBezTo>
                    <a:pt x="374" y="477"/>
                    <a:pt x="373" y="474"/>
                    <a:pt x="374" y="474"/>
                  </a:cubicBezTo>
                  <a:cubicBezTo>
                    <a:pt x="374" y="473"/>
                    <a:pt x="376" y="473"/>
                    <a:pt x="376" y="474"/>
                  </a:cubicBezTo>
                  <a:cubicBezTo>
                    <a:pt x="377" y="474"/>
                    <a:pt x="377" y="477"/>
                    <a:pt x="378" y="477"/>
                  </a:cubicBezTo>
                  <a:cubicBezTo>
                    <a:pt x="378" y="477"/>
                    <a:pt x="379" y="476"/>
                    <a:pt x="379" y="475"/>
                  </a:cubicBezTo>
                  <a:cubicBezTo>
                    <a:pt x="379" y="474"/>
                    <a:pt x="379" y="472"/>
                    <a:pt x="379" y="471"/>
                  </a:cubicBezTo>
                  <a:cubicBezTo>
                    <a:pt x="380" y="471"/>
                    <a:pt x="381" y="471"/>
                    <a:pt x="382" y="471"/>
                  </a:cubicBezTo>
                  <a:cubicBezTo>
                    <a:pt x="383" y="472"/>
                    <a:pt x="383" y="474"/>
                    <a:pt x="384" y="474"/>
                  </a:cubicBezTo>
                  <a:cubicBezTo>
                    <a:pt x="384" y="474"/>
                    <a:pt x="385" y="473"/>
                    <a:pt x="386" y="473"/>
                  </a:cubicBezTo>
                  <a:cubicBezTo>
                    <a:pt x="386" y="472"/>
                    <a:pt x="387" y="470"/>
                    <a:pt x="387" y="470"/>
                  </a:cubicBezTo>
                  <a:cubicBezTo>
                    <a:pt x="388" y="469"/>
                    <a:pt x="391" y="470"/>
                    <a:pt x="391" y="471"/>
                  </a:cubicBezTo>
                  <a:cubicBezTo>
                    <a:pt x="392" y="471"/>
                    <a:pt x="393" y="473"/>
                    <a:pt x="394" y="474"/>
                  </a:cubicBezTo>
                  <a:cubicBezTo>
                    <a:pt x="395" y="476"/>
                    <a:pt x="395" y="479"/>
                    <a:pt x="396" y="480"/>
                  </a:cubicBezTo>
                  <a:cubicBezTo>
                    <a:pt x="396" y="482"/>
                    <a:pt x="397" y="484"/>
                    <a:pt x="397" y="485"/>
                  </a:cubicBezTo>
                  <a:cubicBezTo>
                    <a:pt x="399" y="486"/>
                    <a:pt x="402" y="486"/>
                    <a:pt x="404" y="487"/>
                  </a:cubicBezTo>
                  <a:cubicBezTo>
                    <a:pt x="404" y="488"/>
                    <a:pt x="404" y="490"/>
                    <a:pt x="405" y="491"/>
                  </a:cubicBezTo>
                  <a:cubicBezTo>
                    <a:pt x="406" y="491"/>
                    <a:pt x="408" y="491"/>
                    <a:pt x="408" y="491"/>
                  </a:cubicBezTo>
                  <a:cubicBezTo>
                    <a:pt x="409" y="490"/>
                    <a:pt x="409" y="488"/>
                    <a:pt x="409" y="487"/>
                  </a:cubicBezTo>
                  <a:cubicBezTo>
                    <a:pt x="408" y="486"/>
                    <a:pt x="407" y="483"/>
                    <a:pt x="407" y="482"/>
                  </a:cubicBezTo>
                  <a:cubicBezTo>
                    <a:pt x="407" y="480"/>
                    <a:pt x="407" y="477"/>
                    <a:pt x="408" y="477"/>
                  </a:cubicBezTo>
                  <a:cubicBezTo>
                    <a:pt x="409" y="476"/>
                    <a:pt x="410" y="477"/>
                    <a:pt x="411" y="478"/>
                  </a:cubicBezTo>
                  <a:cubicBezTo>
                    <a:pt x="411" y="478"/>
                    <a:pt x="411" y="481"/>
                    <a:pt x="412" y="481"/>
                  </a:cubicBezTo>
                  <a:cubicBezTo>
                    <a:pt x="413" y="481"/>
                    <a:pt x="413" y="479"/>
                    <a:pt x="414" y="479"/>
                  </a:cubicBezTo>
                  <a:cubicBezTo>
                    <a:pt x="414" y="477"/>
                    <a:pt x="412" y="475"/>
                    <a:pt x="412" y="474"/>
                  </a:cubicBezTo>
                  <a:cubicBezTo>
                    <a:pt x="413" y="473"/>
                    <a:pt x="414" y="473"/>
                    <a:pt x="415" y="472"/>
                  </a:cubicBezTo>
                  <a:cubicBezTo>
                    <a:pt x="415" y="471"/>
                    <a:pt x="416" y="470"/>
                    <a:pt x="416" y="469"/>
                  </a:cubicBezTo>
                  <a:cubicBezTo>
                    <a:pt x="417" y="469"/>
                    <a:pt x="419" y="468"/>
                    <a:pt x="420" y="469"/>
                  </a:cubicBezTo>
                  <a:cubicBezTo>
                    <a:pt x="420" y="470"/>
                    <a:pt x="419" y="471"/>
                    <a:pt x="419" y="472"/>
                  </a:cubicBezTo>
                  <a:cubicBezTo>
                    <a:pt x="419" y="474"/>
                    <a:pt x="419" y="477"/>
                    <a:pt x="420" y="477"/>
                  </a:cubicBezTo>
                  <a:cubicBezTo>
                    <a:pt x="421" y="477"/>
                    <a:pt x="422" y="475"/>
                    <a:pt x="422" y="475"/>
                  </a:cubicBezTo>
                  <a:cubicBezTo>
                    <a:pt x="423" y="474"/>
                    <a:pt x="422" y="472"/>
                    <a:pt x="422" y="471"/>
                  </a:cubicBezTo>
                  <a:cubicBezTo>
                    <a:pt x="423" y="470"/>
                    <a:pt x="425" y="470"/>
                    <a:pt x="425" y="469"/>
                  </a:cubicBezTo>
                  <a:cubicBezTo>
                    <a:pt x="426" y="468"/>
                    <a:pt x="425" y="466"/>
                    <a:pt x="425" y="465"/>
                  </a:cubicBezTo>
                  <a:cubicBezTo>
                    <a:pt x="424" y="464"/>
                    <a:pt x="423" y="463"/>
                    <a:pt x="422" y="463"/>
                  </a:cubicBezTo>
                  <a:cubicBezTo>
                    <a:pt x="422" y="462"/>
                    <a:pt x="422" y="459"/>
                    <a:pt x="422" y="458"/>
                  </a:cubicBezTo>
                  <a:cubicBezTo>
                    <a:pt x="422" y="457"/>
                    <a:pt x="422" y="454"/>
                    <a:pt x="421" y="453"/>
                  </a:cubicBezTo>
                  <a:cubicBezTo>
                    <a:pt x="421" y="453"/>
                    <a:pt x="420" y="451"/>
                    <a:pt x="419" y="451"/>
                  </a:cubicBezTo>
                  <a:cubicBezTo>
                    <a:pt x="419" y="450"/>
                    <a:pt x="418" y="448"/>
                    <a:pt x="418" y="447"/>
                  </a:cubicBezTo>
                  <a:cubicBezTo>
                    <a:pt x="418" y="446"/>
                    <a:pt x="419" y="445"/>
                    <a:pt x="419" y="445"/>
                  </a:cubicBezTo>
                  <a:cubicBezTo>
                    <a:pt x="420" y="444"/>
                    <a:pt x="422" y="444"/>
                    <a:pt x="422" y="444"/>
                  </a:cubicBezTo>
                  <a:cubicBezTo>
                    <a:pt x="423" y="445"/>
                    <a:pt x="423" y="447"/>
                    <a:pt x="423" y="448"/>
                  </a:cubicBezTo>
                  <a:cubicBezTo>
                    <a:pt x="424" y="448"/>
                    <a:pt x="425" y="448"/>
                    <a:pt x="425" y="448"/>
                  </a:cubicBezTo>
                  <a:cubicBezTo>
                    <a:pt x="426" y="448"/>
                    <a:pt x="426" y="446"/>
                    <a:pt x="426" y="446"/>
                  </a:cubicBezTo>
                  <a:cubicBezTo>
                    <a:pt x="426" y="445"/>
                    <a:pt x="427" y="443"/>
                    <a:pt x="428" y="443"/>
                  </a:cubicBezTo>
                  <a:cubicBezTo>
                    <a:pt x="428" y="443"/>
                    <a:pt x="430" y="443"/>
                    <a:pt x="430" y="443"/>
                  </a:cubicBezTo>
                  <a:cubicBezTo>
                    <a:pt x="431" y="444"/>
                    <a:pt x="433" y="446"/>
                    <a:pt x="433" y="447"/>
                  </a:cubicBezTo>
                  <a:cubicBezTo>
                    <a:pt x="434" y="448"/>
                    <a:pt x="433" y="450"/>
                    <a:pt x="434" y="451"/>
                  </a:cubicBezTo>
                  <a:cubicBezTo>
                    <a:pt x="434" y="451"/>
                    <a:pt x="436" y="451"/>
                    <a:pt x="436" y="451"/>
                  </a:cubicBezTo>
                  <a:cubicBezTo>
                    <a:pt x="437" y="451"/>
                    <a:pt x="438" y="449"/>
                    <a:pt x="439" y="448"/>
                  </a:cubicBezTo>
                  <a:cubicBezTo>
                    <a:pt x="439" y="447"/>
                    <a:pt x="438" y="446"/>
                    <a:pt x="438" y="445"/>
                  </a:cubicBezTo>
                  <a:cubicBezTo>
                    <a:pt x="438" y="444"/>
                    <a:pt x="437" y="441"/>
                    <a:pt x="438" y="440"/>
                  </a:cubicBezTo>
                  <a:cubicBezTo>
                    <a:pt x="438" y="439"/>
                    <a:pt x="441" y="440"/>
                    <a:pt x="442" y="441"/>
                  </a:cubicBezTo>
                  <a:cubicBezTo>
                    <a:pt x="443" y="441"/>
                    <a:pt x="444" y="443"/>
                    <a:pt x="445" y="443"/>
                  </a:cubicBezTo>
                  <a:cubicBezTo>
                    <a:pt x="446" y="443"/>
                    <a:pt x="447" y="444"/>
                    <a:pt x="448" y="444"/>
                  </a:cubicBezTo>
                  <a:cubicBezTo>
                    <a:pt x="449" y="445"/>
                    <a:pt x="450" y="446"/>
                    <a:pt x="451" y="447"/>
                  </a:cubicBezTo>
                  <a:cubicBezTo>
                    <a:pt x="451" y="448"/>
                    <a:pt x="451" y="451"/>
                    <a:pt x="452" y="452"/>
                  </a:cubicBezTo>
                  <a:cubicBezTo>
                    <a:pt x="452" y="452"/>
                    <a:pt x="453" y="455"/>
                    <a:pt x="454" y="455"/>
                  </a:cubicBezTo>
                  <a:cubicBezTo>
                    <a:pt x="456" y="455"/>
                    <a:pt x="458" y="453"/>
                    <a:pt x="458" y="452"/>
                  </a:cubicBezTo>
                  <a:cubicBezTo>
                    <a:pt x="459" y="450"/>
                    <a:pt x="458" y="448"/>
                    <a:pt x="458" y="447"/>
                  </a:cubicBezTo>
                  <a:cubicBezTo>
                    <a:pt x="457" y="446"/>
                    <a:pt x="455" y="445"/>
                    <a:pt x="454" y="444"/>
                  </a:cubicBezTo>
                  <a:cubicBezTo>
                    <a:pt x="453" y="443"/>
                    <a:pt x="451" y="443"/>
                    <a:pt x="450" y="442"/>
                  </a:cubicBezTo>
                  <a:cubicBezTo>
                    <a:pt x="450" y="441"/>
                    <a:pt x="450" y="440"/>
                    <a:pt x="450" y="439"/>
                  </a:cubicBezTo>
                  <a:cubicBezTo>
                    <a:pt x="450" y="438"/>
                    <a:pt x="452" y="437"/>
                    <a:pt x="452" y="436"/>
                  </a:cubicBezTo>
                  <a:cubicBezTo>
                    <a:pt x="452" y="435"/>
                    <a:pt x="450" y="434"/>
                    <a:pt x="450" y="433"/>
                  </a:cubicBezTo>
                  <a:cubicBezTo>
                    <a:pt x="450" y="432"/>
                    <a:pt x="450" y="429"/>
                    <a:pt x="450" y="428"/>
                  </a:cubicBezTo>
                  <a:cubicBezTo>
                    <a:pt x="450" y="427"/>
                    <a:pt x="448" y="425"/>
                    <a:pt x="448" y="424"/>
                  </a:cubicBezTo>
                  <a:cubicBezTo>
                    <a:pt x="448" y="423"/>
                    <a:pt x="450" y="422"/>
                    <a:pt x="450" y="422"/>
                  </a:cubicBezTo>
                  <a:cubicBezTo>
                    <a:pt x="451" y="421"/>
                    <a:pt x="452" y="419"/>
                    <a:pt x="453" y="419"/>
                  </a:cubicBezTo>
                  <a:cubicBezTo>
                    <a:pt x="454" y="418"/>
                    <a:pt x="456" y="419"/>
                    <a:pt x="457" y="419"/>
                  </a:cubicBezTo>
                  <a:cubicBezTo>
                    <a:pt x="458" y="420"/>
                    <a:pt x="458" y="423"/>
                    <a:pt x="458" y="424"/>
                  </a:cubicBezTo>
                  <a:cubicBezTo>
                    <a:pt x="459" y="424"/>
                    <a:pt x="461" y="424"/>
                    <a:pt x="462" y="424"/>
                  </a:cubicBezTo>
                  <a:cubicBezTo>
                    <a:pt x="463" y="424"/>
                    <a:pt x="463" y="421"/>
                    <a:pt x="464" y="421"/>
                  </a:cubicBezTo>
                  <a:cubicBezTo>
                    <a:pt x="464" y="420"/>
                    <a:pt x="466" y="422"/>
                    <a:pt x="467" y="422"/>
                  </a:cubicBezTo>
                  <a:cubicBezTo>
                    <a:pt x="467" y="421"/>
                    <a:pt x="468" y="420"/>
                    <a:pt x="468" y="419"/>
                  </a:cubicBezTo>
                  <a:cubicBezTo>
                    <a:pt x="469" y="418"/>
                    <a:pt x="467" y="416"/>
                    <a:pt x="468" y="415"/>
                  </a:cubicBezTo>
                  <a:cubicBezTo>
                    <a:pt x="468" y="414"/>
                    <a:pt x="470" y="414"/>
                    <a:pt x="471" y="413"/>
                  </a:cubicBezTo>
                  <a:cubicBezTo>
                    <a:pt x="471" y="412"/>
                    <a:pt x="470" y="408"/>
                    <a:pt x="469" y="407"/>
                  </a:cubicBezTo>
                  <a:cubicBezTo>
                    <a:pt x="469" y="407"/>
                    <a:pt x="466" y="407"/>
                    <a:pt x="466" y="406"/>
                  </a:cubicBezTo>
                  <a:cubicBezTo>
                    <a:pt x="465" y="406"/>
                    <a:pt x="466" y="403"/>
                    <a:pt x="467" y="403"/>
                  </a:cubicBezTo>
                  <a:cubicBezTo>
                    <a:pt x="467" y="402"/>
                    <a:pt x="470" y="402"/>
                    <a:pt x="471" y="401"/>
                  </a:cubicBezTo>
                  <a:cubicBezTo>
                    <a:pt x="472" y="401"/>
                    <a:pt x="472" y="398"/>
                    <a:pt x="473" y="398"/>
                  </a:cubicBezTo>
                  <a:cubicBezTo>
                    <a:pt x="474" y="398"/>
                    <a:pt x="474" y="400"/>
                    <a:pt x="474" y="401"/>
                  </a:cubicBezTo>
                  <a:cubicBezTo>
                    <a:pt x="474" y="402"/>
                    <a:pt x="474" y="403"/>
                    <a:pt x="474" y="404"/>
                  </a:cubicBezTo>
                  <a:cubicBezTo>
                    <a:pt x="474" y="405"/>
                    <a:pt x="476" y="406"/>
                    <a:pt x="476" y="407"/>
                  </a:cubicBezTo>
                  <a:cubicBezTo>
                    <a:pt x="477" y="407"/>
                    <a:pt x="478" y="409"/>
                    <a:pt x="478" y="410"/>
                  </a:cubicBezTo>
                  <a:cubicBezTo>
                    <a:pt x="478" y="411"/>
                    <a:pt x="475" y="412"/>
                    <a:pt x="475" y="413"/>
                  </a:cubicBezTo>
                  <a:cubicBezTo>
                    <a:pt x="475" y="415"/>
                    <a:pt x="476" y="418"/>
                    <a:pt x="477" y="419"/>
                  </a:cubicBezTo>
                  <a:cubicBezTo>
                    <a:pt x="477" y="419"/>
                    <a:pt x="479" y="419"/>
                    <a:pt x="479" y="419"/>
                  </a:cubicBezTo>
                  <a:cubicBezTo>
                    <a:pt x="480" y="418"/>
                    <a:pt x="482" y="416"/>
                    <a:pt x="483" y="415"/>
                  </a:cubicBezTo>
                  <a:cubicBezTo>
                    <a:pt x="483" y="415"/>
                    <a:pt x="484" y="414"/>
                    <a:pt x="484" y="413"/>
                  </a:cubicBezTo>
                  <a:cubicBezTo>
                    <a:pt x="484" y="412"/>
                    <a:pt x="483" y="410"/>
                    <a:pt x="483" y="409"/>
                  </a:cubicBezTo>
                  <a:cubicBezTo>
                    <a:pt x="483" y="408"/>
                    <a:pt x="484" y="407"/>
                    <a:pt x="485" y="406"/>
                  </a:cubicBezTo>
                  <a:cubicBezTo>
                    <a:pt x="486" y="406"/>
                    <a:pt x="489" y="405"/>
                    <a:pt x="490" y="405"/>
                  </a:cubicBezTo>
                  <a:cubicBezTo>
                    <a:pt x="491" y="404"/>
                    <a:pt x="493" y="400"/>
                    <a:pt x="494" y="399"/>
                  </a:cubicBezTo>
                  <a:cubicBezTo>
                    <a:pt x="495" y="397"/>
                    <a:pt x="496" y="392"/>
                    <a:pt x="496" y="392"/>
                  </a:cubicBezTo>
                  <a:cubicBezTo>
                    <a:pt x="496" y="392"/>
                    <a:pt x="495" y="387"/>
                    <a:pt x="495" y="386"/>
                  </a:cubicBezTo>
                  <a:cubicBezTo>
                    <a:pt x="495" y="385"/>
                    <a:pt x="496" y="383"/>
                    <a:pt x="496" y="383"/>
                  </a:cubicBezTo>
                  <a:cubicBezTo>
                    <a:pt x="497" y="381"/>
                    <a:pt x="498" y="379"/>
                    <a:pt x="498" y="379"/>
                  </a:cubicBezTo>
                  <a:cubicBezTo>
                    <a:pt x="499" y="378"/>
                    <a:pt x="502" y="377"/>
                    <a:pt x="503" y="376"/>
                  </a:cubicBezTo>
                  <a:cubicBezTo>
                    <a:pt x="504" y="375"/>
                    <a:pt x="505" y="372"/>
                    <a:pt x="505" y="371"/>
                  </a:cubicBezTo>
                  <a:cubicBezTo>
                    <a:pt x="505" y="370"/>
                    <a:pt x="506" y="369"/>
                    <a:pt x="506" y="368"/>
                  </a:cubicBezTo>
                  <a:cubicBezTo>
                    <a:pt x="506" y="367"/>
                    <a:pt x="506" y="365"/>
                    <a:pt x="505" y="36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2" name="Rectangle 91"/>
          <p:cNvSpPr/>
          <p:nvPr/>
        </p:nvSpPr>
        <p:spPr>
          <a:xfrm>
            <a:off x="6800155" y="24212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00156" y="20874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874829" y="20874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04"/>
            <a:ext cx="304800" cy="304800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6800155" y="340926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00156" y="307550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874829" y="307550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00155" y="439784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00156" y="406407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874829" y="406407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00155" y="538343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00156" y="504967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874829" y="504967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8861"/>
            <a:ext cx="304800" cy="3048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277437"/>
            <a:ext cx="304800" cy="3048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52805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8" grpId="0" animBg="1"/>
      <p:bldP spid="101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62044" y="251266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2045" y="217890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36718" y="217890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9" y="2392260"/>
            <a:ext cx="304800" cy="304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62044" y="350072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2045" y="316695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36718" y="316695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62044" y="448929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2045" y="415553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36718" y="4155533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62044" y="547488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2045" y="514112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36718" y="514112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9" y="3380317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78" y="4368893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78" y="5371958"/>
            <a:ext cx="304800" cy="3048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254878" y="722990"/>
            <a:ext cx="5867400" cy="969924"/>
            <a:chOff x="6324600" y="633031"/>
            <a:chExt cx="5867400" cy="969924"/>
          </a:xfrm>
        </p:grpSpPr>
        <p:sp>
          <p:nvSpPr>
            <p:cNvPr id="21" name="TextBox 20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timeline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205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 animBg="1"/>
      <p:bldP spid="10" grpId="0" animBg="1"/>
      <p:bldP spid="13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846" y="687411"/>
            <a:ext cx="5764513" cy="5483177"/>
            <a:chOff x="2650530" y="3858665"/>
            <a:chExt cx="8258037" cy="7855004"/>
          </a:xfrm>
        </p:grpSpPr>
        <p:grpSp>
          <p:nvGrpSpPr>
            <p:cNvPr id="5" name="Group 4"/>
            <p:cNvGrpSpPr/>
            <p:nvPr/>
          </p:nvGrpSpPr>
          <p:grpSpPr>
            <a:xfrm>
              <a:off x="2650530" y="3858665"/>
              <a:ext cx="8258037" cy="7855004"/>
              <a:chOff x="2714763" y="2378428"/>
              <a:chExt cx="3029999" cy="2882120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714763" y="2624389"/>
                <a:ext cx="1208680" cy="1914875"/>
              </a:xfrm>
              <a:custGeom>
                <a:avLst/>
                <a:gdLst>
                  <a:gd name="T0" fmla="*/ 335 w 338"/>
                  <a:gd name="T1" fmla="*/ 295 h 535"/>
                  <a:gd name="T2" fmla="*/ 320 w 338"/>
                  <a:gd name="T3" fmla="*/ 31 h 535"/>
                  <a:gd name="T4" fmla="*/ 308 w 338"/>
                  <a:gd name="T5" fmla="*/ 27 h 535"/>
                  <a:gd name="T6" fmla="*/ 276 w 338"/>
                  <a:gd name="T7" fmla="*/ 9 h 535"/>
                  <a:gd name="T8" fmla="*/ 261 w 338"/>
                  <a:gd name="T9" fmla="*/ 15 h 535"/>
                  <a:gd name="T10" fmla="*/ 247 w 338"/>
                  <a:gd name="T11" fmla="*/ 23 h 535"/>
                  <a:gd name="T12" fmla="*/ 240 w 338"/>
                  <a:gd name="T13" fmla="*/ 39 h 535"/>
                  <a:gd name="T14" fmla="*/ 224 w 338"/>
                  <a:gd name="T15" fmla="*/ 48 h 535"/>
                  <a:gd name="T16" fmla="*/ 226 w 338"/>
                  <a:gd name="T17" fmla="*/ 61 h 535"/>
                  <a:gd name="T18" fmla="*/ 218 w 338"/>
                  <a:gd name="T19" fmla="*/ 71 h 535"/>
                  <a:gd name="T20" fmla="*/ 198 w 338"/>
                  <a:gd name="T21" fmla="*/ 71 h 535"/>
                  <a:gd name="T22" fmla="*/ 211 w 338"/>
                  <a:gd name="T23" fmla="*/ 84 h 535"/>
                  <a:gd name="T24" fmla="*/ 205 w 338"/>
                  <a:gd name="T25" fmla="*/ 94 h 535"/>
                  <a:gd name="T26" fmla="*/ 193 w 338"/>
                  <a:gd name="T27" fmla="*/ 76 h 535"/>
                  <a:gd name="T28" fmla="*/ 181 w 338"/>
                  <a:gd name="T29" fmla="*/ 91 h 535"/>
                  <a:gd name="T30" fmla="*/ 178 w 338"/>
                  <a:gd name="T31" fmla="*/ 121 h 535"/>
                  <a:gd name="T32" fmla="*/ 157 w 338"/>
                  <a:gd name="T33" fmla="*/ 154 h 535"/>
                  <a:gd name="T34" fmla="*/ 111 w 338"/>
                  <a:gd name="T35" fmla="*/ 170 h 535"/>
                  <a:gd name="T36" fmla="*/ 89 w 338"/>
                  <a:gd name="T37" fmla="*/ 183 h 535"/>
                  <a:gd name="T38" fmla="*/ 65 w 338"/>
                  <a:gd name="T39" fmla="*/ 193 h 535"/>
                  <a:gd name="T40" fmla="*/ 38 w 338"/>
                  <a:gd name="T41" fmla="*/ 216 h 535"/>
                  <a:gd name="T42" fmla="*/ 12 w 338"/>
                  <a:gd name="T43" fmla="*/ 241 h 535"/>
                  <a:gd name="T44" fmla="*/ 5 w 338"/>
                  <a:gd name="T45" fmla="*/ 243 h 535"/>
                  <a:gd name="T46" fmla="*/ 3 w 338"/>
                  <a:gd name="T47" fmla="*/ 277 h 535"/>
                  <a:gd name="T48" fmla="*/ 18 w 338"/>
                  <a:gd name="T49" fmla="*/ 311 h 535"/>
                  <a:gd name="T50" fmla="*/ 17 w 338"/>
                  <a:gd name="T51" fmla="*/ 328 h 535"/>
                  <a:gd name="T52" fmla="*/ 17 w 338"/>
                  <a:gd name="T53" fmla="*/ 333 h 535"/>
                  <a:gd name="T54" fmla="*/ 12 w 338"/>
                  <a:gd name="T55" fmla="*/ 332 h 535"/>
                  <a:gd name="T56" fmla="*/ 1 w 338"/>
                  <a:gd name="T57" fmla="*/ 322 h 535"/>
                  <a:gd name="T58" fmla="*/ 32 w 338"/>
                  <a:gd name="T59" fmla="*/ 363 h 535"/>
                  <a:gd name="T60" fmla="*/ 48 w 338"/>
                  <a:gd name="T61" fmla="*/ 397 h 535"/>
                  <a:gd name="T62" fmla="*/ 63 w 338"/>
                  <a:gd name="T63" fmla="*/ 434 h 535"/>
                  <a:gd name="T64" fmla="*/ 80 w 338"/>
                  <a:gd name="T65" fmla="*/ 466 h 535"/>
                  <a:gd name="T66" fmla="*/ 81 w 338"/>
                  <a:gd name="T67" fmla="*/ 498 h 535"/>
                  <a:gd name="T68" fmla="*/ 69 w 338"/>
                  <a:gd name="T69" fmla="*/ 517 h 535"/>
                  <a:gd name="T70" fmla="*/ 95 w 338"/>
                  <a:gd name="T71" fmla="*/ 531 h 535"/>
                  <a:gd name="T72" fmla="*/ 137 w 338"/>
                  <a:gd name="T73" fmla="*/ 525 h 535"/>
                  <a:gd name="T74" fmla="*/ 159 w 338"/>
                  <a:gd name="T75" fmla="*/ 510 h 535"/>
                  <a:gd name="T76" fmla="*/ 178 w 338"/>
                  <a:gd name="T77" fmla="*/ 498 h 535"/>
                  <a:gd name="T78" fmla="*/ 220 w 338"/>
                  <a:gd name="T79" fmla="*/ 495 h 535"/>
                  <a:gd name="T80" fmla="*/ 245 w 338"/>
                  <a:gd name="T81" fmla="*/ 475 h 535"/>
                  <a:gd name="T82" fmla="*/ 277 w 338"/>
                  <a:gd name="T83" fmla="*/ 454 h 535"/>
                  <a:gd name="T84" fmla="*/ 313 w 338"/>
                  <a:gd name="T85" fmla="*/ 447 h 535"/>
                  <a:gd name="T86" fmla="*/ 338 w 338"/>
                  <a:gd name="T87" fmla="*/ 434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8" h="535">
                    <a:moveTo>
                      <a:pt x="335" y="295"/>
                    </a:moveTo>
                    <a:cubicBezTo>
                      <a:pt x="335" y="295"/>
                      <a:pt x="335" y="295"/>
                      <a:pt x="335" y="295"/>
                    </a:cubicBezTo>
                    <a:cubicBezTo>
                      <a:pt x="327" y="32"/>
                      <a:pt x="327" y="32"/>
                      <a:pt x="327" y="32"/>
                    </a:cubicBezTo>
                    <a:cubicBezTo>
                      <a:pt x="325" y="31"/>
                      <a:pt x="323" y="30"/>
                      <a:pt x="320" y="31"/>
                    </a:cubicBezTo>
                    <a:cubicBezTo>
                      <a:pt x="314" y="32"/>
                      <a:pt x="314" y="35"/>
                      <a:pt x="308" y="34"/>
                    </a:cubicBezTo>
                    <a:cubicBezTo>
                      <a:pt x="302" y="33"/>
                      <a:pt x="308" y="30"/>
                      <a:pt x="308" y="27"/>
                    </a:cubicBezTo>
                    <a:cubicBezTo>
                      <a:pt x="308" y="23"/>
                      <a:pt x="296" y="14"/>
                      <a:pt x="287" y="7"/>
                    </a:cubicBezTo>
                    <a:cubicBezTo>
                      <a:pt x="279" y="0"/>
                      <a:pt x="277" y="8"/>
                      <a:pt x="276" y="9"/>
                    </a:cubicBezTo>
                    <a:cubicBezTo>
                      <a:pt x="275" y="11"/>
                      <a:pt x="274" y="14"/>
                      <a:pt x="271" y="12"/>
                    </a:cubicBezTo>
                    <a:cubicBezTo>
                      <a:pt x="267" y="11"/>
                      <a:pt x="265" y="12"/>
                      <a:pt x="261" y="15"/>
                    </a:cubicBezTo>
                    <a:cubicBezTo>
                      <a:pt x="257" y="17"/>
                      <a:pt x="256" y="21"/>
                      <a:pt x="253" y="23"/>
                    </a:cubicBezTo>
                    <a:cubicBezTo>
                      <a:pt x="250" y="25"/>
                      <a:pt x="251" y="21"/>
                      <a:pt x="247" y="23"/>
                    </a:cubicBezTo>
                    <a:cubicBezTo>
                      <a:pt x="244" y="26"/>
                      <a:pt x="240" y="28"/>
                      <a:pt x="238" y="31"/>
                    </a:cubicBezTo>
                    <a:cubicBezTo>
                      <a:pt x="235" y="34"/>
                      <a:pt x="241" y="37"/>
                      <a:pt x="240" y="39"/>
                    </a:cubicBezTo>
                    <a:cubicBezTo>
                      <a:pt x="240" y="42"/>
                      <a:pt x="236" y="41"/>
                      <a:pt x="232" y="43"/>
                    </a:cubicBezTo>
                    <a:cubicBezTo>
                      <a:pt x="228" y="44"/>
                      <a:pt x="226" y="45"/>
                      <a:pt x="224" y="48"/>
                    </a:cubicBezTo>
                    <a:cubicBezTo>
                      <a:pt x="222" y="50"/>
                      <a:pt x="224" y="53"/>
                      <a:pt x="223" y="55"/>
                    </a:cubicBezTo>
                    <a:cubicBezTo>
                      <a:pt x="223" y="57"/>
                      <a:pt x="224" y="58"/>
                      <a:pt x="226" y="61"/>
                    </a:cubicBezTo>
                    <a:cubicBezTo>
                      <a:pt x="229" y="64"/>
                      <a:pt x="226" y="65"/>
                      <a:pt x="225" y="69"/>
                    </a:cubicBezTo>
                    <a:cubicBezTo>
                      <a:pt x="223" y="73"/>
                      <a:pt x="222" y="71"/>
                      <a:pt x="218" y="71"/>
                    </a:cubicBezTo>
                    <a:cubicBezTo>
                      <a:pt x="213" y="71"/>
                      <a:pt x="209" y="71"/>
                      <a:pt x="204" y="70"/>
                    </a:cubicBezTo>
                    <a:cubicBezTo>
                      <a:pt x="199" y="69"/>
                      <a:pt x="198" y="71"/>
                      <a:pt x="198" y="71"/>
                    </a:cubicBezTo>
                    <a:cubicBezTo>
                      <a:pt x="198" y="71"/>
                      <a:pt x="203" y="75"/>
                      <a:pt x="204" y="76"/>
                    </a:cubicBezTo>
                    <a:cubicBezTo>
                      <a:pt x="204" y="78"/>
                      <a:pt x="208" y="80"/>
                      <a:pt x="211" y="84"/>
                    </a:cubicBezTo>
                    <a:cubicBezTo>
                      <a:pt x="213" y="88"/>
                      <a:pt x="212" y="90"/>
                      <a:pt x="211" y="93"/>
                    </a:cubicBezTo>
                    <a:cubicBezTo>
                      <a:pt x="211" y="97"/>
                      <a:pt x="208" y="95"/>
                      <a:pt x="205" y="94"/>
                    </a:cubicBezTo>
                    <a:cubicBezTo>
                      <a:pt x="202" y="93"/>
                      <a:pt x="201" y="93"/>
                      <a:pt x="198" y="90"/>
                    </a:cubicBezTo>
                    <a:cubicBezTo>
                      <a:pt x="194" y="88"/>
                      <a:pt x="193" y="80"/>
                      <a:pt x="193" y="76"/>
                    </a:cubicBezTo>
                    <a:cubicBezTo>
                      <a:pt x="193" y="71"/>
                      <a:pt x="190" y="77"/>
                      <a:pt x="189" y="80"/>
                    </a:cubicBezTo>
                    <a:cubicBezTo>
                      <a:pt x="187" y="82"/>
                      <a:pt x="184" y="87"/>
                      <a:pt x="181" y="91"/>
                    </a:cubicBezTo>
                    <a:cubicBezTo>
                      <a:pt x="177" y="96"/>
                      <a:pt x="174" y="106"/>
                      <a:pt x="177" y="113"/>
                    </a:cubicBezTo>
                    <a:cubicBezTo>
                      <a:pt x="180" y="120"/>
                      <a:pt x="180" y="118"/>
                      <a:pt x="178" y="121"/>
                    </a:cubicBezTo>
                    <a:cubicBezTo>
                      <a:pt x="176" y="124"/>
                      <a:pt x="174" y="126"/>
                      <a:pt x="169" y="133"/>
                    </a:cubicBezTo>
                    <a:cubicBezTo>
                      <a:pt x="165" y="140"/>
                      <a:pt x="160" y="151"/>
                      <a:pt x="157" y="154"/>
                    </a:cubicBezTo>
                    <a:cubicBezTo>
                      <a:pt x="154" y="157"/>
                      <a:pt x="143" y="162"/>
                      <a:pt x="133" y="166"/>
                    </a:cubicBezTo>
                    <a:cubicBezTo>
                      <a:pt x="124" y="170"/>
                      <a:pt x="118" y="170"/>
                      <a:pt x="111" y="170"/>
                    </a:cubicBezTo>
                    <a:cubicBezTo>
                      <a:pt x="104" y="170"/>
                      <a:pt x="106" y="176"/>
                      <a:pt x="102" y="179"/>
                    </a:cubicBezTo>
                    <a:cubicBezTo>
                      <a:pt x="98" y="183"/>
                      <a:pt x="92" y="181"/>
                      <a:pt x="89" y="183"/>
                    </a:cubicBezTo>
                    <a:cubicBezTo>
                      <a:pt x="87" y="185"/>
                      <a:pt x="86" y="186"/>
                      <a:pt x="79" y="190"/>
                    </a:cubicBezTo>
                    <a:cubicBezTo>
                      <a:pt x="71" y="194"/>
                      <a:pt x="72" y="192"/>
                      <a:pt x="65" y="193"/>
                    </a:cubicBezTo>
                    <a:cubicBezTo>
                      <a:pt x="58" y="195"/>
                      <a:pt x="54" y="200"/>
                      <a:pt x="49" y="203"/>
                    </a:cubicBezTo>
                    <a:cubicBezTo>
                      <a:pt x="43" y="206"/>
                      <a:pt x="44" y="210"/>
                      <a:pt x="38" y="216"/>
                    </a:cubicBezTo>
                    <a:cubicBezTo>
                      <a:pt x="32" y="222"/>
                      <a:pt x="25" y="224"/>
                      <a:pt x="22" y="230"/>
                    </a:cubicBezTo>
                    <a:cubicBezTo>
                      <a:pt x="19" y="235"/>
                      <a:pt x="14" y="241"/>
                      <a:pt x="12" y="241"/>
                    </a:cubicBezTo>
                    <a:cubicBezTo>
                      <a:pt x="10" y="241"/>
                      <a:pt x="11" y="236"/>
                      <a:pt x="11" y="231"/>
                    </a:cubicBezTo>
                    <a:cubicBezTo>
                      <a:pt x="11" y="225"/>
                      <a:pt x="7" y="235"/>
                      <a:pt x="5" y="243"/>
                    </a:cubicBezTo>
                    <a:cubicBezTo>
                      <a:pt x="3" y="251"/>
                      <a:pt x="6" y="255"/>
                      <a:pt x="8" y="258"/>
                    </a:cubicBezTo>
                    <a:cubicBezTo>
                      <a:pt x="11" y="261"/>
                      <a:pt x="5" y="271"/>
                      <a:pt x="3" y="277"/>
                    </a:cubicBezTo>
                    <a:cubicBezTo>
                      <a:pt x="2" y="282"/>
                      <a:pt x="2" y="289"/>
                      <a:pt x="5" y="293"/>
                    </a:cubicBezTo>
                    <a:cubicBezTo>
                      <a:pt x="7" y="296"/>
                      <a:pt x="14" y="302"/>
                      <a:pt x="18" y="311"/>
                    </a:cubicBezTo>
                    <a:cubicBezTo>
                      <a:pt x="23" y="321"/>
                      <a:pt x="27" y="328"/>
                      <a:pt x="29" y="332"/>
                    </a:cubicBezTo>
                    <a:cubicBezTo>
                      <a:pt x="31" y="337"/>
                      <a:pt x="22" y="331"/>
                      <a:pt x="17" y="328"/>
                    </a:cubicBezTo>
                    <a:cubicBezTo>
                      <a:pt x="12" y="325"/>
                      <a:pt x="13" y="322"/>
                      <a:pt x="11" y="322"/>
                    </a:cubicBezTo>
                    <a:cubicBezTo>
                      <a:pt x="9" y="323"/>
                      <a:pt x="13" y="328"/>
                      <a:pt x="17" y="333"/>
                    </a:cubicBezTo>
                    <a:cubicBezTo>
                      <a:pt x="20" y="338"/>
                      <a:pt x="18" y="338"/>
                      <a:pt x="16" y="337"/>
                    </a:cubicBezTo>
                    <a:cubicBezTo>
                      <a:pt x="14" y="337"/>
                      <a:pt x="16" y="335"/>
                      <a:pt x="12" y="332"/>
                    </a:cubicBezTo>
                    <a:cubicBezTo>
                      <a:pt x="9" y="329"/>
                      <a:pt x="6" y="328"/>
                      <a:pt x="3" y="323"/>
                    </a:cubicBezTo>
                    <a:cubicBezTo>
                      <a:pt x="0" y="319"/>
                      <a:pt x="1" y="319"/>
                      <a:pt x="1" y="322"/>
                    </a:cubicBezTo>
                    <a:cubicBezTo>
                      <a:pt x="2" y="324"/>
                      <a:pt x="4" y="329"/>
                      <a:pt x="9" y="337"/>
                    </a:cubicBezTo>
                    <a:cubicBezTo>
                      <a:pt x="13" y="345"/>
                      <a:pt x="28" y="358"/>
                      <a:pt x="32" y="363"/>
                    </a:cubicBezTo>
                    <a:cubicBezTo>
                      <a:pt x="36" y="368"/>
                      <a:pt x="34" y="373"/>
                      <a:pt x="36" y="377"/>
                    </a:cubicBezTo>
                    <a:cubicBezTo>
                      <a:pt x="38" y="382"/>
                      <a:pt x="48" y="397"/>
                      <a:pt x="48" y="397"/>
                    </a:cubicBezTo>
                    <a:cubicBezTo>
                      <a:pt x="48" y="397"/>
                      <a:pt x="54" y="403"/>
                      <a:pt x="54" y="410"/>
                    </a:cubicBezTo>
                    <a:cubicBezTo>
                      <a:pt x="55" y="416"/>
                      <a:pt x="59" y="427"/>
                      <a:pt x="63" y="434"/>
                    </a:cubicBezTo>
                    <a:cubicBezTo>
                      <a:pt x="67" y="441"/>
                      <a:pt x="75" y="453"/>
                      <a:pt x="79" y="456"/>
                    </a:cubicBezTo>
                    <a:cubicBezTo>
                      <a:pt x="83" y="459"/>
                      <a:pt x="82" y="462"/>
                      <a:pt x="80" y="466"/>
                    </a:cubicBezTo>
                    <a:cubicBezTo>
                      <a:pt x="79" y="471"/>
                      <a:pt x="78" y="475"/>
                      <a:pt x="78" y="475"/>
                    </a:cubicBezTo>
                    <a:cubicBezTo>
                      <a:pt x="78" y="475"/>
                      <a:pt x="75" y="489"/>
                      <a:pt x="81" y="498"/>
                    </a:cubicBezTo>
                    <a:cubicBezTo>
                      <a:pt x="87" y="506"/>
                      <a:pt x="77" y="503"/>
                      <a:pt x="72" y="503"/>
                    </a:cubicBezTo>
                    <a:cubicBezTo>
                      <a:pt x="68" y="503"/>
                      <a:pt x="69" y="510"/>
                      <a:pt x="69" y="517"/>
                    </a:cubicBezTo>
                    <a:cubicBezTo>
                      <a:pt x="69" y="525"/>
                      <a:pt x="75" y="523"/>
                      <a:pt x="78" y="523"/>
                    </a:cubicBezTo>
                    <a:cubicBezTo>
                      <a:pt x="81" y="523"/>
                      <a:pt x="88" y="528"/>
                      <a:pt x="95" y="531"/>
                    </a:cubicBezTo>
                    <a:cubicBezTo>
                      <a:pt x="102" y="535"/>
                      <a:pt x="121" y="531"/>
                      <a:pt x="124" y="531"/>
                    </a:cubicBezTo>
                    <a:cubicBezTo>
                      <a:pt x="127" y="531"/>
                      <a:pt x="133" y="529"/>
                      <a:pt x="137" y="525"/>
                    </a:cubicBezTo>
                    <a:cubicBezTo>
                      <a:pt x="141" y="522"/>
                      <a:pt x="148" y="516"/>
                      <a:pt x="150" y="516"/>
                    </a:cubicBezTo>
                    <a:cubicBezTo>
                      <a:pt x="152" y="515"/>
                      <a:pt x="159" y="513"/>
                      <a:pt x="159" y="510"/>
                    </a:cubicBezTo>
                    <a:cubicBezTo>
                      <a:pt x="159" y="508"/>
                      <a:pt x="162" y="502"/>
                      <a:pt x="167" y="501"/>
                    </a:cubicBezTo>
                    <a:cubicBezTo>
                      <a:pt x="173" y="501"/>
                      <a:pt x="173" y="501"/>
                      <a:pt x="178" y="498"/>
                    </a:cubicBezTo>
                    <a:cubicBezTo>
                      <a:pt x="182" y="495"/>
                      <a:pt x="194" y="495"/>
                      <a:pt x="200" y="494"/>
                    </a:cubicBezTo>
                    <a:cubicBezTo>
                      <a:pt x="207" y="493"/>
                      <a:pt x="213" y="495"/>
                      <a:pt x="220" y="495"/>
                    </a:cubicBezTo>
                    <a:cubicBezTo>
                      <a:pt x="227" y="495"/>
                      <a:pt x="233" y="494"/>
                      <a:pt x="240" y="490"/>
                    </a:cubicBezTo>
                    <a:cubicBezTo>
                      <a:pt x="246" y="486"/>
                      <a:pt x="245" y="479"/>
                      <a:pt x="245" y="475"/>
                    </a:cubicBezTo>
                    <a:cubicBezTo>
                      <a:pt x="245" y="471"/>
                      <a:pt x="252" y="467"/>
                      <a:pt x="255" y="467"/>
                    </a:cubicBezTo>
                    <a:cubicBezTo>
                      <a:pt x="258" y="467"/>
                      <a:pt x="271" y="457"/>
                      <a:pt x="277" y="454"/>
                    </a:cubicBezTo>
                    <a:cubicBezTo>
                      <a:pt x="283" y="451"/>
                      <a:pt x="289" y="449"/>
                      <a:pt x="294" y="449"/>
                    </a:cubicBezTo>
                    <a:cubicBezTo>
                      <a:pt x="298" y="449"/>
                      <a:pt x="309" y="449"/>
                      <a:pt x="313" y="447"/>
                    </a:cubicBezTo>
                    <a:cubicBezTo>
                      <a:pt x="316" y="446"/>
                      <a:pt x="322" y="445"/>
                      <a:pt x="328" y="440"/>
                    </a:cubicBezTo>
                    <a:cubicBezTo>
                      <a:pt x="332" y="438"/>
                      <a:pt x="335" y="436"/>
                      <a:pt x="338" y="434"/>
                    </a:cubicBezTo>
                    <a:lnTo>
                      <a:pt x="335" y="2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899300" y="2399554"/>
                <a:ext cx="730338" cy="1281110"/>
              </a:xfrm>
              <a:custGeom>
                <a:avLst/>
                <a:gdLst>
                  <a:gd name="T0" fmla="*/ 203 w 204"/>
                  <a:gd name="T1" fmla="*/ 137 h 358"/>
                  <a:gd name="T2" fmla="*/ 200 w 204"/>
                  <a:gd name="T3" fmla="*/ 133 h 358"/>
                  <a:gd name="T4" fmla="*/ 189 w 204"/>
                  <a:gd name="T5" fmla="*/ 126 h 358"/>
                  <a:gd name="T6" fmla="*/ 176 w 204"/>
                  <a:gd name="T7" fmla="*/ 116 h 358"/>
                  <a:gd name="T8" fmla="*/ 171 w 204"/>
                  <a:gd name="T9" fmla="*/ 109 h 358"/>
                  <a:gd name="T10" fmla="*/ 163 w 204"/>
                  <a:gd name="T11" fmla="*/ 112 h 358"/>
                  <a:gd name="T12" fmla="*/ 154 w 204"/>
                  <a:gd name="T13" fmla="*/ 98 h 358"/>
                  <a:gd name="T14" fmla="*/ 145 w 204"/>
                  <a:gd name="T15" fmla="*/ 91 h 358"/>
                  <a:gd name="T16" fmla="*/ 153 w 204"/>
                  <a:gd name="T17" fmla="*/ 72 h 358"/>
                  <a:gd name="T18" fmla="*/ 158 w 204"/>
                  <a:gd name="T19" fmla="*/ 62 h 358"/>
                  <a:gd name="T20" fmla="*/ 156 w 204"/>
                  <a:gd name="T21" fmla="*/ 58 h 358"/>
                  <a:gd name="T22" fmla="*/ 164 w 204"/>
                  <a:gd name="T23" fmla="*/ 52 h 358"/>
                  <a:gd name="T24" fmla="*/ 169 w 204"/>
                  <a:gd name="T25" fmla="*/ 51 h 358"/>
                  <a:gd name="T26" fmla="*/ 175 w 204"/>
                  <a:gd name="T27" fmla="*/ 41 h 358"/>
                  <a:gd name="T28" fmla="*/ 180 w 204"/>
                  <a:gd name="T29" fmla="*/ 33 h 358"/>
                  <a:gd name="T30" fmla="*/ 178 w 204"/>
                  <a:gd name="T31" fmla="*/ 26 h 358"/>
                  <a:gd name="T32" fmla="*/ 168 w 204"/>
                  <a:gd name="T33" fmla="*/ 23 h 358"/>
                  <a:gd name="T34" fmla="*/ 166 w 204"/>
                  <a:gd name="T35" fmla="*/ 27 h 358"/>
                  <a:gd name="T36" fmla="*/ 162 w 204"/>
                  <a:gd name="T37" fmla="*/ 31 h 358"/>
                  <a:gd name="T38" fmla="*/ 160 w 204"/>
                  <a:gd name="T39" fmla="*/ 25 h 358"/>
                  <a:gd name="T40" fmla="*/ 156 w 204"/>
                  <a:gd name="T41" fmla="*/ 23 h 358"/>
                  <a:gd name="T42" fmla="*/ 170 w 204"/>
                  <a:gd name="T43" fmla="*/ 13 h 358"/>
                  <a:gd name="T44" fmla="*/ 176 w 204"/>
                  <a:gd name="T45" fmla="*/ 3 h 358"/>
                  <a:gd name="T46" fmla="*/ 162 w 204"/>
                  <a:gd name="T47" fmla="*/ 14 h 358"/>
                  <a:gd name="T48" fmla="*/ 146 w 204"/>
                  <a:gd name="T49" fmla="*/ 25 h 358"/>
                  <a:gd name="T50" fmla="*/ 136 w 204"/>
                  <a:gd name="T51" fmla="*/ 20 h 358"/>
                  <a:gd name="T52" fmla="*/ 122 w 204"/>
                  <a:gd name="T53" fmla="*/ 25 h 358"/>
                  <a:gd name="T54" fmla="*/ 105 w 204"/>
                  <a:gd name="T55" fmla="*/ 14 h 358"/>
                  <a:gd name="T56" fmla="*/ 96 w 204"/>
                  <a:gd name="T57" fmla="*/ 15 h 358"/>
                  <a:gd name="T58" fmla="*/ 83 w 204"/>
                  <a:gd name="T59" fmla="*/ 8 h 358"/>
                  <a:gd name="T60" fmla="*/ 75 w 204"/>
                  <a:gd name="T61" fmla="*/ 1 h 358"/>
                  <a:gd name="T62" fmla="*/ 66 w 204"/>
                  <a:gd name="T63" fmla="*/ 3 h 358"/>
                  <a:gd name="T64" fmla="*/ 67 w 204"/>
                  <a:gd name="T65" fmla="*/ 8 h 358"/>
                  <a:gd name="T66" fmla="*/ 79 w 204"/>
                  <a:gd name="T67" fmla="*/ 12 h 358"/>
                  <a:gd name="T68" fmla="*/ 73 w 204"/>
                  <a:gd name="T69" fmla="*/ 25 h 358"/>
                  <a:gd name="T70" fmla="*/ 60 w 204"/>
                  <a:gd name="T71" fmla="*/ 27 h 358"/>
                  <a:gd name="T72" fmla="*/ 54 w 204"/>
                  <a:gd name="T73" fmla="*/ 25 h 358"/>
                  <a:gd name="T74" fmla="*/ 44 w 204"/>
                  <a:gd name="T75" fmla="*/ 26 h 358"/>
                  <a:gd name="T76" fmla="*/ 38 w 204"/>
                  <a:gd name="T77" fmla="*/ 31 h 358"/>
                  <a:gd name="T78" fmla="*/ 29 w 204"/>
                  <a:gd name="T79" fmla="*/ 37 h 358"/>
                  <a:gd name="T80" fmla="*/ 22 w 204"/>
                  <a:gd name="T81" fmla="*/ 45 h 358"/>
                  <a:gd name="T82" fmla="*/ 22 w 204"/>
                  <a:gd name="T83" fmla="*/ 50 h 358"/>
                  <a:gd name="T84" fmla="*/ 22 w 204"/>
                  <a:gd name="T85" fmla="*/ 58 h 358"/>
                  <a:gd name="T86" fmla="*/ 16 w 204"/>
                  <a:gd name="T87" fmla="*/ 61 h 358"/>
                  <a:gd name="T88" fmla="*/ 13 w 204"/>
                  <a:gd name="T89" fmla="*/ 68 h 358"/>
                  <a:gd name="T90" fmla="*/ 5 w 204"/>
                  <a:gd name="T91" fmla="*/ 77 h 358"/>
                  <a:gd name="T92" fmla="*/ 9 w 204"/>
                  <a:gd name="T93" fmla="*/ 92 h 358"/>
                  <a:gd name="T94" fmla="*/ 0 w 204"/>
                  <a:gd name="T95" fmla="*/ 97 h 358"/>
                  <a:gd name="T96" fmla="*/ 8 w 204"/>
                  <a:gd name="T97" fmla="*/ 358 h 358"/>
                  <a:gd name="T98" fmla="*/ 197 w 204"/>
                  <a:gd name="T99" fmla="*/ 358 h 358"/>
                  <a:gd name="T100" fmla="*/ 203 w 204"/>
                  <a:gd name="T101" fmla="*/ 13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" h="358">
                    <a:moveTo>
                      <a:pt x="203" y="137"/>
                    </a:moveTo>
                    <a:cubicBezTo>
                      <a:pt x="203" y="137"/>
                      <a:pt x="204" y="135"/>
                      <a:pt x="200" y="133"/>
                    </a:cubicBezTo>
                    <a:cubicBezTo>
                      <a:pt x="197" y="130"/>
                      <a:pt x="194" y="130"/>
                      <a:pt x="189" y="126"/>
                    </a:cubicBezTo>
                    <a:cubicBezTo>
                      <a:pt x="183" y="122"/>
                      <a:pt x="178" y="118"/>
                      <a:pt x="176" y="116"/>
                    </a:cubicBezTo>
                    <a:cubicBezTo>
                      <a:pt x="174" y="115"/>
                      <a:pt x="175" y="107"/>
                      <a:pt x="171" y="109"/>
                    </a:cubicBezTo>
                    <a:cubicBezTo>
                      <a:pt x="166" y="111"/>
                      <a:pt x="168" y="115"/>
                      <a:pt x="163" y="112"/>
                    </a:cubicBezTo>
                    <a:cubicBezTo>
                      <a:pt x="158" y="109"/>
                      <a:pt x="157" y="101"/>
                      <a:pt x="154" y="98"/>
                    </a:cubicBezTo>
                    <a:cubicBezTo>
                      <a:pt x="151" y="95"/>
                      <a:pt x="139" y="98"/>
                      <a:pt x="145" y="91"/>
                    </a:cubicBezTo>
                    <a:cubicBezTo>
                      <a:pt x="152" y="83"/>
                      <a:pt x="152" y="78"/>
                      <a:pt x="153" y="72"/>
                    </a:cubicBezTo>
                    <a:cubicBezTo>
                      <a:pt x="153" y="66"/>
                      <a:pt x="158" y="62"/>
                      <a:pt x="158" y="62"/>
                    </a:cubicBezTo>
                    <a:cubicBezTo>
                      <a:pt x="158" y="62"/>
                      <a:pt x="151" y="63"/>
                      <a:pt x="156" y="58"/>
                    </a:cubicBezTo>
                    <a:cubicBezTo>
                      <a:pt x="162" y="53"/>
                      <a:pt x="163" y="52"/>
                      <a:pt x="164" y="52"/>
                    </a:cubicBezTo>
                    <a:cubicBezTo>
                      <a:pt x="166" y="52"/>
                      <a:pt x="165" y="58"/>
                      <a:pt x="169" y="51"/>
                    </a:cubicBezTo>
                    <a:cubicBezTo>
                      <a:pt x="173" y="45"/>
                      <a:pt x="171" y="46"/>
                      <a:pt x="175" y="41"/>
                    </a:cubicBezTo>
                    <a:cubicBezTo>
                      <a:pt x="178" y="36"/>
                      <a:pt x="179" y="36"/>
                      <a:pt x="180" y="33"/>
                    </a:cubicBezTo>
                    <a:cubicBezTo>
                      <a:pt x="180" y="30"/>
                      <a:pt x="183" y="26"/>
                      <a:pt x="178" y="26"/>
                    </a:cubicBezTo>
                    <a:cubicBezTo>
                      <a:pt x="173" y="26"/>
                      <a:pt x="170" y="24"/>
                      <a:pt x="168" y="23"/>
                    </a:cubicBezTo>
                    <a:cubicBezTo>
                      <a:pt x="166" y="23"/>
                      <a:pt x="166" y="24"/>
                      <a:pt x="166" y="27"/>
                    </a:cubicBezTo>
                    <a:cubicBezTo>
                      <a:pt x="166" y="30"/>
                      <a:pt x="163" y="32"/>
                      <a:pt x="162" y="31"/>
                    </a:cubicBezTo>
                    <a:cubicBezTo>
                      <a:pt x="161" y="29"/>
                      <a:pt x="160" y="25"/>
                      <a:pt x="160" y="25"/>
                    </a:cubicBezTo>
                    <a:cubicBezTo>
                      <a:pt x="160" y="25"/>
                      <a:pt x="151" y="27"/>
                      <a:pt x="156" y="23"/>
                    </a:cubicBezTo>
                    <a:cubicBezTo>
                      <a:pt x="161" y="20"/>
                      <a:pt x="167" y="16"/>
                      <a:pt x="170" y="13"/>
                    </a:cubicBezTo>
                    <a:cubicBezTo>
                      <a:pt x="173" y="11"/>
                      <a:pt x="181" y="0"/>
                      <a:pt x="176" y="3"/>
                    </a:cubicBezTo>
                    <a:cubicBezTo>
                      <a:pt x="171" y="7"/>
                      <a:pt x="165" y="12"/>
                      <a:pt x="162" y="14"/>
                    </a:cubicBezTo>
                    <a:cubicBezTo>
                      <a:pt x="160" y="16"/>
                      <a:pt x="150" y="25"/>
                      <a:pt x="146" y="25"/>
                    </a:cubicBezTo>
                    <a:cubicBezTo>
                      <a:pt x="142" y="25"/>
                      <a:pt x="138" y="20"/>
                      <a:pt x="136" y="20"/>
                    </a:cubicBezTo>
                    <a:cubicBezTo>
                      <a:pt x="133" y="20"/>
                      <a:pt x="130" y="30"/>
                      <a:pt x="122" y="25"/>
                    </a:cubicBezTo>
                    <a:cubicBezTo>
                      <a:pt x="115" y="21"/>
                      <a:pt x="110" y="13"/>
                      <a:pt x="105" y="14"/>
                    </a:cubicBezTo>
                    <a:cubicBezTo>
                      <a:pt x="99" y="16"/>
                      <a:pt x="100" y="18"/>
                      <a:pt x="96" y="15"/>
                    </a:cubicBezTo>
                    <a:cubicBezTo>
                      <a:pt x="91" y="11"/>
                      <a:pt x="85" y="9"/>
                      <a:pt x="83" y="8"/>
                    </a:cubicBezTo>
                    <a:cubicBezTo>
                      <a:pt x="80" y="8"/>
                      <a:pt x="80" y="1"/>
                      <a:pt x="75" y="1"/>
                    </a:cubicBezTo>
                    <a:cubicBezTo>
                      <a:pt x="70" y="2"/>
                      <a:pt x="67" y="1"/>
                      <a:pt x="66" y="3"/>
                    </a:cubicBezTo>
                    <a:cubicBezTo>
                      <a:pt x="65" y="4"/>
                      <a:pt x="62" y="8"/>
                      <a:pt x="67" y="8"/>
                    </a:cubicBezTo>
                    <a:cubicBezTo>
                      <a:pt x="72" y="8"/>
                      <a:pt x="77" y="5"/>
                      <a:pt x="79" y="12"/>
                    </a:cubicBezTo>
                    <a:cubicBezTo>
                      <a:pt x="81" y="18"/>
                      <a:pt x="82" y="23"/>
                      <a:pt x="73" y="25"/>
                    </a:cubicBezTo>
                    <a:cubicBezTo>
                      <a:pt x="65" y="26"/>
                      <a:pt x="62" y="27"/>
                      <a:pt x="60" y="27"/>
                    </a:cubicBezTo>
                    <a:cubicBezTo>
                      <a:pt x="58" y="28"/>
                      <a:pt x="57" y="26"/>
                      <a:pt x="54" y="25"/>
                    </a:cubicBezTo>
                    <a:cubicBezTo>
                      <a:pt x="51" y="24"/>
                      <a:pt x="47" y="26"/>
                      <a:pt x="44" y="26"/>
                    </a:cubicBezTo>
                    <a:cubicBezTo>
                      <a:pt x="41" y="26"/>
                      <a:pt x="40" y="27"/>
                      <a:pt x="38" y="31"/>
                    </a:cubicBezTo>
                    <a:cubicBezTo>
                      <a:pt x="35" y="36"/>
                      <a:pt x="32" y="31"/>
                      <a:pt x="29" y="37"/>
                    </a:cubicBezTo>
                    <a:cubicBezTo>
                      <a:pt x="25" y="43"/>
                      <a:pt x="23" y="44"/>
                      <a:pt x="22" y="45"/>
                    </a:cubicBezTo>
                    <a:cubicBezTo>
                      <a:pt x="20" y="46"/>
                      <a:pt x="20" y="49"/>
                      <a:pt x="22" y="50"/>
                    </a:cubicBezTo>
                    <a:cubicBezTo>
                      <a:pt x="24" y="51"/>
                      <a:pt x="26" y="57"/>
                      <a:pt x="22" y="58"/>
                    </a:cubicBezTo>
                    <a:cubicBezTo>
                      <a:pt x="19" y="59"/>
                      <a:pt x="16" y="59"/>
                      <a:pt x="16" y="61"/>
                    </a:cubicBezTo>
                    <a:cubicBezTo>
                      <a:pt x="16" y="64"/>
                      <a:pt x="17" y="64"/>
                      <a:pt x="13" y="68"/>
                    </a:cubicBezTo>
                    <a:cubicBezTo>
                      <a:pt x="10" y="71"/>
                      <a:pt x="3" y="71"/>
                      <a:pt x="5" y="77"/>
                    </a:cubicBezTo>
                    <a:cubicBezTo>
                      <a:pt x="6" y="84"/>
                      <a:pt x="9" y="88"/>
                      <a:pt x="9" y="92"/>
                    </a:cubicBezTo>
                    <a:cubicBezTo>
                      <a:pt x="8" y="97"/>
                      <a:pt x="8" y="99"/>
                      <a:pt x="0" y="97"/>
                    </a:cubicBezTo>
                    <a:cubicBezTo>
                      <a:pt x="8" y="358"/>
                      <a:pt x="8" y="358"/>
                      <a:pt x="8" y="358"/>
                    </a:cubicBezTo>
                    <a:cubicBezTo>
                      <a:pt x="197" y="358"/>
                      <a:pt x="197" y="358"/>
                      <a:pt x="197" y="358"/>
                    </a:cubicBezTo>
                    <a:lnTo>
                      <a:pt x="203" y="13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927969" y="3694245"/>
                <a:ext cx="876708" cy="1069855"/>
              </a:xfrm>
              <a:custGeom>
                <a:avLst/>
                <a:gdLst>
                  <a:gd name="T0" fmla="*/ 241 w 245"/>
                  <a:gd name="T1" fmla="*/ 75 h 299"/>
                  <a:gd name="T2" fmla="*/ 245 w 245"/>
                  <a:gd name="T3" fmla="*/ 5 h 299"/>
                  <a:gd name="T4" fmla="*/ 189 w 245"/>
                  <a:gd name="T5" fmla="*/ 0 h 299"/>
                  <a:gd name="T6" fmla="*/ 189 w 245"/>
                  <a:gd name="T7" fmla="*/ 0 h 299"/>
                  <a:gd name="T8" fmla="*/ 0 w 245"/>
                  <a:gd name="T9" fmla="*/ 0 h 299"/>
                  <a:gd name="T10" fmla="*/ 3 w 245"/>
                  <a:gd name="T11" fmla="*/ 133 h 299"/>
                  <a:gd name="T12" fmla="*/ 29 w 245"/>
                  <a:gd name="T13" fmla="*/ 132 h 299"/>
                  <a:gd name="T14" fmla="*/ 40 w 245"/>
                  <a:gd name="T15" fmla="*/ 129 h 299"/>
                  <a:gd name="T16" fmla="*/ 61 w 245"/>
                  <a:gd name="T17" fmla="*/ 136 h 299"/>
                  <a:gd name="T18" fmla="*/ 70 w 245"/>
                  <a:gd name="T19" fmla="*/ 140 h 299"/>
                  <a:gd name="T20" fmla="*/ 89 w 245"/>
                  <a:gd name="T21" fmla="*/ 146 h 299"/>
                  <a:gd name="T22" fmla="*/ 102 w 245"/>
                  <a:gd name="T23" fmla="*/ 153 h 299"/>
                  <a:gd name="T24" fmla="*/ 100 w 245"/>
                  <a:gd name="T25" fmla="*/ 162 h 299"/>
                  <a:gd name="T26" fmla="*/ 112 w 245"/>
                  <a:gd name="T27" fmla="*/ 172 h 299"/>
                  <a:gd name="T28" fmla="*/ 122 w 245"/>
                  <a:gd name="T29" fmla="*/ 188 h 299"/>
                  <a:gd name="T30" fmla="*/ 129 w 245"/>
                  <a:gd name="T31" fmla="*/ 208 h 299"/>
                  <a:gd name="T32" fmla="*/ 136 w 245"/>
                  <a:gd name="T33" fmla="*/ 213 h 299"/>
                  <a:gd name="T34" fmla="*/ 139 w 245"/>
                  <a:gd name="T35" fmla="*/ 202 h 299"/>
                  <a:gd name="T36" fmla="*/ 151 w 245"/>
                  <a:gd name="T37" fmla="*/ 187 h 299"/>
                  <a:gd name="T38" fmla="*/ 165 w 245"/>
                  <a:gd name="T39" fmla="*/ 173 h 299"/>
                  <a:gd name="T40" fmla="*/ 175 w 245"/>
                  <a:gd name="T41" fmla="*/ 158 h 299"/>
                  <a:gd name="T42" fmla="*/ 176 w 245"/>
                  <a:gd name="T43" fmla="*/ 169 h 299"/>
                  <a:gd name="T44" fmla="*/ 176 w 245"/>
                  <a:gd name="T45" fmla="*/ 178 h 299"/>
                  <a:gd name="T46" fmla="*/ 170 w 245"/>
                  <a:gd name="T47" fmla="*/ 198 h 299"/>
                  <a:gd name="T48" fmla="*/ 163 w 245"/>
                  <a:gd name="T49" fmla="*/ 210 h 299"/>
                  <a:gd name="T50" fmla="*/ 152 w 245"/>
                  <a:gd name="T51" fmla="*/ 218 h 299"/>
                  <a:gd name="T52" fmla="*/ 168 w 245"/>
                  <a:gd name="T53" fmla="*/ 220 h 299"/>
                  <a:gd name="T54" fmla="*/ 174 w 245"/>
                  <a:gd name="T55" fmla="*/ 199 h 299"/>
                  <a:gd name="T56" fmla="*/ 179 w 245"/>
                  <a:gd name="T57" fmla="*/ 203 h 299"/>
                  <a:gd name="T58" fmla="*/ 188 w 245"/>
                  <a:gd name="T59" fmla="*/ 215 h 299"/>
                  <a:gd name="T60" fmla="*/ 183 w 245"/>
                  <a:gd name="T61" fmla="*/ 230 h 299"/>
                  <a:gd name="T62" fmla="*/ 197 w 245"/>
                  <a:gd name="T63" fmla="*/ 225 h 299"/>
                  <a:gd name="T64" fmla="*/ 196 w 245"/>
                  <a:gd name="T65" fmla="*/ 234 h 299"/>
                  <a:gd name="T66" fmla="*/ 207 w 245"/>
                  <a:gd name="T67" fmla="*/ 256 h 299"/>
                  <a:gd name="T68" fmla="*/ 208 w 245"/>
                  <a:gd name="T69" fmla="*/ 275 h 299"/>
                  <a:gd name="T70" fmla="*/ 223 w 245"/>
                  <a:gd name="T71" fmla="*/ 291 h 299"/>
                  <a:gd name="T72" fmla="*/ 234 w 245"/>
                  <a:gd name="T73" fmla="*/ 292 h 299"/>
                  <a:gd name="T74" fmla="*/ 245 w 245"/>
                  <a:gd name="T75" fmla="*/ 76 h 299"/>
                  <a:gd name="T76" fmla="*/ 241 w 245"/>
                  <a:gd name="T77" fmla="*/ 7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5" h="299">
                    <a:moveTo>
                      <a:pt x="241" y="75"/>
                    </a:moveTo>
                    <a:cubicBezTo>
                      <a:pt x="245" y="5"/>
                      <a:pt x="245" y="5"/>
                      <a:pt x="245" y="5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3" y="133"/>
                      <a:pt x="22" y="134"/>
                      <a:pt x="29" y="132"/>
                    </a:cubicBezTo>
                    <a:cubicBezTo>
                      <a:pt x="36" y="131"/>
                      <a:pt x="36" y="132"/>
                      <a:pt x="40" y="129"/>
                    </a:cubicBezTo>
                    <a:cubicBezTo>
                      <a:pt x="44" y="126"/>
                      <a:pt x="52" y="132"/>
                      <a:pt x="61" y="136"/>
                    </a:cubicBezTo>
                    <a:cubicBezTo>
                      <a:pt x="69" y="139"/>
                      <a:pt x="67" y="141"/>
                      <a:pt x="70" y="140"/>
                    </a:cubicBezTo>
                    <a:cubicBezTo>
                      <a:pt x="73" y="140"/>
                      <a:pt x="87" y="146"/>
                      <a:pt x="89" y="146"/>
                    </a:cubicBezTo>
                    <a:cubicBezTo>
                      <a:pt x="92" y="146"/>
                      <a:pt x="100" y="151"/>
                      <a:pt x="102" y="153"/>
                    </a:cubicBezTo>
                    <a:cubicBezTo>
                      <a:pt x="103" y="155"/>
                      <a:pt x="99" y="158"/>
                      <a:pt x="100" y="162"/>
                    </a:cubicBezTo>
                    <a:cubicBezTo>
                      <a:pt x="102" y="166"/>
                      <a:pt x="108" y="170"/>
                      <a:pt x="112" y="172"/>
                    </a:cubicBezTo>
                    <a:cubicBezTo>
                      <a:pt x="115" y="175"/>
                      <a:pt x="118" y="185"/>
                      <a:pt x="122" y="188"/>
                    </a:cubicBezTo>
                    <a:cubicBezTo>
                      <a:pt x="125" y="192"/>
                      <a:pt x="127" y="201"/>
                      <a:pt x="129" y="208"/>
                    </a:cubicBezTo>
                    <a:cubicBezTo>
                      <a:pt x="131" y="214"/>
                      <a:pt x="136" y="213"/>
                      <a:pt x="136" y="213"/>
                    </a:cubicBezTo>
                    <a:cubicBezTo>
                      <a:pt x="136" y="213"/>
                      <a:pt x="135" y="207"/>
                      <a:pt x="139" y="202"/>
                    </a:cubicBezTo>
                    <a:cubicBezTo>
                      <a:pt x="142" y="197"/>
                      <a:pt x="145" y="194"/>
                      <a:pt x="151" y="187"/>
                    </a:cubicBezTo>
                    <a:cubicBezTo>
                      <a:pt x="156" y="180"/>
                      <a:pt x="161" y="179"/>
                      <a:pt x="165" y="173"/>
                    </a:cubicBezTo>
                    <a:cubicBezTo>
                      <a:pt x="170" y="167"/>
                      <a:pt x="173" y="164"/>
                      <a:pt x="175" y="158"/>
                    </a:cubicBezTo>
                    <a:cubicBezTo>
                      <a:pt x="176" y="152"/>
                      <a:pt x="177" y="167"/>
                      <a:pt x="176" y="169"/>
                    </a:cubicBezTo>
                    <a:cubicBezTo>
                      <a:pt x="175" y="172"/>
                      <a:pt x="178" y="175"/>
                      <a:pt x="176" y="178"/>
                    </a:cubicBezTo>
                    <a:cubicBezTo>
                      <a:pt x="175" y="181"/>
                      <a:pt x="174" y="186"/>
                      <a:pt x="170" y="198"/>
                    </a:cubicBezTo>
                    <a:cubicBezTo>
                      <a:pt x="166" y="209"/>
                      <a:pt x="164" y="208"/>
                      <a:pt x="163" y="210"/>
                    </a:cubicBezTo>
                    <a:cubicBezTo>
                      <a:pt x="162" y="213"/>
                      <a:pt x="157" y="212"/>
                      <a:pt x="152" y="218"/>
                    </a:cubicBezTo>
                    <a:cubicBezTo>
                      <a:pt x="148" y="224"/>
                      <a:pt x="161" y="220"/>
                      <a:pt x="168" y="220"/>
                    </a:cubicBezTo>
                    <a:cubicBezTo>
                      <a:pt x="174" y="220"/>
                      <a:pt x="174" y="208"/>
                      <a:pt x="174" y="199"/>
                    </a:cubicBezTo>
                    <a:cubicBezTo>
                      <a:pt x="174" y="189"/>
                      <a:pt x="177" y="199"/>
                      <a:pt x="179" y="203"/>
                    </a:cubicBezTo>
                    <a:cubicBezTo>
                      <a:pt x="182" y="207"/>
                      <a:pt x="188" y="211"/>
                      <a:pt x="188" y="215"/>
                    </a:cubicBezTo>
                    <a:cubicBezTo>
                      <a:pt x="188" y="219"/>
                      <a:pt x="181" y="229"/>
                      <a:pt x="183" y="230"/>
                    </a:cubicBezTo>
                    <a:cubicBezTo>
                      <a:pt x="186" y="231"/>
                      <a:pt x="190" y="228"/>
                      <a:pt x="197" y="225"/>
                    </a:cubicBezTo>
                    <a:cubicBezTo>
                      <a:pt x="203" y="221"/>
                      <a:pt x="195" y="230"/>
                      <a:pt x="196" y="234"/>
                    </a:cubicBezTo>
                    <a:cubicBezTo>
                      <a:pt x="196" y="238"/>
                      <a:pt x="207" y="251"/>
                      <a:pt x="207" y="256"/>
                    </a:cubicBezTo>
                    <a:cubicBezTo>
                      <a:pt x="207" y="260"/>
                      <a:pt x="206" y="269"/>
                      <a:pt x="208" y="275"/>
                    </a:cubicBezTo>
                    <a:cubicBezTo>
                      <a:pt x="209" y="282"/>
                      <a:pt x="215" y="283"/>
                      <a:pt x="223" y="291"/>
                    </a:cubicBezTo>
                    <a:cubicBezTo>
                      <a:pt x="231" y="299"/>
                      <a:pt x="234" y="292"/>
                      <a:pt x="234" y="292"/>
                    </a:cubicBezTo>
                    <a:cubicBezTo>
                      <a:pt x="245" y="76"/>
                      <a:pt x="245" y="76"/>
                      <a:pt x="245" y="76"/>
                    </a:cubicBezTo>
                    <a:lnTo>
                      <a:pt x="241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4617566" y="2378428"/>
                <a:ext cx="1127196" cy="1670423"/>
              </a:xfrm>
              <a:custGeom>
                <a:avLst/>
                <a:gdLst>
                  <a:gd name="T0" fmla="*/ 304 w 315"/>
                  <a:gd name="T1" fmla="*/ 379 h 467"/>
                  <a:gd name="T2" fmla="*/ 279 w 315"/>
                  <a:gd name="T3" fmla="*/ 345 h 467"/>
                  <a:gd name="T4" fmla="*/ 272 w 315"/>
                  <a:gd name="T5" fmla="*/ 323 h 467"/>
                  <a:gd name="T6" fmla="*/ 262 w 315"/>
                  <a:gd name="T7" fmla="*/ 306 h 467"/>
                  <a:gd name="T8" fmla="*/ 247 w 315"/>
                  <a:gd name="T9" fmla="*/ 295 h 467"/>
                  <a:gd name="T10" fmla="*/ 234 w 315"/>
                  <a:gd name="T11" fmla="*/ 257 h 467"/>
                  <a:gd name="T12" fmla="*/ 226 w 315"/>
                  <a:gd name="T13" fmla="*/ 244 h 467"/>
                  <a:gd name="T14" fmla="*/ 212 w 315"/>
                  <a:gd name="T15" fmla="*/ 234 h 467"/>
                  <a:gd name="T16" fmla="*/ 188 w 315"/>
                  <a:gd name="T17" fmla="*/ 215 h 467"/>
                  <a:gd name="T18" fmla="*/ 179 w 315"/>
                  <a:gd name="T19" fmla="*/ 190 h 467"/>
                  <a:gd name="T20" fmla="*/ 183 w 315"/>
                  <a:gd name="T21" fmla="*/ 163 h 467"/>
                  <a:gd name="T22" fmla="*/ 172 w 315"/>
                  <a:gd name="T23" fmla="*/ 143 h 467"/>
                  <a:gd name="T24" fmla="*/ 170 w 315"/>
                  <a:gd name="T25" fmla="*/ 112 h 467"/>
                  <a:gd name="T26" fmla="*/ 151 w 315"/>
                  <a:gd name="T27" fmla="*/ 97 h 467"/>
                  <a:gd name="T28" fmla="*/ 135 w 315"/>
                  <a:gd name="T29" fmla="*/ 80 h 467"/>
                  <a:gd name="T30" fmla="*/ 124 w 315"/>
                  <a:gd name="T31" fmla="*/ 48 h 467"/>
                  <a:gd name="T32" fmla="*/ 123 w 315"/>
                  <a:gd name="T33" fmla="*/ 31 h 467"/>
                  <a:gd name="T34" fmla="*/ 111 w 315"/>
                  <a:gd name="T35" fmla="*/ 6 h 467"/>
                  <a:gd name="T36" fmla="*/ 93 w 315"/>
                  <a:gd name="T37" fmla="*/ 44 h 467"/>
                  <a:gd name="T38" fmla="*/ 91 w 315"/>
                  <a:gd name="T39" fmla="*/ 64 h 467"/>
                  <a:gd name="T40" fmla="*/ 84 w 315"/>
                  <a:gd name="T41" fmla="*/ 91 h 467"/>
                  <a:gd name="T42" fmla="*/ 84 w 315"/>
                  <a:gd name="T43" fmla="*/ 121 h 467"/>
                  <a:gd name="T44" fmla="*/ 67 w 315"/>
                  <a:gd name="T45" fmla="*/ 157 h 467"/>
                  <a:gd name="T46" fmla="*/ 32 w 315"/>
                  <a:gd name="T47" fmla="*/ 164 h 467"/>
                  <a:gd name="T48" fmla="*/ 14 w 315"/>
                  <a:gd name="T49" fmla="*/ 148 h 467"/>
                  <a:gd name="T50" fmla="*/ 0 w 315"/>
                  <a:gd name="T51" fmla="*/ 364 h 467"/>
                  <a:gd name="T52" fmla="*/ 52 w 315"/>
                  <a:gd name="T53" fmla="*/ 440 h 467"/>
                  <a:gd name="T54" fmla="*/ 214 w 315"/>
                  <a:gd name="T55" fmla="*/ 451 h 467"/>
                  <a:gd name="T56" fmla="*/ 226 w 315"/>
                  <a:gd name="T57" fmla="*/ 452 h 467"/>
                  <a:gd name="T58" fmla="*/ 242 w 315"/>
                  <a:gd name="T59" fmla="*/ 452 h 467"/>
                  <a:gd name="T60" fmla="*/ 257 w 315"/>
                  <a:gd name="T61" fmla="*/ 459 h 467"/>
                  <a:gd name="T62" fmla="*/ 264 w 315"/>
                  <a:gd name="T63" fmla="*/ 461 h 467"/>
                  <a:gd name="T64" fmla="*/ 280 w 315"/>
                  <a:gd name="T65" fmla="*/ 454 h 467"/>
                  <a:gd name="T66" fmla="*/ 305 w 315"/>
                  <a:gd name="T67" fmla="*/ 449 h 467"/>
                  <a:gd name="T68" fmla="*/ 307 w 315"/>
                  <a:gd name="T69" fmla="*/ 429 h 467"/>
                  <a:gd name="T70" fmla="*/ 312 w 315"/>
                  <a:gd name="T71" fmla="*/ 39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5" h="467">
                    <a:moveTo>
                      <a:pt x="312" y="395"/>
                    </a:moveTo>
                    <a:cubicBezTo>
                      <a:pt x="315" y="392"/>
                      <a:pt x="308" y="391"/>
                      <a:pt x="304" y="379"/>
                    </a:cubicBezTo>
                    <a:cubicBezTo>
                      <a:pt x="300" y="368"/>
                      <a:pt x="296" y="366"/>
                      <a:pt x="286" y="352"/>
                    </a:cubicBezTo>
                    <a:cubicBezTo>
                      <a:pt x="277" y="337"/>
                      <a:pt x="284" y="349"/>
                      <a:pt x="279" y="345"/>
                    </a:cubicBezTo>
                    <a:cubicBezTo>
                      <a:pt x="273" y="341"/>
                      <a:pt x="280" y="340"/>
                      <a:pt x="277" y="334"/>
                    </a:cubicBezTo>
                    <a:cubicBezTo>
                      <a:pt x="275" y="328"/>
                      <a:pt x="270" y="332"/>
                      <a:pt x="272" y="323"/>
                    </a:cubicBezTo>
                    <a:cubicBezTo>
                      <a:pt x="273" y="314"/>
                      <a:pt x="271" y="309"/>
                      <a:pt x="268" y="306"/>
                    </a:cubicBezTo>
                    <a:cubicBezTo>
                      <a:pt x="265" y="302"/>
                      <a:pt x="266" y="309"/>
                      <a:pt x="262" y="306"/>
                    </a:cubicBezTo>
                    <a:cubicBezTo>
                      <a:pt x="258" y="304"/>
                      <a:pt x="255" y="298"/>
                      <a:pt x="255" y="302"/>
                    </a:cubicBezTo>
                    <a:cubicBezTo>
                      <a:pt x="255" y="306"/>
                      <a:pt x="251" y="301"/>
                      <a:pt x="247" y="295"/>
                    </a:cubicBezTo>
                    <a:cubicBezTo>
                      <a:pt x="242" y="290"/>
                      <a:pt x="247" y="276"/>
                      <a:pt x="241" y="269"/>
                    </a:cubicBezTo>
                    <a:cubicBezTo>
                      <a:pt x="236" y="263"/>
                      <a:pt x="236" y="265"/>
                      <a:pt x="234" y="257"/>
                    </a:cubicBezTo>
                    <a:cubicBezTo>
                      <a:pt x="232" y="248"/>
                      <a:pt x="234" y="253"/>
                      <a:pt x="229" y="251"/>
                    </a:cubicBezTo>
                    <a:cubicBezTo>
                      <a:pt x="223" y="250"/>
                      <a:pt x="227" y="249"/>
                      <a:pt x="226" y="244"/>
                    </a:cubicBezTo>
                    <a:cubicBezTo>
                      <a:pt x="226" y="238"/>
                      <a:pt x="221" y="240"/>
                      <a:pt x="218" y="240"/>
                    </a:cubicBezTo>
                    <a:cubicBezTo>
                      <a:pt x="214" y="239"/>
                      <a:pt x="216" y="234"/>
                      <a:pt x="212" y="234"/>
                    </a:cubicBezTo>
                    <a:cubicBezTo>
                      <a:pt x="208" y="235"/>
                      <a:pt x="205" y="228"/>
                      <a:pt x="202" y="223"/>
                    </a:cubicBezTo>
                    <a:cubicBezTo>
                      <a:pt x="200" y="219"/>
                      <a:pt x="195" y="222"/>
                      <a:pt x="188" y="215"/>
                    </a:cubicBezTo>
                    <a:cubicBezTo>
                      <a:pt x="181" y="208"/>
                      <a:pt x="188" y="207"/>
                      <a:pt x="188" y="199"/>
                    </a:cubicBezTo>
                    <a:cubicBezTo>
                      <a:pt x="188" y="191"/>
                      <a:pt x="184" y="195"/>
                      <a:pt x="179" y="190"/>
                    </a:cubicBezTo>
                    <a:cubicBezTo>
                      <a:pt x="173" y="184"/>
                      <a:pt x="183" y="184"/>
                      <a:pt x="183" y="178"/>
                    </a:cubicBezTo>
                    <a:cubicBezTo>
                      <a:pt x="183" y="173"/>
                      <a:pt x="183" y="169"/>
                      <a:pt x="183" y="163"/>
                    </a:cubicBezTo>
                    <a:cubicBezTo>
                      <a:pt x="183" y="158"/>
                      <a:pt x="177" y="163"/>
                      <a:pt x="177" y="161"/>
                    </a:cubicBezTo>
                    <a:cubicBezTo>
                      <a:pt x="176" y="159"/>
                      <a:pt x="172" y="148"/>
                      <a:pt x="172" y="143"/>
                    </a:cubicBezTo>
                    <a:cubicBezTo>
                      <a:pt x="172" y="138"/>
                      <a:pt x="172" y="138"/>
                      <a:pt x="171" y="133"/>
                    </a:cubicBezTo>
                    <a:cubicBezTo>
                      <a:pt x="170" y="127"/>
                      <a:pt x="168" y="120"/>
                      <a:pt x="170" y="112"/>
                    </a:cubicBezTo>
                    <a:cubicBezTo>
                      <a:pt x="173" y="104"/>
                      <a:pt x="166" y="109"/>
                      <a:pt x="164" y="108"/>
                    </a:cubicBezTo>
                    <a:cubicBezTo>
                      <a:pt x="162" y="107"/>
                      <a:pt x="157" y="100"/>
                      <a:pt x="151" y="97"/>
                    </a:cubicBezTo>
                    <a:cubicBezTo>
                      <a:pt x="145" y="95"/>
                      <a:pt x="143" y="98"/>
                      <a:pt x="138" y="100"/>
                    </a:cubicBezTo>
                    <a:cubicBezTo>
                      <a:pt x="133" y="102"/>
                      <a:pt x="135" y="88"/>
                      <a:pt x="135" y="80"/>
                    </a:cubicBezTo>
                    <a:cubicBezTo>
                      <a:pt x="135" y="73"/>
                      <a:pt x="132" y="69"/>
                      <a:pt x="132" y="61"/>
                    </a:cubicBezTo>
                    <a:cubicBezTo>
                      <a:pt x="132" y="54"/>
                      <a:pt x="129" y="54"/>
                      <a:pt x="124" y="48"/>
                    </a:cubicBezTo>
                    <a:cubicBezTo>
                      <a:pt x="118" y="42"/>
                      <a:pt x="128" y="45"/>
                      <a:pt x="127" y="38"/>
                    </a:cubicBezTo>
                    <a:cubicBezTo>
                      <a:pt x="126" y="32"/>
                      <a:pt x="123" y="37"/>
                      <a:pt x="123" y="31"/>
                    </a:cubicBezTo>
                    <a:cubicBezTo>
                      <a:pt x="123" y="25"/>
                      <a:pt x="122" y="26"/>
                      <a:pt x="118" y="13"/>
                    </a:cubicBezTo>
                    <a:cubicBezTo>
                      <a:pt x="113" y="0"/>
                      <a:pt x="117" y="8"/>
                      <a:pt x="111" y="6"/>
                    </a:cubicBezTo>
                    <a:cubicBezTo>
                      <a:pt x="106" y="3"/>
                      <a:pt x="107" y="12"/>
                      <a:pt x="105" y="23"/>
                    </a:cubicBezTo>
                    <a:cubicBezTo>
                      <a:pt x="102" y="33"/>
                      <a:pt x="97" y="32"/>
                      <a:pt x="93" y="44"/>
                    </a:cubicBezTo>
                    <a:cubicBezTo>
                      <a:pt x="89" y="55"/>
                      <a:pt x="93" y="49"/>
                      <a:pt x="93" y="55"/>
                    </a:cubicBezTo>
                    <a:cubicBezTo>
                      <a:pt x="93" y="60"/>
                      <a:pt x="94" y="58"/>
                      <a:pt x="91" y="64"/>
                    </a:cubicBezTo>
                    <a:cubicBezTo>
                      <a:pt x="89" y="71"/>
                      <a:pt x="89" y="68"/>
                      <a:pt x="87" y="73"/>
                    </a:cubicBezTo>
                    <a:cubicBezTo>
                      <a:pt x="86" y="78"/>
                      <a:pt x="88" y="86"/>
                      <a:pt x="84" y="91"/>
                    </a:cubicBezTo>
                    <a:cubicBezTo>
                      <a:pt x="80" y="97"/>
                      <a:pt x="86" y="95"/>
                      <a:pt x="88" y="104"/>
                    </a:cubicBezTo>
                    <a:cubicBezTo>
                      <a:pt x="90" y="113"/>
                      <a:pt x="88" y="112"/>
                      <a:pt x="84" y="121"/>
                    </a:cubicBezTo>
                    <a:cubicBezTo>
                      <a:pt x="80" y="129"/>
                      <a:pt x="78" y="137"/>
                      <a:pt x="77" y="143"/>
                    </a:cubicBezTo>
                    <a:cubicBezTo>
                      <a:pt x="76" y="150"/>
                      <a:pt x="70" y="152"/>
                      <a:pt x="67" y="157"/>
                    </a:cubicBezTo>
                    <a:cubicBezTo>
                      <a:pt x="64" y="163"/>
                      <a:pt x="61" y="169"/>
                      <a:pt x="47" y="173"/>
                    </a:cubicBezTo>
                    <a:cubicBezTo>
                      <a:pt x="33" y="177"/>
                      <a:pt x="39" y="169"/>
                      <a:pt x="32" y="164"/>
                    </a:cubicBezTo>
                    <a:cubicBezTo>
                      <a:pt x="25" y="160"/>
                      <a:pt x="26" y="161"/>
                      <a:pt x="25" y="154"/>
                    </a:cubicBezTo>
                    <a:cubicBezTo>
                      <a:pt x="23" y="147"/>
                      <a:pt x="20" y="149"/>
                      <a:pt x="14" y="148"/>
                    </a:cubicBezTo>
                    <a:cubicBezTo>
                      <a:pt x="12" y="148"/>
                      <a:pt x="9" y="147"/>
                      <a:pt x="6" y="145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56" y="369"/>
                      <a:pt x="56" y="369"/>
                      <a:pt x="56" y="369"/>
                    </a:cubicBezTo>
                    <a:cubicBezTo>
                      <a:pt x="52" y="440"/>
                      <a:pt x="52" y="440"/>
                      <a:pt x="52" y="440"/>
                    </a:cubicBezTo>
                    <a:cubicBezTo>
                      <a:pt x="210" y="455"/>
                      <a:pt x="210" y="455"/>
                      <a:pt x="210" y="455"/>
                    </a:cubicBezTo>
                    <a:cubicBezTo>
                      <a:pt x="210" y="455"/>
                      <a:pt x="213" y="451"/>
                      <a:pt x="214" y="451"/>
                    </a:cubicBezTo>
                    <a:cubicBezTo>
                      <a:pt x="215" y="450"/>
                      <a:pt x="218" y="451"/>
                      <a:pt x="221" y="451"/>
                    </a:cubicBezTo>
                    <a:cubicBezTo>
                      <a:pt x="224" y="452"/>
                      <a:pt x="224" y="453"/>
                      <a:pt x="226" y="452"/>
                    </a:cubicBezTo>
                    <a:cubicBezTo>
                      <a:pt x="228" y="450"/>
                      <a:pt x="234" y="450"/>
                      <a:pt x="235" y="450"/>
                    </a:cubicBezTo>
                    <a:cubicBezTo>
                      <a:pt x="237" y="450"/>
                      <a:pt x="242" y="452"/>
                      <a:pt x="242" y="452"/>
                    </a:cubicBezTo>
                    <a:cubicBezTo>
                      <a:pt x="242" y="452"/>
                      <a:pt x="250" y="453"/>
                      <a:pt x="253" y="453"/>
                    </a:cubicBezTo>
                    <a:cubicBezTo>
                      <a:pt x="255" y="453"/>
                      <a:pt x="256" y="457"/>
                      <a:pt x="257" y="459"/>
                    </a:cubicBezTo>
                    <a:cubicBezTo>
                      <a:pt x="258" y="462"/>
                      <a:pt x="259" y="463"/>
                      <a:pt x="261" y="465"/>
                    </a:cubicBezTo>
                    <a:cubicBezTo>
                      <a:pt x="263" y="467"/>
                      <a:pt x="264" y="462"/>
                      <a:pt x="264" y="461"/>
                    </a:cubicBezTo>
                    <a:cubicBezTo>
                      <a:pt x="265" y="459"/>
                      <a:pt x="268" y="458"/>
                      <a:pt x="270" y="458"/>
                    </a:cubicBezTo>
                    <a:cubicBezTo>
                      <a:pt x="273" y="457"/>
                      <a:pt x="276" y="456"/>
                      <a:pt x="280" y="454"/>
                    </a:cubicBezTo>
                    <a:cubicBezTo>
                      <a:pt x="283" y="452"/>
                      <a:pt x="288" y="450"/>
                      <a:pt x="288" y="450"/>
                    </a:cubicBezTo>
                    <a:cubicBezTo>
                      <a:pt x="292" y="450"/>
                      <a:pt x="303" y="449"/>
                      <a:pt x="305" y="449"/>
                    </a:cubicBezTo>
                    <a:cubicBezTo>
                      <a:pt x="307" y="449"/>
                      <a:pt x="308" y="449"/>
                      <a:pt x="308" y="449"/>
                    </a:cubicBezTo>
                    <a:cubicBezTo>
                      <a:pt x="308" y="449"/>
                      <a:pt x="307" y="439"/>
                      <a:pt x="307" y="429"/>
                    </a:cubicBezTo>
                    <a:cubicBezTo>
                      <a:pt x="307" y="418"/>
                      <a:pt x="307" y="429"/>
                      <a:pt x="303" y="414"/>
                    </a:cubicBezTo>
                    <a:cubicBezTo>
                      <a:pt x="298" y="399"/>
                      <a:pt x="309" y="399"/>
                      <a:pt x="312" y="3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797132" y="3965858"/>
                <a:ext cx="931031" cy="759009"/>
              </a:xfrm>
              <a:custGeom>
                <a:avLst/>
                <a:gdLst>
                  <a:gd name="T0" fmla="*/ 255 w 260"/>
                  <a:gd name="T1" fmla="*/ 9 h 212"/>
                  <a:gd name="T2" fmla="*/ 232 w 260"/>
                  <a:gd name="T3" fmla="*/ 14 h 212"/>
                  <a:gd name="T4" fmla="*/ 221 w 260"/>
                  <a:gd name="T5" fmla="*/ 18 h 212"/>
                  <a:gd name="T6" fmla="*/ 218 w 260"/>
                  <a:gd name="T7" fmla="*/ 19 h 212"/>
                  <a:gd name="T8" fmla="*/ 208 w 260"/>
                  <a:gd name="T9" fmla="*/ 24 h 212"/>
                  <a:gd name="T10" fmla="*/ 203 w 260"/>
                  <a:gd name="T11" fmla="*/ 17 h 212"/>
                  <a:gd name="T12" fmla="*/ 201 w 260"/>
                  <a:gd name="T13" fmla="*/ 13 h 212"/>
                  <a:gd name="T14" fmla="*/ 191 w 260"/>
                  <a:gd name="T15" fmla="*/ 11 h 212"/>
                  <a:gd name="T16" fmla="*/ 185 w 260"/>
                  <a:gd name="T17" fmla="*/ 10 h 212"/>
                  <a:gd name="T18" fmla="*/ 174 w 260"/>
                  <a:gd name="T19" fmla="*/ 12 h 212"/>
                  <a:gd name="T20" fmla="*/ 170 w 260"/>
                  <a:gd name="T21" fmla="*/ 11 h 212"/>
                  <a:gd name="T22" fmla="*/ 166 w 260"/>
                  <a:gd name="T23" fmla="*/ 10 h 212"/>
                  <a:gd name="T24" fmla="*/ 162 w 260"/>
                  <a:gd name="T25" fmla="*/ 15 h 212"/>
                  <a:gd name="T26" fmla="*/ 0 w 260"/>
                  <a:gd name="T27" fmla="*/ 116 h 212"/>
                  <a:gd name="T28" fmla="*/ 11 w 260"/>
                  <a:gd name="T29" fmla="*/ 114 h 212"/>
                  <a:gd name="T30" fmla="*/ 16 w 260"/>
                  <a:gd name="T31" fmla="*/ 119 h 212"/>
                  <a:gd name="T32" fmla="*/ 22 w 260"/>
                  <a:gd name="T33" fmla="*/ 132 h 212"/>
                  <a:gd name="T34" fmla="*/ 27 w 260"/>
                  <a:gd name="T35" fmla="*/ 130 h 212"/>
                  <a:gd name="T36" fmla="*/ 30 w 260"/>
                  <a:gd name="T37" fmla="*/ 132 h 212"/>
                  <a:gd name="T38" fmla="*/ 39 w 260"/>
                  <a:gd name="T39" fmla="*/ 144 h 212"/>
                  <a:gd name="T40" fmla="*/ 45 w 260"/>
                  <a:gd name="T41" fmla="*/ 154 h 212"/>
                  <a:gd name="T42" fmla="*/ 60 w 260"/>
                  <a:gd name="T43" fmla="*/ 167 h 212"/>
                  <a:gd name="T44" fmla="*/ 70 w 260"/>
                  <a:gd name="T45" fmla="*/ 163 h 212"/>
                  <a:gd name="T46" fmla="*/ 78 w 260"/>
                  <a:gd name="T47" fmla="*/ 166 h 212"/>
                  <a:gd name="T48" fmla="*/ 88 w 260"/>
                  <a:gd name="T49" fmla="*/ 167 h 212"/>
                  <a:gd name="T50" fmla="*/ 112 w 260"/>
                  <a:gd name="T51" fmla="*/ 171 h 212"/>
                  <a:gd name="T52" fmla="*/ 125 w 260"/>
                  <a:gd name="T53" fmla="*/ 179 h 212"/>
                  <a:gd name="T54" fmla="*/ 130 w 260"/>
                  <a:gd name="T55" fmla="*/ 195 h 212"/>
                  <a:gd name="T56" fmla="*/ 166 w 260"/>
                  <a:gd name="T57" fmla="*/ 184 h 212"/>
                  <a:gd name="T58" fmla="*/ 195 w 260"/>
                  <a:gd name="T59" fmla="*/ 128 h 212"/>
                  <a:gd name="T60" fmla="*/ 227 w 260"/>
                  <a:gd name="T61" fmla="*/ 93 h 212"/>
                  <a:gd name="T62" fmla="*/ 258 w 260"/>
                  <a:gd name="T63" fmla="*/ 2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0" h="212">
                    <a:moveTo>
                      <a:pt x="259" y="9"/>
                    </a:moveTo>
                    <a:cubicBezTo>
                      <a:pt x="258" y="9"/>
                      <a:pt x="257" y="9"/>
                      <a:pt x="255" y="9"/>
                    </a:cubicBezTo>
                    <a:cubicBezTo>
                      <a:pt x="254" y="9"/>
                      <a:pt x="248" y="9"/>
                      <a:pt x="239" y="10"/>
                    </a:cubicBezTo>
                    <a:cubicBezTo>
                      <a:pt x="238" y="10"/>
                      <a:pt x="234" y="12"/>
                      <a:pt x="232" y="14"/>
                    </a:cubicBezTo>
                    <a:cubicBezTo>
                      <a:pt x="228" y="16"/>
                      <a:pt x="225" y="17"/>
                      <a:pt x="222" y="17"/>
                    </a:cubicBezTo>
                    <a:cubicBezTo>
                      <a:pt x="221" y="18"/>
                      <a:pt x="221" y="18"/>
                      <a:pt x="221" y="18"/>
                    </a:cubicBezTo>
                    <a:cubicBezTo>
                      <a:pt x="220" y="18"/>
                      <a:pt x="218" y="18"/>
                      <a:pt x="218" y="19"/>
                    </a:cubicBezTo>
                    <a:cubicBezTo>
                      <a:pt x="218" y="19"/>
                      <a:pt x="218" y="19"/>
                      <a:pt x="218" y="19"/>
                    </a:cubicBezTo>
                    <a:cubicBezTo>
                      <a:pt x="217" y="21"/>
                      <a:pt x="216" y="25"/>
                      <a:pt x="212" y="25"/>
                    </a:cubicBezTo>
                    <a:cubicBezTo>
                      <a:pt x="211" y="25"/>
                      <a:pt x="210" y="25"/>
                      <a:pt x="208" y="24"/>
                    </a:cubicBezTo>
                    <a:cubicBezTo>
                      <a:pt x="208" y="23"/>
                      <a:pt x="208" y="23"/>
                      <a:pt x="207" y="23"/>
                    </a:cubicBezTo>
                    <a:cubicBezTo>
                      <a:pt x="206" y="21"/>
                      <a:pt x="204" y="19"/>
                      <a:pt x="203" y="17"/>
                    </a:cubicBezTo>
                    <a:cubicBezTo>
                      <a:pt x="203" y="16"/>
                      <a:pt x="202" y="16"/>
                      <a:pt x="202" y="15"/>
                    </a:cubicBezTo>
                    <a:cubicBezTo>
                      <a:pt x="202" y="14"/>
                      <a:pt x="202" y="14"/>
                      <a:pt x="201" y="13"/>
                    </a:cubicBezTo>
                    <a:cubicBezTo>
                      <a:pt x="198" y="13"/>
                      <a:pt x="191" y="12"/>
                      <a:pt x="191" y="12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89" y="11"/>
                      <a:pt x="186" y="10"/>
                      <a:pt x="185" y="10"/>
                    </a:cubicBezTo>
                    <a:cubicBezTo>
                      <a:pt x="182" y="10"/>
                      <a:pt x="179" y="10"/>
                      <a:pt x="178" y="11"/>
                    </a:cubicBezTo>
                    <a:cubicBezTo>
                      <a:pt x="177" y="12"/>
                      <a:pt x="176" y="12"/>
                      <a:pt x="174" y="12"/>
                    </a:cubicBezTo>
                    <a:cubicBezTo>
                      <a:pt x="173" y="12"/>
                      <a:pt x="172" y="12"/>
                      <a:pt x="172" y="12"/>
                    </a:cubicBezTo>
                    <a:cubicBezTo>
                      <a:pt x="171" y="12"/>
                      <a:pt x="171" y="11"/>
                      <a:pt x="170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67" y="11"/>
                      <a:pt x="166" y="10"/>
                      <a:pt x="166" y="10"/>
                    </a:cubicBezTo>
                    <a:cubicBezTo>
                      <a:pt x="165" y="11"/>
                      <a:pt x="164" y="12"/>
                      <a:pt x="163" y="13"/>
                    </a:cubicBezTo>
                    <a:cubicBezTo>
                      <a:pt x="162" y="15"/>
                      <a:pt x="162" y="15"/>
                      <a:pt x="162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2" y="116"/>
                      <a:pt x="7" y="115"/>
                      <a:pt x="9" y="115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15" y="118"/>
                      <a:pt x="15" y="118"/>
                      <a:pt x="15" y="118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6" y="119"/>
                      <a:pt x="18" y="123"/>
                      <a:pt x="19" y="124"/>
                    </a:cubicBezTo>
                    <a:cubicBezTo>
                      <a:pt x="21" y="126"/>
                      <a:pt x="21" y="128"/>
                      <a:pt x="22" y="132"/>
                    </a:cubicBezTo>
                    <a:cubicBezTo>
                      <a:pt x="23" y="131"/>
                      <a:pt x="24" y="130"/>
                      <a:pt x="26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30" y="132"/>
                      <a:pt x="30" y="132"/>
                      <a:pt x="30" y="132"/>
                    </a:cubicBezTo>
                    <a:cubicBezTo>
                      <a:pt x="30" y="132"/>
                      <a:pt x="32" y="134"/>
                      <a:pt x="35" y="136"/>
                    </a:cubicBezTo>
                    <a:cubicBezTo>
                      <a:pt x="38" y="139"/>
                      <a:pt x="39" y="142"/>
                      <a:pt x="39" y="144"/>
                    </a:cubicBezTo>
                    <a:cubicBezTo>
                      <a:pt x="39" y="144"/>
                      <a:pt x="39" y="145"/>
                      <a:pt x="40" y="145"/>
                    </a:cubicBezTo>
                    <a:cubicBezTo>
                      <a:pt x="41" y="147"/>
                      <a:pt x="44" y="153"/>
                      <a:pt x="45" y="154"/>
                    </a:cubicBezTo>
                    <a:cubicBezTo>
                      <a:pt x="51" y="159"/>
                      <a:pt x="56" y="163"/>
                      <a:pt x="57" y="164"/>
                    </a:cubicBezTo>
                    <a:cubicBezTo>
                      <a:pt x="59" y="165"/>
                      <a:pt x="59" y="166"/>
                      <a:pt x="60" y="167"/>
                    </a:cubicBezTo>
                    <a:cubicBezTo>
                      <a:pt x="60" y="167"/>
                      <a:pt x="61" y="166"/>
                      <a:pt x="61" y="166"/>
                    </a:cubicBezTo>
                    <a:cubicBezTo>
                      <a:pt x="63" y="164"/>
                      <a:pt x="67" y="163"/>
                      <a:pt x="70" y="163"/>
                    </a:cubicBezTo>
                    <a:cubicBezTo>
                      <a:pt x="70" y="163"/>
                      <a:pt x="71" y="163"/>
                      <a:pt x="71" y="163"/>
                    </a:cubicBezTo>
                    <a:cubicBezTo>
                      <a:pt x="74" y="163"/>
                      <a:pt x="76" y="165"/>
                      <a:pt x="78" y="166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80" y="166"/>
                      <a:pt x="86" y="167"/>
                      <a:pt x="88" y="167"/>
                    </a:cubicBezTo>
                    <a:cubicBezTo>
                      <a:pt x="89" y="167"/>
                      <a:pt x="91" y="168"/>
                      <a:pt x="98" y="169"/>
                    </a:cubicBezTo>
                    <a:cubicBezTo>
                      <a:pt x="103" y="170"/>
                      <a:pt x="110" y="171"/>
                      <a:pt x="112" y="171"/>
                    </a:cubicBezTo>
                    <a:cubicBezTo>
                      <a:pt x="114" y="171"/>
                      <a:pt x="118" y="173"/>
                      <a:pt x="124" y="178"/>
                    </a:cubicBezTo>
                    <a:cubicBezTo>
                      <a:pt x="125" y="179"/>
                      <a:pt x="125" y="179"/>
                      <a:pt x="125" y="179"/>
                    </a:cubicBezTo>
                    <a:cubicBezTo>
                      <a:pt x="125" y="179"/>
                      <a:pt x="125" y="179"/>
                      <a:pt x="125" y="179"/>
                    </a:cubicBezTo>
                    <a:cubicBezTo>
                      <a:pt x="129" y="186"/>
                      <a:pt x="131" y="191"/>
                      <a:pt x="130" y="195"/>
                    </a:cubicBezTo>
                    <a:cubicBezTo>
                      <a:pt x="160" y="212"/>
                      <a:pt x="160" y="212"/>
                      <a:pt x="160" y="212"/>
                    </a:cubicBezTo>
                    <a:cubicBezTo>
                      <a:pt x="161" y="204"/>
                      <a:pt x="164" y="189"/>
                      <a:pt x="166" y="184"/>
                    </a:cubicBezTo>
                    <a:cubicBezTo>
                      <a:pt x="169" y="176"/>
                      <a:pt x="172" y="172"/>
                      <a:pt x="177" y="164"/>
                    </a:cubicBezTo>
                    <a:cubicBezTo>
                      <a:pt x="183" y="157"/>
                      <a:pt x="188" y="143"/>
                      <a:pt x="195" y="128"/>
                    </a:cubicBezTo>
                    <a:cubicBezTo>
                      <a:pt x="202" y="113"/>
                      <a:pt x="212" y="109"/>
                      <a:pt x="215" y="104"/>
                    </a:cubicBezTo>
                    <a:cubicBezTo>
                      <a:pt x="219" y="100"/>
                      <a:pt x="222" y="99"/>
                      <a:pt x="227" y="93"/>
                    </a:cubicBezTo>
                    <a:cubicBezTo>
                      <a:pt x="232" y="87"/>
                      <a:pt x="243" y="58"/>
                      <a:pt x="247" y="46"/>
                    </a:cubicBezTo>
                    <a:cubicBezTo>
                      <a:pt x="251" y="33"/>
                      <a:pt x="254" y="30"/>
                      <a:pt x="258" y="24"/>
                    </a:cubicBezTo>
                    <a:cubicBezTo>
                      <a:pt x="260" y="20"/>
                      <a:pt x="260" y="13"/>
                      <a:pt x="259" y="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768462" y="4391386"/>
                <a:ext cx="608113" cy="869162"/>
                <a:chOff x="6433365" y="4787596"/>
                <a:chExt cx="810817" cy="1158883"/>
              </a:xfrm>
              <a:solidFill>
                <a:schemeClr val="accent6"/>
              </a:solidFill>
            </p:grpSpPr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6711015" y="5580304"/>
                  <a:ext cx="313864" cy="366175"/>
                </a:xfrm>
                <a:custGeom>
                  <a:avLst/>
                  <a:gdLst>
                    <a:gd name="T0" fmla="*/ 18 w 66"/>
                    <a:gd name="T1" fmla="*/ 10 h 77"/>
                    <a:gd name="T2" fmla="*/ 35 w 66"/>
                    <a:gd name="T3" fmla="*/ 14 h 77"/>
                    <a:gd name="T4" fmla="*/ 53 w 66"/>
                    <a:gd name="T5" fmla="*/ 11 h 77"/>
                    <a:gd name="T6" fmla="*/ 64 w 66"/>
                    <a:gd name="T7" fmla="*/ 10 h 77"/>
                    <a:gd name="T8" fmla="*/ 65 w 66"/>
                    <a:gd name="T9" fmla="*/ 30 h 77"/>
                    <a:gd name="T10" fmla="*/ 57 w 66"/>
                    <a:gd name="T11" fmla="*/ 46 h 77"/>
                    <a:gd name="T12" fmla="*/ 54 w 66"/>
                    <a:gd name="T13" fmla="*/ 58 h 77"/>
                    <a:gd name="T14" fmla="*/ 50 w 66"/>
                    <a:gd name="T15" fmla="*/ 65 h 77"/>
                    <a:gd name="T16" fmla="*/ 44 w 66"/>
                    <a:gd name="T17" fmla="*/ 60 h 77"/>
                    <a:gd name="T18" fmla="*/ 37 w 66"/>
                    <a:gd name="T19" fmla="*/ 70 h 77"/>
                    <a:gd name="T20" fmla="*/ 24 w 66"/>
                    <a:gd name="T21" fmla="*/ 72 h 77"/>
                    <a:gd name="T22" fmla="*/ 17 w 66"/>
                    <a:gd name="T23" fmla="*/ 72 h 77"/>
                    <a:gd name="T24" fmla="*/ 13 w 66"/>
                    <a:gd name="T25" fmla="*/ 62 h 77"/>
                    <a:gd name="T26" fmla="*/ 7 w 66"/>
                    <a:gd name="T27" fmla="*/ 49 h 77"/>
                    <a:gd name="T28" fmla="*/ 8 w 66"/>
                    <a:gd name="T29" fmla="*/ 41 h 77"/>
                    <a:gd name="T30" fmla="*/ 5 w 66"/>
                    <a:gd name="T31" fmla="*/ 29 h 77"/>
                    <a:gd name="T32" fmla="*/ 1 w 66"/>
                    <a:gd name="T33" fmla="*/ 6 h 77"/>
                    <a:gd name="T34" fmla="*/ 10 w 66"/>
                    <a:gd name="T35" fmla="*/ 2 h 77"/>
                    <a:gd name="T36" fmla="*/ 18 w 66"/>
                    <a:gd name="T37" fmla="*/ 1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77">
                      <a:moveTo>
                        <a:pt x="18" y="10"/>
                      </a:moveTo>
                      <a:cubicBezTo>
                        <a:pt x="21" y="11"/>
                        <a:pt x="33" y="16"/>
                        <a:pt x="35" y="14"/>
                      </a:cubicBezTo>
                      <a:cubicBezTo>
                        <a:pt x="38" y="13"/>
                        <a:pt x="43" y="14"/>
                        <a:pt x="53" y="11"/>
                      </a:cubicBezTo>
                      <a:cubicBezTo>
                        <a:pt x="63" y="7"/>
                        <a:pt x="64" y="5"/>
                        <a:pt x="64" y="10"/>
                      </a:cubicBezTo>
                      <a:cubicBezTo>
                        <a:pt x="64" y="15"/>
                        <a:pt x="66" y="24"/>
                        <a:pt x="65" y="30"/>
                      </a:cubicBezTo>
                      <a:cubicBezTo>
                        <a:pt x="63" y="35"/>
                        <a:pt x="59" y="42"/>
                        <a:pt x="57" y="46"/>
                      </a:cubicBezTo>
                      <a:cubicBezTo>
                        <a:pt x="54" y="50"/>
                        <a:pt x="54" y="54"/>
                        <a:pt x="54" y="58"/>
                      </a:cubicBezTo>
                      <a:cubicBezTo>
                        <a:pt x="54" y="61"/>
                        <a:pt x="50" y="65"/>
                        <a:pt x="50" y="65"/>
                      </a:cubicBezTo>
                      <a:cubicBezTo>
                        <a:pt x="50" y="65"/>
                        <a:pt x="47" y="55"/>
                        <a:pt x="44" y="60"/>
                      </a:cubicBezTo>
                      <a:cubicBezTo>
                        <a:pt x="42" y="64"/>
                        <a:pt x="42" y="68"/>
                        <a:pt x="37" y="70"/>
                      </a:cubicBezTo>
                      <a:cubicBezTo>
                        <a:pt x="32" y="72"/>
                        <a:pt x="28" y="71"/>
                        <a:pt x="24" y="72"/>
                      </a:cubicBezTo>
                      <a:cubicBezTo>
                        <a:pt x="20" y="72"/>
                        <a:pt x="17" y="77"/>
                        <a:pt x="17" y="72"/>
                      </a:cubicBezTo>
                      <a:cubicBezTo>
                        <a:pt x="17" y="68"/>
                        <a:pt x="16" y="66"/>
                        <a:pt x="13" y="62"/>
                      </a:cubicBezTo>
                      <a:cubicBezTo>
                        <a:pt x="10" y="58"/>
                        <a:pt x="6" y="54"/>
                        <a:pt x="7" y="49"/>
                      </a:cubicBezTo>
                      <a:cubicBezTo>
                        <a:pt x="7" y="44"/>
                        <a:pt x="7" y="42"/>
                        <a:pt x="8" y="41"/>
                      </a:cubicBezTo>
                      <a:cubicBezTo>
                        <a:pt x="9" y="39"/>
                        <a:pt x="9" y="36"/>
                        <a:pt x="5" y="29"/>
                      </a:cubicBezTo>
                      <a:cubicBezTo>
                        <a:pt x="2" y="23"/>
                        <a:pt x="0" y="9"/>
                        <a:pt x="1" y="6"/>
                      </a:cubicBezTo>
                      <a:cubicBezTo>
                        <a:pt x="2" y="3"/>
                        <a:pt x="8" y="0"/>
                        <a:pt x="10" y="2"/>
                      </a:cubicBezTo>
                      <a:cubicBezTo>
                        <a:pt x="13" y="5"/>
                        <a:pt x="18" y="10"/>
                        <a:pt x="1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>
                  <a:off x="6433365" y="4787596"/>
                  <a:ext cx="810817" cy="621693"/>
                </a:xfrm>
                <a:custGeom>
                  <a:avLst/>
                  <a:gdLst>
                    <a:gd name="T0" fmla="*/ 168 w 170"/>
                    <a:gd name="T1" fmla="*/ 97 h 130"/>
                    <a:gd name="T2" fmla="*/ 133 w 170"/>
                    <a:gd name="T3" fmla="*/ 77 h 130"/>
                    <a:gd name="T4" fmla="*/ 129 w 170"/>
                    <a:gd name="T5" fmla="*/ 62 h 130"/>
                    <a:gd name="T6" fmla="*/ 120 w 170"/>
                    <a:gd name="T7" fmla="*/ 56 h 130"/>
                    <a:gd name="T8" fmla="*/ 96 w 170"/>
                    <a:gd name="T9" fmla="*/ 52 h 130"/>
                    <a:gd name="T10" fmla="*/ 85 w 170"/>
                    <a:gd name="T11" fmla="*/ 51 h 130"/>
                    <a:gd name="T12" fmla="*/ 79 w 170"/>
                    <a:gd name="T13" fmla="*/ 48 h 130"/>
                    <a:gd name="T14" fmla="*/ 72 w 170"/>
                    <a:gd name="T15" fmla="*/ 50 h 130"/>
                    <a:gd name="T16" fmla="*/ 66 w 170"/>
                    <a:gd name="T17" fmla="*/ 53 h 130"/>
                    <a:gd name="T18" fmla="*/ 63 w 170"/>
                    <a:gd name="T19" fmla="*/ 48 h 130"/>
                    <a:gd name="T20" fmla="*/ 51 w 170"/>
                    <a:gd name="T21" fmla="*/ 38 h 130"/>
                    <a:gd name="T22" fmla="*/ 44 w 170"/>
                    <a:gd name="T23" fmla="*/ 28 h 130"/>
                    <a:gd name="T24" fmla="*/ 40 w 170"/>
                    <a:gd name="T25" fmla="*/ 20 h 130"/>
                    <a:gd name="T26" fmla="*/ 35 w 170"/>
                    <a:gd name="T27" fmla="*/ 15 h 130"/>
                    <a:gd name="T28" fmla="*/ 32 w 170"/>
                    <a:gd name="T29" fmla="*/ 16 h 130"/>
                    <a:gd name="T30" fmla="*/ 27 w 170"/>
                    <a:gd name="T31" fmla="*/ 18 h 130"/>
                    <a:gd name="T32" fmla="*/ 24 w 170"/>
                    <a:gd name="T33" fmla="*/ 8 h 130"/>
                    <a:gd name="T34" fmla="*/ 20 w 170"/>
                    <a:gd name="T35" fmla="*/ 2 h 130"/>
                    <a:gd name="T36" fmla="*/ 18 w 170"/>
                    <a:gd name="T37" fmla="*/ 0 h 130"/>
                    <a:gd name="T38" fmla="*/ 8 w 170"/>
                    <a:gd name="T39" fmla="*/ 1 h 130"/>
                    <a:gd name="T40" fmla="*/ 3 w 170"/>
                    <a:gd name="T41" fmla="*/ 98 h 130"/>
                    <a:gd name="T42" fmla="*/ 3 w 170"/>
                    <a:gd name="T43" fmla="*/ 99 h 130"/>
                    <a:gd name="T44" fmla="*/ 0 w 170"/>
                    <a:gd name="T45" fmla="*/ 102 h 130"/>
                    <a:gd name="T46" fmla="*/ 1 w 170"/>
                    <a:gd name="T47" fmla="*/ 103 h 130"/>
                    <a:gd name="T48" fmla="*/ 5 w 170"/>
                    <a:gd name="T49" fmla="*/ 102 h 130"/>
                    <a:gd name="T50" fmla="*/ 14 w 170"/>
                    <a:gd name="T51" fmla="*/ 104 h 130"/>
                    <a:gd name="T52" fmla="*/ 32 w 170"/>
                    <a:gd name="T53" fmla="*/ 109 h 130"/>
                    <a:gd name="T54" fmla="*/ 41 w 170"/>
                    <a:gd name="T55" fmla="*/ 117 h 130"/>
                    <a:gd name="T56" fmla="*/ 49 w 170"/>
                    <a:gd name="T57" fmla="*/ 110 h 130"/>
                    <a:gd name="T58" fmla="*/ 56 w 170"/>
                    <a:gd name="T59" fmla="*/ 107 h 130"/>
                    <a:gd name="T60" fmla="*/ 64 w 170"/>
                    <a:gd name="T61" fmla="*/ 105 h 130"/>
                    <a:gd name="T62" fmla="*/ 68 w 170"/>
                    <a:gd name="T63" fmla="*/ 100 h 130"/>
                    <a:gd name="T64" fmla="*/ 70 w 170"/>
                    <a:gd name="T65" fmla="*/ 103 h 130"/>
                    <a:gd name="T66" fmla="*/ 64 w 170"/>
                    <a:gd name="T67" fmla="*/ 111 h 130"/>
                    <a:gd name="T68" fmla="*/ 69 w 170"/>
                    <a:gd name="T69" fmla="*/ 113 h 130"/>
                    <a:gd name="T70" fmla="*/ 76 w 170"/>
                    <a:gd name="T71" fmla="*/ 116 h 130"/>
                    <a:gd name="T72" fmla="*/ 86 w 170"/>
                    <a:gd name="T73" fmla="*/ 124 h 130"/>
                    <a:gd name="T74" fmla="*/ 94 w 170"/>
                    <a:gd name="T75" fmla="*/ 128 h 130"/>
                    <a:gd name="T76" fmla="*/ 98 w 170"/>
                    <a:gd name="T77" fmla="*/ 127 h 130"/>
                    <a:gd name="T78" fmla="*/ 97 w 170"/>
                    <a:gd name="T79" fmla="*/ 122 h 130"/>
                    <a:gd name="T80" fmla="*/ 104 w 170"/>
                    <a:gd name="T81" fmla="*/ 119 h 130"/>
                    <a:gd name="T82" fmla="*/ 112 w 170"/>
                    <a:gd name="T83" fmla="*/ 116 h 130"/>
                    <a:gd name="T84" fmla="*/ 122 w 170"/>
                    <a:gd name="T85" fmla="*/ 108 h 130"/>
                    <a:gd name="T86" fmla="*/ 134 w 170"/>
                    <a:gd name="T87" fmla="*/ 105 h 130"/>
                    <a:gd name="T88" fmla="*/ 151 w 170"/>
                    <a:gd name="T89" fmla="*/ 105 h 130"/>
                    <a:gd name="T90" fmla="*/ 163 w 170"/>
                    <a:gd name="T91" fmla="*/ 105 h 130"/>
                    <a:gd name="T92" fmla="*/ 168 w 170"/>
                    <a:gd name="T93" fmla="*/ 97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70" h="130">
                      <a:moveTo>
                        <a:pt x="168" y="97"/>
                      </a:moveTo>
                      <a:cubicBezTo>
                        <a:pt x="133" y="77"/>
                        <a:pt x="133" y="77"/>
                        <a:pt x="133" y="77"/>
                      </a:cubicBezTo>
                      <a:cubicBezTo>
                        <a:pt x="133" y="77"/>
                        <a:pt x="137" y="77"/>
                        <a:pt x="129" y="62"/>
                      </a:cubicBezTo>
                      <a:cubicBezTo>
                        <a:pt x="129" y="62"/>
                        <a:pt x="122" y="56"/>
                        <a:pt x="120" y="56"/>
                      </a:cubicBezTo>
                      <a:cubicBezTo>
                        <a:pt x="117" y="56"/>
                        <a:pt x="97" y="52"/>
                        <a:pt x="96" y="52"/>
                      </a:cubicBezTo>
                      <a:cubicBezTo>
                        <a:pt x="94" y="52"/>
                        <a:pt x="85" y="51"/>
                        <a:pt x="85" y="51"/>
                      </a:cubicBezTo>
                      <a:cubicBezTo>
                        <a:pt x="84" y="50"/>
                        <a:pt x="81" y="48"/>
                        <a:pt x="79" y="48"/>
                      </a:cubicBezTo>
                      <a:cubicBezTo>
                        <a:pt x="77" y="47"/>
                        <a:pt x="73" y="48"/>
                        <a:pt x="72" y="50"/>
                      </a:cubicBezTo>
                      <a:cubicBezTo>
                        <a:pt x="70" y="51"/>
                        <a:pt x="68" y="54"/>
                        <a:pt x="66" y="53"/>
                      </a:cubicBezTo>
                      <a:cubicBezTo>
                        <a:pt x="65" y="51"/>
                        <a:pt x="65" y="49"/>
                        <a:pt x="63" y="48"/>
                      </a:cubicBezTo>
                      <a:cubicBezTo>
                        <a:pt x="61" y="47"/>
                        <a:pt x="52" y="40"/>
                        <a:pt x="51" y="38"/>
                      </a:cubicBezTo>
                      <a:cubicBezTo>
                        <a:pt x="49" y="37"/>
                        <a:pt x="45" y="30"/>
                        <a:pt x="44" y="28"/>
                      </a:cubicBezTo>
                      <a:cubicBezTo>
                        <a:pt x="43" y="25"/>
                        <a:pt x="43" y="23"/>
                        <a:pt x="40" y="20"/>
                      </a:cubicBezTo>
                      <a:cubicBezTo>
                        <a:pt x="37" y="18"/>
                        <a:pt x="35" y="15"/>
                        <a:pt x="35" y="15"/>
                      </a:cubicBezTo>
                      <a:cubicBezTo>
                        <a:pt x="35" y="15"/>
                        <a:pt x="33" y="15"/>
                        <a:pt x="32" y="16"/>
                      </a:cubicBezTo>
                      <a:cubicBezTo>
                        <a:pt x="32" y="17"/>
                        <a:pt x="28" y="20"/>
                        <a:pt x="27" y="18"/>
                      </a:cubicBezTo>
                      <a:cubicBezTo>
                        <a:pt x="26" y="16"/>
                        <a:pt x="26" y="10"/>
                        <a:pt x="24" y="8"/>
                      </a:cubicBezTo>
                      <a:cubicBezTo>
                        <a:pt x="23" y="6"/>
                        <a:pt x="20" y="2"/>
                        <a:pt x="20" y="2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1" y="1"/>
                        <a:pt x="8" y="1"/>
                      </a:cubicBezTo>
                      <a:cubicBezTo>
                        <a:pt x="3" y="98"/>
                        <a:pt x="3" y="98"/>
                        <a:pt x="3" y="98"/>
                      </a:cubicBezTo>
                      <a:cubicBezTo>
                        <a:pt x="3" y="99"/>
                        <a:pt x="3" y="99"/>
                        <a:pt x="3" y="99"/>
                      </a:cubicBezTo>
                      <a:cubicBezTo>
                        <a:pt x="2" y="100"/>
                        <a:pt x="1" y="101"/>
                        <a:pt x="0" y="102"/>
                      </a:cubicBezTo>
                      <a:cubicBezTo>
                        <a:pt x="1" y="103"/>
                        <a:pt x="1" y="103"/>
                        <a:pt x="1" y="103"/>
                      </a:cubicBezTo>
                      <a:cubicBezTo>
                        <a:pt x="1" y="103"/>
                        <a:pt x="3" y="102"/>
                        <a:pt x="5" y="102"/>
                      </a:cubicBezTo>
                      <a:cubicBezTo>
                        <a:pt x="8" y="102"/>
                        <a:pt x="10" y="102"/>
                        <a:pt x="14" y="104"/>
                      </a:cubicBezTo>
                      <a:cubicBezTo>
                        <a:pt x="19" y="105"/>
                        <a:pt x="29" y="107"/>
                        <a:pt x="32" y="109"/>
                      </a:cubicBezTo>
                      <a:cubicBezTo>
                        <a:pt x="34" y="111"/>
                        <a:pt x="39" y="118"/>
                        <a:pt x="41" y="117"/>
                      </a:cubicBezTo>
                      <a:cubicBezTo>
                        <a:pt x="43" y="116"/>
                        <a:pt x="48" y="112"/>
                        <a:pt x="49" y="110"/>
                      </a:cubicBezTo>
                      <a:cubicBezTo>
                        <a:pt x="50" y="109"/>
                        <a:pt x="54" y="107"/>
                        <a:pt x="56" y="107"/>
                      </a:cubicBezTo>
                      <a:cubicBezTo>
                        <a:pt x="58" y="107"/>
                        <a:pt x="62" y="107"/>
                        <a:pt x="64" y="105"/>
                      </a:cubicBezTo>
                      <a:cubicBezTo>
                        <a:pt x="67" y="103"/>
                        <a:pt x="67" y="101"/>
                        <a:pt x="68" y="100"/>
                      </a:cubicBezTo>
                      <a:cubicBezTo>
                        <a:pt x="68" y="99"/>
                        <a:pt x="74" y="99"/>
                        <a:pt x="70" y="103"/>
                      </a:cubicBezTo>
                      <a:cubicBezTo>
                        <a:pt x="66" y="108"/>
                        <a:pt x="63" y="110"/>
                        <a:pt x="64" y="111"/>
                      </a:cubicBezTo>
                      <a:cubicBezTo>
                        <a:pt x="66" y="111"/>
                        <a:pt x="67" y="113"/>
                        <a:pt x="69" y="113"/>
                      </a:cubicBezTo>
                      <a:cubicBezTo>
                        <a:pt x="70" y="113"/>
                        <a:pt x="73" y="115"/>
                        <a:pt x="76" y="116"/>
                      </a:cubicBezTo>
                      <a:cubicBezTo>
                        <a:pt x="79" y="118"/>
                        <a:pt x="83" y="123"/>
                        <a:pt x="86" y="124"/>
                      </a:cubicBezTo>
                      <a:cubicBezTo>
                        <a:pt x="88" y="125"/>
                        <a:pt x="92" y="128"/>
                        <a:pt x="94" y="128"/>
                      </a:cubicBezTo>
                      <a:cubicBezTo>
                        <a:pt x="96" y="128"/>
                        <a:pt x="98" y="130"/>
                        <a:pt x="98" y="127"/>
                      </a:cubicBezTo>
                      <a:cubicBezTo>
                        <a:pt x="98" y="125"/>
                        <a:pt x="95" y="123"/>
                        <a:pt x="97" y="122"/>
                      </a:cubicBezTo>
                      <a:cubicBezTo>
                        <a:pt x="99" y="120"/>
                        <a:pt x="101" y="120"/>
                        <a:pt x="104" y="119"/>
                      </a:cubicBezTo>
                      <a:cubicBezTo>
                        <a:pt x="107" y="118"/>
                        <a:pt x="110" y="117"/>
                        <a:pt x="112" y="116"/>
                      </a:cubicBezTo>
                      <a:cubicBezTo>
                        <a:pt x="114" y="115"/>
                        <a:pt x="120" y="110"/>
                        <a:pt x="122" y="108"/>
                      </a:cubicBezTo>
                      <a:cubicBezTo>
                        <a:pt x="123" y="107"/>
                        <a:pt x="128" y="104"/>
                        <a:pt x="134" y="105"/>
                      </a:cubicBezTo>
                      <a:cubicBezTo>
                        <a:pt x="139" y="105"/>
                        <a:pt x="145" y="105"/>
                        <a:pt x="151" y="105"/>
                      </a:cubicBezTo>
                      <a:cubicBezTo>
                        <a:pt x="157" y="106"/>
                        <a:pt x="161" y="105"/>
                        <a:pt x="163" y="105"/>
                      </a:cubicBezTo>
                      <a:cubicBezTo>
                        <a:pt x="165" y="104"/>
                        <a:pt x="170" y="100"/>
                        <a:pt x="168" y="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940" y="6488948"/>
              <a:ext cx="609600" cy="609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403" y="7169198"/>
              <a:ext cx="609600" cy="609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031" y="5733246"/>
              <a:ext cx="609600" cy="609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79" y="7801679"/>
              <a:ext cx="609600" cy="609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3994" y="8735233"/>
              <a:ext cx="609600" cy="6096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324600" y="714788"/>
            <a:ext cx="5867400" cy="969924"/>
            <a:chOff x="6324600" y="633031"/>
            <a:chExt cx="5867400" cy="969924"/>
          </a:xfrm>
        </p:grpSpPr>
        <p:sp>
          <p:nvSpPr>
            <p:cNvPr id="20" name="TextBox 19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Australia map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290689" y="22829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90690" y="19492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65363" y="194921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4" y="2162574"/>
            <a:ext cx="304800" cy="3048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290689" y="327103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0690" y="293727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65363" y="293727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90689" y="425961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90690" y="392584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65363" y="392584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90689" y="52452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90690" y="49114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65363" y="491144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4" y="3150631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23" y="4139207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23" y="514227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89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6" grpId="0" animBg="1"/>
      <p:bldP spid="3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84025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2715" y="3790422"/>
            <a:ext cx="12194715" cy="3067578"/>
            <a:chOff x="1" y="3496539"/>
            <a:chExt cx="9143999" cy="2300171"/>
          </a:xfrm>
        </p:grpSpPr>
        <p:grpSp>
          <p:nvGrpSpPr>
            <p:cNvPr id="13" name="Group 12"/>
            <p:cNvGrpSpPr/>
            <p:nvPr/>
          </p:nvGrpSpPr>
          <p:grpSpPr>
            <a:xfrm>
              <a:off x="1" y="4920644"/>
              <a:ext cx="1641122" cy="876065"/>
              <a:chOff x="1706563" y="4518025"/>
              <a:chExt cx="2605088" cy="1390650"/>
            </a:xfrm>
          </p:grpSpPr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30062" y="4202591"/>
              <a:ext cx="1644122" cy="1594118"/>
              <a:chOff x="3024188" y="3378200"/>
              <a:chExt cx="2609851" cy="2530475"/>
            </a:xfrm>
          </p:grpSpPr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024188" y="3378200"/>
                <a:ext cx="1306513" cy="2530475"/>
              </a:xfrm>
              <a:custGeom>
                <a:avLst/>
                <a:gdLst>
                  <a:gd name="T0" fmla="*/ 334 w 348"/>
                  <a:gd name="T1" fmla="*/ 52 h 673"/>
                  <a:gd name="T2" fmla="*/ 0 w 348"/>
                  <a:gd name="T3" fmla="*/ 673 h 673"/>
                  <a:gd name="T4" fmla="*/ 348 w 348"/>
                  <a:gd name="T5" fmla="*/ 673 h 673"/>
                  <a:gd name="T6" fmla="*/ 348 w 348"/>
                  <a:gd name="T7" fmla="*/ 0 h 673"/>
                  <a:gd name="T8" fmla="*/ 334 w 348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673">
                    <a:moveTo>
                      <a:pt x="334" y="52"/>
                    </a:moveTo>
                    <a:cubicBezTo>
                      <a:pt x="243" y="520"/>
                      <a:pt x="0" y="673"/>
                      <a:pt x="0" y="673"/>
                    </a:cubicBezTo>
                    <a:cubicBezTo>
                      <a:pt x="348" y="673"/>
                      <a:pt x="348" y="673"/>
                      <a:pt x="348" y="673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4"/>
                      <a:pt x="334" y="5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4330701" y="3378200"/>
                <a:ext cx="1303338" cy="2530475"/>
              </a:xfrm>
              <a:custGeom>
                <a:avLst/>
                <a:gdLst>
                  <a:gd name="T0" fmla="*/ 14 w 347"/>
                  <a:gd name="T1" fmla="*/ 52 h 673"/>
                  <a:gd name="T2" fmla="*/ 0 w 347"/>
                  <a:gd name="T3" fmla="*/ 0 h 673"/>
                  <a:gd name="T4" fmla="*/ 0 w 347"/>
                  <a:gd name="T5" fmla="*/ 673 h 673"/>
                  <a:gd name="T6" fmla="*/ 347 w 347"/>
                  <a:gd name="T7" fmla="*/ 673 h 673"/>
                  <a:gd name="T8" fmla="*/ 14 w 347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673">
                    <a:moveTo>
                      <a:pt x="14" y="52"/>
                    </a:moveTo>
                    <a:cubicBezTo>
                      <a:pt x="9" y="24"/>
                      <a:pt x="3" y="0"/>
                      <a:pt x="0" y="0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347" y="673"/>
                      <a:pt x="347" y="673"/>
                      <a:pt x="347" y="673"/>
                    </a:cubicBezTo>
                    <a:cubicBezTo>
                      <a:pt x="347" y="673"/>
                      <a:pt x="105" y="520"/>
                      <a:pt x="14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58123" y="3496539"/>
              <a:ext cx="1641122" cy="2300170"/>
              <a:chOff x="4338638" y="2257425"/>
              <a:chExt cx="2605088" cy="3651250"/>
            </a:xfrm>
          </p:grpSpPr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491185" y="4560618"/>
              <a:ext cx="1641122" cy="1236091"/>
              <a:chOff x="5661026" y="3946525"/>
              <a:chExt cx="2605088" cy="1962150"/>
            </a:xfrm>
          </p:grpSpPr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316246" y="3922571"/>
              <a:ext cx="1644122" cy="1874138"/>
              <a:chOff x="6970713" y="2933700"/>
              <a:chExt cx="2609851" cy="2974975"/>
            </a:xfrm>
          </p:grpSpPr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49308" y="5353677"/>
              <a:ext cx="1641122" cy="443033"/>
              <a:chOff x="8293101" y="5205412"/>
              <a:chExt cx="2605088" cy="703264"/>
            </a:xfrm>
          </p:grpSpPr>
          <p:sp>
            <p:nvSpPr>
              <p:cNvPr id="31" name="Freeform 15"/>
              <p:cNvSpPr>
                <a:spLocks/>
              </p:cNvSpPr>
              <p:nvPr/>
            </p:nvSpPr>
            <p:spPr bwMode="auto">
              <a:xfrm>
                <a:off x="8293101" y="5205412"/>
                <a:ext cx="1301750" cy="703263"/>
              </a:xfrm>
              <a:custGeom>
                <a:avLst/>
                <a:gdLst>
                  <a:gd name="T0" fmla="*/ 333 w 347"/>
                  <a:gd name="T1" fmla="*/ 14 h 187"/>
                  <a:gd name="T2" fmla="*/ 0 w 347"/>
                  <a:gd name="T3" fmla="*/ 187 h 187"/>
                  <a:gd name="T4" fmla="*/ 347 w 347"/>
                  <a:gd name="T5" fmla="*/ 187 h 187"/>
                  <a:gd name="T6" fmla="*/ 347 w 347"/>
                  <a:gd name="T7" fmla="*/ 0 h 187"/>
                  <a:gd name="T8" fmla="*/ 333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333" y="14"/>
                    </a:moveTo>
                    <a:cubicBezTo>
                      <a:pt x="242" y="144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6"/>
                      <a:pt x="333" y="1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" name="Freeform 16"/>
              <p:cNvSpPr>
                <a:spLocks/>
              </p:cNvSpPr>
              <p:nvPr/>
            </p:nvSpPr>
            <p:spPr bwMode="auto">
              <a:xfrm>
                <a:off x="9594851" y="5205413"/>
                <a:ext cx="1303338" cy="703263"/>
              </a:xfrm>
              <a:custGeom>
                <a:avLst/>
                <a:gdLst>
                  <a:gd name="T0" fmla="*/ 14 w 347"/>
                  <a:gd name="T1" fmla="*/ 14 h 187"/>
                  <a:gd name="T2" fmla="*/ 0 w 347"/>
                  <a:gd name="T3" fmla="*/ 0 h 187"/>
                  <a:gd name="T4" fmla="*/ 0 w 347"/>
                  <a:gd name="T5" fmla="*/ 187 h 187"/>
                  <a:gd name="T6" fmla="*/ 347 w 347"/>
                  <a:gd name="T7" fmla="*/ 187 h 187"/>
                  <a:gd name="T8" fmla="*/ 14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14" y="14"/>
                    </a:moveTo>
                    <a:cubicBezTo>
                      <a:pt x="9" y="6"/>
                      <a:pt x="3" y="0"/>
                      <a:pt x="0" y="0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187"/>
                      <a:pt x="105" y="144"/>
                      <a:pt x="14" y="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011694" y="4920644"/>
              <a:ext cx="1641122" cy="876065"/>
              <a:chOff x="1706563" y="4518025"/>
              <a:chExt cx="2605088" cy="1390650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41756" y="3496539"/>
              <a:ext cx="1641122" cy="2300170"/>
              <a:chOff x="4338638" y="2257425"/>
              <a:chExt cx="2605088" cy="3651250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674818" y="4560618"/>
              <a:ext cx="1641122" cy="1236091"/>
              <a:chOff x="5661026" y="3946525"/>
              <a:chExt cx="2605088" cy="1962150"/>
            </a:xfrm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499878" y="3922571"/>
              <a:ext cx="1644122" cy="1874138"/>
              <a:chOff x="6970713" y="2933700"/>
              <a:chExt cx="2609851" cy="2974975"/>
            </a:xfrm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1932361" y="4447976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70%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7493" y="5418031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37262" y="3526771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46925" y="4932510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48534" y="4081591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58248" y="5990158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20%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98852" y="5418031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06014" y="3526771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734272" y="4973994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844494" y="412777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97059" y="257252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97060" y="223875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1733" y="223875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" y="2450142"/>
            <a:ext cx="304800" cy="3048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302880" y="257252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02881" y="223875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377554" y="223875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4" y="24501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1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54562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623668" y="2239307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87219" y="2772929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87219" y="3973257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78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9148" y="619330"/>
            <a:ext cx="5329203" cy="5619340"/>
            <a:chOff x="1105408" y="2507204"/>
            <a:chExt cx="3346263" cy="3528443"/>
          </a:xfrm>
        </p:grpSpPr>
        <p:grpSp>
          <p:nvGrpSpPr>
            <p:cNvPr id="5" name="Group 4"/>
            <p:cNvGrpSpPr/>
            <p:nvPr/>
          </p:nvGrpSpPr>
          <p:grpSpPr>
            <a:xfrm>
              <a:off x="3396777" y="2889669"/>
              <a:ext cx="1054894" cy="2466526"/>
              <a:chOff x="7806032" y="1207488"/>
              <a:chExt cx="1406525" cy="3910013"/>
            </a:xfrm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 flipH="1">
                <a:off x="8509295" y="1450376"/>
                <a:ext cx="703262" cy="3667125"/>
              </a:xfrm>
              <a:custGeom>
                <a:avLst/>
                <a:gdLst>
                  <a:gd name="T0" fmla="*/ 0 w 443"/>
                  <a:gd name="T1" fmla="*/ 0 h 2310"/>
                  <a:gd name="T2" fmla="*/ 0 w 443"/>
                  <a:gd name="T3" fmla="*/ 2152 h 2310"/>
                  <a:gd name="T4" fmla="*/ 443 w 443"/>
                  <a:gd name="T5" fmla="*/ 2310 h 2310"/>
                  <a:gd name="T6" fmla="*/ 443 w 443"/>
                  <a:gd name="T7" fmla="*/ 158 h 2310"/>
                  <a:gd name="T8" fmla="*/ 0 w 443"/>
                  <a:gd name="T9" fmla="*/ 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0"/>
                    </a:moveTo>
                    <a:lnTo>
                      <a:pt x="0" y="2152"/>
                    </a:lnTo>
                    <a:lnTo>
                      <a:pt x="443" y="2310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auto">
              <a:xfrm flipH="1">
                <a:off x="7806033" y="1450376"/>
                <a:ext cx="703262" cy="3667125"/>
              </a:xfrm>
              <a:custGeom>
                <a:avLst/>
                <a:gdLst>
                  <a:gd name="T0" fmla="*/ 0 w 443"/>
                  <a:gd name="T1" fmla="*/ 158 h 2310"/>
                  <a:gd name="T2" fmla="*/ 0 w 443"/>
                  <a:gd name="T3" fmla="*/ 2310 h 2310"/>
                  <a:gd name="T4" fmla="*/ 443 w 443"/>
                  <a:gd name="T5" fmla="*/ 2152 h 2310"/>
                  <a:gd name="T6" fmla="*/ 443 w 443"/>
                  <a:gd name="T7" fmla="*/ 0 h 2310"/>
                  <a:gd name="T8" fmla="*/ 0 w 443"/>
                  <a:gd name="T9" fmla="*/ 158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158"/>
                    </a:moveTo>
                    <a:lnTo>
                      <a:pt x="0" y="2310"/>
                    </a:lnTo>
                    <a:lnTo>
                      <a:pt x="443" y="2152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" name="Freeform 33"/>
              <p:cNvSpPr>
                <a:spLocks/>
              </p:cNvSpPr>
              <p:nvPr/>
            </p:nvSpPr>
            <p:spPr bwMode="auto">
              <a:xfrm flipH="1">
                <a:off x="7806032" y="1207488"/>
                <a:ext cx="1406525" cy="503238"/>
              </a:xfrm>
              <a:custGeom>
                <a:avLst/>
                <a:gdLst>
                  <a:gd name="T0" fmla="*/ 443 w 886"/>
                  <a:gd name="T1" fmla="*/ 0 h 317"/>
                  <a:gd name="T2" fmla="*/ 0 w 886"/>
                  <a:gd name="T3" fmla="*/ 159 h 317"/>
                  <a:gd name="T4" fmla="*/ 443 w 886"/>
                  <a:gd name="T5" fmla="*/ 317 h 317"/>
                  <a:gd name="T6" fmla="*/ 886 w 886"/>
                  <a:gd name="T7" fmla="*/ 159 h 317"/>
                  <a:gd name="T8" fmla="*/ 443 w 886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7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7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627709" y="3544858"/>
              <a:ext cx="1054894" cy="2035969"/>
              <a:chOff x="6070894" y="2990251"/>
              <a:chExt cx="1406525" cy="2714625"/>
            </a:xfrm>
          </p:grpSpPr>
          <p:sp>
            <p:nvSpPr>
              <p:cNvPr id="19" name="Freeform 19"/>
              <p:cNvSpPr>
                <a:spLocks/>
              </p:cNvSpPr>
              <p:nvPr/>
            </p:nvSpPr>
            <p:spPr bwMode="auto">
              <a:xfrm flipH="1">
                <a:off x="6070894" y="3242663"/>
                <a:ext cx="703262" cy="2462213"/>
              </a:xfrm>
              <a:custGeom>
                <a:avLst/>
                <a:gdLst>
                  <a:gd name="T0" fmla="*/ 0 w 443"/>
                  <a:gd name="T1" fmla="*/ 160 h 1551"/>
                  <a:gd name="T2" fmla="*/ 0 w 443"/>
                  <a:gd name="T3" fmla="*/ 1551 h 1551"/>
                  <a:gd name="T4" fmla="*/ 443 w 443"/>
                  <a:gd name="T5" fmla="*/ 1392 h 1551"/>
                  <a:gd name="T6" fmla="*/ 443 w 443"/>
                  <a:gd name="T7" fmla="*/ 0 h 1551"/>
                  <a:gd name="T8" fmla="*/ 0 w 443"/>
                  <a:gd name="T9" fmla="*/ 16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51">
                    <a:moveTo>
                      <a:pt x="0" y="160"/>
                    </a:moveTo>
                    <a:lnTo>
                      <a:pt x="0" y="1551"/>
                    </a:lnTo>
                    <a:lnTo>
                      <a:pt x="443" y="1392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 flipH="1">
                <a:off x="6070894" y="2990251"/>
                <a:ext cx="1406525" cy="506413"/>
              </a:xfrm>
              <a:custGeom>
                <a:avLst/>
                <a:gdLst>
                  <a:gd name="T0" fmla="*/ 443 w 886"/>
                  <a:gd name="T1" fmla="*/ 0 h 319"/>
                  <a:gd name="T2" fmla="*/ 0 w 886"/>
                  <a:gd name="T3" fmla="*/ 159 h 319"/>
                  <a:gd name="T4" fmla="*/ 443 w 886"/>
                  <a:gd name="T5" fmla="*/ 319 h 319"/>
                  <a:gd name="T6" fmla="*/ 886 w 886"/>
                  <a:gd name="T7" fmla="*/ 159 h 319"/>
                  <a:gd name="T8" fmla="*/ 443 w 886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9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9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29"/>
              <p:cNvSpPr>
                <a:spLocks/>
              </p:cNvSpPr>
              <p:nvPr/>
            </p:nvSpPr>
            <p:spPr bwMode="auto">
              <a:xfrm flipH="1">
                <a:off x="6774157" y="3242663"/>
                <a:ext cx="703262" cy="2459038"/>
              </a:xfrm>
              <a:custGeom>
                <a:avLst/>
                <a:gdLst>
                  <a:gd name="T0" fmla="*/ 0 w 443"/>
                  <a:gd name="T1" fmla="*/ 0 h 1549"/>
                  <a:gd name="T2" fmla="*/ 0 w 443"/>
                  <a:gd name="T3" fmla="*/ 1386 h 1549"/>
                  <a:gd name="T4" fmla="*/ 443 w 443"/>
                  <a:gd name="T5" fmla="*/ 1549 h 1549"/>
                  <a:gd name="T6" fmla="*/ 443 w 443"/>
                  <a:gd name="T7" fmla="*/ 158 h 1549"/>
                  <a:gd name="T8" fmla="*/ 0 w 443"/>
                  <a:gd name="T9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49">
                    <a:moveTo>
                      <a:pt x="0" y="0"/>
                    </a:moveTo>
                    <a:lnTo>
                      <a:pt x="0" y="1386"/>
                    </a:lnTo>
                    <a:lnTo>
                      <a:pt x="443" y="1549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66535" y="4140621"/>
              <a:ext cx="1062038" cy="1662113"/>
              <a:chOff x="4765969" y="2684393"/>
              <a:chExt cx="1416050" cy="2216150"/>
            </a:xfrm>
          </p:grpSpPr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 flipH="1">
                <a:off x="4775494" y="2684393"/>
                <a:ext cx="1406525" cy="504825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60 h 318"/>
                  <a:gd name="T4" fmla="*/ 443 w 886"/>
                  <a:gd name="T5" fmla="*/ 318 h 318"/>
                  <a:gd name="T6" fmla="*/ 886 w 886"/>
                  <a:gd name="T7" fmla="*/ 160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60"/>
                    </a:lnTo>
                    <a:lnTo>
                      <a:pt x="443" y="318"/>
                    </a:lnTo>
                    <a:lnTo>
                      <a:pt x="886" y="160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" name="Freeform 21"/>
              <p:cNvSpPr>
                <a:spLocks/>
              </p:cNvSpPr>
              <p:nvPr/>
            </p:nvSpPr>
            <p:spPr bwMode="auto">
              <a:xfrm flipH="1">
                <a:off x="5469232" y="2928868"/>
                <a:ext cx="703262" cy="1971675"/>
              </a:xfrm>
              <a:custGeom>
                <a:avLst/>
                <a:gdLst>
                  <a:gd name="T0" fmla="*/ 0 w 443"/>
                  <a:gd name="T1" fmla="*/ 0 h 1242"/>
                  <a:gd name="T2" fmla="*/ 0 w 443"/>
                  <a:gd name="T3" fmla="*/ 1083 h 1242"/>
                  <a:gd name="T4" fmla="*/ 443 w 443"/>
                  <a:gd name="T5" fmla="*/ 1242 h 1242"/>
                  <a:gd name="T6" fmla="*/ 443 w 443"/>
                  <a:gd name="T7" fmla="*/ 158 h 1242"/>
                  <a:gd name="T8" fmla="*/ 0 w 443"/>
                  <a:gd name="T9" fmla="*/ 0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0"/>
                    </a:moveTo>
                    <a:lnTo>
                      <a:pt x="0" y="1083"/>
                    </a:lnTo>
                    <a:lnTo>
                      <a:pt x="443" y="1242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" name="Freeform 23"/>
              <p:cNvSpPr>
                <a:spLocks/>
              </p:cNvSpPr>
              <p:nvPr/>
            </p:nvSpPr>
            <p:spPr bwMode="auto">
              <a:xfrm flipH="1">
                <a:off x="4765969" y="2928868"/>
                <a:ext cx="703262" cy="1971675"/>
              </a:xfrm>
              <a:custGeom>
                <a:avLst/>
                <a:gdLst>
                  <a:gd name="T0" fmla="*/ 0 w 443"/>
                  <a:gd name="T1" fmla="*/ 158 h 1242"/>
                  <a:gd name="T2" fmla="*/ 0 w 443"/>
                  <a:gd name="T3" fmla="*/ 1242 h 1242"/>
                  <a:gd name="T4" fmla="*/ 443 w 443"/>
                  <a:gd name="T5" fmla="*/ 1077 h 1242"/>
                  <a:gd name="T6" fmla="*/ 443 w 443"/>
                  <a:gd name="T7" fmla="*/ 0 h 1242"/>
                  <a:gd name="T8" fmla="*/ 0 w 443"/>
                  <a:gd name="T9" fmla="*/ 158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158"/>
                    </a:moveTo>
                    <a:lnTo>
                      <a:pt x="0" y="1242"/>
                    </a:lnTo>
                    <a:lnTo>
                      <a:pt x="443" y="1077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105408" y="4699616"/>
              <a:ext cx="1054894" cy="1336031"/>
              <a:chOff x="329705" y="4147794"/>
              <a:chExt cx="1406525" cy="1781375"/>
            </a:xfrm>
          </p:grpSpPr>
          <p:sp>
            <p:nvSpPr>
              <p:cNvPr id="13" name="Freeform 35"/>
              <p:cNvSpPr>
                <a:spLocks/>
              </p:cNvSpPr>
              <p:nvPr/>
            </p:nvSpPr>
            <p:spPr bwMode="auto">
              <a:xfrm flipH="1">
                <a:off x="329705" y="4147794"/>
                <a:ext cx="1406525" cy="597550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59 h 318"/>
                  <a:gd name="T4" fmla="*/ 443 w 886"/>
                  <a:gd name="T5" fmla="*/ 318 h 318"/>
                  <a:gd name="T6" fmla="*/ 886 w 886"/>
                  <a:gd name="T7" fmla="*/ 159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8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" name="Freeform 37"/>
              <p:cNvSpPr>
                <a:spLocks/>
              </p:cNvSpPr>
              <p:nvPr/>
            </p:nvSpPr>
            <p:spPr bwMode="auto">
              <a:xfrm flipH="1">
                <a:off x="1032968" y="4444690"/>
                <a:ext cx="703262" cy="1484479"/>
              </a:xfrm>
              <a:custGeom>
                <a:avLst/>
                <a:gdLst>
                  <a:gd name="T0" fmla="*/ 0 w 443"/>
                  <a:gd name="T1" fmla="*/ 0 h 790"/>
                  <a:gd name="T2" fmla="*/ 0 w 443"/>
                  <a:gd name="T3" fmla="*/ 630 h 790"/>
                  <a:gd name="T4" fmla="*/ 443 w 443"/>
                  <a:gd name="T5" fmla="*/ 790 h 790"/>
                  <a:gd name="T6" fmla="*/ 443 w 443"/>
                  <a:gd name="T7" fmla="*/ 160 h 790"/>
                  <a:gd name="T8" fmla="*/ 0 w 443"/>
                  <a:gd name="T9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0"/>
                    </a:moveTo>
                    <a:lnTo>
                      <a:pt x="0" y="630"/>
                    </a:lnTo>
                    <a:lnTo>
                      <a:pt x="443" y="790"/>
                    </a:lnTo>
                    <a:lnTo>
                      <a:pt x="443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  <p:sp>
            <p:nvSpPr>
              <p:cNvPr id="15" name="Freeform 39"/>
              <p:cNvSpPr>
                <a:spLocks/>
              </p:cNvSpPr>
              <p:nvPr/>
            </p:nvSpPr>
            <p:spPr bwMode="auto">
              <a:xfrm flipH="1">
                <a:off x="329706" y="4444690"/>
                <a:ext cx="703262" cy="1484479"/>
              </a:xfrm>
              <a:custGeom>
                <a:avLst/>
                <a:gdLst>
                  <a:gd name="T0" fmla="*/ 0 w 443"/>
                  <a:gd name="T1" fmla="*/ 160 h 790"/>
                  <a:gd name="T2" fmla="*/ 0 w 443"/>
                  <a:gd name="T3" fmla="*/ 790 h 790"/>
                  <a:gd name="T4" fmla="*/ 443 w 443"/>
                  <a:gd name="T5" fmla="*/ 630 h 790"/>
                  <a:gd name="T6" fmla="*/ 443 w 443"/>
                  <a:gd name="T7" fmla="*/ 0 h 790"/>
                  <a:gd name="T8" fmla="*/ 0 w 443"/>
                  <a:gd name="T9" fmla="*/ 16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160"/>
                    </a:moveTo>
                    <a:lnTo>
                      <a:pt x="0" y="790"/>
                    </a:lnTo>
                    <a:lnTo>
                      <a:pt x="443" y="630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190545" y="4377245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10%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5803" y="37633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25%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4693" y="31918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30%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56513" y="2507204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35%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047806" y="236279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7807" y="202903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22480" y="202903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2242390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047806" y="33508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7807" y="30170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22480" y="301708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47806" y="43394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7807" y="40056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22480" y="400566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47806" y="53250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47807" y="49912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22480" y="499125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3230447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4219023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5222088"/>
            <a:ext cx="304800" cy="3048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6142402" y="690930"/>
            <a:ext cx="5867400" cy="969924"/>
            <a:chOff x="6324600" y="633031"/>
            <a:chExt cx="5867400" cy="969924"/>
          </a:xfrm>
        </p:grpSpPr>
        <p:sp>
          <p:nvSpPr>
            <p:cNvPr id="42" name="TextBox 41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607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8308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2167257" y="1883887"/>
          <a:ext cx="7610320" cy="309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98577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578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3251" y="512524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2" y="5338600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68069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8070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42743" y="5125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5338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8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85453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1043959" y="2124208"/>
          <a:ext cx="10104082" cy="3400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1628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2890604" y="300827"/>
          <a:ext cx="9301396" cy="625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876" y="3537685"/>
            <a:ext cx="22392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7876" y="633780"/>
            <a:ext cx="5867400" cy="969924"/>
            <a:chOff x="6324600" y="633031"/>
            <a:chExt cx="5867400" cy="969924"/>
          </a:xfrm>
        </p:grpSpPr>
        <p:sp>
          <p:nvSpPr>
            <p:cNvPr id="7" name="TextBox 6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197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25924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605852" y="1730020"/>
          <a:ext cx="10924026" cy="4415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7429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97387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884304" y="2193031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6800155" y="29906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0156" y="26568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74829" y="265685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0218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800155" y="397867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0156" y="364491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874829" y="364491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00155" y="49672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0156" y="46334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74829" y="463349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8275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84685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8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6184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-204543" y="995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984646" y="1749985"/>
            <a:ext cx="3372891" cy="986257"/>
            <a:chOff x="523016" y="1566211"/>
            <a:chExt cx="3372891" cy="986257"/>
          </a:xfrm>
        </p:grpSpPr>
        <p:sp>
          <p:nvSpPr>
            <p:cNvPr id="14" name="Rectangle 1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78619" y="3129187"/>
            <a:ext cx="3372891" cy="986257"/>
            <a:chOff x="516989" y="2945413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78619" y="4611964"/>
            <a:ext cx="3372891" cy="986257"/>
            <a:chOff x="530722" y="4467593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46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47755" y="24089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7756" y="20751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22429" y="207518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8543"/>
            <a:ext cx="30480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47755" y="3397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756" y="3063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22429" y="306324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47755" y="43855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756" y="40518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22429" y="405181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7755" y="53711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7756" y="50374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22429" y="50374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9" y="4265176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9" y="5268241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47755" y="14150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7756" y="10812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22429" y="10812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1207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6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4" grpId="0" animBg="1"/>
      <p:bldP spid="17" grpId="0" animBg="1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33318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516966" y="1995207"/>
          <a:ext cx="6760135" cy="400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7575" y="2629694"/>
            <a:ext cx="44407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27575" y="3973848"/>
            <a:ext cx="44407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68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9044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623668" y="1726540"/>
          <a:ext cx="7224541" cy="443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012562" y="1958469"/>
            <a:ext cx="3372891" cy="986257"/>
            <a:chOff x="523016" y="1566211"/>
            <a:chExt cx="3372891" cy="986257"/>
          </a:xfrm>
        </p:grpSpPr>
        <p:sp>
          <p:nvSpPr>
            <p:cNvPr id="14" name="Rectangle 1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06535" y="3337671"/>
            <a:ext cx="3372891" cy="986257"/>
            <a:chOff x="516989" y="2945413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535" y="4820448"/>
            <a:ext cx="3372891" cy="986257"/>
            <a:chOff x="530722" y="4467593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13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904768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2201808" y="2192965"/>
          <a:ext cx="7788383" cy="252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7151847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1848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26521" y="507309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5286451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27822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7823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2496" y="507309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" y="528645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323519" y="98474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6096000" y="124264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/>
          </p:nvPr>
        </p:nvGraphicFramePr>
        <p:xfrm>
          <a:off x="323519" y="3289496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/>
          </p:nvPr>
        </p:nvGraphicFramePr>
        <p:xfrm>
          <a:off x="6096000" y="3315286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78432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1107236" y="705218"/>
          <a:ext cx="8440791" cy="569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333556" y="237708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3557" y="204331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08230" y="204331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2256678"/>
            <a:ext cx="30480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33556" y="336513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3557" y="303137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08230" y="303137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33556" y="435371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3557" y="401995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08230" y="401995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33556" y="53393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3557" y="50055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08230" y="500554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244735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90" y="4233311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90" y="5236376"/>
            <a:ext cx="304800" cy="3048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428152" y="705218"/>
            <a:ext cx="5867400" cy="969924"/>
            <a:chOff x="6324600" y="633031"/>
            <a:chExt cx="5867400" cy="969924"/>
          </a:xfrm>
        </p:grpSpPr>
        <p:sp>
          <p:nvSpPr>
            <p:cNvPr id="22" name="TextBox 21"/>
            <p:cNvSpPr txBox="1"/>
            <p:nvPr/>
          </p:nvSpPr>
          <p:spPr>
            <a:xfrm>
              <a:off x="6324600" y="633031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24600" y="1119330"/>
              <a:ext cx="5243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15084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91334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67584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43834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20084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658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 animBg="1"/>
      <p:bldP spid="11" grpId="0" animBg="1"/>
      <p:bldP spid="14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4759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charts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hart 11"/>
          <p:cNvGraphicFramePr/>
          <p:nvPr>
            <p:extLst/>
          </p:nvPr>
        </p:nvGraphicFramePr>
        <p:xfrm>
          <a:off x="323519" y="168657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/>
          </p:nvPr>
        </p:nvGraphicFramePr>
        <p:xfrm>
          <a:off x="6096000" y="171236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>
          <a:xfrm>
            <a:off x="7047806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7807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22480" y="525882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5472189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23781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3782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8455" y="525882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6" y="54721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48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P spid="16" grpId="0" animBg="1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19030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1891" y="1962495"/>
            <a:ext cx="2608730" cy="4007223"/>
            <a:chOff x="833717" y="1707776"/>
            <a:chExt cx="2608730" cy="4007223"/>
          </a:xfrm>
        </p:grpSpPr>
        <p:sp>
          <p:nvSpPr>
            <p:cNvPr id="13" name="Rectangle 12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319559" y="1962495"/>
            <a:ext cx="2608730" cy="4007223"/>
            <a:chOff x="833717" y="1707776"/>
            <a:chExt cx="2608730" cy="4007223"/>
          </a:xfrm>
        </p:grpSpPr>
        <p:sp>
          <p:nvSpPr>
            <p:cNvPr id="19" name="Rectangle 18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197226" y="1962495"/>
            <a:ext cx="2608730" cy="4007223"/>
            <a:chOff x="833717" y="1707776"/>
            <a:chExt cx="2608730" cy="4007223"/>
          </a:xfrm>
        </p:grpSpPr>
        <p:sp>
          <p:nvSpPr>
            <p:cNvPr id="25" name="Rectangle 24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9074894" y="1962495"/>
            <a:ext cx="2608730" cy="4007223"/>
            <a:chOff x="833717" y="1707776"/>
            <a:chExt cx="2608730" cy="4007223"/>
          </a:xfrm>
        </p:grpSpPr>
        <p:sp>
          <p:nvSpPr>
            <p:cNvPr id="31" name="Rectangle 30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08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33318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380" y="1871702"/>
            <a:ext cx="2608730" cy="4007223"/>
            <a:chOff x="833717" y="1707776"/>
            <a:chExt cx="2608730" cy="4007223"/>
          </a:xfrm>
        </p:grpSpPr>
        <p:sp>
          <p:nvSpPr>
            <p:cNvPr id="13" name="Rectangle 12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407110" y="1871702"/>
            <a:ext cx="2608730" cy="4007223"/>
            <a:chOff x="833717" y="1707776"/>
            <a:chExt cx="2608730" cy="4007223"/>
          </a:xfrm>
        </p:grpSpPr>
        <p:sp>
          <p:nvSpPr>
            <p:cNvPr id="19" name="Rectangle 18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204839" y="1871702"/>
            <a:ext cx="2608730" cy="4007223"/>
            <a:chOff x="833717" y="1707776"/>
            <a:chExt cx="2608730" cy="4007223"/>
          </a:xfrm>
        </p:grpSpPr>
        <p:sp>
          <p:nvSpPr>
            <p:cNvPr id="25" name="Rectangle 24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9002567" y="1869415"/>
            <a:ext cx="2608730" cy="4007223"/>
            <a:chOff x="833717" y="1707776"/>
            <a:chExt cx="2608730" cy="4007223"/>
          </a:xfrm>
        </p:grpSpPr>
        <p:sp>
          <p:nvSpPr>
            <p:cNvPr id="31" name="Rectangle 30"/>
            <p:cNvSpPr/>
            <p:nvPr/>
          </p:nvSpPr>
          <p:spPr>
            <a:xfrm>
              <a:off x="833717" y="2218764"/>
              <a:ext cx="2608729" cy="349623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370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33318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380" y="1869416"/>
            <a:ext cx="2608730" cy="4009510"/>
            <a:chOff x="833717" y="1705490"/>
            <a:chExt cx="2608730" cy="4009510"/>
          </a:xfrm>
        </p:grpSpPr>
        <p:sp>
          <p:nvSpPr>
            <p:cNvPr id="13" name="Rectangle 12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376393" y="1869415"/>
            <a:ext cx="2608730" cy="4009510"/>
            <a:chOff x="833717" y="1705490"/>
            <a:chExt cx="2608730" cy="4009510"/>
          </a:xfrm>
        </p:grpSpPr>
        <p:sp>
          <p:nvSpPr>
            <p:cNvPr id="19" name="Rectangle 18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203976" y="1869415"/>
            <a:ext cx="2608730" cy="4009510"/>
            <a:chOff x="833717" y="1705490"/>
            <a:chExt cx="2608730" cy="4009510"/>
          </a:xfrm>
        </p:grpSpPr>
        <p:sp>
          <p:nvSpPr>
            <p:cNvPr id="25" name="Rectangle 24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9040021" y="1869415"/>
            <a:ext cx="2608730" cy="4009510"/>
            <a:chOff x="833717" y="1705490"/>
            <a:chExt cx="2608730" cy="4009510"/>
          </a:xfrm>
        </p:grpSpPr>
        <p:sp>
          <p:nvSpPr>
            <p:cNvPr id="31" name="Rectangle 30"/>
            <p:cNvSpPr/>
            <p:nvPr/>
          </p:nvSpPr>
          <p:spPr>
            <a:xfrm>
              <a:off x="833717" y="1705490"/>
              <a:ext cx="2608729" cy="4009510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7298" y="2218764"/>
              <a:ext cx="1761565" cy="332398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GB Disk Space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200 GB Bandwidth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10 Email Accounts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20 Domains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24/7 Support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99% Uptime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Chat Support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33717" y="1707776"/>
              <a:ext cx="2608730" cy="488559"/>
              <a:chOff x="833717" y="1707776"/>
              <a:chExt cx="2608730" cy="48855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3717" y="1734670"/>
                <a:ext cx="26087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Basic plan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1064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0418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7666" y="1514555"/>
            <a:ext cx="2608732" cy="4731447"/>
            <a:chOff x="607666" y="1514555"/>
            <a:chExt cx="2608732" cy="4731447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833717" y="983553"/>
                <a:ext cx="2608730" cy="1194872"/>
                <a:chOff x="833717" y="983553"/>
                <a:chExt cx="2608730" cy="1194872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833718" y="983553"/>
                  <a:ext cx="2608729" cy="119487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607666" y="1962928"/>
              <a:ext cx="26087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94012" y="1514555"/>
            <a:ext cx="2608732" cy="4731447"/>
            <a:chOff x="607666" y="1514555"/>
            <a:chExt cx="2608732" cy="4731447"/>
          </a:xfrm>
        </p:grpSpPr>
        <p:grpSp>
          <p:nvGrpSpPr>
            <p:cNvPr id="21" name="Group 20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833717" y="983553"/>
                <a:ext cx="2608730" cy="1194872"/>
                <a:chOff x="833717" y="983553"/>
                <a:chExt cx="2608730" cy="119487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833718" y="983553"/>
                  <a:ext cx="2608729" cy="11948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607666" y="1962928"/>
              <a:ext cx="26087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80356" y="1514555"/>
            <a:ext cx="2608732" cy="4731447"/>
            <a:chOff x="607666" y="1514555"/>
            <a:chExt cx="2608732" cy="4731447"/>
          </a:xfrm>
        </p:grpSpPr>
        <p:grpSp>
          <p:nvGrpSpPr>
            <p:cNvPr id="29" name="Group 28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833717" y="983553"/>
                <a:ext cx="2608730" cy="1194872"/>
                <a:chOff x="833717" y="983553"/>
                <a:chExt cx="2608730" cy="11948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833718" y="983553"/>
                  <a:ext cx="2608729" cy="119487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607666" y="1962928"/>
              <a:ext cx="26087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966698" y="1514555"/>
            <a:ext cx="2608732" cy="4731447"/>
            <a:chOff x="607666" y="1514555"/>
            <a:chExt cx="2608732" cy="4731447"/>
          </a:xfrm>
        </p:grpSpPr>
        <p:grpSp>
          <p:nvGrpSpPr>
            <p:cNvPr id="37" name="Group 36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833717" y="983553"/>
                <a:ext cx="2608730" cy="1194872"/>
                <a:chOff x="833717" y="983553"/>
                <a:chExt cx="2608730" cy="119487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833718" y="983553"/>
                  <a:ext cx="2608729" cy="119487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607666" y="1962928"/>
              <a:ext cx="26087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15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47755" y="24089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7756" y="20751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22429" y="207518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8543"/>
            <a:ext cx="30480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47755" y="3397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756" y="3063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22429" y="306324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47755" y="43855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756" y="40518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22429" y="405181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7755" y="53711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7756" y="50374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22429" y="50374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9" y="4265176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9" y="5268241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47755" y="14150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7756" y="10812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22429" y="10812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9460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38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4" grpId="0" animBg="1"/>
      <p:bldP spid="17" grpId="0" animBg="1"/>
      <p:bldP spid="2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0418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Pricing tables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244" y="1514555"/>
            <a:ext cx="2608730" cy="4731447"/>
            <a:chOff x="607668" y="1514555"/>
            <a:chExt cx="2608730" cy="4731447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14" name="Oval 13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10987" y="1514555"/>
            <a:ext cx="2608730" cy="4731447"/>
            <a:chOff x="607668" y="1514555"/>
            <a:chExt cx="2608730" cy="4731447"/>
          </a:xfrm>
        </p:grpSpPr>
        <p:grpSp>
          <p:nvGrpSpPr>
            <p:cNvPr id="22" name="Group 21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23" name="Oval 22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85729" y="1514555"/>
            <a:ext cx="2608730" cy="4731447"/>
            <a:chOff x="607668" y="1514555"/>
            <a:chExt cx="2608730" cy="4731447"/>
          </a:xfrm>
        </p:grpSpPr>
        <p:grpSp>
          <p:nvGrpSpPr>
            <p:cNvPr id="31" name="Group 30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32" name="Oval 31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60470" y="1514555"/>
            <a:ext cx="2608730" cy="4731447"/>
            <a:chOff x="607668" y="1514555"/>
            <a:chExt cx="2608730" cy="4731447"/>
          </a:xfrm>
        </p:grpSpPr>
        <p:grpSp>
          <p:nvGrpSpPr>
            <p:cNvPr id="40" name="Group 39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130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1899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Client testimonials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258881" y="1555090"/>
            <a:ext cx="2928218" cy="2895218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8881" y="5571185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“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8883" y="4935177"/>
            <a:ext cx="44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8881" y="5269959"/>
            <a:ext cx="446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Company Name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Oval Callout 15"/>
          <p:cNvSpPr/>
          <p:nvPr/>
        </p:nvSpPr>
        <p:spPr>
          <a:xfrm flipH="1">
            <a:off x="3033655" y="1603473"/>
            <a:ext cx="2926080" cy="2895218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90938" y="5571185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“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0940" y="4938004"/>
            <a:ext cx="44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0938" y="5272786"/>
            <a:ext cx="446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Company Name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8059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8881" y="5757076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“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8883" y="5121068"/>
            <a:ext cx="44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8881" y="5455850"/>
            <a:ext cx="446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Company Name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0938" y="5757076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“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0940" y="5123895"/>
            <a:ext cx="44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0938" y="5458677"/>
            <a:ext cx="446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Company Name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258881" y="1740981"/>
            <a:ext cx="2928217" cy="2895218"/>
          </a:xfrm>
          <a:prstGeom prst="wedgeRoundRectCallou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 flipH="1">
            <a:off x="3033655" y="1740981"/>
            <a:ext cx="2926080" cy="2895218"/>
          </a:xfrm>
          <a:prstGeom prst="wedgeRoundRectCallou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490431"/>
            <a:ext cx="12192000" cy="897785"/>
            <a:chOff x="-1" y="705170"/>
            <a:chExt cx="12192000" cy="897785"/>
          </a:xfrm>
        </p:grpSpPr>
        <p:sp>
          <p:nvSpPr>
            <p:cNvPr id="13" name="TextBox 12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Client testimonials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554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304819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clients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03" y="2728913"/>
            <a:ext cx="1905000" cy="857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85" y="2728913"/>
            <a:ext cx="1905000" cy="857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03" y="3910599"/>
            <a:ext cx="1905000" cy="8572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85" y="3910599"/>
            <a:ext cx="1905000" cy="8572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67" y="2728913"/>
            <a:ext cx="1905000" cy="8572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37" y="3910599"/>
            <a:ext cx="1905000" cy="8572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49" y="3910599"/>
            <a:ext cx="1905000" cy="8572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49" y="2728913"/>
            <a:ext cx="1905000" cy="85725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360207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8" y="500063"/>
            <a:ext cx="1905000" cy="857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30" y="500063"/>
            <a:ext cx="1905000" cy="857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8" y="1681749"/>
            <a:ext cx="1905000" cy="8572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30" y="1681749"/>
            <a:ext cx="1905000" cy="8572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2" y="500063"/>
            <a:ext cx="1905000" cy="8572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82" y="1681749"/>
            <a:ext cx="1905000" cy="8572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94" y="1681749"/>
            <a:ext cx="1905000" cy="8572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94" y="500063"/>
            <a:ext cx="1905000" cy="85725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76" y="500063"/>
            <a:ext cx="1905000" cy="857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76" y="1681749"/>
            <a:ext cx="1905000" cy="8572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8" y="2863435"/>
            <a:ext cx="1905000" cy="857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60" y="2863435"/>
            <a:ext cx="1905000" cy="857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8" y="4045121"/>
            <a:ext cx="1905000" cy="8572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60" y="4045121"/>
            <a:ext cx="1905000" cy="8572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42" y="2863435"/>
            <a:ext cx="1905000" cy="8572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2" y="4045121"/>
            <a:ext cx="1905000" cy="8572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24" y="4045121"/>
            <a:ext cx="1905000" cy="8572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24" y="2863435"/>
            <a:ext cx="1905000" cy="85725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06" y="2863435"/>
            <a:ext cx="1905000" cy="857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06" y="4045121"/>
            <a:ext cx="1905000" cy="8572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8" y="5226807"/>
            <a:ext cx="1905000" cy="857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30" y="5226807"/>
            <a:ext cx="1905000" cy="857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2" y="5226807"/>
            <a:ext cx="1905000" cy="8572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94" y="5226807"/>
            <a:ext cx="1905000" cy="85725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76" y="5226807"/>
            <a:ext cx="1905000" cy="8572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82679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2865457"/>
            <a:ext cx="12192000" cy="969924"/>
            <a:chOff x="0" y="633031"/>
            <a:chExt cx="12192000" cy="969924"/>
          </a:xfrm>
        </p:grpSpPr>
        <p:sp>
          <p:nvSpPr>
            <p:cNvPr id="6" name="TextBox 5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The end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43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66966"/>
            <a:ext cx="12192000" cy="969924"/>
            <a:chOff x="0" y="633031"/>
            <a:chExt cx="12192000" cy="969924"/>
          </a:xfrm>
        </p:grpSpPr>
        <p:sp>
          <p:nvSpPr>
            <p:cNvPr id="5" name="TextBox 4"/>
            <p:cNvSpPr txBox="1"/>
            <p:nvPr/>
          </p:nvSpPr>
          <p:spPr>
            <a:xfrm>
              <a:off x="0" y="633031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Our services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Professional Presentation</a:t>
              </a:r>
              <a:endParaRPr lang="en-US" sz="14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8191587" y="4957863"/>
            <a:ext cx="7315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76343" y="3417001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77072" y="182689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453" y="4945981"/>
            <a:ext cx="731520" cy="7315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2289" y="339251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7049" y="182689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38805" y="4957863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6784" y="3396877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46784" y="18268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8304" y="228960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8304" y="182793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8304" y="386119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04" y="339952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8304" y="540764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8304" y="494598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7438" y="228960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7438" y="182793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7438" y="386119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7438" y="339952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7438" y="540764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438" y="494598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6572" y="228960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6572" y="182793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572" y="386119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6572" y="339952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16572" y="540764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6572" y="494598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940" y="1986071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428" y="198607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9498" y="196182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2208" y="3551928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2764" y="35401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9497" y="354545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6276" y="5094976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6832" y="507784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08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1475" y="510714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09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44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color 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56A"/>
      </a:accent1>
      <a:accent2>
        <a:srgbClr val="0087B1"/>
      </a:accent2>
      <a:accent3>
        <a:srgbClr val="45BE9B"/>
      </a:accent3>
      <a:accent4>
        <a:srgbClr val="A0BC34"/>
      </a:accent4>
      <a:accent5>
        <a:srgbClr val="FB8734"/>
      </a:accent5>
      <a:accent6>
        <a:srgbClr val="D4402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8190</Words>
  <Application>Microsoft Office PowerPoint</Application>
  <PresentationFormat>Widescreen</PresentationFormat>
  <Paragraphs>904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ＭＳ Ｐゴシック</vt:lpstr>
      <vt:lpstr>Arial</vt:lpstr>
      <vt:lpstr>Bebas Neue</vt:lpstr>
      <vt:lpstr>Calibri</vt:lpstr>
      <vt:lpstr>Calibri Light</vt:lpstr>
      <vt:lpstr>Raleway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LOVEISH</cp:lastModifiedBy>
  <cp:revision>7</cp:revision>
  <dcterms:created xsi:type="dcterms:W3CDTF">2016-07-11T20:21:08Z</dcterms:created>
  <dcterms:modified xsi:type="dcterms:W3CDTF">2016-07-11T21:52:09Z</dcterms:modified>
</cp:coreProperties>
</file>