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57" r:id="rId5"/>
    <p:sldId id="258" r:id="rId6"/>
    <p:sldId id="261" r:id="rId7"/>
    <p:sldId id="263" r:id="rId8"/>
    <p:sldId id="264" r:id="rId9"/>
    <p:sldId id="276" r:id="rId10"/>
    <p:sldId id="266" r:id="rId11"/>
    <p:sldId id="268" r:id="rId12"/>
    <p:sldId id="269" r:id="rId13"/>
    <p:sldId id="265" r:id="rId14"/>
    <p:sldId id="270" r:id="rId15"/>
    <p:sldId id="271" r:id="rId16"/>
    <p:sldId id="272" r:id="rId17"/>
    <p:sldId id="267" r:id="rId18"/>
    <p:sldId id="274" r:id="rId19"/>
    <p:sldId id="273" r:id="rId20"/>
    <p:sldId id="275" r:id="rId21"/>
    <p:sldId id="281" r:id="rId22"/>
    <p:sldId id="282" r:id="rId23"/>
    <p:sldId id="280" r:id="rId24"/>
    <p:sldId id="279" r:id="rId25"/>
    <p:sldId id="278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B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C51E-8973-4977-A85E-F1824F5710DC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C15C-5319-43A0-8A01-B778B9B00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2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C51E-8973-4977-A85E-F1824F5710DC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C15C-5319-43A0-8A01-B778B9B00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09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C51E-8973-4977-A85E-F1824F5710DC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C15C-5319-43A0-8A01-B778B9B00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33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C51E-8973-4977-A85E-F1824F5710DC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C15C-5319-43A0-8A01-B778B9B00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94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C51E-8973-4977-A85E-F1824F5710DC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C15C-5319-43A0-8A01-B778B9B00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8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C51E-8973-4977-A85E-F1824F5710DC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C15C-5319-43A0-8A01-B778B9B00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3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C51E-8973-4977-A85E-F1824F5710DC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C15C-5319-43A0-8A01-B778B9B00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27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C51E-8973-4977-A85E-F1824F5710DC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C15C-5319-43A0-8A01-B778B9B00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67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C51E-8973-4977-A85E-F1824F5710DC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C15C-5319-43A0-8A01-B778B9B00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91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C51E-8973-4977-A85E-F1824F5710DC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C15C-5319-43A0-8A01-B778B9B00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20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C51E-8973-4977-A85E-F1824F5710DC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C15C-5319-43A0-8A01-B778B9B00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17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EC51E-8973-4977-A85E-F1824F5710DC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DC15C-5319-43A0-8A01-B778B9B00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41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Rectangle 118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36" name="Group 835"/>
          <p:cNvGrpSpPr/>
          <p:nvPr/>
        </p:nvGrpSpPr>
        <p:grpSpPr>
          <a:xfrm>
            <a:off x="4680685" y="2013685"/>
            <a:ext cx="2830630" cy="2830630"/>
            <a:chOff x="4681539" y="1644651"/>
            <a:chExt cx="1022350" cy="1022350"/>
          </a:xfrm>
        </p:grpSpPr>
        <p:sp>
          <p:nvSpPr>
            <p:cNvPr id="837" name="Freeform 665"/>
            <p:cNvSpPr>
              <a:spLocks/>
            </p:cNvSpPr>
            <p:nvPr/>
          </p:nvSpPr>
          <p:spPr bwMode="auto">
            <a:xfrm>
              <a:off x="4681539" y="1644651"/>
              <a:ext cx="404813" cy="406400"/>
            </a:xfrm>
            <a:custGeom>
              <a:avLst/>
              <a:gdLst>
                <a:gd name="T0" fmla="*/ 6 w 533"/>
                <a:gd name="T1" fmla="*/ 511 h 534"/>
                <a:gd name="T2" fmla="*/ 0 w 533"/>
                <a:gd name="T3" fmla="*/ 534 h 534"/>
                <a:gd name="T4" fmla="*/ 101 w 533"/>
                <a:gd name="T5" fmla="*/ 534 h 534"/>
                <a:gd name="T6" fmla="*/ 105 w 533"/>
                <a:gd name="T7" fmla="*/ 520 h 534"/>
                <a:gd name="T8" fmla="*/ 520 w 533"/>
                <a:gd name="T9" fmla="*/ 105 h 534"/>
                <a:gd name="T10" fmla="*/ 533 w 533"/>
                <a:gd name="T11" fmla="*/ 102 h 534"/>
                <a:gd name="T12" fmla="*/ 533 w 533"/>
                <a:gd name="T13" fmla="*/ 0 h 534"/>
                <a:gd name="T14" fmla="*/ 511 w 533"/>
                <a:gd name="T15" fmla="*/ 6 h 534"/>
                <a:gd name="T16" fmla="*/ 6 w 533"/>
                <a:gd name="T17" fmla="*/ 511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3" h="534">
                  <a:moveTo>
                    <a:pt x="6" y="511"/>
                  </a:moveTo>
                  <a:lnTo>
                    <a:pt x="0" y="534"/>
                  </a:lnTo>
                  <a:lnTo>
                    <a:pt x="101" y="534"/>
                  </a:lnTo>
                  <a:lnTo>
                    <a:pt x="105" y="520"/>
                  </a:lnTo>
                  <a:cubicBezTo>
                    <a:pt x="159" y="318"/>
                    <a:pt x="318" y="159"/>
                    <a:pt x="520" y="105"/>
                  </a:cubicBezTo>
                  <a:lnTo>
                    <a:pt x="533" y="102"/>
                  </a:lnTo>
                  <a:lnTo>
                    <a:pt x="533" y="0"/>
                  </a:lnTo>
                  <a:lnTo>
                    <a:pt x="511" y="6"/>
                  </a:lnTo>
                  <a:cubicBezTo>
                    <a:pt x="264" y="65"/>
                    <a:pt x="65" y="264"/>
                    <a:pt x="6" y="51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8" name="Freeform 666"/>
            <p:cNvSpPr>
              <a:spLocks/>
            </p:cNvSpPr>
            <p:nvPr/>
          </p:nvSpPr>
          <p:spPr bwMode="auto">
            <a:xfrm>
              <a:off x="5297489" y="1644651"/>
              <a:ext cx="406400" cy="406400"/>
            </a:xfrm>
            <a:custGeom>
              <a:avLst/>
              <a:gdLst>
                <a:gd name="T0" fmla="*/ 428 w 533"/>
                <a:gd name="T1" fmla="*/ 520 h 534"/>
                <a:gd name="T2" fmla="*/ 432 w 533"/>
                <a:gd name="T3" fmla="*/ 534 h 534"/>
                <a:gd name="T4" fmla="*/ 533 w 533"/>
                <a:gd name="T5" fmla="*/ 534 h 534"/>
                <a:gd name="T6" fmla="*/ 527 w 533"/>
                <a:gd name="T7" fmla="*/ 511 h 534"/>
                <a:gd name="T8" fmla="*/ 22 w 533"/>
                <a:gd name="T9" fmla="*/ 6 h 534"/>
                <a:gd name="T10" fmla="*/ 0 w 533"/>
                <a:gd name="T11" fmla="*/ 0 h 534"/>
                <a:gd name="T12" fmla="*/ 0 w 533"/>
                <a:gd name="T13" fmla="*/ 102 h 534"/>
                <a:gd name="T14" fmla="*/ 13 w 533"/>
                <a:gd name="T15" fmla="*/ 105 h 534"/>
                <a:gd name="T16" fmla="*/ 428 w 533"/>
                <a:gd name="T17" fmla="*/ 52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3" h="534">
                  <a:moveTo>
                    <a:pt x="428" y="520"/>
                  </a:moveTo>
                  <a:lnTo>
                    <a:pt x="432" y="534"/>
                  </a:lnTo>
                  <a:lnTo>
                    <a:pt x="533" y="534"/>
                  </a:lnTo>
                  <a:lnTo>
                    <a:pt x="527" y="511"/>
                  </a:lnTo>
                  <a:cubicBezTo>
                    <a:pt x="468" y="264"/>
                    <a:pt x="270" y="65"/>
                    <a:pt x="22" y="6"/>
                  </a:cubicBezTo>
                  <a:lnTo>
                    <a:pt x="0" y="0"/>
                  </a:lnTo>
                  <a:lnTo>
                    <a:pt x="0" y="102"/>
                  </a:lnTo>
                  <a:lnTo>
                    <a:pt x="13" y="105"/>
                  </a:lnTo>
                  <a:cubicBezTo>
                    <a:pt x="215" y="159"/>
                    <a:pt x="374" y="318"/>
                    <a:pt x="428" y="52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9" name="Freeform 667"/>
            <p:cNvSpPr>
              <a:spLocks/>
            </p:cNvSpPr>
            <p:nvPr/>
          </p:nvSpPr>
          <p:spPr bwMode="auto">
            <a:xfrm>
              <a:off x="4681539" y="2260601"/>
              <a:ext cx="404813" cy="406400"/>
            </a:xfrm>
            <a:custGeom>
              <a:avLst/>
              <a:gdLst>
                <a:gd name="T0" fmla="*/ 105 w 533"/>
                <a:gd name="T1" fmla="*/ 13 h 533"/>
                <a:gd name="T2" fmla="*/ 101 w 533"/>
                <a:gd name="T3" fmla="*/ 0 h 533"/>
                <a:gd name="T4" fmla="*/ 0 w 533"/>
                <a:gd name="T5" fmla="*/ 0 h 533"/>
                <a:gd name="T6" fmla="*/ 6 w 533"/>
                <a:gd name="T7" fmla="*/ 22 h 533"/>
                <a:gd name="T8" fmla="*/ 511 w 533"/>
                <a:gd name="T9" fmla="*/ 528 h 533"/>
                <a:gd name="T10" fmla="*/ 533 w 533"/>
                <a:gd name="T11" fmla="*/ 533 h 533"/>
                <a:gd name="T12" fmla="*/ 533 w 533"/>
                <a:gd name="T13" fmla="*/ 432 h 533"/>
                <a:gd name="T14" fmla="*/ 520 w 533"/>
                <a:gd name="T15" fmla="*/ 428 h 533"/>
                <a:gd name="T16" fmla="*/ 105 w 533"/>
                <a:gd name="T17" fmla="*/ 1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3" h="533">
                  <a:moveTo>
                    <a:pt x="105" y="13"/>
                  </a:moveTo>
                  <a:lnTo>
                    <a:pt x="101" y="0"/>
                  </a:lnTo>
                  <a:lnTo>
                    <a:pt x="0" y="0"/>
                  </a:lnTo>
                  <a:lnTo>
                    <a:pt x="6" y="22"/>
                  </a:lnTo>
                  <a:cubicBezTo>
                    <a:pt x="65" y="270"/>
                    <a:pt x="264" y="468"/>
                    <a:pt x="511" y="528"/>
                  </a:cubicBezTo>
                  <a:lnTo>
                    <a:pt x="533" y="533"/>
                  </a:lnTo>
                  <a:lnTo>
                    <a:pt x="533" y="432"/>
                  </a:lnTo>
                  <a:lnTo>
                    <a:pt x="520" y="428"/>
                  </a:lnTo>
                  <a:cubicBezTo>
                    <a:pt x="318" y="374"/>
                    <a:pt x="159" y="215"/>
                    <a:pt x="105" y="1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0" name="Freeform 668"/>
            <p:cNvSpPr>
              <a:spLocks/>
            </p:cNvSpPr>
            <p:nvPr/>
          </p:nvSpPr>
          <p:spPr bwMode="auto">
            <a:xfrm>
              <a:off x="5297489" y="2260601"/>
              <a:ext cx="406400" cy="406400"/>
            </a:xfrm>
            <a:custGeom>
              <a:avLst/>
              <a:gdLst>
                <a:gd name="T0" fmla="*/ 428 w 533"/>
                <a:gd name="T1" fmla="*/ 13 h 533"/>
                <a:gd name="T2" fmla="*/ 13 w 533"/>
                <a:gd name="T3" fmla="*/ 428 h 533"/>
                <a:gd name="T4" fmla="*/ 0 w 533"/>
                <a:gd name="T5" fmla="*/ 432 h 533"/>
                <a:gd name="T6" fmla="*/ 0 w 533"/>
                <a:gd name="T7" fmla="*/ 533 h 533"/>
                <a:gd name="T8" fmla="*/ 22 w 533"/>
                <a:gd name="T9" fmla="*/ 528 h 533"/>
                <a:gd name="T10" fmla="*/ 527 w 533"/>
                <a:gd name="T11" fmla="*/ 22 h 533"/>
                <a:gd name="T12" fmla="*/ 533 w 533"/>
                <a:gd name="T13" fmla="*/ 0 h 533"/>
                <a:gd name="T14" fmla="*/ 432 w 533"/>
                <a:gd name="T15" fmla="*/ 0 h 533"/>
                <a:gd name="T16" fmla="*/ 428 w 533"/>
                <a:gd name="T17" fmla="*/ 1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3" h="533">
                  <a:moveTo>
                    <a:pt x="428" y="13"/>
                  </a:moveTo>
                  <a:cubicBezTo>
                    <a:pt x="374" y="215"/>
                    <a:pt x="215" y="374"/>
                    <a:pt x="13" y="428"/>
                  </a:cubicBezTo>
                  <a:lnTo>
                    <a:pt x="0" y="432"/>
                  </a:lnTo>
                  <a:lnTo>
                    <a:pt x="0" y="533"/>
                  </a:lnTo>
                  <a:lnTo>
                    <a:pt x="22" y="528"/>
                  </a:lnTo>
                  <a:cubicBezTo>
                    <a:pt x="270" y="468"/>
                    <a:pt x="468" y="270"/>
                    <a:pt x="527" y="22"/>
                  </a:cubicBezTo>
                  <a:lnTo>
                    <a:pt x="533" y="0"/>
                  </a:lnTo>
                  <a:lnTo>
                    <a:pt x="432" y="0"/>
                  </a:lnTo>
                  <a:lnTo>
                    <a:pt x="428" y="13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475037" y="2921676"/>
            <a:ext cx="5241925" cy="82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3600" dirty="0" smtClean="0">
                <a:solidFill>
                  <a:schemeClr val="bg1"/>
                </a:solidFill>
                <a:latin typeface="Raleway" panose="020B0503030101060003" pitchFamily="34" charset="0"/>
              </a:rPr>
              <a:t>BUSINESS POWER</a:t>
            </a:r>
            <a:endParaRPr lang="en-US" altLang="en-US" sz="36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336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05890" y="300790"/>
            <a:ext cx="5380219" cy="1003384"/>
            <a:chOff x="3405890" y="958767"/>
            <a:chExt cx="5380219" cy="1003384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405890" y="958767"/>
              <a:ext cx="5380219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3600" dirty="0" smtClean="0">
                  <a:solidFill>
                    <a:schemeClr val="tx2"/>
                  </a:solidFill>
                  <a:latin typeface="Raleway" panose="020B0503030101060003" pitchFamily="34" charset="0"/>
                </a:rPr>
                <a:t>WORK PROCESS</a:t>
              </a:r>
              <a:endParaRPr lang="en-US" altLang="en-US" sz="3600" dirty="0">
                <a:solidFill>
                  <a:schemeClr val="tx2"/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351332" y="1894221"/>
              <a:ext cx="1489333" cy="679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16" name="Group 515"/>
          <p:cNvGrpSpPr/>
          <p:nvPr/>
        </p:nvGrpSpPr>
        <p:grpSpPr>
          <a:xfrm>
            <a:off x="3775072" y="1666876"/>
            <a:ext cx="4641851" cy="4641851"/>
            <a:chOff x="3757613" y="1771651"/>
            <a:chExt cx="4641851" cy="4641851"/>
          </a:xfrm>
        </p:grpSpPr>
        <p:sp>
          <p:nvSpPr>
            <p:cNvPr id="512" name="Freeform 202"/>
            <p:cNvSpPr>
              <a:spLocks/>
            </p:cNvSpPr>
            <p:nvPr/>
          </p:nvSpPr>
          <p:spPr bwMode="auto">
            <a:xfrm>
              <a:off x="3757613" y="3024188"/>
              <a:ext cx="2919413" cy="1660525"/>
            </a:xfrm>
            <a:custGeom>
              <a:avLst/>
              <a:gdLst>
                <a:gd name="T0" fmla="*/ 2287 w 7099"/>
                <a:gd name="T1" fmla="*/ 3465 h 4038"/>
                <a:gd name="T2" fmla="*/ 2315 w 7099"/>
                <a:gd name="T3" fmla="*/ 3049 h 4038"/>
                <a:gd name="T4" fmla="*/ 5336 w 7099"/>
                <a:gd name="T5" fmla="*/ 415 h 4038"/>
                <a:gd name="T6" fmla="*/ 6390 w 7099"/>
                <a:gd name="T7" fmla="*/ 602 h 4038"/>
                <a:gd name="T8" fmla="*/ 5986 w 7099"/>
                <a:gd name="T9" fmla="*/ 914 h 4038"/>
                <a:gd name="T10" fmla="*/ 7099 w 7099"/>
                <a:gd name="T11" fmla="*/ 980 h 4038"/>
                <a:gd name="T12" fmla="*/ 6568 w 7099"/>
                <a:gd name="T13" fmla="*/ 0 h 4038"/>
                <a:gd name="T14" fmla="*/ 6459 w 7099"/>
                <a:gd name="T15" fmla="*/ 490 h 4038"/>
                <a:gd name="T16" fmla="*/ 4937 w 7099"/>
                <a:gd name="T17" fmla="*/ 83 h 4038"/>
                <a:gd name="T18" fmla="*/ 2603 w 7099"/>
                <a:gd name="T19" fmla="*/ 1171 h 4038"/>
                <a:gd name="T20" fmla="*/ 2609 w 7099"/>
                <a:gd name="T21" fmla="*/ 1158 h 4038"/>
                <a:gd name="T22" fmla="*/ 0 w 7099"/>
                <a:gd name="T23" fmla="*/ 1158 h 4038"/>
                <a:gd name="T24" fmla="*/ 0 w 7099"/>
                <a:gd name="T25" fmla="*/ 4038 h 4038"/>
                <a:gd name="T26" fmla="*/ 2024 w 7099"/>
                <a:gd name="T27" fmla="*/ 4038 h 4038"/>
                <a:gd name="T28" fmla="*/ 2340 w 7099"/>
                <a:gd name="T29" fmla="*/ 4038 h 4038"/>
                <a:gd name="T30" fmla="*/ 2287 w 7099"/>
                <a:gd name="T31" fmla="*/ 3465 h 4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099" h="4038">
                  <a:moveTo>
                    <a:pt x="2287" y="3465"/>
                  </a:moveTo>
                  <a:cubicBezTo>
                    <a:pt x="2287" y="3324"/>
                    <a:pt x="2296" y="3185"/>
                    <a:pt x="2315" y="3049"/>
                  </a:cubicBezTo>
                  <a:cubicBezTo>
                    <a:pt x="2518" y="1561"/>
                    <a:pt x="3793" y="415"/>
                    <a:pt x="5336" y="415"/>
                  </a:cubicBezTo>
                  <a:cubicBezTo>
                    <a:pt x="5707" y="415"/>
                    <a:pt x="6062" y="482"/>
                    <a:pt x="6390" y="602"/>
                  </a:cubicBezTo>
                  <a:lnTo>
                    <a:pt x="5986" y="914"/>
                  </a:lnTo>
                  <a:cubicBezTo>
                    <a:pt x="6312" y="865"/>
                    <a:pt x="6761" y="907"/>
                    <a:pt x="7099" y="980"/>
                  </a:cubicBezTo>
                  <a:cubicBezTo>
                    <a:pt x="6890" y="705"/>
                    <a:pt x="6661" y="316"/>
                    <a:pt x="6568" y="0"/>
                  </a:cubicBezTo>
                  <a:lnTo>
                    <a:pt x="6459" y="490"/>
                  </a:lnTo>
                  <a:cubicBezTo>
                    <a:pt x="6011" y="231"/>
                    <a:pt x="5491" y="83"/>
                    <a:pt x="4937" y="83"/>
                  </a:cubicBezTo>
                  <a:cubicBezTo>
                    <a:pt x="4000" y="83"/>
                    <a:pt x="3162" y="506"/>
                    <a:pt x="2603" y="1171"/>
                  </a:cubicBezTo>
                  <a:cubicBezTo>
                    <a:pt x="2605" y="1167"/>
                    <a:pt x="2607" y="1162"/>
                    <a:pt x="2609" y="1158"/>
                  </a:cubicBezTo>
                  <a:lnTo>
                    <a:pt x="0" y="1158"/>
                  </a:lnTo>
                  <a:lnTo>
                    <a:pt x="0" y="4038"/>
                  </a:lnTo>
                  <a:lnTo>
                    <a:pt x="2024" y="4038"/>
                  </a:lnTo>
                  <a:lnTo>
                    <a:pt x="2340" y="4038"/>
                  </a:lnTo>
                  <a:cubicBezTo>
                    <a:pt x="2305" y="3852"/>
                    <a:pt x="2287" y="3661"/>
                    <a:pt x="2287" y="3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3" name="Freeform 206"/>
            <p:cNvSpPr>
              <a:spLocks/>
            </p:cNvSpPr>
            <p:nvPr/>
          </p:nvSpPr>
          <p:spPr bwMode="auto">
            <a:xfrm>
              <a:off x="5480051" y="3500439"/>
              <a:ext cx="2919413" cy="1660525"/>
            </a:xfrm>
            <a:custGeom>
              <a:avLst/>
              <a:gdLst>
                <a:gd name="T0" fmla="*/ 4812 w 7098"/>
                <a:gd name="T1" fmla="*/ 572 h 4038"/>
                <a:gd name="T2" fmla="*/ 4783 w 7098"/>
                <a:gd name="T3" fmla="*/ 989 h 4038"/>
                <a:gd name="T4" fmla="*/ 1762 w 7098"/>
                <a:gd name="T5" fmla="*/ 3622 h 4038"/>
                <a:gd name="T6" fmla="*/ 709 w 7098"/>
                <a:gd name="T7" fmla="*/ 3435 h 4038"/>
                <a:gd name="T8" fmla="*/ 1113 w 7098"/>
                <a:gd name="T9" fmla="*/ 3124 h 4038"/>
                <a:gd name="T10" fmla="*/ 0 w 7098"/>
                <a:gd name="T11" fmla="*/ 3058 h 4038"/>
                <a:gd name="T12" fmla="*/ 531 w 7098"/>
                <a:gd name="T13" fmla="*/ 4038 h 4038"/>
                <a:gd name="T14" fmla="*/ 640 w 7098"/>
                <a:gd name="T15" fmla="*/ 3548 h 4038"/>
                <a:gd name="T16" fmla="*/ 2161 w 7098"/>
                <a:gd name="T17" fmla="*/ 3954 h 4038"/>
                <a:gd name="T18" fmla="*/ 4496 w 7098"/>
                <a:gd name="T19" fmla="*/ 2866 h 4038"/>
                <a:gd name="T20" fmla="*/ 4490 w 7098"/>
                <a:gd name="T21" fmla="*/ 2880 h 4038"/>
                <a:gd name="T22" fmla="*/ 7098 w 7098"/>
                <a:gd name="T23" fmla="*/ 2880 h 4038"/>
                <a:gd name="T24" fmla="*/ 7098 w 7098"/>
                <a:gd name="T25" fmla="*/ 0 h 4038"/>
                <a:gd name="T26" fmla="*/ 5075 w 7098"/>
                <a:gd name="T27" fmla="*/ 0 h 4038"/>
                <a:gd name="T28" fmla="*/ 4758 w 7098"/>
                <a:gd name="T29" fmla="*/ 0 h 4038"/>
                <a:gd name="T30" fmla="*/ 4812 w 7098"/>
                <a:gd name="T31" fmla="*/ 572 h 4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098" h="4038">
                  <a:moveTo>
                    <a:pt x="4812" y="572"/>
                  </a:moveTo>
                  <a:cubicBezTo>
                    <a:pt x="4812" y="714"/>
                    <a:pt x="4802" y="853"/>
                    <a:pt x="4783" y="989"/>
                  </a:cubicBezTo>
                  <a:cubicBezTo>
                    <a:pt x="4580" y="2476"/>
                    <a:pt x="3305" y="3622"/>
                    <a:pt x="1762" y="3622"/>
                  </a:cubicBezTo>
                  <a:cubicBezTo>
                    <a:pt x="1392" y="3622"/>
                    <a:pt x="1037" y="3556"/>
                    <a:pt x="709" y="3435"/>
                  </a:cubicBezTo>
                  <a:lnTo>
                    <a:pt x="1113" y="3124"/>
                  </a:lnTo>
                  <a:cubicBezTo>
                    <a:pt x="786" y="3173"/>
                    <a:pt x="337" y="3130"/>
                    <a:pt x="0" y="3058"/>
                  </a:cubicBezTo>
                  <a:cubicBezTo>
                    <a:pt x="208" y="3333"/>
                    <a:pt x="437" y="3721"/>
                    <a:pt x="531" y="4038"/>
                  </a:cubicBezTo>
                  <a:lnTo>
                    <a:pt x="640" y="3548"/>
                  </a:lnTo>
                  <a:cubicBezTo>
                    <a:pt x="1088" y="3806"/>
                    <a:pt x="1607" y="3954"/>
                    <a:pt x="2161" y="3954"/>
                  </a:cubicBezTo>
                  <a:cubicBezTo>
                    <a:pt x="3098" y="3954"/>
                    <a:pt x="3937" y="3531"/>
                    <a:pt x="4496" y="2866"/>
                  </a:cubicBezTo>
                  <a:cubicBezTo>
                    <a:pt x="4494" y="2871"/>
                    <a:pt x="4492" y="2875"/>
                    <a:pt x="4490" y="2880"/>
                  </a:cubicBezTo>
                  <a:lnTo>
                    <a:pt x="7098" y="2880"/>
                  </a:lnTo>
                  <a:lnTo>
                    <a:pt x="7098" y="0"/>
                  </a:lnTo>
                  <a:lnTo>
                    <a:pt x="5075" y="0"/>
                  </a:lnTo>
                  <a:lnTo>
                    <a:pt x="4758" y="0"/>
                  </a:lnTo>
                  <a:cubicBezTo>
                    <a:pt x="4793" y="185"/>
                    <a:pt x="4812" y="377"/>
                    <a:pt x="4812" y="57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4" name="Freeform 209"/>
            <p:cNvSpPr>
              <a:spLocks/>
            </p:cNvSpPr>
            <p:nvPr/>
          </p:nvSpPr>
          <p:spPr bwMode="auto">
            <a:xfrm>
              <a:off x="5486401" y="1771651"/>
              <a:ext cx="1660525" cy="2919413"/>
            </a:xfrm>
            <a:custGeom>
              <a:avLst/>
              <a:gdLst>
                <a:gd name="T0" fmla="*/ 572 w 4038"/>
                <a:gd name="T1" fmla="*/ 2286 h 7098"/>
                <a:gd name="T2" fmla="*/ 989 w 4038"/>
                <a:gd name="T3" fmla="*/ 2315 h 7098"/>
                <a:gd name="T4" fmla="*/ 3622 w 4038"/>
                <a:gd name="T5" fmla="*/ 5336 h 7098"/>
                <a:gd name="T6" fmla="*/ 3435 w 4038"/>
                <a:gd name="T7" fmla="*/ 6389 h 7098"/>
                <a:gd name="T8" fmla="*/ 3123 w 4038"/>
                <a:gd name="T9" fmla="*/ 5985 h 7098"/>
                <a:gd name="T10" fmla="*/ 3058 w 4038"/>
                <a:gd name="T11" fmla="*/ 7098 h 7098"/>
                <a:gd name="T12" fmla="*/ 4038 w 4038"/>
                <a:gd name="T13" fmla="*/ 6568 h 7098"/>
                <a:gd name="T14" fmla="*/ 3548 w 4038"/>
                <a:gd name="T15" fmla="*/ 6458 h 7098"/>
                <a:gd name="T16" fmla="*/ 3954 w 4038"/>
                <a:gd name="T17" fmla="*/ 4937 h 7098"/>
                <a:gd name="T18" fmla="*/ 2866 w 4038"/>
                <a:gd name="T19" fmla="*/ 2602 h 7098"/>
                <a:gd name="T20" fmla="*/ 2879 w 4038"/>
                <a:gd name="T21" fmla="*/ 2608 h 7098"/>
                <a:gd name="T22" fmla="*/ 2879 w 4038"/>
                <a:gd name="T23" fmla="*/ 0 h 7098"/>
                <a:gd name="T24" fmla="*/ 0 w 4038"/>
                <a:gd name="T25" fmla="*/ 0 h 7098"/>
                <a:gd name="T26" fmla="*/ 0 w 4038"/>
                <a:gd name="T27" fmla="*/ 2023 h 7098"/>
                <a:gd name="T28" fmla="*/ 0 w 4038"/>
                <a:gd name="T29" fmla="*/ 2340 h 7098"/>
                <a:gd name="T30" fmla="*/ 572 w 4038"/>
                <a:gd name="T31" fmla="*/ 2286 h 7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38" h="7098">
                  <a:moveTo>
                    <a:pt x="572" y="2286"/>
                  </a:moveTo>
                  <a:cubicBezTo>
                    <a:pt x="713" y="2286"/>
                    <a:pt x="853" y="2296"/>
                    <a:pt x="989" y="2315"/>
                  </a:cubicBezTo>
                  <a:cubicBezTo>
                    <a:pt x="2476" y="2518"/>
                    <a:pt x="3622" y="3793"/>
                    <a:pt x="3622" y="5336"/>
                  </a:cubicBezTo>
                  <a:cubicBezTo>
                    <a:pt x="3622" y="5706"/>
                    <a:pt x="3556" y="6061"/>
                    <a:pt x="3435" y="6389"/>
                  </a:cubicBezTo>
                  <a:lnTo>
                    <a:pt x="3123" y="5985"/>
                  </a:lnTo>
                  <a:cubicBezTo>
                    <a:pt x="3173" y="6312"/>
                    <a:pt x="3130" y="6761"/>
                    <a:pt x="3058" y="7098"/>
                  </a:cubicBezTo>
                  <a:cubicBezTo>
                    <a:pt x="3333" y="6890"/>
                    <a:pt x="3721" y="6661"/>
                    <a:pt x="4038" y="6568"/>
                  </a:cubicBezTo>
                  <a:lnTo>
                    <a:pt x="3548" y="6458"/>
                  </a:lnTo>
                  <a:cubicBezTo>
                    <a:pt x="3806" y="6010"/>
                    <a:pt x="3954" y="5491"/>
                    <a:pt x="3954" y="4937"/>
                  </a:cubicBezTo>
                  <a:cubicBezTo>
                    <a:pt x="3954" y="4000"/>
                    <a:pt x="3531" y="3162"/>
                    <a:pt x="2866" y="2602"/>
                  </a:cubicBezTo>
                  <a:cubicBezTo>
                    <a:pt x="2870" y="2604"/>
                    <a:pt x="2875" y="2606"/>
                    <a:pt x="2879" y="2608"/>
                  </a:cubicBezTo>
                  <a:lnTo>
                    <a:pt x="2879" y="0"/>
                  </a:lnTo>
                  <a:lnTo>
                    <a:pt x="0" y="0"/>
                  </a:lnTo>
                  <a:lnTo>
                    <a:pt x="0" y="2023"/>
                  </a:lnTo>
                  <a:lnTo>
                    <a:pt x="0" y="2340"/>
                  </a:lnTo>
                  <a:cubicBezTo>
                    <a:pt x="185" y="2305"/>
                    <a:pt x="377" y="2286"/>
                    <a:pt x="572" y="2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5" name="Freeform 212"/>
            <p:cNvSpPr>
              <a:spLocks/>
            </p:cNvSpPr>
            <p:nvPr/>
          </p:nvSpPr>
          <p:spPr bwMode="auto">
            <a:xfrm>
              <a:off x="5008563" y="3494089"/>
              <a:ext cx="1660525" cy="2919413"/>
            </a:xfrm>
            <a:custGeom>
              <a:avLst/>
              <a:gdLst>
                <a:gd name="T0" fmla="*/ 3466 w 4038"/>
                <a:gd name="T1" fmla="*/ 4812 h 7099"/>
                <a:gd name="T2" fmla="*/ 3049 w 4038"/>
                <a:gd name="T3" fmla="*/ 4784 h 7099"/>
                <a:gd name="T4" fmla="*/ 416 w 4038"/>
                <a:gd name="T5" fmla="*/ 1763 h 7099"/>
                <a:gd name="T6" fmla="*/ 603 w 4038"/>
                <a:gd name="T7" fmla="*/ 709 h 7099"/>
                <a:gd name="T8" fmla="*/ 915 w 4038"/>
                <a:gd name="T9" fmla="*/ 1113 h 7099"/>
                <a:gd name="T10" fmla="*/ 981 w 4038"/>
                <a:gd name="T11" fmla="*/ 0 h 7099"/>
                <a:gd name="T12" fmla="*/ 0 w 4038"/>
                <a:gd name="T13" fmla="*/ 531 h 7099"/>
                <a:gd name="T14" fmla="*/ 490 w 4038"/>
                <a:gd name="T15" fmla="*/ 641 h 7099"/>
                <a:gd name="T16" fmla="*/ 84 w 4038"/>
                <a:gd name="T17" fmla="*/ 2162 h 7099"/>
                <a:gd name="T18" fmla="*/ 1172 w 4038"/>
                <a:gd name="T19" fmla="*/ 4497 h 7099"/>
                <a:gd name="T20" fmla="*/ 1159 w 4038"/>
                <a:gd name="T21" fmla="*/ 4490 h 7099"/>
                <a:gd name="T22" fmla="*/ 1159 w 4038"/>
                <a:gd name="T23" fmla="*/ 7099 h 7099"/>
                <a:gd name="T24" fmla="*/ 4038 w 4038"/>
                <a:gd name="T25" fmla="*/ 7099 h 7099"/>
                <a:gd name="T26" fmla="*/ 4038 w 4038"/>
                <a:gd name="T27" fmla="*/ 5075 h 7099"/>
                <a:gd name="T28" fmla="*/ 4038 w 4038"/>
                <a:gd name="T29" fmla="*/ 4759 h 7099"/>
                <a:gd name="T30" fmla="*/ 3466 w 4038"/>
                <a:gd name="T31" fmla="*/ 4812 h 7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38" h="7099">
                  <a:moveTo>
                    <a:pt x="3466" y="4812"/>
                  </a:moveTo>
                  <a:cubicBezTo>
                    <a:pt x="3325" y="4812"/>
                    <a:pt x="3186" y="4803"/>
                    <a:pt x="3049" y="4784"/>
                  </a:cubicBezTo>
                  <a:cubicBezTo>
                    <a:pt x="1562" y="4581"/>
                    <a:pt x="416" y="3306"/>
                    <a:pt x="416" y="1763"/>
                  </a:cubicBezTo>
                  <a:cubicBezTo>
                    <a:pt x="416" y="1392"/>
                    <a:pt x="482" y="1038"/>
                    <a:pt x="603" y="709"/>
                  </a:cubicBezTo>
                  <a:lnTo>
                    <a:pt x="915" y="1113"/>
                  </a:lnTo>
                  <a:cubicBezTo>
                    <a:pt x="865" y="787"/>
                    <a:pt x="908" y="338"/>
                    <a:pt x="981" y="0"/>
                  </a:cubicBezTo>
                  <a:cubicBezTo>
                    <a:pt x="706" y="209"/>
                    <a:pt x="317" y="438"/>
                    <a:pt x="0" y="531"/>
                  </a:cubicBezTo>
                  <a:lnTo>
                    <a:pt x="490" y="641"/>
                  </a:lnTo>
                  <a:cubicBezTo>
                    <a:pt x="232" y="1088"/>
                    <a:pt x="84" y="1608"/>
                    <a:pt x="84" y="2162"/>
                  </a:cubicBezTo>
                  <a:cubicBezTo>
                    <a:pt x="84" y="3099"/>
                    <a:pt x="507" y="3937"/>
                    <a:pt x="1172" y="4497"/>
                  </a:cubicBezTo>
                  <a:cubicBezTo>
                    <a:pt x="1168" y="4494"/>
                    <a:pt x="1163" y="4493"/>
                    <a:pt x="1159" y="4490"/>
                  </a:cubicBezTo>
                  <a:lnTo>
                    <a:pt x="1159" y="7099"/>
                  </a:lnTo>
                  <a:lnTo>
                    <a:pt x="4038" y="7099"/>
                  </a:lnTo>
                  <a:lnTo>
                    <a:pt x="4038" y="5075"/>
                  </a:lnTo>
                  <a:lnTo>
                    <a:pt x="4038" y="4759"/>
                  </a:lnTo>
                  <a:cubicBezTo>
                    <a:pt x="3853" y="4794"/>
                    <a:pt x="3662" y="4812"/>
                    <a:pt x="3466" y="4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517" name="Rectangle 516"/>
          <p:cNvSpPr/>
          <p:nvPr/>
        </p:nvSpPr>
        <p:spPr>
          <a:xfrm>
            <a:off x="6840665" y="2061911"/>
            <a:ext cx="265176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Lorem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ipsum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dolor sit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amet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,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consectetur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adipiscing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elit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.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Nunc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bibendum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eleifend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tortor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, non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porta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justo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gravida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posuere</a:t>
            </a:r>
            <a:r>
              <a:rPr lang="en-US" sz="1100" dirty="0">
                <a:solidFill>
                  <a:schemeClr val="tx2"/>
                </a:solidFill>
              </a:rPr>
              <a:t>.</a:t>
            </a:r>
            <a:endParaRPr lang="en-US" sz="1100" b="0" i="0" dirty="0">
              <a:solidFill>
                <a:schemeClr val="tx2"/>
              </a:solidFill>
              <a:effectLst/>
            </a:endParaRPr>
          </a:p>
        </p:txBody>
      </p:sp>
      <p:sp>
        <p:nvSpPr>
          <p:cNvPr id="518" name="TextBox 517"/>
          <p:cNvSpPr txBox="1"/>
          <p:nvPr/>
        </p:nvSpPr>
        <p:spPr>
          <a:xfrm>
            <a:off x="6840665" y="1723357"/>
            <a:ext cx="265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YOUR TITLE HERE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19" name="Rectangle 518"/>
          <p:cNvSpPr/>
          <p:nvPr/>
        </p:nvSpPr>
        <p:spPr>
          <a:xfrm>
            <a:off x="6840665" y="5652749"/>
            <a:ext cx="265176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Lorem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ipsum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dolor sit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amet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,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consectetur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adipiscing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elit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.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Nunc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bibendum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eleifend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tortor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, non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porta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justo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gravida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posuere</a:t>
            </a:r>
            <a:r>
              <a:rPr lang="en-US" sz="1100" dirty="0">
                <a:solidFill>
                  <a:schemeClr val="tx2"/>
                </a:solidFill>
              </a:rPr>
              <a:t>.</a:t>
            </a:r>
            <a:endParaRPr lang="en-US" sz="1100" b="0" i="0" dirty="0">
              <a:solidFill>
                <a:schemeClr val="tx2"/>
              </a:solidFill>
              <a:effectLst/>
            </a:endParaRPr>
          </a:p>
        </p:txBody>
      </p:sp>
      <p:sp>
        <p:nvSpPr>
          <p:cNvPr id="520" name="TextBox 519"/>
          <p:cNvSpPr txBox="1"/>
          <p:nvPr/>
        </p:nvSpPr>
        <p:spPr>
          <a:xfrm>
            <a:off x="6840665" y="5314195"/>
            <a:ext cx="265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YOUR TITLE HERE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21" name="Rectangle 520"/>
          <p:cNvSpPr/>
          <p:nvPr/>
        </p:nvSpPr>
        <p:spPr>
          <a:xfrm>
            <a:off x="8517065" y="3778905"/>
            <a:ext cx="265176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Lorem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ipsum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dolor sit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amet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,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consectetur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adipiscing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elit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.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Nunc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bibendum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eleifend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tortor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, non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porta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justo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gravida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posuere</a:t>
            </a:r>
            <a:r>
              <a:rPr lang="en-US" sz="1100" dirty="0">
                <a:solidFill>
                  <a:schemeClr val="tx2"/>
                </a:solidFill>
              </a:rPr>
              <a:t>.</a:t>
            </a:r>
            <a:endParaRPr lang="en-US" sz="1100" b="0" i="0" dirty="0">
              <a:solidFill>
                <a:schemeClr val="tx2"/>
              </a:solidFill>
              <a:effectLst/>
            </a:endParaRPr>
          </a:p>
        </p:txBody>
      </p:sp>
      <p:sp>
        <p:nvSpPr>
          <p:cNvPr id="522" name="TextBox 521"/>
          <p:cNvSpPr txBox="1"/>
          <p:nvPr/>
        </p:nvSpPr>
        <p:spPr>
          <a:xfrm>
            <a:off x="8517065" y="3440351"/>
            <a:ext cx="265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YOUR TITLE HERE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23" name="Rectangle 522"/>
          <p:cNvSpPr/>
          <p:nvPr/>
        </p:nvSpPr>
        <p:spPr>
          <a:xfrm>
            <a:off x="1045207" y="3778905"/>
            <a:ext cx="265176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Lorem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ipsum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dolor sit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amet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,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consectetur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adipiscing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elit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.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Nunc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bibendum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eleifend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tortor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, non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porta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justo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gravida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posuere</a:t>
            </a:r>
            <a:r>
              <a:rPr lang="en-US" sz="1100" dirty="0">
                <a:solidFill>
                  <a:schemeClr val="tx2"/>
                </a:solidFill>
              </a:rPr>
              <a:t>.</a:t>
            </a:r>
            <a:endParaRPr lang="en-US" sz="1100" b="0" i="0" dirty="0">
              <a:solidFill>
                <a:schemeClr val="tx2"/>
              </a:solidFill>
              <a:effectLst/>
            </a:endParaRPr>
          </a:p>
        </p:txBody>
      </p:sp>
      <p:sp>
        <p:nvSpPr>
          <p:cNvPr id="524" name="TextBox 523"/>
          <p:cNvSpPr txBox="1"/>
          <p:nvPr/>
        </p:nvSpPr>
        <p:spPr>
          <a:xfrm>
            <a:off x="1045207" y="3440351"/>
            <a:ext cx="265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2"/>
                </a:solidFill>
              </a:rPr>
              <a:t>YOUR TITLE HERE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25" name="Rectangle 524"/>
          <p:cNvSpPr>
            <a:spLocks noChangeArrowheads="1"/>
          </p:cNvSpPr>
          <p:nvPr/>
        </p:nvSpPr>
        <p:spPr bwMode="auto">
          <a:xfrm>
            <a:off x="5497510" y="1578182"/>
            <a:ext cx="1189037" cy="82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3600" dirty="0" smtClean="0">
                <a:solidFill>
                  <a:schemeClr val="bg1"/>
                </a:solidFill>
                <a:latin typeface="Raleway" panose="020B0503030101060003" pitchFamily="34" charset="0"/>
              </a:rPr>
              <a:t>01</a:t>
            </a:r>
            <a:endParaRPr lang="en-US" altLang="en-US" sz="36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526" name="Rectangle 525"/>
          <p:cNvSpPr>
            <a:spLocks noChangeArrowheads="1"/>
          </p:cNvSpPr>
          <p:nvPr/>
        </p:nvSpPr>
        <p:spPr bwMode="auto">
          <a:xfrm>
            <a:off x="7358318" y="3444021"/>
            <a:ext cx="118903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3600" dirty="0" smtClean="0">
                <a:solidFill>
                  <a:schemeClr val="bg1"/>
                </a:solidFill>
                <a:latin typeface="Raleway" panose="020B0503030101060003" pitchFamily="34" charset="0"/>
              </a:rPr>
              <a:t>02</a:t>
            </a:r>
            <a:endParaRPr lang="en-US" altLang="en-US" sz="36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527" name="Rectangle 526"/>
          <p:cNvSpPr>
            <a:spLocks noChangeArrowheads="1"/>
          </p:cNvSpPr>
          <p:nvPr/>
        </p:nvSpPr>
        <p:spPr bwMode="auto">
          <a:xfrm>
            <a:off x="5497509" y="5313527"/>
            <a:ext cx="1189037" cy="82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3600" dirty="0" smtClean="0">
                <a:solidFill>
                  <a:schemeClr val="bg1"/>
                </a:solidFill>
                <a:latin typeface="Raleway" panose="020B0503030101060003" pitchFamily="34" charset="0"/>
              </a:rPr>
              <a:t>03</a:t>
            </a:r>
            <a:endParaRPr lang="en-US" altLang="en-US" sz="36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528" name="Rectangle 527"/>
          <p:cNvSpPr>
            <a:spLocks noChangeArrowheads="1"/>
          </p:cNvSpPr>
          <p:nvPr/>
        </p:nvSpPr>
        <p:spPr bwMode="auto">
          <a:xfrm>
            <a:off x="3681252" y="3435537"/>
            <a:ext cx="1189037" cy="82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3600" dirty="0" smtClean="0">
                <a:solidFill>
                  <a:schemeClr val="bg1"/>
                </a:solidFill>
                <a:latin typeface="Raleway" panose="020B0503030101060003" pitchFamily="34" charset="0"/>
              </a:rPr>
              <a:t>04</a:t>
            </a:r>
            <a:endParaRPr lang="en-US" altLang="en-US" sz="36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241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76065" y="492455"/>
            <a:ext cx="5380219" cy="1003384"/>
            <a:chOff x="3405890" y="958767"/>
            <a:chExt cx="5380219" cy="1003384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405890" y="958767"/>
              <a:ext cx="5380219" cy="825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3600" dirty="0" smtClean="0">
                  <a:solidFill>
                    <a:schemeClr val="tx2"/>
                  </a:solidFill>
                  <a:latin typeface="Raleway" panose="020B0503030101060003" pitchFamily="34" charset="0"/>
                </a:rPr>
                <a:t>TIMELINE</a:t>
              </a:r>
              <a:endParaRPr lang="en-US" altLang="en-US" sz="3600" dirty="0">
                <a:solidFill>
                  <a:schemeClr val="tx2"/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32057" y="1894221"/>
              <a:ext cx="1489333" cy="679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17" name="Rectangle 516"/>
          <p:cNvSpPr/>
          <p:nvPr/>
        </p:nvSpPr>
        <p:spPr>
          <a:xfrm>
            <a:off x="9777961" y="4215351"/>
            <a:ext cx="201387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Lorem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ipsum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dolor sit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amet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,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consectetur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adipiscing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elit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. Nunc Bibendum.</a:t>
            </a:r>
            <a:endParaRPr lang="en-US" sz="1100" b="0" i="0" dirty="0">
              <a:solidFill>
                <a:schemeClr val="tx2"/>
              </a:solidFill>
              <a:effectLst/>
            </a:endParaRPr>
          </a:p>
        </p:txBody>
      </p:sp>
      <p:sp>
        <p:nvSpPr>
          <p:cNvPr id="518" name="TextBox 517"/>
          <p:cNvSpPr txBox="1"/>
          <p:nvPr/>
        </p:nvSpPr>
        <p:spPr>
          <a:xfrm>
            <a:off x="9777961" y="3972047"/>
            <a:ext cx="2013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YOUR TITLE HERE</a:t>
            </a:r>
            <a:endParaRPr lang="en-US" sz="1600" dirty="0">
              <a:solidFill>
                <a:schemeClr val="tx2"/>
              </a:solidFill>
            </a:endParaRPr>
          </a:p>
        </p:txBody>
      </p:sp>
      <p:grpSp>
        <p:nvGrpSpPr>
          <p:cNvPr id="1137" name="Group 1136"/>
          <p:cNvGrpSpPr/>
          <p:nvPr/>
        </p:nvGrpSpPr>
        <p:grpSpPr>
          <a:xfrm>
            <a:off x="4657725" y="1452249"/>
            <a:ext cx="7534275" cy="5393993"/>
            <a:chOff x="3319463" y="2339976"/>
            <a:chExt cx="5940425" cy="4252912"/>
          </a:xfrm>
        </p:grpSpPr>
        <p:sp>
          <p:nvSpPr>
            <p:cNvPr id="1118" name="Freeform 24"/>
            <p:cNvSpPr>
              <a:spLocks/>
            </p:cNvSpPr>
            <p:nvPr/>
          </p:nvSpPr>
          <p:spPr bwMode="auto">
            <a:xfrm>
              <a:off x="5084763" y="4138613"/>
              <a:ext cx="1790700" cy="1374775"/>
            </a:xfrm>
            <a:custGeom>
              <a:avLst/>
              <a:gdLst>
                <a:gd name="T0" fmla="*/ 671 w 1128"/>
                <a:gd name="T1" fmla="*/ 402 h 866"/>
                <a:gd name="T2" fmla="*/ 1128 w 1128"/>
                <a:gd name="T3" fmla="*/ 402 h 866"/>
                <a:gd name="T4" fmla="*/ 298 w 1128"/>
                <a:gd name="T5" fmla="*/ 0 h 866"/>
                <a:gd name="T6" fmla="*/ 0 w 1128"/>
                <a:gd name="T7" fmla="*/ 0 h 866"/>
                <a:gd name="T8" fmla="*/ 63 w 1128"/>
                <a:gd name="T9" fmla="*/ 282 h 866"/>
                <a:gd name="T10" fmla="*/ 774 w 1128"/>
                <a:gd name="T11" fmla="*/ 866 h 866"/>
                <a:gd name="T12" fmla="*/ 671 w 1128"/>
                <a:gd name="T13" fmla="*/ 402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8" h="866">
                  <a:moveTo>
                    <a:pt x="671" y="402"/>
                  </a:moveTo>
                  <a:lnTo>
                    <a:pt x="1128" y="402"/>
                  </a:lnTo>
                  <a:lnTo>
                    <a:pt x="298" y="0"/>
                  </a:lnTo>
                  <a:lnTo>
                    <a:pt x="0" y="0"/>
                  </a:lnTo>
                  <a:lnTo>
                    <a:pt x="63" y="282"/>
                  </a:lnTo>
                  <a:lnTo>
                    <a:pt x="774" y="866"/>
                  </a:lnTo>
                  <a:lnTo>
                    <a:pt x="671" y="4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19" name="Freeform 25"/>
            <p:cNvSpPr>
              <a:spLocks/>
            </p:cNvSpPr>
            <p:nvPr/>
          </p:nvSpPr>
          <p:spPr bwMode="auto">
            <a:xfrm>
              <a:off x="4114801" y="3551238"/>
              <a:ext cx="1247775" cy="936625"/>
            </a:xfrm>
            <a:custGeom>
              <a:avLst/>
              <a:gdLst>
                <a:gd name="T0" fmla="*/ 537 w 786"/>
                <a:gd name="T1" fmla="*/ 310 h 590"/>
                <a:gd name="T2" fmla="*/ 786 w 786"/>
                <a:gd name="T3" fmla="*/ 310 h 590"/>
                <a:gd name="T4" fmla="*/ 161 w 786"/>
                <a:gd name="T5" fmla="*/ 8 h 590"/>
                <a:gd name="T6" fmla="*/ 0 w 786"/>
                <a:gd name="T7" fmla="*/ 0 h 590"/>
                <a:gd name="T8" fmla="*/ 62 w 786"/>
                <a:gd name="T9" fmla="*/ 150 h 590"/>
                <a:gd name="T10" fmla="*/ 599 w 786"/>
                <a:gd name="T11" fmla="*/ 590 h 590"/>
                <a:gd name="T12" fmla="*/ 537 w 786"/>
                <a:gd name="T13" fmla="*/ 31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6" h="590">
                  <a:moveTo>
                    <a:pt x="537" y="310"/>
                  </a:moveTo>
                  <a:lnTo>
                    <a:pt x="786" y="310"/>
                  </a:lnTo>
                  <a:lnTo>
                    <a:pt x="161" y="8"/>
                  </a:lnTo>
                  <a:lnTo>
                    <a:pt x="0" y="0"/>
                  </a:lnTo>
                  <a:lnTo>
                    <a:pt x="62" y="150"/>
                  </a:lnTo>
                  <a:lnTo>
                    <a:pt x="599" y="590"/>
                  </a:lnTo>
                  <a:lnTo>
                    <a:pt x="537" y="3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0" name="Freeform 26"/>
            <p:cNvSpPr>
              <a:spLocks/>
            </p:cNvSpPr>
            <p:nvPr/>
          </p:nvSpPr>
          <p:spPr bwMode="auto">
            <a:xfrm>
              <a:off x="3319463" y="3054351"/>
              <a:ext cx="835025" cy="606425"/>
            </a:xfrm>
            <a:custGeom>
              <a:avLst/>
              <a:gdLst>
                <a:gd name="T0" fmla="*/ 410 w 526"/>
                <a:gd name="T1" fmla="*/ 250 h 382"/>
                <a:gd name="T2" fmla="*/ 526 w 526"/>
                <a:gd name="T3" fmla="*/ 255 h 382"/>
                <a:gd name="T4" fmla="*/ 0 w 526"/>
                <a:gd name="T5" fmla="*/ 0 h 382"/>
                <a:gd name="T6" fmla="*/ 465 w 526"/>
                <a:gd name="T7" fmla="*/ 382 h 382"/>
                <a:gd name="T8" fmla="*/ 410 w 526"/>
                <a:gd name="T9" fmla="*/ 25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6" h="382">
                  <a:moveTo>
                    <a:pt x="410" y="250"/>
                  </a:moveTo>
                  <a:lnTo>
                    <a:pt x="526" y="255"/>
                  </a:lnTo>
                  <a:lnTo>
                    <a:pt x="0" y="0"/>
                  </a:lnTo>
                  <a:lnTo>
                    <a:pt x="465" y="382"/>
                  </a:lnTo>
                  <a:lnTo>
                    <a:pt x="410" y="2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1" name="Freeform 27"/>
            <p:cNvSpPr>
              <a:spLocks/>
            </p:cNvSpPr>
            <p:nvPr/>
          </p:nvSpPr>
          <p:spPr bwMode="auto">
            <a:xfrm>
              <a:off x="7446963" y="5614988"/>
              <a:ext cx="1812925" cy="977900"/>
            </a:xfrm>
            <a:custGeom>
              <a:avLst/>
              <a:gdLst>
                <a:gd name="T0" fmla="*/ 731 w 1142"/>
                <a:gd name="T1" fmla="*/ 0 h 616"/>
                <a:gd name="T2" fmla="*/ 0 w 1142"/>
                <a:gd name="T3" fmla="*/ 0 h 616"/>
                <a:gd name="T4" fmla="*/ 137 w 1142"/>
                <a:gd name="T5" fmla="*/ 616 h 616"/>
                <a:gd name="T6" fmla="*/ 1142 w 1142"/>
                <a:gd name="T7" fmla="*/ 616 h 616"/>
                <a:gd name="T8" fmla="*/ 1142 w 1142"/>
                <a:gd name="T9" fmla="*/ 200 h 616"/>
                <a:gd name="T10" fmla="*/ 731 w 1142"/>
                <a:gd name="T11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2" h="616">
                  <a:moveTo>
                    <a:pt x="731" y="0"/>
                  </a:moveTo>
                  <a:lnTo>
                    <a:pt x="0" y="0"/>
                  </a:lnTo>
                  <a:lnTo>
                    <a:pt x="137" y="616"/>
                  </a:lnTo>
                  <a:lnTo>
                    <a:pt x="1142" y="616"/>
                  </a:lnTo>
                  <a:lnTo>
                    <a:pt x="1142" y="200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2" name="Freeform 28"/>
            <p:cNvSpPr>
              <a:spLocks/>
            </p:cNvSpPr>
            <p:nvPr/>
          </p:nvSpPr>
          <p:spPr bwMode="auto">
            <a:xfrm>
              <a:off x="6267451" y="4870451"/>
              <a:ext cx="2095500" cy="1636713"/>
            </a:xfrm>
            <a:custGeom>
              <a:avLst/>
              <a:gdLst>
                <a:gd name="T0" fmla="*/ 650 w 1320"/>
                <a:gd name="T1" fmla="*/ 395 h 1031"/>
                <a:gd name="T2" fmla="*/ 1320 w 1320"/>
                <a:gd name="T3" fmla="*/ 395 h 1031"/>
                <a:gd name="T4" fmla="*/ 506 w 1320"/>
                <a:gd name="T5" fmla="*/ 0 h 1031"/>
                <a:gd name="T6" fmla="*/ 0 w 1320"/>
                <a:gd name="T7" fmla="*/ 0 h 1031"/>
                <a:gd name="T8" fmla="*/ 104 w 1320"/>
                <a:gd name="T9" fmla="*/ 466 h 1031"/>
                <a:gd name="T10" fmla="*/ 792 w 1320"/>
                <a:gd name="T11" fmla="*/ 1031 h 1031"/>
                <a:gd name="T12" fmla="*/ 650 w 1320"/>
                <a:gd name="T13" fmla="*/ 395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0" h="1031">
                  <a:moveTo>
                    <a:pt x="650" y="395"/>
                  </a:moveTo>
                  <a:lnTo>
                    <a:pt x="1320" y="395"/>
                  </a:lnTo>
                  <a:lnTo>
                    <a:pt x="506" y="0"/>
                  </a:lnTo>
                  <a:lnTo>
                    <a:pt x="0" y="0"/>
                  </a:lnTo>
                  <a:lnTo>
                    <a:pt x="104" y="466"/>
                  </a:lnTo>
                  <a:lnTo>
                    <a:pt x="792" y="1031"/>
                  </a:lnTo>
                  <a:lnTo>
                    <a:pt x="650" y="3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3" name="Oval 43"/>
            <p:cNvSpPr>
              <a:spLocks noChangeArrowheads="1"/>
            </p:cNvSpPr>
            <p:nvPr/>
          </p:nvSpPr>
          <p:spPr bwMode="auto">
            <a:xfrm>
              <a:off x="7750176" y="5827713"/>
              <a:ext cx="881063" cy="292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4" name="Oval 44"/>
            <p:cNvSpPr>
              <a:spLocks noChangeArrowheads="1"/>
            </p:cNvSpPr>
            <p:nvPr/>
          </p:nvSpPr>
          <p:spPr bwMode="auto">
            <a:xfrm>
              <a:off x="7877176" y="5884863"/>
              <a:ext cx="627063" cy="1793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5" name="Freeform 45"/>
            <p:cNvSpPr>
              <a:spLocks/>
            </p:cNvSpPr>
            <p:nvPr/>
          </p:nvSpPr>
          <p:spPr bwMode="auto">
            <a:xfrm>
              <a:off x="8169276" y="5003801"/>
              <a:ext cx="42863" cy="969963"/>
            </a:xfrm>
            <a:custGeom>
              <a:avLst/>
              <a:gdLst>
                <a:gd name="T0" fmla="*/ 0 w 56"/>
                <a:gd name="T1" fmla="*/ 0 h 1273"/>
                <a:gd name="T2" fmla="*/ 56 w 56"/>
                <a:gd name="T3" fmla="*/ 0 h 1273"/>
                <a:gd name="T4" fmla="*/ 56 w 56"/>
                <a:gd name="T5" fmla="*/ 1244 h 1273"/>
                <a:gd name="T6" fmla="*/ 28 w 56"/>
                <a:gd name="T7" fmla="*/ 1273 h 1273"/>
                <a:gd name="T8" fmla="*/ 28 w 56"/>
                <a:gd name="T9" fmla="*/ 1273 h 1273"/>
                <a:gd name="T10" fmla="*/ 0 w 56"/>
                <a:gd name="T11" fmla="*/ 1244 h 1273"/>
                <a:gd name="T12" fmla="*/ 0 w 56"/>
                <a:gd name="T13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1273">
                  <a:moveTo>
                    <a:pt x="0" y="0"/>
                  </a:moveTo>
                  <a:lnTo>
                    <a:pt x="56" y="0"/>
                  </a:lnTo>
                  <a:lnTo>
                    <a:pt x="56" y="1244"/>
                  </a:lnTo>
                  <a:cubicBezTo>
                    <a:pt x="56" y="1260"/>
                    <a:pt x="44" y="1273"/>
                    <a:pt x="28" y="1273"/>
                  </a:cubicBezTo>
                  <a:lnTo>
                    <a:pt x="28" y="1273"/>
                  </a:lnTo>
                  <a:cubicBezTo>
                    <a:pt x="12" y="1273"/>
                    <a:pt x="0" y="1260"/>
                    <a:pt x="0" y="1244"/>
                  </a:cubicBez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6" name="Oval 154"/>
            <p:cNvSpPr>
              <a:spLocks noChangeArrowheads="1"/>
            </p:cNvSpPr>
            <p:nvPr/>
          </p:nvSpPr>
          <p:spPr bwMode="auto">
            <a:xfrm>
              <a:off x="6661151" y="5113338"/>
              <a:ext cx="765175" cy="254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7" name="Oval 155"/>
            <p:cNvSpPr>
              <a:spLocks noChangeArrowheads="1"/>
            </p:cNvSpPr>
            <p:nvPr/>
          </p:nvSpPr>
          <p:spPr bwMode="auto">
            <a:xfrm>
              <a:off x="6770688" y="5164138"/>
              <a:ext cx="546100" cy="1539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8" name="Freeform 156"/>
            <p:cNvSpPr>
              <a:spLocks/>
            </p:cNvSpPr>
            <p:nvPr/>
          </p:nvSpPr>
          <p:spPr bwMode="auto">
            <a:xfrm>
              <a:off x="7021513" y="4270376"/>
              <a:ext cx="44450" cy="969963"/>
            </a:xfrm>
            <a:custGeom>
              <a:avLst/>
              <a:gdLst>
                <a:gd name="T0" fmla="*/ 0 w 57"/>
                <a:gd name="T1" fmla="*/ 0 h 1273"/>
                <a:gd name="T2" fmla="*/ 57 w 57"/>
                <a:gd name="T3" fmla="*/ 0 h 1273"/>
                <a:gd name="T4" fmla="*/ 57 w 57"/>
                <a:gd name="T5" fmla="*/ 1245 h 1273"/>
                <a:gd name="T6" fmla="*/ 29 w 57"/>
                <a:gd name="T7" fmla="*/ 1273 h 1273"/>
                <a:gd name="T8" fmla="*/ 29 w 57"/>
                <a:gd name="T9" fmla="*/ 1273 h 1273"/>
                <a:gd name="T10" fmla="*/ 0 w 57"/>
                <a:gd name="T11" fmla="*/ 1245 h 1273"/>
                <a:gd name="T12" fmla="*/ 0 w 57"/>
                <a:gd name="T13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273">
                  <a:moveTo>
                    <a:pt x="0" y="0"/>
                  </a:moveTo>
                  <a:lnTo>
                    <a:pt x="57" y="0"/>
                  </a:lnTo>
                  <a:lnTo>
                    <a:pt x="57" y="1245"/>
                  </a:lnTo>
                  <a:cubicBezTo>
                    <a:pt x="57" y="1260"/>
                    <a:pt x="44" y="1273"/>
                    <a:pt x="29" y="1273"/>
                  </a:cubicBezTo>
                  <a:lnTo>
                    <a:pt x="29" y="1273"/>
                  </a:lnTo>
                  <a:cubicBezTo>
                    <a:pt x="13" y="1273"/>
                    <a:pt x="0" y="1260"/>
                    <a:pt x="0" y="1245"/>
                  </a:cubicBez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9" name="Oval 266"/>
            <p:cNvSpPr>
              <a:spLocks noChangeArrowheads="1"/>
            </p:cNvSpPr>
            <p:nvPr/>
          </p:nvSpPr>
          <p:spPr bwMode="auto">
            <a:xfrm>
              <a:off x="5457826" y="4452938"/>
              <a:ext cx="606425" cy="2016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30" name="Oval 267"/>
            <p:cNvSpPr>
              <a:spLocks noChangeArrowheads="1"/>
            </p:cNvSpPr>
            <p:nvPr/>
          </p:nvSpPr>
          <p:spPr bwMode="auto">
            <a:xfrm>
              <a:off x="5543551" y="4492626"/>
              <a:ext cx="434975" cy="122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31" name="Freeform 268"/>
            <p:cNvSpPr>
              <a:spLocks/>
            </p:cNvSpPr>
            <p:nvPr/>
          </p:nvSpPr>
          <p:spPr bwMode="auto">
            <a:xfrm>
              <a:off x="5738813" y="3582988"/>
              <a:ext cx="44450" cy="969963"/>
            </a:xfrm>
            <a:custGeom>
              <a:avLst/>
              <a:gdLst>
                <a:gd name="T0" fmla="*/ 0 w 57"/>
                <a:gd name="T1" fmla="*/ 0 h 1273"/>
                <a:gd name="T2" fmla="*/ 57 w 57"/>
                <a:gd name="T3" fmla="*/ 0 h 1273"/>
                <a:gd name="T4" fmla="*/ 57 w 57"/>
                <a:gd name="T5" fmla="*/ 1245 h 1273"/>
                <a:gd name="T6" fmla="*/ 28 w 57"/>
                <a:gd name="T7" fmla="*/ 1273 h 1273"/>
                <a:gd name="T8" fmla="*/ 28 w 57"/>
                <a:gd name="T9" fmla="*/ 1273 h 1273"/>
                <a:gd name="T10" fmla="*/ 0 w 57"/>
                <a:gd name="T11" fmla="*/ 1245 h 1273"/>
                <a:gd name="T12" fmla="*/ 0 w 57"/>
                <a:gd name="T13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273">
                  <a:moveTo>
                    <a:pt x="0" y="0"/>
                  </a:moveTo>
                  <a:lnTo>
                    <a:pt x="57" y="0"/>
                  </a:lnTo>
                  <a:lnTo>
                    <a:pt x="57" y="1245"/>
                  </a:lnTo>
                  <a:cubicBezTo>
                    <a:pt x="57" y="1261"/>
                    <a:pt x="44" y="1273"/>
                    <a:pt x="28" y="1273"/>
                  </a:cubicBezTo>
                  <a:lnTo>
                    <a:pt x="28" y="1273"/>
                  </a:lnTo>
                  <a:cubicBezTo>
                    <a:pt x="13" y="1273"/>
                    <a:pt x="0" y="1261"/>
                    <a:pt x="0" y="1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32" name="Oval 377"/>
            <p:cNvSpPr>
              <a:spLocks noChangeArrowheads="1"/>
            </p:cNvSpPr>
            <p:nvPr/>
          </p:nvSpPr>
          <p:spPr bwMode="auto">
            <a:xfrm>
              <a:off x="4495801" y="3824288"/>
              <a:ext cx="422275" cy="139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33" name="Oval 378"/>
            <p:cNvSpPr>
              <a:spLocks noChangeArrowheads="1"/>
            </p:cNvSpPr>
            <p:nvPr/>
          </p:nvSpPr>
          <p:spPr bwMode="auto">
            <a:xfrm>
              <a:off x="4557713" y="3851276"/>
              <a:ext cx="300038" cy="857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34" name="Freeform 379"/>
            <p:cNvSpPr>
              <a:spLocks/>
            </p:cNvSpPr>
            <p:nvPr/>
          </p:nvSpPr>
          <p:spPr bwMode="auto">
            <a:xfrm>
              <a:off x="4686301" y="2924176"/>
              <a:ext cx="42863" cy="969963"/>
            </a:xfrm>
            <a:custGeom>
              <a:avLst/>
              <a:gdLst>
                <a:gd name="T0" fmla="*/ 0 w 57"/>
                <a:gd name="T1" fmla="*/ 0 h 1273"/>
                <a:gd name="T2" fmla="*/ 57 w 57"/>
                <a:gd name="T3" fmla="*/ 0 h 1273"/>
                <a:gd name="T4" fmla="*/ 57 w 57"/>
                <a:gd name="T5" fmla="*/ 1244 h 1273"/>
                <a:gd name="T6" fmla="*/ 28 w 57"/>
                <a:gd name="T7" fmla="*/ 1273 h 1273"/>
                <a:gd name="T8" fmla="*/ 28 w 57"/>
                <a:gd name="T9" fmla="*/ 1273 h 1273"/>
                <a:gd name="T10" fmla="*/ 0 w 57"/>
                <a:gd name="T11" fmla="*/ 1244 h 1273"/>
                <a:gd name="T12" fmla="*/ 0 w 57"/>
                <a:gd name="T13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273">
                  <a:moveTo>
                    <a:pt x="0" y="0"/>
                  </a:moveTo>
                  <a:lnTo>
                    <a:pt x="57" y="0"/>
                  </a:lnTo>
                  <a:lnTo>
                    <a:pt x="57" y="1244"/>
                  </a:lnTo>
                  <a:cubicBezTo>
                    <a:pt x="57" y="1260"/>
                    <a:pt x="44" y="1273"/>
                    <a:pt x="28" y="1273"/>
                  </a:cubicBezTo>
                  <a:lnTo>
                    <a:pt x="28" y="1273"/>
                  </a:lnTo>
                  <a:cubicBezTo>
                    <a:pt x="13" y="1273"/>
                    <a:pt x="0" y="1260"/>
                    <a:pt x="0" y="12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35" name="Oval 490"/>
            <p:cNvSpPr>
              <a:spLocks noChangeArrowheads="1"/>
            </p:cNvSpPr>
            <p:nvPr/>
          </p:nvSpPr>
          <p:spPr bwMode="auto">
            <a:xfrm>
              <a:off x="3671888" y="3294063"/>
              <a:ext cx="120650" cy="33338"/>
            </a:xfrm>
            <a:prstGeom prst="ellipse">
              <a:avLst/>
            </a:prstGeom>
            <a:solidFill>
              <a:srgbClr val="F14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36" name="Freeform 491"/>
            <p:cNvSpPr>
              <a:spLocks/>
            </p:cNvSpPr>
            <p:nvPr/>
          </p:nvSpPr>
          <p:spPr bwMode="auto">
            <a:xfrm>
              <a:off x="3711576" y="2339976"/>
              <a:ext cx="41275" cy="969963"/>
            </a:xfrm>
            <a:custGeom>
              <a:avLst/>
              <a:gdLst>
                <a:gd name="T0" fmla="*/ 0 w 56"/>
                <a:gd name="T1" fmla="*/ 0 h 1273"/>
                <a:gd name="T2" fmla="*/ 56 w 56"/>
                <a:gd name="T3" fmla="*/ 0 h 1273"/>
                <a:gd name="T4" fmla="*/ 56 w 56"/>
                <a:gd name="T5" fmla="*/ 1245 h 1273"/>
                <a:gd name="T6" fmla="*/ 28 w 56"/>
                <a:gd name="T7" fmla="*/ 1273 h 1273"/>
                <a:gd name="T8" fmla="*/ 28 w 56"/>
                <a:gd name="T9" fmla="*/ 1273 h 1273"/>
                <a:gd name="T10" fmla="*/ 0 w 56"/>
                <a:gd name="T11" fmla="*/ 1245 h 1273"/>
                <a:gd name="T12" fmla="*/ 0 w 56"/>
                <a:gd name="T13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1273">
                  <a:moveTo>
                    <a:pt x="0" y="0"/>
                  </a:moveTo>
                  <a:lnTo>
                    <a:pt x="56" y="0"/>
                  </a:lnTo>
                  <a:lnTo>
                    <a:pt x="56" y="1245"/>
                  </a:lnTo>
                  <a:cubicBezTo>
                    <a:pt x="56" y="1260"/>
                    <a:pt x="44" y="1273"/>
                    <a:pt x="28" y="1273"/>
                  </a:cubicBezTo>
                  <a:lnTo>
                    <a:pt x="28" y="1273"/>
                  </a:lnTo>
                  <a:cubicBezTo>
                    <a:pt x="12" y="1273"/>
                    <a:pt x="0" y="1260"/>
                    <a:pt x="0" y="1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138" name="Rectangle 1137"/>
          <p:cNvSpPr/>
          <p:nvPr/>
        </p:nvSpPr>
        <p:spPr>
          <a:xfrm>
            <a:off x="8392717" y="3301299"/>
            <a:ext cx="201387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Lorem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ipsum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dolor sit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amet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,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consectetur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adipiscing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elit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. Nunc Bibendum.</a:t>
            </a:r>
            <a:endParaRPr lang="en-US" sz="1100" b="0" i="0" dirty="0">
              <a:solidFill>
                <a:schemeClr val="tx2"/>
              </a:solidFill>
              <a:effectLst/>
            </a:endParaRPr>
          </a:p>
        </p:txBody>
      </p:sp>
      <p:sp>
        <p:nvSpPr>
          <p:cNvPr id="1139" name="TextBox 1138"/>
          <p:cNvSpPr txBox="1"/>
          <p:nvPr/>
        </p:nvSpPr>
        <p:spPr>
          <a:xfrm>
            <a:off x="8392717" y="3057995"/>
            <a:ext cx="2013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YOUR TITLE HERE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40" name="Rectangle 1139"/>
          <p:cNvSpPr/>
          <p:nvPr/>
        </p:nvSpPr>
        <p:spPr>
          <a:xfrm>
            <a:off x="6775638" y="2395053"/>
            <a:ext cx="201387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Lorem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ipsum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dolor sit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amet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,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consectetur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adipiscing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elit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. Nunc Bibendum.</a:t>
            </a:r>
            <a:endParaRPr lang="en-US" sz="1100" b="0" i="0" dirty="0">
              <a:solidFill>
                <a:schemeClr val="tx2"/>
              </a:solidFill>
              <a:effectLst/>
            </a:endParaRPr>
          </a:p>
        </p:txBody>
      </p:sp>
      <p:sp>
        <p:nvSpPr>
          <p:cNvPr id="1141" name="TextBox 1140"/>
          <p:cNvSpPr txBox="1"/>
          <p:nvPr/>
        </p:nvSpPr>
        <p:spPr>
          <a:xfrm>
            <a:off x="6775638" y="2151749"/>
            <a:ext cx="2013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YOUR TITLE HERE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42" name="Rectangle 1141"/>
          <p:cNvSpPr/>
          <p:nvPr/>
        </p:nvSpPr>
        <p:spPr>
          <a:xfrm>
            <a:off x="5441296" y="1578009"/>
            <a:ext cx="201387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Lorem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ipsum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dolor sit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amet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,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consectetur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adipiscing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elit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. Nunc Bibendum.</a:t>
            </a:r>
            <a:endParaRPr lang="en-US" sz="1100" b="0" i="0" dirty="0">
              <a:solidFill>
                <a:schemeClr val="tx2"/>
              </a:solidFill>
              <a:effectLst/>
            </a:endParaRPr>
          </a:p>
        </p:txBody>
      </p:sp>
      <p:sp>
        <p:nvSpPr>
          <p:cNvPr id="1143" name="TextBox 1142"/>
          <p:cNvSpPr txBox="1"/>
          <p:nvPr/>
        </p:nvSpPr>
        <p:spPr>
          <a:xfrm>
            <a:off x="5441296" y="1334705"/>
            <a:ext cx="2013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YOUR TITLE HERE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44" name="Rectangle 1143"/>
          <p:cNvSpPr/>
          <p:nvPr/>
        </p:nvSpPr>
        <p:spPr>
          <a:xfrm>
            <a:off x="4135805" y="794462"/>
            <a:ext cx="201387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Lorem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ipsum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dolor sit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amet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,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consectetur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adipiscing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tx2"/>
                </a:solidFill>
                <a:effectLst/>
              </a:rPr>
              <a:t>elit</a:t>
            </a:r>
            <a:r>
              <a:rPr lang="en-US" sz="1100" b="0" i="0" dirty="0" smtClean="0">
                <a:solidFill>
                  <a:schemeClr val="tx2"/>
                </a:solidFill>
                <a:effectLst/>
              </a:rPr>
              <a:t>. Nunc Bibendum.</a:t>
            </a:r>
            <a:endParaRPr lang="en-US" sz="1100" b="0" i="0" dirty="0">
              <a:solidFill>
                <a:schemeClr val="tx2"/>
              </a:solidFill>
              <a:effectLst/>
            </a:endParaRPr>
          </a:p>
        </p:txBody>
      </p:sp>
      <p:sp>
        <p:nvSpPr>
          <p:cNvPr id="1145" name="TextBox 1144"/>
          <p:cNvSpPr txBox="1"/>
          <p:nvPr/>
        </p:nvSpPr>
        <p:spPr>
          <a:xfrm>
            <a:off x="4135805" y="551158"/>
            <a:ext cx="2013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YOUR TITLE HERE</a:t>
            </a:r>
            <a:endParaRPr lang="en-US" sz="1600" dirty="0">
              <a:solidFill>
                <a:schemeClr val="tx2"/>
              </a:solidFill>
            </a:endParaRPr>
          </a:p>
        </p:txBody>
      </p:sp>
      <p:grpSp>
        <p:nvGrpSpPr>
          <p:cNvPr id="1150" name="Group 1149"/>
          <p:cNvGrpSpPr/>
          <p:nvPr/>
        </p:nvGrpSpPr>
        <p:grpSpPr>
          <a:xfrm>
            <a:off x="5089629" y="2643273"/>
            <a:ext cx="177625" cy="58763"/>
            <a:chOff x="3455880" y="2701874"/>
            <a:chExt cx="535574" cy="177182"/>
          </a:xfrm>
        </p:grpSpPr>
        <p:sp>
          <p:nvSpPr>
            <p:cNvPr id="1148" name="Oval 377"/>
            <p:cNvSpPr>
              <a:spLocks noChangeArrowheads="1"/>
            </p:cNvSpPr>
            <p:nvPr/>
          </p:nvSpPr>
          <p:spPr bwMode="auto">
            <a:xfrm>
              <a:off x="3455880" y="2701874"/>
              <a:ext cx="535574" cy="17718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49" name="Oval 378"/>
            <p:cNvSpPr>
              <a:spLocks noChangeArrowheads="1"/>
            </p:cNvSpPr>
            <p:nvPr/>
          </p:nvSpPr>
          <p:spPr bwMode="auto">
            <a:xfrm>
              <a:off x="3534404" y="2736103"/>
              <a:ext cx="380540" cy="1087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151" name="Rectangle 7"/>
          <p:cNvSpPr>
            <a:spLocks noChangeArrowheads="1"/>
          </p:cNvSpPr>
          <p:nvPr/>
        </p:nvSpPr>
        <p:spPr bwMode="auto">
          <a:xfrm>
            <a:off x="478715" y="3937754"/>
            <a:ext cx="5557837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1100" dirty="0" err="1">
                <a:solidFill>
                  <a:schemeClr val="tx2"/>
                </a:solidFill>
              </a:rPr>
              <a:t>Lorem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ipsum</a:t>
            </a:r>
            <a:r>
              <a:rPr lang="en-US" sz="1100" dirty="0">
                <a:solidFill>
                  <a:schemeClr val="tx2"/>
                </a:solidFill>
              </a:rPr>
              <a:t> dolor sit </a:t>
            </a:r>
            <a:r>
              <a:rPr lang="en-US" sz="1100" dirty="0" err="1">
                <a:solidFill>
                  <a:schemeClr val="tx2"/>
                </a:solidFill>
              </a:rPr>
              <a:t>amet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consectetur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adipiscing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elit</a:t>
            </a:r>
            <a:r>
              <a:rPr lang="en-US" sz="1100" dirty="0">
                <a:solidFill>
                  <a:schemeClr val="tx2"/>
                </a:solidFill>
              </a:rPr>
              <a:t>. </a:t>
            </a:r>
            <a:r>
              <a:rPr lang="en-US" sz="1100" dirty="0" err="1">
                <a:solidFill>
                  <a:schemeClr val="tx2"/>
                </a:solidFill>
              </a:rPr>
              <a:t>Nunc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bibendum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eleifend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tortor</a:t>
            </a:r>
            <a:r>
              <a:rPr lang="en-US" sz="1100" dirty="0">
                <a:solidFill>
                  <a:schemeClr val="tx2"/>
                </a:solidFill>
              </a:rPr>
              <a:t>, non </a:t>
            </a:r>
            <a:r>
              <a:rPr lang="en-US" sz="1100" dirty="0" err="1">
                <a:solidFill>
                  <a:schemeClr val="tx2"/>
                </a:solidFill>
              </a:rPr>
              <a:t>porta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justo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gravida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posuere</a:t>
            </a:r>
            <a:r>
              <a:rPr lang="en-US" sz="1100" dirty="0">
                <a:solidFill>
                  <a:schemeClr val="tx2"/>
                </a:solidFill>
              </a:rPr>
              <a:t>. Cum </a:t>
            </a:r>
            <a:r>
              <a:rPr lang="en-US" sz="1100" dirty="0" err="1">
                <a:solidFill>
                  <a:schemeClr val="tx2"/>
                </a:solidFill>
              </a:rPr>
              <a:t>sociis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natoque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penatibus</a:t>
            </a:r>
            <a:r>
              <a:rPr lang="en-US" sz="1100" dirty="0">
                <a:solidFill>
                  <a:schemeClr val="tx2"/>
                </a:solidFill>
              </a:rPr>
              <a:t> et </a:t>
            </a:r>
            <a:r>
              <a:rPr lang="en-US" sz="1100" dirty="0" err="1">
                <a:solidFill>
                  <a:schemeClr val="tx2"/>
                </a:solidFill>
              </a:rPr>
              <a:t>magnis</a:t>
            </a:r>
            <a:r>
              <a:rPr lang="en-US" sz="1100" dirty="0">
                <a:solidFill>
                  <a:schemeClr val="tx2"/>
                </a:solidFill>
              </a:rPr>
              <a:t> dis parturient </a:t>
            </a:r>
            <a:r>
              <a:rPr lang="en-US" sz="1100" dirty="0" err="1">
                <a:solidFill>
                  <a:schemeClr val="tx2"/>
                </a:solidFill>
              </a:rPr>
              <a:t>montes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nascetur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ridiculus</a:t>
            </a:r>
            <a:r>
              <a:rPr lang="en-US" sz="1100" dirty="0">
                <a:solidFill>
                  <a:schemeClr val="tx2"/>
                </a:solidFill>
              </a:rPr>
              <a:t> mus. Nam </a:t>
            </a:r>
            <a:r>
              <a:rPr lang="en-US" sz="1100" dirty="0" err="1">
                <a:solidFill>
                  <a:schemeClr val="tx2"/>
                </a:solidFill>
              </a:rPr>
              <a:t>nec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lorem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eu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elit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pulvinar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rutrum</a:t>
            </a:r>
            <a:r>
              <a:rPr lang="en-US" sz="1100" dirty="0">
                <a:solidFill>
                  <a:schemeClr val="tx2"/>
                </a:solidFill>
              </a:rPr>
              <a:t>. </a:t>
            </a:r>
            <a:r>
              <a:rPr lang="en-US" sz="1100" dirty="0" err="1">
                <a:solidFill>
                  <a:schemeClr val="tx2"/>
                </a:solidFill>
              </a:rPr>
              <a:t>Quisque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quis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velit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lacinia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ipsum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rhoncus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pulvinar</a:t>
            </a:r>
            <a:r>
              <a:rPr lang="en-US" sz="1100" dirty="0">
                <a:solidFill>
                  <a:schemeClr val="tx2"/>
                </a:solidFill>
              </a:rPr>
              <a:t> ac </a:t>
            </a:r>
            <a:r>
              <a:rPr lang="en-US" sz="1100" dirty="0" err="1">
                <a:solidFill>
                  <a:schemeClr val="tx2"/>
                </a:solidFill>
              </a:rPr>
              <a:t>quis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leo</a:t>
            </a:r>
            <a:r>
              <a:rPr lang="en-US" sz="1100" dirty="0">
                <a:solidFill>
                  <a:schemeClr val="tx2"/>
                </a:solidFill>
              </a:rPr>
              <a:t>. </a:t>
            </a:r>
            <a:r>
              <a:rPr lang="en-US" sz="1100" dirty="0" err="1">
                <a:solidFill>
                  <a:schemeClr val="tx2"/>
                </a:solidFill>
              </a:rPr>
              <a:t>Ut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congue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eget</a:t>
            </a:r>
            <a:r>
              <a:rPr lang="en-US" sz="1100" dirty="0">
                <a:solidFill>
                  <a:schemeClr val="tx2"/>
                </a:solidFill>
              </a:rPr>
              <a:t> ante </a:t>
            </a:r>
            <a:r>
              <a:rPr lang="en-US" sz="1100" dirty="0" err="1">
                <a:solidFill>
                  <a:schemeClr val="tx2"/>
                </a:solidFill>
              </a:rPr>
              <a:t>sed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hendrerit</a:t>
            </a:r>
            <a:r>
              <a:rPr lang="en-US" sz="1100" dirty="0">
                <a:solidFill>
                  <a:schemeClr val="tx2"/>
                </a:solidFill>
              </a:rPr>
              <a:t>. Maecenas ligula </a:t>
            </a:r>
            <a:r>
              <a:rPr lang="en-US" sz="1100" dirty="0" err="1">
                <a:solidFill>
                  <a:schemeClr val="tx2"/>
                </a:solidFill>
              </a:rPr>
              <a:t>tellus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dignissim</a:t>
            </a:r>
            <a:r>
              <a:rPr lang="en-US" sz="1100" dirty="0">
                <a:solidFill>
                  <a:schemeClr val="tx2"/>
                </a:solidFill>
              </a:rPr>
              <a:t> sit </a:t>
            </a:r>
            <a:r>
              <a:rPr lang="en-US" sz="1100" dirty="0" err="1">
                <a:solidFill>
                  <a:schemeClr val="tx2"/>
                </a:solidFill>
              </a:rPr>
              <a:t>amet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interdum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nec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malesuada</a:t>
            </a:r>
            <a:r>
              <a:rPr lang="en-US" sz="1100" dirty="0">
                <a:solidFill>
                  <a:schemeClr val="tx2"/>
                </a:solidFill>
              </a:rPr>
              <a:t> at ante. </a:t>
            </a:r>
            <a:r>
              <a:rPr lang="en-US" sz="1100" dirty="0" err="1">
                <a:solidFill>
                  <a:schemeClr val="tx2"/>
                </a:solidFill>
              </a:rPr>
              <a:t>Ut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dignissim</a:t>
            </a:r>
            <a:r>
              <a:rPr lang="en-US" sz="1100" dirty="0">
                <a:solidFill>
                  <a:schemeClr val="tx2"/>
                </a:solidFill>
              </a:rPr>
              <a:t> in </a:t>
            </a:r>
            <a:r>
              <a:rPr lang="en-US" sz="1100" dirty="0" err="1">
                <a:solidFill>
                  <a:schemeClr val="tx2"/>
                </a:solidFill>
              </a:rPr>
              <a:t>odio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eget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pulvinar</a:t>
            </a:r>
            <a:r>
              <a:rPr lang="en-US" sz="1100" dirty="0">
                <a:solidFill>
                  <a:schemeClr val="tx2"/>
                </a:solidFill>
              </a:rPr>
              <a:t>. </a:t>
            </a:r>
            <a:r>
              <a:rPr lang="en-US" sz="1100" dirty="0" err="1">
                <a:solidFill>
                  <a:schemeClr val="tx2"/>
                </a:solidFill>
              </a:rPr>
              <a:t>Fusce</a:t>
            </a:r>
            <a:r>
              <a:rPr lang="en-US" sz="1100" dirty="0">
                <a:solidFill>
                  <a:schemeClr val="tx2"/>
                </a:solidFill>
              </a:rPr>
              <a:t> id magna </a:t>
            </a:r>
            <a:r>
              <a:rPr lang="en-US" sz="1100" dirty="0" err="1">
                <a:solidFill>
                  <a:schemeClr val="tx2"/>
                </a:solidFill>
              </a:rPr>
              <a:t>quis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leo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blandit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vehicula</a:t>
            </a:r>
            <a:r>
              <a:rPr lang="en-US" sz="1100" dirty="0">
                <a:solidFill>
                  <a:schemeClr val="tx2"/>
                </a:solidFill>
              </a:rPr>
              <a:t>. Maecenas ligula </a:t>
            </a:r>
            <a:r>
              <a:rPr lang="en-US" sz="1100" dirty="0" err="1">
                <a:solidFill>
                  <a:schemeClr val="tx2"/>
                </a:solidFill>
              </a:rPr>
              <a:t>tellus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dignissim</a:t>
            </a:r>
            <a:r>
              <a:rPr lang="en-US" sz="1100" dirty="0">
                <a:solidFill>
                  <a:schemeClr val="tx2"/>
                </a:solidFill>
              </a:rPr>
              <a:t> sit </a:t>
            </a:r>
            <a:r>
              <a:rPr lang="en-US" sz="1100" dirty="0" err="1">
                <a:solidFill>
                  <a:schemeClr val="tx2"/>
                </a:solidFill>
              </a:rPr>
              <a:t>amet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interdum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nec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malesuada</a:t>
            </a:r>
            <a:r>
              <a:rPr lang="en-US" sz="1100" dirty="0">
                <a:solidFill>
                  <a:schemeClr val="tx2"/>
                </a:solidFill>
              </a:rPr>
              <a:t> at ante. </a:t>
            </a:r>
            <a:r>
              <a:rPr lang="en-US" sz="1100" dirty="0" err="1">
                <a:solidFill>
                  <a:schemeClr val="tx2"/>
                </a:solidFill>
              </a:rPr>
              <a:t>Ut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dignissim</a:t>
            </a:r>
            <a:r>
              <a:rPr lang="en-US" sz="1100" dirty="0">
                <a:solidFill>
                  <a:schemeClr val="tx2"/>
                </a:solidFill>
              </a:rPr>
              <a:t> in </a:t>
            </a:r>
            <a:r>
              <a:rPr lang="en-US" sz="1100" dirty="0" err="1">
                <a:solidFill>
                  <a:schemeClr val="tx2"/>
                </a:solidFill>
              </a:rPr>
              <a:t>odio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eget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pulvinar</a:t>
            </a:r>
            <a:r>
              <a:rPr lang="en-US" sz="1100" dirty="0">
                <a:solidFill>
                  <a:schemeClr val="tx2"/>
                </a:solidFill>
              </a:rPr>
              <a:t>. </a:t>
            </a:r>
            <a:r>
              <a:rPr lang="en-US" sz="1100" dirty="0" err="1">
                <a:solidFill>
                  <a:schemeClr val="tx2"/>
                </a:solidFill>
              </a:rPr>
              <a:t>Fusce</a:t>
            </a:r>
            <a:r>
              <a:rPr lang="en-US" sz="1100" dirty="0">
                <a:solidFill>
                  <a:schemeClr val="tx2"/>
                </a:solidFill>
              </a:rPr>
              <a:t> id magna </a:t>
            </a:r>
            <a:r>
              <a:rPr lang="en-US" sz="1100" dirty="0" err="1">
                <a:solidFill>
                  <a:schemeClr val="tx2"/>
                </a:solidFill>
              </a:rPr>
              <a:t>quis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leo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blandit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vehicula</a:t>
            </a:r>
            <a:r>
              <a:rPr lang="en-US" sz="1100" dirty="0">
                <a:solidFill>
                  <a:schemeClr val="tx2"/>
                </a:solidFill>
              </a:rPr>
              <a:t>. Maecenas ligula </a:t>
            </a:r>
            <a:r>
              <a:rPr lang="en-US" sz="1100" dirty="0" err="1">
                <a:solidFill>
                  <a:schemeClr val="tx2"/>
                </a:solidFill>
              </a:rPr>
              <a:t>tellus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dignissim</a:t>
            </a:r>
            <a:r>
              <a:rPr lang="en-US" sz="1100" dirty="0">
                <a:solidFill>
                  <a:schemeClr val="tx2"/>
                </a:solidFill>
              </a:rPr>
              <a:t> sit </a:t>
            </a:r>
            <a:r>
              <a:rPr lang="en-US" sz="1100" dirty="0" err="1">
                <a:solidFill>
                  <a:schemeClr val="tx2"/>
                </a:solidFill>
              </a:rPr>
              <a:t>amet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interdum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 smtClean="0">
                <a:solidFill>
                  <a:schemeClr val="tx2"/>
                </a:solidFill>
              </a:rPr>
              <a:t>nec</a:t>
            </a:r>
            <a:r>
              <a:rPr lang="en-US" sz="1100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4750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Rectangle 13"/>
          <p:cNvSpPr>
            <a:spLocks noChangeArrowheads="1"/>
          </p:cNvSpPr>
          <p:nvPr/>
        </p:nvSpPr>
        <p:spPr bwMode="auto">
          <a:xfrm>
            <a:off x="2220022" y="2135188"/>
            <a:ext cx="1800063" cy="3541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Oval 89"/>
          <p:cNvSpPr>
            <a:spLocks noChangeArrowheads="1"/>
          </p:cNvSpPr>
          <p:nvPr/>
        </p:nvSpPr>
        <p:spPr bwMode="auto">
          <a:xfrm>
            <a:off x="2962564" y="2956898"/>
            <a:ext cx="372128" cy="37429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Freeform 90"/>
          <p:cNvSpPr>
            <a:spLocks/>
          </p:cNvSpPr>
          <p:nvPr/>
        </p:nvSpPr>
        <p:spPr bwMode="auto">
          <a:xfrm>
            <a:off x="2802464" y="3272776"/>
            <a:ext cx="692332" cy="287751"/>
          </a:xfrm>
          <a:custGeom>
            <a:avLst/>
            <a:gdLst>
              <a:gd name="T0" fmla="*/ 519 w 666"/>
              <a:gd name="T1" fmla="*/ 0 h 277"/>
              <a:gd name="T2" fmla="*/ 333 w 666"/>
              <a:gd name="T3" fmla="*/ 100 h 277"/>
              <a:gd name="T4" fmla="*/ 147 w 666"/>
              <a:gd name="T5" fmla="*/ 0 h 277"/>
              <a:gd name="T6" fmla="*/ 0 w 666"/>
              <a:gd name="T7" fmla="*/ 277 h 277"/>
              <a:gd name="T8" fmla="*/ 666 w 666"/>
              <a:gd name="T9" fmla="*/ 277 h 277"/>
              <a:gd name="T10" fmla="*/ 519 w 666"/>
              <a:gd name="T11" fmla="*/ 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6" h="277">
                <a:moveTo>
                  <a:pt x="519" y="0"/>
                </a:moveTo>
                <a:cubicBezTo>
                  <a:pt x="479" y="60"/>
                  <a:pt x="411" y="100"/>
                  <a:pt x="333" y="100"/>
                </a:cubicBezTo>
                <a:cubicBezTo>
                  <a:pt x="255" y="100"/>
                  <a:pt x="187" y="60"/>
                  <a:pt x="147" y="0"/>
                </a:cubicBezTo>
                <a:cubicBezTo>
                  <a:pt x="58" y="60"/>
                  <a:pt x="0" y="161"/>
                  <a:pt x="0" y="277"/>
                </a:cubicBezTo>
                <a:lnTo>
                  <a:pt x="666" y="277"/>
                </a:lnTo>
                <a:cubicBezTo>
                  <a:pt x="666" y="161"/>
                  <a:pt x="608" y="60"/>
                  <a:pt x="5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110"/>
          <p:cNvSpPr>
            <a:spLocks noChangeArrowheads="1"/>
          </p:cNvSpPr>
          <p:nvPr/>
        </p:nvSpPr>
        <p:spPr bwMode="auto">
          <a:xfrm>
            <a:off x="4203985" y="2135188"/>
            <a:ext cx="1800063" cy="3541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Freeform 186"/>
          <p:cNvSpPr>
            <a:spLocks noEditPoints="1"/>
          </p:cNvSpPr>
          <p:nvPr/>
        </p:nvSpPr>
        <p:spPr bwMode="auto">
          <a:xfrm>
            <a:off x="4786427" y="2883337"/>
            <a:ext cx="720459" cy="720459"/>
          </a:xfrm>
          <a:custGeom>
            <a:avLst/>
            <a:gdLst>
              <a:gd name="T0" fmla="*/ 493 w 694"/>
              <a:gd name="T1" fmla="*/ 412 h 694"/>
              <a:gd name="T2" fmla="*/ 387 w 694"/>
              <a:gd name="T3" fmla="*/ 456 h 694"/>
              <a:gd name="T4" fmla="*/ 282 w 694"/>
              <a:gd name="T5" fmla="*/ 412 h 694"/>
              <a:gd name="T6" fmla="*/ 238 w 694"/>
              <a:gd name="T7" fmla="*/ 306 h 694"/>
              <a:gd name="T8" fmla="*/ 282 w 694"/>
              <a:gd name="T9" fmla="*/ 201 h 694"/>
              <a:gd name="T10" fmla="*/ 387 w 694"/>
              <a:gd name="T11" fmla="*/ 157 h 694"/>
              <a:gd name="T12" fmla="*/ 493 w 694"/>
              <a:gd name="T13" fmla="*/ 201 h 694"/>
              <a:gd name="T14" fmla="*/ 537 w 694"/>
              <a:gd name="T15" fmla="*/ 306 h 694"/>
              <a:gd name="T16" fmla="*/ 493 w 694"/>
              <a:gd name="T17" fmla="*/ 412 h 694"/>
              <a:gd name="T18" fmla="*/ 585 w 694"/>
              <a:gd name="T19" fmla="*/ 109 h 694"/>
              <a:gd name="T20" fmla="*/ 190 w 694"/>
              <a:gd name="T21" fmla="*/ 109 h 694"/>
              <a:gd name="T22" fmla="*/ 140 w 694"/>
              <a:gd name="T23" fmla="*/ 437 h 694"/>
              <a:gd name="T24" fmla="*/ 0 w 694"/>
              <a:gd name="T25" fmla="*/ 577 h 694"/>
              <a:gd name="T26" fmla="*/ 116 w 694"/>
              <a:gd name="T27" fmla="*/ 694 h 694"/>
              <a:gd name="T28" fmla="*/ 257 w 694"/>
              <a:gd name="T29" fmla="*/ 553 h 694"/>
              <a:gd name="T30" fmla="*/ 585 w 694"/>
              <a:gd name="T31" fmla="*/ 504 h 694"/>
              <a:gd name="T32" fmla="*/ 585 w 694"/>
              <a:gd name="T33" fmla="*/ 109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694">
                <a:moveTo>
                  <a:pt x="493" y="412"/>
                </a:moveTo>
                <a:cubicBezTo>
                  <a:pt x="465" y="440"/>
                  <a:pt x="427" y="456"/>
                  <a:pt x="387" y="456"/>
                </a:cubicBezTo>
                <a:cubicBezTo>
                  <a:pt x="347" y="456"/>
                  <a:pt x="310" y="440"/>
                  <a:pt x="282" y="412"/>
                </a:cubicBezTo>
                <a:cubicBezTo>
                  <a:pt x="253" y="384"/>
                  <a:pt x="238" y="346"/>
                  <a:pt x="238" y="306"/>
                </a:cubicBezTo>
                <a:cubicBezTo>
                  <a:pt x="238" y="267"/>
                  <a:pt x="253" y="229"/>
                  <a:pt x="282" y="201"/>
                </a:cubicBezTo>
                <a:cubicBezTo>
                  <a:pt x="310" y="172"/>
                  <a:pt x="347" y="157"/>
                  <a:pt x="387" y="157"/>
                </a:cubicBezTo>
                <a:cubicBezTo>
                  <a:pt x="427" y="157"/>
                  <a:pt x="465" y="172"/>
                  <a:pt x="493" y="201"/>
                </a:cubicBezTo>
                <a:cubicBezTo>
                  <a:pt x="521" y="229"/>
                  <a:pt x="537" y="267"/>
                  <a:pt x="537" y="306"/>
                </a:cubicBezTo>
                <a:cubicBezTo>
                  <a:pt x="537" y="346"/>
                  <a:pt x="521" y="384"/>
                  <a:pt x="493" y="412"/>
                </a:cubicBezTo>
                <a:close/>
                <a:moveTo>
                  <a:pt x="585" y="109"/>
                </a:moveTo>
                <a:cubicBezTo>
                  <a:pt x="476" y="0"/>
                  <a:pt x="299" y="0"/>
                  <a:pt x="190" y="109"/>
                </a:cubicBezTo>
                <a:cubicBezTo>
                  <a:pt x="101" y="198"/>
                  <a:pt x="84" y="332"/>
                  <a:pt x="140" y="437"/>
                </a:cubicBezTo>
                <a:lnTo>
                  <a:pt x="0" y="577"/>
                </a:lnTo>
                <a:lnTo>
                  <a:pt x="116" y="694"/>
                </a:lnTo>
                <a:lnTo>
                  <a:pt x="257" y="553"/>
                </a:lnTo>
                <a:cubicBezTo>
                  <a:pt x="362" y="609"/>
                  <a:pt x="496" y="593"/>
                  <a:pt x="585" y="504"/>
                </a:cubicBezTo>
                <a:cubicBezTo>
                  <a:pt x="694" y="395"/>
                  <a:pt x="694" y="218"/>
                  <a:pt x="585" y="1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03"/>
          <p:cNvSpPr>
            <a:spLocks noChangeArrowheads="1"/>
          </p:cNvSpPr>
          <p:nvPr/>
        </p:nvSpPr>
        <p:spPr bwMode="auto">
          <a:xfrm>
            <a:off x="6187950" y="2135188"/>
            <a:ext cx="1800063" cy="3541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80"/>
          <p:cNvSpPr>
            <a:spLocks noChangeArrowheads="1"/>
          </p:cNvSpPr>
          <p:nvPr/>
        </p:nvSpPr>
        <p:spPr bwMode="auto">
          <a:xfrm>
            <a:off x="6949965" y="3257632"/>
            <a:ext cx="153612" cy="3028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81"/>
          <p:cNvSpPr>
            <a:spLocks noChangeArrowheads="1"/>
          </p:cNvSpPr>
          <p:nvPr/>
        </p:nvSpPr>
        <p:spPr bwMode="auto">
          <a:xfrm>
            <a:off x="7129539" y="3108345"/>
            <a:ext cx="153612" cy="45218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82"/>
          <p:cNvSpPr>
            <a:spLocks noChangeArrowheads="1"/>
          </p:cNvSpPr>
          <p:nvPr/>
        </p:nvSpPr>
        <p:spPr bwMode="auto">
          <a:xfrm>
            <a:off x="7309112" y="2956898"/>
            <a:ext cx="153612" cy="6036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83"/>
          <p:cNvSpPr>
            <a:spLocks noChangeArrowheads="1"/>
          </p:cNvSpPr>
          <p:nvPr/>
        </p:nvSpPr>
        <p:spPr bwMode="auto">
          <a:xfrm>
            <a:off x="6770392" y="3409078"/>
            <a:ext cx="151448" cy="15144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303"/>
          <p:cNvSpPr>
            <a:spLocks noChangeArrowheads="1"/>
          </p:cNvSpPr>
          <p:nvPr/>
        </p:nvSpPr>
        <p:spPr bwMode="auto">
          <a:xfrm>
            <a:off x="8171914" y="2135188"/>
            <a:ext cx="1800063" cy="3541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Freeform 387"/>
          <p:cNvSpPr>
            <a:spLocks/>
          </p:cNvSpPr>
          <p:nvPr/>
        </p:nvSpPr>
        <p:spPr bwMode="auto">
          <a:xfrm>
            <a:off x="8747415" y="2911464"/>
            <a:ext cx="692332" cy="692332"/>
          </a:xfrm>
          <a:custGeom>
            <a:avLst/>
            <a:gdLst>
              <a:gd name="T0" fmla="*/ 320 w 320"/>
              <a:gd name="T1" fmla="*/ 0 h 320"/>
              <a:gd name="T2" fmla="*/ 0 w 320"/>
              <a:gd name="T3" fmla="*/ 107 h 320"/>
              <a:gd name="T4" fmla="*/ 84 w 320"/>
              <a:gd name="T5" fmla="*/ 191 h 320"/>
              <a:gd name="T6" fmla="*/ 223 w 320"/>
              <a:gd name="T7" fmla="*/ 97 h 320"/>
              <a:gd name="T8" fmla="*/ 129 w 320"/>
              <a:gd name="T9" fmla="*/ 236 h 320"/>
              <a:gd name="T10" fmla="*/ 107 w 320"/>
              <a:gd name="T11" fmla="*/ 214 h 320"/>
              <a:gd name="T12" fmla="*/ 105 w 320"/>
              <a:gd name="T13" fmla="*/ 301 h 320"/>
              <a:gd name="T14" fmla="*/ 150 w 320"/>
              <a:gd name="T15" fmla="*/ 257 h 320"/>
              <a:gd name="T16" fmla="*/ 213 w 320"/>
              <a:gd name="T17" fmla="*/ 320 h 320"/>
              <a:gd name="T18" fmla="*/ 320 w 320"/>
              <a:gd name="T19" fmla="*/ 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0" h="320">
                <a:moveTo>
                  <a:pt x="320" y="0"/>
                </a:moveTo>
                <a:lnTo>
                  <a:pt x="0" y="107"/>
                </a:lnTo>
                <a:lnTo>
                  <a:pt x="84" y="191"/>
                </a:lnTo>
                <a:lnTo>
                  <a:pt x="223" y="97"/>
                </a:lnTo>
                <a:lnTo>
                  <a:pt x="129" y="236"/>
                </a:lnTo>
                <a:lnTo>
                  <a:pt x="107" y="214"/>
                </a:lnTo>
                <a:lnTo>
                  <a:pt x="105" y="301"/>
                </a:lnTo>
                <a:lnTo>
                  <a:pt x="150" y="257"/>
                </a:lnTo>
                <a:lnTo>
                  <a:pt x="213" y="320"/>
                </a:lnTo>
                <a:lnTo>
                  <a:pt x="32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528" name="Group 527"/>
          <p:cNvGrpSpPr/>
          <p:nvPr/>
        </p:nvGrpSpPr>
        <p:grpSpPr>
          <a:xfrm>
            <a:off x="3405890" y="642347"/>
            <a:ext cx="5380219" cy="1003384"/>
            <a:chOff x="3405890" y="958767"/>
            <a:chExt cx="5380219" cy="1003384"/>
          </a:xfrm>
        </p:grpSpPr>
        <p:sp>
          <p:nvSpPr>
            <p:cNvPr id="529" name="Rectangle 528"/>
            <p:cNvSpPr>
              <a:spLocks noChangeArrowheads="1"/>
            </p:cNvSpPr>
            <p:nvPr/>
          </p:nvSpPr>
          <p:spPr bwMode="auto">
            <a:xfrm>
              <a:off x="3405890" y="958767"/>
              <a:ext cx="5380219" cy="825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3600" dirty="0" smtClean="0">
                  <a:solidFill>
                    <a:schemeClr val="tx2"/>
                  </a:solidFill>
                  <a:latin typeface="Raleway" panose="020B0503030101060003" pitchFamily="34" charset="0"/>
                </a:rPr>
                <a:t>OUR SERVICES</a:t>
              </a:r>
              <a:endParaRPr lang="en-US" altLang="en-US" sz="3600" dirty="0">
                <a:solidFill>
                  <a:schemeClr val="tx2"/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5351332" y="1894221"/>
              <a:ext cx="1489333" cy="679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31" name="Rectangle 530"/>
          <p:cNvSpPr/>
          <p:nvPr/>
        </p:nvSpPr>
        <p:spPr>
          <a:xfrm>
            <a:off x="8193548" y="4089577"/>
            <a:ext cx="177842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. Nunc Bibendum.</a:t>
            </a:r>
            <a:endParaRPr lang="en-US" sz="11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532" name="TextBox 531"/>
          <p:cNvSpPr txBox="1"/>
          <p:nvPr/>
        </p:nvSpPr>
        <p:spPr>
          <a:xfrm>
            <a:off x="8193548" y="3846273"/>
            <a:ext cx="1778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YOUR TITLE HERE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33" name="Rectangle 532"/>
          <p:cNvSpPr/>
          <p:nvPr/>
        </p:nvSpPr>
        <p:spPr>
          <a:xfrm>
            <a:off x="6214362" y="4089577"/>
            <a:ext cx="177842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. Nunc Bibendum.</a:t>
            </a:r>
            <a:endParaRPr lang="en-US" sz="11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534" name="TextBox 533"/>
          <p:cNvSpPr txBox="1"/>
          <p:nvPr/>
        </p:nvSpPr>
        <p:spPr>
          <a:xfrm>
            <a:off x="6214362" y="3846273"/>
            <a:ext cx="1778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YOUR TITLE HERE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35" name="Rectangle 534"/>
          <p:cNvSpPr/>
          <p:nvPr/>
        </p:nvSpPr>
        <p:spPr>
          <a:xfrm>
            <a:off x="4199207" y="4089577"/>
            <a:ext cx="177842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. Nunc Bibendum.</a:t>
            </a:r>
            <a:endParaRPr lang="en-US" sz="11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536" name="TextBox 535"/>
          <p:cNvSpPr txBox="1"/>
          <p:nvPr/>
        </p:nvSpPr>
        <p:spPr>
          <a:xfrm>
            <a:off x="4199207" y="3846273"/>
            <a:ext cx="1778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YOUR TITLE HERE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37" name="Rectangle 536"/>
          <p:cNvSpPr/>
          <p:nvPr/>
        </p:nvSpPr>
        <p:spPr>
          <a:xfrm>
            <a:off x="2236876" y="4089577"/>
            <a:ext cx="177842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. Nunc Bibendum.</a:t>
            </a:r>
            <a:endParaRPr lang="en-US" sz="11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538" name="TextBox 537"/>
          <p:cNvSpPr txBox="1"/>
          <p:nvPr/>
        </p:nvSpPr>
        <p:spPr>
          <a:xfrm>
            <a:off x="2236876" y="3846273"/>
            <a:ext cx="1778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YOUR TITLE HERE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898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" grpId="0" animBg="1"/>
      <p:bldP spid="511" grpId="0" animBg="1"/>
      <p:bldP spid="515" grpId="0" animBg="1"/>
      <p:bldP spid="5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05890" y="472992"/>
            <a:ext cx="5380219" cy="1003384"/>
            <a:chOff x="3405890" y="958767"/>
            <a:chExt cx="5380219" cy="1003384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405890" y="958767"/>
              <a:ext cx="5380219" cy="825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3600" dirty="0" smtClean="0">
                  <a:solidFill>
                    <a:schemeClr val="tx2"/>
                  </a:solidFill>
                  <a:latin typeface="Raleway" panose="020B0503030101060003" pitchFamily="34" charset="0"/>
                </a:rPr>
                <a:t>OUR SERVICES</a:t>
              </a:r>
              <a:endParaRPr lang="en-US" altLang="en-US" sz="3600" dirty="0">
                <a:solidFill>
                  <a:schemeClr val="tx2"/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351332" y="1894221"/>
              <a:ext cx="1489333" cy="679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38162" y="1585835"/>
            <a:ext cx="1111567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1100" dirty="0" err="1">
                <a:solidFill>
                  <a:schemeClr val="tx2"/>
                </a:solidFill>
              </a:rPr>
              <a:t>Lorem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ipsum</a:t>
            </a:r>
            <a:r>
              <a:rPr lang="en-US" sz="1100" dirty="0">
                <a:solidFill>
                  <a:schemeClr val="tx2"/>
                </a:solidFill>
              </a:rPr>
              <a:t> dolor sit </a:t>
            </a:r>
            <a:r>
              <a:rPr lang="en-US" sz="1100" dirty="0" err="1">
                <a:solidFill>
                  <a:schemeClr val="tx2"/>
                </a:solidFill>
              </a:rPr>
              <a:t>amet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consectetur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adipiscing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elit</a:t>
            </a:r>
            <a:r>
              <a:rPr lang="en-US" sz="1100" dirty="0">
                <a:solidFill>
                  <a:schemeClr val="tx2"/>
                </a:solidFill>
              </a:rPr>
              <a:t>. </a:t>
            </a:r>
            <a:r>
              <a:rPr lang="en-US" sz="1100" dirty="0" err="1">
                <a:solidFill>
                  <a:schemeClr val="tx2"/>
                </a:solidFill>
              </a:rPr>
              <a:t>Nunc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bibendum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eleifend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tortor</a:t>
            </a:r>
            <a:r>
              <a:rPr lang="en-US" sz="1100" dirty="0">
                <a:solidFill>
                  <a:schemeClr val="tx2"/>
                </a:solidFill>
              </a:rPr>
              <a:t>, non </a:t>
            </a:r>
            <a:r>
              <a:rPr lang="en-US" sz="1100" dirty="0" err="1">
                <a:solidFill>
                  <a:schemeClr val="tx2"/>
                </a:solidFill>
              </a:rPr>
              <a:t>porta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justo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gravida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posuere</a:t>
            </a:r>
            <a:r>
              <a:rPr lang="en-US" sz="1100" dirty="0">
                <a:solidFill>
                  <a:schemeClr val="tx2"/>
                </a:solidFill>
              </a:rPr>
              <a:t>. Cum </a:t>
            </a:r>
            <a:r>
              <a:rPr lang="en-US" sz="1100" dirty="0" err="1">
                <a:solidFill>
                  <a:schemeClr val="tx2"/>
                </a:solidFill>
              </a:rPr>
              <a:t>sociis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natoque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penatibus</a:t>
            </a:r>
            <a:r>
              <a:rPr lang="en-US" sz="1100" dirty="0">
                <a:solidFill>
                  <a:schemeClr val="tx2"/>
                </a:solidFill>
              </a:rPr>
              <a:t> et </a:t>
            </a:r>
            <a:r>
              <a:rPr lang="en-US" sz="1100" dirty="0" err="1">
                <a:solidFill>
                  <a:schemeClr val="tx2"/>
                </a:solidFill>
              </a:rPr>
              <a:t>magnis</a:t>
            </a:r>
            <a:r>
              <a:rPr lang="en-US" sz="1100" dirty="0">
                <a:solidFill>
                  <a:schemeClr val="tx2"/>
                </a:solidFill>
              </a:rPr>
              <a:t> dis parturient </a:t>
            </a:r>
            <a:r>
              <a:rPr lang="en-US" sz="1100" dirty="0" err="1">
                <a:solidFill>
                  <a:schemeClr val="tx2"/>
                </a:solidFill>
              </a:rPr>
              <a:t>montes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nascetur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ridiculus</a:t>
            </a:r>
            <a:r>
              <a:rPr lang="en-US" sz="1100" dirty="0">
                <a:solidFill>
                  <a:schemeClr val="tx2"/>
                </a:solidFill>
              </a:rPr>
              <a:t> mus. Nam </a:t>
            </a:r>
            <a:r>
              <a:rPr lang="en-US" sz="1100" dirty="0" err="1">
                <a:solidFill>
                  <a:schemeClr val="tx2"/>
                </a:solidFill>
              </a:rPr>
              <a:t>nec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lorem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eu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elit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pulvinar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rutrum</a:t>
            </a:r>
            <a:r>
              <a:rPr lang="en-US" sz="1100" dirty="0">
                <a:solidFill>
                  <a:schemeClr val="tx2"/>
                </a:solidFill>
              </a:rPr>
              <a:t>. </a:t>
            </a:r>
            <a:r>
              <a:rPr lang="en-US" sz="1100" dirty="0" err="1">
                <a:solidFill>
                  <a:schemeClr val="tx2"/>
                </a:solidFill>
              </a:rPr>
              <a:t>Quisque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quis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velit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lacinia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ipsum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rhoncus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pulvinar</a:t>
            </a:r>
            <a:r>
              <a:rPr lang="en-US" sz="1100" dirty="0">
                <a:solidFill>
                  <a:schemeClr val="tx2"/>
                </a:solidFill>
              </a:rPr>
              <a:t> ac </a:t>
            </a:r>
            <a:r>
              <a:rPr lang="en-US" sz="1100" dirty="0" err="1">
                <a:solidFill>
                  <a:schemeClr val="tx2"/>
                </a:solidFill>
              </a:rPr>
              <a:t>quis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leo</a:t>
            </a:r>
            <a:r>
              <a:rPr lang="en-US" sz="1100" dirty="0">
                <a:solidFill>
                  <a:schemeClr val="tx2"/>
                </a:solidFill>
              </a:rPr>
              <a:t>. </a:t>
            </a:r>
            <a:r>
              <a:rPr lang="en-US" sz="1100" dirty="0" err="1">
                <a:solidFill>
                  <a:schemeClr val="tx2"/>
                </a:solidFill>
              </a:rPr>
              <a:t>Ut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congue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eget</a:t>
            </a:r>
            <a:r>
              <a:rPr lang="en-US" sz="1100" dirty="0">
                <a:solidFill>
                  <a:schemeClr val="tx2"/>
                </a:solidFill>
              </a:rPr>
              <a:t> ante </a:t>
            </a:r>
            <a:r>
              <a:rPr lang="en-US" sz="1100" dirty="0" err="1">
                <a:solidFill>
                  <a:schemeClr val="tx2"/>
                </a:solidFill>
              </a:rPr>
              <a:t>sed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hendrerit</a:t>
            </a:r>
            <a:r>
              <a:rPr lang="en-US" sz="1100" dirty="0">
                <a:solidFill>
                  <a:schemeClr val="tx2"/>
                </a:solidFill>
              </a:rPr>
              <a:t>. Maecenas ligula </a:t>
            </a:r>
            <a:r>
              <a:rPr lang="en-US" sz="1100" dirty="0" err="1">
                <a:solidFill>
                  <a:schemeClr val="tx2"/>
                </a:solidFill>
              </a:rPr>
              <a:t>tellus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dignissim</a:t>
            </a:r>
            <a:r>
              <a:rPr lang="en-US" sz="1100" dirty="0">
                <a:solidFill>
                  <a:schemeClr val="tx2"/>
                </a:solidFill>
              </a:rPr>
              <a:t> sit </a:t>
            </a:r>
            <a:r>
              <a:rPr lang="en-US" sz="1100" dirty="0" err="1">
                <a:solidFill>
                  <a:schemeClr val="tx2"/>
                </a:solidFill>
              </a:rPr>
              <a:t>amet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interdum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nec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malesuada</a:t>
            </a:r>
            <a:r>
              <a:rPr lang="en-US" sz="1100" dirty="0">
                <a:solidFill>
                  <a:schemeClr val="tx2"/>
                </a:solidFill>
              </a:rPr>
              <a:t> at ante. </a:t>
            </a:r>
            <a:r>
              <a:rPr lang="en-US" sz="1100" dirty="0" err="1">
                <a:solidFill>
                  <a:schemeClr val="tx2"/>
                </a:solidFill>
              </a:rPr>
              <a:t>Ut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dignissim</a:t>
            </a:r>
            <a:r>
              <a:rPr lang="en-US" sz="1100" dirty="0">
                <a:solidFill>
                  <a:schemeClr val="tx2"/>
                </a:solidFill>
              </a:rPr>
              <a:t> in </a:t>
            </a:r>
            <a:r>
              <a:rPr lang="en-US" sz="1100" dirty="0" err="1">
                <a:solidFill>
                  <a:schemeClr val="tx2"/>
                </a:solidFill>
              </a:rPr>
              <a:t>odio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eget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pulvinar</a:t>
            </a:r>
            <a:r>
              <a:rPr lang="en-US" sz="1100" dirty="0">
                <a:solidFill>
                  <a:schemeClr val="tx2"/>
                </a:solidFill>
              </a:rPr>
              <a:t>. </a:t>
            </a:r>
            <a:r>
              <a:rPr lang="en-US" sz="1100" dirty="0" err="1">
                <a:solidFill>
                  <a:schemeClr val="tx2"/>
                </a:solidFill>
              </a:rPr>
              <a:t>Fusce</a:t>
            </a:r>
            <a:r>
              <a:rPr lang="en-US" sz="1100" dirty="0">
                <a:solidFill>
                  <a:schemeClr val="tx2"/>
                </a:solidFill>
              </a:rPr>
              <a:t> id magna </a:t>
            </a:r>
            <a:r>
              <a:rPr lang="en-US" sz="1100" dirty="0" err="1">
                <a:solidFill>
                  <a:schemeClr val="tx2"/>
                </a:solidFill>
              </a:rPr>
              <a:t>quis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leo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blandit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vehicula</a:t>
            </a:r>
            <a:r>
              <a:rPr lang="en-US" sz="1100" dirty="0">
                <a:solidFill>
                  <a:schemeClr val="tx2"/>
                </a:solidFill>
              </a:rPr>
              <a:t>. Maecenas ligula </a:t>
            </a:r>
            <a:r>
              <a:rPr lang="en-US" sz="1100" dirty="0" err="1">
                <a:solidFill>
                  <a:schemeClr val="tx2"/>
                </a:solidFill>
              </a:rPr>
              <a:t>tellus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dignissim</a:t>
            </a:r>
            <a:r>
              <a:rPr lang="en-US" sz="1100" dirty="0">
                <a:solidFill>
                  <a:schemeClr val="tx2"/>
                </a:solidFill>
              </a:rPr>
              <a:t> sit </a:t>
            </a:r>
            <a:r>
              <a:rPr lang="en-US" sz="1100" dirty="0" err="1">
                <a:solidFill>
                  <a:schemeClr val="tx2"/>
                </a:solidFill>
              </a:rPr>
              <a:t>amet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interdum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nec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malesuada</a:t>
            </a:r>
            <a:r>
              <a:rPr lang="en-US" sz="1100" dirty="0">
                <a:solidFill>
                  <a:schemeClr val="tx2"/>
                </a:solidFill>
              </a:rPr>
              <a:t> at ante. </a:t>
            </a:r>
            <a:r>
              <a:rPr lang="en-US" sz="1100" dirty="0" err="1">
                <a:solidFill>
                  <a:schemeClr val="tx2"/>
                </a:solidFill>
              </a:rPr>
              <a:t>Ut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dignissim</a:t>
            </a:r>
            <a:r>
              <a:rPr lang="en-US" sz="1100" dirty="0">
                <a:solidFill>
                  <a:schemeClr val="tx2"/>
                </a:solidFill>
              </a:rPr>
              <a:t> in </a:t>
            </a:r>
            <a:r>
              <a:rPr lang="en-US" sz="1100" dirty="0" err="1">
                <a:solidFill>
                  <a:schemeClr val="tx2"/>
                </a:solidFill>
              </a:rPr>
              <a:t>odio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eget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pulvinar</a:t>
            </a:r>
            <a:r>
              <a:rPr lang="en-US" sz="1100" dirty="0">
                <a:solidFill>
                  <a:schemeClr val="tx2"/>
                </a:solidFill>
              </a:rPr>
              <a:t>. </a:t>
            </a:r>
            <a:r>
              <a:rPr lang="en-US" sz="1100" dirty="0" err="1">
                <a:solidFill>
                  <a:schemeClr val="tx2"/>
                </a:solidFill>
              </a:rPr>
              <a:t>Fusce</a:t>
            </a:r>
            <a:r>
              <a:rPr lang="en-US" sz="1100" dirty="0">
                <a:solidFill>
                  <a:schemeClr val="tx2"/>
                </a:solidFill>
              </a:rPr>
              <a:t> id magna </a:t>
            </a:r>
            <a:r>
              <a:rPr lang="en-US" sz="1100" dirty="0" err="1">
                <a:solidFill>
                  <a:schemeClr val="tx2"/>
                </a:solidFill>
              </a:rPr>
              <a:t>quis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leo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blandit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vehicula</a:t>
            </a:r>
            <a:r>
              <a:rPr lang="en-US" sz="1100" dirty="0">
                <a:solidFill>
                  <a:schemeClr val="tx2"/>
                </a:solidFill>
              </a:rPr>
              <a:t>. Maecenas ligula </a:t>
            </a:r>
            <a:r>
              <a:rPr lang="en-US" sz="1100" dirty="0" err="1">
                <a:solidFill>
                  <a:schemeClr val="tx2"/>
                </a:solidFill>
              </a:rPr>
              <a:t>tellus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dignissim</a:t>
            </a:r>
            <a:r>
              <a:rPr lang="en-US" sz="1100" dirty="0">
                <a:solidFill>
                  <a:schemeClr val="tx2"/>
                </a:solidFill>
              </a:rPr>
              <a:t> sit </a:t>
            </a:r>
            <a:r>
              <a:rPr lang="en-US" sz="1100" dirty="0" err="1">
                <a:solidFill>
                  <a:schemeClr val="tx2"/>
                </a:solidFill>
              </a:rPr>
              <a:t>amet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interdum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 smtClean="0">
                <a:solidFill>
                  <a:schemeClr val="tx2"/>
                </a:solidFill>
              </a:rPr>
              <a:t>nec</a:t>
            </a:r>
            <a:r>
              <a:rPr lang="en-US" sz="1100" dirty="0">
                <a:solidFill>
                  <a:schemeClr val="tx2"/>
                </a:solidFill>
              </a:rPr>
              <a:t>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297046" y="5193286"/>
            <a:ext cx="1597904" cy="862865"/>
            <a:chOff x="3475037" y="2013685"/>
            <a:chExt cx="5241925" cy="2830630"/>
          </a:xfrm>
        </p:grpSpPr>
        <p:grpSp>
          <p:nvGrpSpPr>
            <p:cNvPr id="9" name="Group 8"/>
            <p:cNvGrpSpPr/>
            <p:nvPr/>
          </p:nvGrpSpPr>
          <p:grpSpPr>
            <a:xfrm>
              <a:off x="4680685" y="2013685"/>
              <a:ext cx="2830630" cy="2830630"/>
              <a:chOff x="4681539" y="1644651"/>
              <a:chExt cx="1022350" cy="1022350"/>
            </a:xfrm>
          </p:grpSpPr>
          <p:sp>
            <p:nvSpPr>
              <p:cNvPr id="11" name="Freeform 665"/>
              <p:cNvSpPr>
                <a:spLocks/>
              </p:cNvSpPr>
              <p:nvPr/>
            </p:nvSpPr>
            <p:spPr bwMode="auto">
              <a:xfrm>
                <a:off x="4681539" y="1644651"/>
                <a:ext cx="404813" cy="406400"/>
              </a:xfrm>
              <a:custGeom>
                <a:avLst/>
                <a:gdLst>
                  <a:gd name="T0" fmla="*/ 6 w 533"/>
                  <a:gd name="T1" fmla="*/ 511 h 534"/>
                  <a:gd name="T2" fmla="*/ 0 w 533"/>
                  <a:gd name="T3" fmla="*/ 534 h 534"/>
                  <a:gd name="T4" fmla="*/ 101 w 533"/>
                  <a:gd name="T5" fmla="*/ 534 h 534"/>
                  <a:gd name="T6" fmla="*/ 105 w 533"/>
                  <a:gd name="T7" fmla="*/ 520 h 534"/>
                  <a:gd name="T8" fmla="*/ 520 w 533"/>
                  <a:gd name="T9" fmla="*/ 105 h 534"/>
                  <a:gd name="T10" fmla="*/ 533 w 533"/>
                  <a:gd name="T11" fmla="*/ 102 h 534"/>
                  <a:gd name="T12" fmla="*/ 533 w 533"/>
                  <a:gd name="T13" fmla="*/ 0 h 534"/>
                  <a:gd name="T14" fmla="*/ 511 w 533"/>
                  <a:gd name="T15" fmla="*/ 6 h 534"/>
                  <a:gd name="T16" fmla="*/ 6 w 533"/>
                  <a:gd name="T17" fmla="*/ 511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3" h="534">
                    <a:moveTo>
                      <a:pt x="6" y="511"/>
                    </a:moveTo>
                    <a:lnTo>
                      <a:pt x="0" y="534"/>
                    </a:lnTo>
                    <a:lnTo>
                      <a:pt x="101" y="534"/>
                    </a:lnTo>
                    <a:lnTo>
                      <a:pt x="105" y="520"/>
                    </a:lnTo>
                    <a:cubicBezTo>
                      <a:pt x="159" y="318"/>
                      <a:pt x="318" y="159"/>
                      <a:pt x="520" y="105"/>
                    </a:cubicBezTo>
                    <a:lnTo>
                      <a:pt x="533" y="102"/>
                    </a:lnTo>
                    <a:lnTo>
                      <a:pt x="533" y="0"/>
                    </a:lnTo>
                    <a:lnTo>
                      <a:pt x="511" y="6"/>
                    </a:lnTo>
                    <a:cubicBezTo>
                      <a:pt x="264" y="65"/>
                      <a:pt x="65" y="264"/>
                      <a:pt x="6" y="5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" name="Freeform 666"/>
              <p:cNvSpPr>
                <a:spLocks/>
              </p:cNvSpPr>
              <p:nvPr/>
            </p:nvSpPr>
            <p:spPr bwMode="auto">
              <a:xfrm>
                <a:off x="5297489" y="1644651"/>
                <a:ext cx="406400" cy="406400"/>
              </a:xfrm>
              <a:custGeom>
                <a:avLst/>
                <a:gdLst>
                  <a:gd name="T0" fmla="*/ 428 w 533"/>
                  <a:gd name="T1" fmla="*/ 520 h 534"/>
                  <a:gd name="T2" fmla="*/ 432 w 533"/>
                  <a:gd name="T3" fmla="*/ 534 h 534"/>
                  <a:gd name="T4" fmla="*/ 533 w 533"/>
                  <a:gd name="T5" fmla="*/ 534 h 534"/>
                  <a:gd name="T6" fmla="*/ 527 w 533"/>
                  <a:gd name="T7" fmla="*/ 511 h 534"/>
                  <a:gd name="T8" fmla="*/ 22 w 533"/>
                  <a:gd name="T9" fmla="*/ 6 h 534"/>
                  <a:gd name="T10" fmla="*/ 0 w 533"/>
                  <a:gd name="T11" fmla="*/ 0 h 534"/>
                  <a:gd name="T12" fmla="*/ 0 w 533"/>
                  <a:gd name="T13" fmla="*/ 102 h 534"/>
                  <a:gd name="T14" fmla="*/ 13 w 533"/>
                  <a:gd name="T15" fmla="*/ 105 h 534"/>
                  <a:gd name="T16" fmla="*/ 428 w 533"/>
                  <a:gd name="T17" fmla="*/ 52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3" h="534">
                    <a:moveTo>
                      <a:pt x="428" y="520"/>
                    </a:moveTo>
                    <a:lnTo>
                      <a:pt x="432" y="534"/>
                    </a:lnTo>
                    <a:lnTo>
                      <a:pt x="533" y="534"/>
                    </a:lnTo>
                    <a:lnTo>
                      <a:pt x="527" y="511"/>
                    </a:lnTo>
                    <a:cubicBezTo>
                      <a:pt x="468" y="264"/>
                      <a:pt x="270" y="65"/>
                      <a:pt x="22" y="6"/>
                    </a:cubicBezTo>
                    <a:lnTo>
                      <a:pt x="0" y="0"/>
                    </a:lnTo>
                    <a:lnTo>
                      <a:pt x="0" y="102"/>
                    </a:lnTo>
                    <a:lnTo>
                      <a:pt x="13" y="105"/>
                    </a:lnTo>
                    <a:cubicBezTo>
                      <a:pt x="215" y="159"/>
                      <a:pt x="374" y="318"/>
                      <a:pt x="428" y="52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" name="Freeform 667"/>
              <p:cNvSpPr>
                <a:spLocks/>
              </p:cNvSpPr>
              <p:nvPr/>
            </p:nvSpPr>
            <p:spPr bwMode="auto">
              <a:xfrm>
                <a:off x="4681539" y="2260601"/>
                <a:ext cx="404813" cy="406400"/>
              </a:xfrm>
              <a:custGeom>
                <a:avLst/>
                <a:gdLst>
                  <a:gd name="T0" fmla="*/ 105 w 533"/>
                  <a:gd name="T1" fmla="*/ 13 h 533"/>
                  <a:gd name="T2" fmla="*/ 101 w 533"/>
                  <a:gd name="T3" fmla="*/ 0 h 533"/>
                  <a:gd name="T4" fmla="*/ 0 w 533"/>
                  <a:gd name="T5" fmla="*/ 0 h 533"/>
                  <a:gd name="T6" fmla="*/ 6 w 533"/>
                  <a:gd name="T7" fmla="*/ 22 h 533"/>
                  <a:gd name="T8" fmla="*/ 511 w 533"/>
                  <a:gd name="T9" fmla="*/ 528 h 533"/>
                  <a:gd name="T10" fmla="*/ 533 w 533"/>
                  <a:gd name="T11" fmla="*/ 533 h 533"/>
                  <a:gd name="T12" fmla="*/ 533 w 533"/>
                  <a:gd name="T13" fmla="*/ 432 h 533"/>
                  <a:gd name="T14" fmla="*/ 520 w 533"/>
                  <a:gd name="T15" fmla="*/ 428 h 533"/>
                  <a:gd name="T16" fmla="*/ 105 w 533"/>
                  <a:gd name="T17" fmla="*/ 1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3" h="533">
                    <a:moveTo>
                      <a:pt x="105" y="13"/>
                    </a:moveTo>
                    <a:lnTo>
                      <a:pt x="101" y="0"/>
                    </a:lnTo>
                    <a:lnTo>
                      <a:pt x="0" y="0"/>
                    </a:lnTo>
                    <a:lnTo>
                      <a:pt x="6" y="22"/>
                    </a:lnTo>
                    <a:cubicBezTo>
                      <a:pt x="65" y="270"/>
                      <a:pt x="264" y="468"/>
                      <a:pt x="511" y="528"/>
                    </a:cubicBezTo>
                    <a:lnTo>
                      <a:pt x="533" y="533"/>
                    </a:lnTo>
                    <a:lnTo>
                      <a:pt x="533" y="432"/>
                    </a:lnTo>
                    <a:lnTo>
                      <a:pt x="520" y="428"/>
                    </a:lnTo>
                    <a:cubicBezTo>
                      <a:pt x="318" y="374"/>
                      <a:pt x="159" y="215"/>
                      <a:pt x="105" y="1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" name="Freeform 668"/>
              <p:cNvSpPr>
                <a:spLocks/>
              </p:cNvSpPr>
              <p:nvPr/>
            </p:nvSpPr>
            <p:spPr bwMode="auto">
              <a:xfrm>
                <a:off x="5297489" y="2260601"/>
                <a:ext cx="406400" cy="406400"/>
              </a:xfrm>
              <a:custGeom>
                <a:avLst/>
                <a:gdLst>
                  <a:gd name="T0" fmla="*/ 428 w 533"/>
                  <a:gd name="T1" fmla="*/ 13 h 533"/>
                  <a:gd name="T2" fmla="*/ 13 w 533"/>
                  <a:gd name="T3" fmla="*/ 428 h 533"/>
                  <a:gd name="T4" fmla="*/ 0 w 533"/>
                  <a:gd name="T5" fmla="*/ 432 h 533"/>
                  <a:gd name="T6" fmla="*/ 0 w 533"/>
                  <a:gd name="T7" fmla="*/ 533 h 533"/>
                  <a:gd name="T8" fmla="*/ 22 w 533"/>
                  <a:gd name="T9" fmla="*/ 528 h 533"/>
                  <a:gd name="T10" fmla="*/ 527 w 533"/>
                  <a:gd name="T11" fmla="*/ 22 h 533"/>
                  <a:gd name="T12" fmla="*/ 533 w 533"/>
                  <a:gd name="T13" fmla="*/ 0 h 533"/>
                  <a:gd name="T14" fmla="*/ 432 w 533"/>
                  <a:gd name="T15" fmla="*/ 0 h 533"/>
                  <a:gd name="T16" fmla="*/ 428 w 533"/>
                  <a:gd name="T17" fmla="*/ 1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3" h="533">
                    <a:moveTo>
                      <a:pt x="428" y="13"/>
                    </a:moveTo>
                    <a:cubicBezTo>
                      <a:pt x="374" y="215"/>
                      <a:pt x="215" y="374"/>
                      <a:pt x="13" y="428"/>
                    </a:cubicBezTo>
                    <a:lnTo>
                      <a:pt x="0" y="432"/>
                    </a:lnTo>
                    <a:lnTo>
                      <a:pt x="0" y="533"/>
                    </a:lnTo>
                    <a:lnTo>
                      <a:pt x="22" y="528"/>
                    </a:lnTo>
                    <a:cubicBezTo>
                      <a:pt x="270" y="468"/>
                      <a:pt x="468" y="270"/>
                      <a:pt x="527" y="22"/>
                    </a:cubicBezTo>
                    <a:lnTo>
                      <a:pt x="533" y="0"/>
                    </a:lnTo>
                    <a:lnTo>
                      <a:pt x="432" y="0"/>
                    </a:lnTo>
                    <a:lnTo>
                      <a:pt x="428" y="13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3475037" y="2921675"/>
              <a:ext cx="5241925" cy="904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900" dirty="0" smtClean="0">
                  <a:solidFill>
                    <a:schemeClr val="accent1"/>
                  </a:solidFill>
                  <a:latin typeface="Raleway" panose="020B0503030101060003" pitchFamily="34" charset="0"/>
                </a:rPr>
                <a:t>BUSINESS POWER</a:t>
              </a:r>
              <a:endParaRPr lang="en-US" altLang="en-US" sz="900" dirty="0">
                <a:solidFill>
                  <a:schemeClr val="accent1"/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32225" y="3010920"/>
            <a:ext cx="2651760" cy="1843812"/>
            <a:chOff x="4770121" y="2035753"/>
            <a:chExt cx="2651760" cy="1843812"/>
          </a:xfrm>
        </p:grpSpPr>
        <p:sp>
          <p:nvSpPr>
            <p:cNvPr id="16" name="Diamond 15"/>
            <p:cNvSpPr/>
            <p:nvPr/>
          </p:nvSpPr>
          <p:spPr>
            <a:xfrm>
              <a:off x="5664001" y="2035753"/>
              <a:ext cx="864000" cy="864000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770121" y="3279401"/>
              <a:ext cx="265176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Lorem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ipsum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dolor sit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amet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,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consectetur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adipiscing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elit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.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Nunc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bibendum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eleifend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tortor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, non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porta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justo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gravida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posuere</a:t>
              </a:r>
              <a:r>
                <a:rPr lang="en-US" sz="1100" dirty="0">
                  <a:solidFill>
                    <a:schemeClr val="tx2"/>
                  </a:solidFill>
                </a:rPr>
                <a:t>.</a:t>
              </a:r>
              <a:endParaRPr lang="en-US" sz="1100" b="0" i="0" dirty="0">
                <a:solidFill>
                  <a:schemeClr val="tx2"/>
                </a:solidFill>
                <a:effectLst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70121" y="2940847"/>
              <a:ext cx="2651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YOUR TITLE HERE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19" name="Diamond 18"/>
            <p:cNvSpPr/>
            <p:nvPr/>
          </p:nvSpPr>
          <p:spPr>
            <a:xfrm>
              <a:off x="5718001" y="2089753"/>
              <a:ext cx="756000" cy="756000"/>
            </a:xfrm>
            <a:prstGeom prst="diamond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705" y="3289537"/>
            <a:ext cx="304800" cy="30480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454865" y="3010920"/>
            <a:ext cx="2651760" cy="1843812"/>
            <a:chOff x="4770121" y="2035753"/>
            <a:chExt cx="2651760" cy="1843812"/>
          </a:xfrm>
        </p:grpSpPr>
        <p:sp>
          <p:nvSpPr>
            <p:cNvPr id="22" name="Diamond 21"/>
            <p:cNvSpPr/>
            <p:nvPr/>
          </p:nvSpPr>
          <p:spPr>
            <a:xfrm>
              <a:off x="5664001" y="2035753"/>
              <a:ext cx="864000" cy="864000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70121" y="3279401"/>
              <a:ext cx="265176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Lorem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ipsum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dolor sit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amet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,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consectetur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adipiscing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elit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.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Nunc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bibendum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eleifend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tortor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, non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porta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justo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gravida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posuere</a:t>
              </a:r>
              <a:r>
                <a:rPr lang="en-US" sz="1100" dirty="0">
                  <a:solidFill>
                    <a:schemeClr val="tx2"/>
                  </a:solidFill>
                </a:rPr>
                <a:t>.</a:t>
              </a:r>
              <a:endParaRPr lang="en-US" sz="1100" b="0" i="0" dirty="0">
                <a:solidFill>
                  <a:schemeClr val="tx2"/>
                </a:solidFill>
                <a:effectLst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70121" y="2940847"/>
              <a:ext cx="2651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YOUR TITLE HERE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25" name="Diamond 24"/>
            <p:cNvSpPr/>
            <p:nvPr/>
          </p:nvSpPr>
          <p:spPr>
            <a:xfrm>
              <a:off x="5718001" y="2089753"/>
              <a:ext cx="756000" cy="756000"/>
            </a:xfrm>
            <a:prstGeom prst="diamond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209585" y="3010920"/>
            <a:ext cx="2651760" cy="1843812"/>
            <a:chOff x="4770121" y="2035753"/>
            <a:chExt cx="2651760" cy="1843812"/>
          </a:xfrm>
        </p:grpSpPr>
        <p:sp>
          <p:nvSpPr>
            <p:cNvPr id="27" name="Diamond 26"/>
            <p:cNvSpPr/>
            <p:nvPr/>
          </p:nvSpPr>
          <p:spPr>
            <a:xfrm>
              <a:off x="5664001" y="2035753"/>
              <a:ext cx="864000" cy="864000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70121" y="3279401"/>
              <a:ext cx="265176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Lorem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ipsum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dolor sit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amet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,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consectetur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adipiscing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elit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.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Nunc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bibendum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eleifend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tortor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, non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porta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justo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gravida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posuere</a:t>
              </a:r>
              <a:r>
                <a:rPr lang="en-US" sz="1100" dirty="0">
                  <a:solidFill>
                    <a:schemeClr val="tx2"/>
                  </a:solidFill>
                </a:rPr>
                <a:t>.</a:t>
              </a:r>
              <a:endParaRPr lang="en-US" sz="1100" b="0" i="0" dirty="0">
                <a:solidFill>
                  <a:schemeClr val="tx2"/>
                </a:solidFill>
                <a:effectLst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70121" y="2940847"/>
              <a:ext cx="2651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YOUR TITLE HERE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30" name="Diamond 29"/>
            <p:cNvSpPr/>
            <p:nvPr/>
          </p:nvSpPr>
          <p:spPr>
            <a:xfrm>
              <a:off x="5718001" y="2089753"/>
              <a:ext cx="756000" cy="756000"/>
            </a:xfrm>
            <a:prstGeom prst="diamond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086945" y="3010920"/>
            <a:ext cx="2651760" cy="1843812"/>
            <a:chOff x="4770121" y="2035753"/>
            <a:chExt cx="2651760" cy="1843812"/>
          </a:xfrm>
        </p:grpSpPr>
        <p:sp>
          <p:nvSpPr>
            <p:cNvPr id="32" name="Diamond 31"/>
            <p:cNvSpPr/>
            <p:nvPr/>
          </p:nvSpPr>
          <p:spPr>
            <a:xfrm>
              <a:off x="5664001" y="2035753"/>
              <a:ext cx="864000" cy="864000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770121" y="3279401"/>
              <a:ext cx="265176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Lorem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ipsum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dolor sit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amet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,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consectetur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adipiscing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elit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.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Nunc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bibendum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eleifend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tortor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, non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porta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justo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gravida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posuere</a:t>
              </a:r>
              <a:r>
                <a:rPr lang="en-US" sz="1100" dirty="0">
                  <a:solidFill>
                    <a:schemeClr val="tx2"/>
                  </a:solidFill>
                </a:rPr>
                <a:t>.</a:t>
              </a:r>
              <a:endParaRPr lang="en-US" sz="1100" b="0" i="0" dirty="0">
                <a:solidFill>
                  <a:schemeClr val="tx2"/>
                </a:solidFill>
                <a:effectLst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70121" y="2940847"/>
              <a:ext cx="2651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YOUR TITLE HERE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35" name="Diamond 34"/>
            <p:cNvSpPr/>
            <p:nvPr/>
          </p:nvSpPr>
          <p:spPr>
            <a:xfrm>
              <a:off x="5718001" y="2089753"/>
              <a:ext cx="756000" cy="756000"/>
            </a:xfrm>
            <a:prstGeom prst="diamond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45" y="3268501"/>
            <a:ext cx="304800" cy="3048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065" y="3268501"/>
            <a:ext cx="304800" cy="3048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011" y="3289537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95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05890" y="673017"/>
            <a:ext cx="5380219" cy="1003384"/>
            <a:chOff x="3405890" y="958767"/>
            <a:chExt cx="5380219" cy="1003384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405890" y="958767"/>
              <a:ext cx="5380219" cy="825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3600" dirty="0" smtClean="0">
                  <a:solidFill>
                    <a:schemeClr val="tx2"/>
                  </a:solidFill>
                  <a:latin typeface="Raleway" panose="020B0503030101060003" pitchFamily="34" charset="0"/>
                </a:rPr>
                <a:t>THE TEAM</a:t>
              </a:r>
              <a:endParaRPr lang="en-US" altLang="en-US" sz="3600" dirty="0">
                <a:solidFill>
                  <a:schemeClr val="tx2"/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351332" y="1894221"/>
              <a:ext cx="1489333" cy="679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70118" y="2033087"/>
            <a:ext cx="2651761" cy="3751489"/>
            <a:chOff x="4770118" y="1833062"/>
            <a:chExt cx="2651761" cy="3751489"/>
          </a:xfrm>
        </p:grpSpPr>
        <p:sp>
          <p:nvSpPr>
            <p:cNvPr id="7" name="Oval 6"/>
            <p:cNvSpPr/>
            <p:nvPr/>
          </p:nvSpPr>
          <p:spPr>
            <a:xfrm>
              <a:off x="5000150" y="1833062"/>
              <a:ext cx="2191700" cy="219170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51331" y="4313518"/>
              <a:ext cx="1489333" cy="679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70119" y="4984387"/>
              <a:ext cx="265176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Lorem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ipsum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dolor sit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amet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,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consectetur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adipiscing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elit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.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Nunc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bibendum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eleifend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tortor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, non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porta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justo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gravida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posuere</a:t>
              </a:r>
              <a:r>
                <a:rPr lang="en-US" sz="1100" dirty="0">
                  <a:solidFill>
                    <a:schemeClr val="tx2"/>
                  </a:solidFill>
                </a:rPr>
                <a:t>.</a:t>
              </a:r>
              <a:endParaRPr lang="en-US" sz="1100" b="0" i="0" dirty="0">
                <a:solidFill>
                  <a:schemeClr val="tx2"/>
                </a:solidFill>
                <a:effectLst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70118" y="4446933"/>
              <a:ext cx="2651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JOHN DOE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70119" y="4747488"/>
              <a:ext cx="2651759" cy="2846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smtClean="0">
                  <a:solidFill>
                    <a:schemeClr val="tx2"/>
                  </a:solidFill>
                  <a:effectLst/>
                </a:rPr>
                <a:t>GRAPHIC DESIGNER</a:t>
              </a:r>
              <a:endParaRPr lang="en-US" sz="1200" b="0" i="0" dirty="0">
                <a:solidFill>
                  <a:schemeClr val="tx2"/>
                </a:solidFill>
                <a:effectLst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12593" y="2033087"/>
            <a:ext cx="2651761" cy="3751489"/>
            <a:chOff x="4770118" y="1833062"/>
            <a:chExt cx="2651761" cy="3751489"/>
          </a:xfrm>
        </p:grpSpPr>
        <p:sp>
          <p:nvSpPr>
            <p:cNvPr id="17" name="Oval 16"/>
            <p:cNvSpPr/>
            <p:nvPr/>
          </p:nvSpPr>
          <p:spPr>
            <a:xfrm>
              <a:off x="5000150" y="1833062"/>
              <a:ext cx="2191700" cy="219170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351331" y="4313518"/>
              <a:ext cx="1489333" cy="679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70119" y="4984387"/>
              <a:ext cx="265176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Lorem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ipsum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dolor sit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amet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,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consectetur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adipiscing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elit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.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Nunc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bibendum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eleifend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tortor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, non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porta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justo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gravida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posuere</a:t>
              </a:r>
              <a:r>
                <a:rPr lang="en-US" sz="1100" dirty="0">
                  <a:solidFill>
                    <a:schemeClr val="tx2"/>
                  </a:solidFill>
                </a:rPr>
                <a:t>.</a:t>
              </a:r>
              <a:endParaRPr lang="en-US" sz="1100" b="0" i="0" dirty="0">
                <a:solidFill>
                  <a:schemeClr val="tx2"/>
                </a:solidFill>
                <a:effectLst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70118" y="4446933"/>
              <a:ext cx="2651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JOHN DOE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70119" y="4747488"/>
              <a:ext cx="2651759" cy="2846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smtClean="0">
                  <a:solidFill>
                    <a:schemeClr val="tx2"/>
                  </a:solidFill>
                  <a:effectLst/>
                </a:rPr>
                <a:t>GRAPHIC DESIGNER</a:t>
              </a:r>
              <a:endParaRPr lang="en-US" sz="1200" b="0" i="0" dirty="0">
                <a:solidFill>
                  <a:schemeClr val="tx2"/>
                </a:solidFill>
                <a:effectLst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827643" y="2033087"/>
            <a:ext cx="2651761" cy="3751489"/>
            <a:chOff x="4770118" y="1833062"/>
            <a:chExt cx="2651761" cy="3751489"/>
          </a:xfrm>
        </p:grpSpPr>
        <p:sp>
          <p:nvSpPr>
            <p:cNvPr id="23" name="Oval 22"/>
            <p:cNvSpPr/>
            <p:nvPr/>
          </p:nvSpPr>
          <p:spPr>
            <a:xfrm>
              <a:off x="5000150" y="1833062"/>
              <a:ext cx="2191700" cy="219170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351331" y="4313518"/>
              <a:ext cx="1489333" cy="679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70119" y="4984387"/>
              <a:ext cx="265176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Lorem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ipsum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dolor sit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amet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,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consectetur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adipiscing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elit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.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Nunc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bibendum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eleifend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tortor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, non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porta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justo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gravida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posuere</a:t>
              </a:r>
              <a:r>
                <a:rPr lang="en-US" sz="1100" dirty="0">
                  <a:solidFill>
                    <a:schemeClr val="tx2"/>
                  </a:solidFill>
                </a:rPr>
                <a:t>.</a:t>
              </a:r>
              <a:endParaRPr lang="en-US" sz="1100" b="0" i="0" dirty="0">
                <a:solidFill>
                  <a:schemeClr val="tx2"/>
                </a:solidFill>
                <a:effectLst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70118" y="4446933"/>
              <a:ext cx="2651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JOHN DOE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70119" y="4747488"/>
              <a:ext cx="2651759" cy="2846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smtClean="0">
                  <a:solidFill>
                    <a:schemeClr val="tx2"/>
                  </a:solidFill>
                  <a:effectLst/>
                </a:rPr>
                <a:t>GRAPHIC DESIGNER</a:t>
              </a:r>
              <a:endParaRPr lang="en-US" sz="1200" b="0" i="0" dirty="0">
                <a:solidFill>
                  <a:schemeClr val="tx2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0483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/>
          <p:cNvGrpSpPr/>
          <p:nvPr/>
        </p:nvGrpSpPr>
        <p:grpSpPr>
          <a:xfrm>
            <a:off x="3405890" y="673017"/>
            <a:ext cx="5380219" cy="1003384"/>
            <a:chOff x="3405890" y="958767"/>
            <a:chExt cx="5380219" cy="1003384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405890" y="958767"/>
              <a:ext cx="5380219" cy="825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3600" dirty="0" smtClean="0">
                  <a:solidFill>
                    <a:schemeClr val="tx2"/>
                  </a:solidFill>
                  <a:latin typeface="Raleway" panose="020B0503030101060003" pitchFamily="34" charset="0"/>
                </a:rPr>
                <a:t>THE TEAM</a:t>
              </a:r>
              <a:endParaRPr lang="en-US" altLang="en-US" sz="3600" dirty="0">
                <a:solidFill>
                  <a:schemeClr val="tx2"/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351332" y="1894221"/>
              <a:ext cx="1489333" cy="679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/>
          <p:cNvGrpSpPr/>
          <p:nvPr/>
        </p:nvGrpSpPr>
        <p:grpSpPr>
          <a:xfrm>
            <a:off x="4770118" y="2033087"/>
            <a:ext cx="2651761" cy="3751489"/>
            <a:chOff x="4770118" y="1833062"/>
            <a:chExt cx="2651761" cy="3751489"/>
          </a:xfrm>
        </p:grpSpPr>
        <p:sp>
          <p:nvSpPr>
            <p:cNvPr id="7" name="Oval 6"/>
            <p:cNvSpPr/>
            <p:nvPr/>
          </p:nvSpPr>
          <p:spPr>
            <a:xfrm>
              <a:off x="5000150" y="1833062"/>
              <a:ext cx="2191700" cy="2191700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51331" y="4313518"/>
              <a:ext cx="1489333" cy="679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70119" y="4984387"/>
              <a:ext cx="265176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Lorem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ipsum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dolor sit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amet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,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consectetur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adipiscing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elit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.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Nunc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bibendum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eleifend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tortor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, non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porta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justo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gravida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posuere</a:t>
              </a:r>
              <a:r>
                <a:rPr lang="en-US" sz="1100" dirty="0">
                  <a:solidFill>
                    <a:schemeClr val="bg1"/>
                  </a:solidFill>
                </a:rPr>
                <a:t>.</a:t>
              </a:r>
              <a:endParaRPr lang="en-US" sz="1100" b="0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70118" y="4446933"/>
              <a:ext cx="2651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JOHN DOE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70119" y="4747488"/>
              <a:ext cx="2651759" cy="2846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smtClean="0">
                  <a:solidFill>
                    <a:schemeClr val="bg1"/>
                  </a:solidFill>
                  <a:effectLst/>
                </a:rPr>
                <a:t>GRAPHIC DESIGNER</a:t>
              </a:r>
              <a:endParaRPr lang="en-US" sz="1200" b="0" i="0" dirty="0"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12593" y="2033087"/>
            <a:ext cx="2651761" cy="3751489"/>
            <a:chOff x="4770118" y="1833062"/>
            <a:chExt cx="2651761" cy="3751489"/>
          </a:xfrm>
        </p:grpSpPr>
        <p:sp>
          <p:nvSpPr>
            <p:cNvPr id="17" name="Oval 16"/>
            <p:cNvSpPr/>
            <p:nvPr/>
          </p:nvSpPr>
          <p:spPr>
            <a:xfrm>
              <a:off x="5000150" y="1833062"/>
              <a:ext cx="2191700" cy="2191700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351331" y="4313518"/>
              <a:ext cx="1489333" cy="679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70119" y="4984387"/>
              <a:ext cx="265176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Lorem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ipsum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dolor sit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amet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,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consectetur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adipiscing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elit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.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Nunc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bibendum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eleifend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tortor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, non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porta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justo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gravida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posuere</a:t>
              </a:r>
              <a:r>
                <a:rPr lang="en-US" sz="1100" dirty="0">
                  <a:solidFill>
                    <a:schemeClr val="bg1"/>
                  </a:solidFill>
                </a:rPr>
                <a:t>.</a:t>
              </a:r>
              <a:endParaRPr lang="en-US" sz="1100" b="0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70118" y="4446933"/>
              <a:ext cx="2651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JOHN DOE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70119" y="4747488"/>
              <a:ext cx="2651759" cy="2846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smtClean="0">
                  <a:solidFill>
                    <a:schemeClr val="bg1"/>
                  </a:solidFill>
                  <a:effectLst/>
                </a:rPr>
                <a:t>GRAPHIC DESIGNER</a:t>
              </a:r>
              <a:endParaRPr lang="en-US" sz="1200" b="0" i="0" dirty="0"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827643" y="2033087"/>
            <a:ext cx="2651761" cy="3751489"/>
            <a:chOff x="4770118" y="1833062"/>
            <a:chExt cx="2651761" cy="3751489"/>
          </a:xfrm>
        </p:grpSpPr>
        <p:sp>
          <p:nvSpPr>
            <p:cNvPr id="23" name="Oval 22"/>
            <p:cNvSpPr/>
            <p:nvPr/>
          </p:nvSpPr>
          <p:spPr>
            <a:xfrm>
              <a:off x="5000150" y="1833062"/>
              <a:ext cx="2191700" cy="2191700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351331" y="4313518"/>
              <a:ext cx="1489333" cy="679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70119" y="4984387"/>
              <a:ext cx="265176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Lorem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ipsum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dolor sit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amet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,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consectetur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adipiscing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elit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.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Nunc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bibendum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eleifend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tortor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, non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porta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justo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gravida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posuere</a:t>
              </a:r>
              <a:r>
                <a:rPr lang="en-US" sz="1100" dirty="0">
                  <a:solidFill>
                    <a:schemeClr val="bg1"/>
                  </a:solidFill>
                </a:rPr>
                <a:t>.</a:t>
              </a:r>
              <a:endParaRPr lang="en-US" sz="1100" b="0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70118" y="4446933"/>
              <a:ext cx="2651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JOHN DOE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70119" y="4747488"/>
              <a:ext cx="2651759" cy="2846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 smtClean="0">
                  <a:solidFill>
                    <a:schemeClr val="bg1"/>
                  </a:solidFill>
                  <a:effectLst/>
                </a:rPr>
                <a:t>GRAPHIC DESIGNER</a:t>
              </a:r>
              <a:endParaRPr lang="en-US" sz="1200" b="0" i="0" dirty="0">
                <a:solidFill>
                  <a:schemeClr val="bg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5520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Rectangle 118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5297048" y="5333999"/>
            <a:ext cx="1597904" cy="862865"/>
            <a:chOff x="3475037" y="2013685"/>
            <a:chExt cx="5241925" cy="2830630"/>
          </a:xfrm>
        </p:grpSpPr>
        <p:grpSp>
          <p:nvGrpSpPr>
            <p:cNvPr id="836" name="Group 835"/>
            <p:cNvGrpSpPr/>
            <p:nvPr/>
          </p:nvGrpSpPr>
          <p:grpSpPr>
            <a:xfrm>
              <a:off x="4680685" y="2013685"/>
              <a:ext cx="2830630" cy="2830630"/>
              <a:chOff x="4681539" y="1644651"/>
              <a:chExt cx="1022350" cy="1022350"/>
            </a:xfrm>
          </p:grpSpPr>
          <p:sp>
            <p:nvSpPr>
              <p:cNvPr id="837" name="Freeform 665"/>
              <p:cNvSpPr>
                <a:spLocks/>
              </p:cNvSpPr>
              <p:nvPr/>
            </p:nvSpPr>
            <p:spPr bwMode="auto">
              <a:xfrm>
                <a:off x="4681539" y="1644651"/>
                <a:ext cx="404813" cy="406400"/>
              </a:xfrm>
              <a:custGeom>
                <a:avLst/>
                <a:gdLst>
                  <a:gd name="T0" fmla="*/ 6 w 533"/>
                  <a:gd name="T1" fmla="*/ 511 h 534"/>
                  <a:gd name="T2" fmla="*/ 0 w 533"/>
                  <a:gd name="T3" fmla="*/ 534 h 534"/>
                  <a:gd name="T4" fmla="*/ 101 w 533"/>
                  <a:gd name="T5" fmla="*/ 534 h 534"/>
                  <a:gd name="T6" fmla="*/ 105 w 533"/>
                  <a:gd name="T7" fmla="*/ 520 h 534"/>
                  <a:gd name="T8" fmla="*/ 520 w 533"/>
                  <a:gd name="T9" fmla="*/ 105 h 534"/>
                  <a:gd name="T10" fmla="*/ 533 w 533"/>
                  <a:gd name="T11" fmla="*/ 102 h 534"/>
                  <a:gd name="T12" fmla="*/ 533 w 533"/>
                  <a:gd name="T13" fmla="*/ 0 h 534"/>
                  <a:gd name="T14" fmla="*/ 511 w 533"/>
                  <a:gd name="T15" fmla="*/ 6 h 534"/>
                  <a:gd name="T16" fmla="*/ 6 w 533"/>
                  <a:gd name="T17" fmla="*/ 511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3" h="534">
                    <a:moveTo>
                      <a:pt x="6" y="511"/>
                    </a:moveTo>
                    <a:lnTo>
                      <a:pt x="0" y="534"/>
                    </a:lnTo>
                    <a:lnTo>
                      <a:pt x="101" y="534"/>
                    </a:lnTo>
                    <a:lnTo>
                      <a:pt x="105" y="520"/>
                    </a:lnTo>
                    <a:cubicBezTo>
                      <a:pt x="159" y="318"/>
                      <a:pt x="318" y="159"/>
                      <a:pt x="520" y="105"/>
                    </a:cubicBezTo>
                    <a:lnTo>
                      <a:pt x="533" y="102"/>
                    </a:lnTo>
                    <a:lnTo>
                      <a:pt x="533" y="0"/>
                    </a:lnTo>
                    <a:lnTo>
                      <a:pt x="511" y="6"/>
                    </a:lnTo>
                    <a:cubicBezTo>
                      <a:pt x="264" y="65"/>
                      <a:pt x="65" y="264"/>
                      <a:pt x="6" y="51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8" name="Freeform 666"/>
              <p:cNvSpPr>
                <a:spLocks/>
              </p:cNvSpPr>
              <p:nvPr/>
            </p:nvSpPr>
            <p:spPr bwMode="auto">
              <a:xfrm>
                <a:off x="5297489" y="1644651"/>
                <a:ext cx="406400" cy="406400"/>
              </a:xfrm>
              <a:custGeom>
                <a:avLst/>
                <a:gdLst>
                  <a:gd name="T0" fmla="*/ 428 w 533"/>
                  <a:gd name="T1" fmla="*/ 520 h 534"/>
                  <a:gd name="T2" fmla="*/ 432 w 533"/>
                  <a:gd name="T3" fmla="*/ 534 h 534"/>
                  <a:gd name="T4" fmla="*/ 533 w 533"/>
                  <a:gd name="T5" fmla="*/ 534 h 534"/>
                  <a:gd name="T6" fmla="*/ 527 w 533"/>
                  <a:gd name="T7" fmla="*/ 511 h 534"/>
                  <a:gd name="T8" fmla="*/ 22 w 533"/>
                  <a:gd name="T9" fmla="*/ 6 h 534"/>
                  <a:gd name="T10" fmla="*/ 0 w 533"/>
                  <a:gd name="T11" fmla="*/ 0 h 534"/>
                  <a:gd name="T12" fmla="*/ 0 w 533"/>
                  <a:gd name="T13" fmla="*/ 102 h 534"/>
                  <a:gd name="T14" fmla="*/ 13 w 533"/>
                  <a:gd name="T15" fmla="*/ 105 h 534"/>
                  <a:gd name="T16" fmla="*/ 428 w 533"/>
                  <a:gd name="T17" fmla="*/ 52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3" h="534">
                    <a:moveTo>
                      <a:pt x="428" y="520"/>
                    </a:moveTo>
                    <a:lnTo>
                      <a:pt x="432" y="534"/>
                    </a:lnTo>
                    <a:lnTo>
                      <a:pt x="533" y="534"/>
                    </a:lnTo>
                    <a:lnTo>
                      <a:pt x="527" y="511"/>
                    </a:lnTo>
                    <a:cubicBezTo>
                      <a:pt x="468" y="264"/>
                      <a:pt x="270" y="65"/>
                      <a:pt x="22" y="6"/>
                    </a:cubicBezTo>
                    <a:lnTo>
                      <a:pt x="0" y="0"/>
                    </a:lnTo>
                    <a:lnTo>
                      <a:pt x="0" y="102"/>
                    </a:lnTo>
                    <a:lnTo>
                      <a:pt x="13" y="105"/>
                    </a:lnTo>
                    <a:cubicBezTo>
                      <a:pt x="215" y="159"/>
                      <a:pt x="374" y="318"/>
                      <a:pt x="428" y="52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9" name="Freeform 667"/>
              <p:cNvSpPr>
                <a:spLocks/>
              </p:cNvSpPr>
              <p:nvPr/>
            </p:nvSpPr>
            <p:spPr bwMode="auto">
              <a:xfrm>
                <a:off x="4681539" y="2260601"/>
                <a:ext cx="404813" cy="406400"/>
              </a:xfrm>
              <a:custGeom>
                <a:avLst/>
                <a:gdLst>
                  <a:gd name="T0" fmla="*/ 105 w 533"/>
                  <a:gd name="T1" fmla="*/ 13 h 533"/>
                  <a:gd name="T2" fmla="*/ 101 w 533"/>
                  <a:gd name="T3" fmla="*/ 0 h 533"/>
                  <a:gd name="T4" fmla="*/ 0 w 533"/>
                  <a:gd name="T5" fmla="*/ 0 h 533"/>
                  <a:gd name="T6" fmla="*/ 6 w 533"/>
                  <a:gd name="T7" fmla="*/ 22 h 533"/>
                  <a:gd name="T8" fmla="*/ 511 w 533"/>
                  <a:gd name="T9" fmla="*/ 528 h 533"/>
                  <a:gd name="T10" fmla="*/ 533 w 533"/>
                  <a:gd name="T11" fmla="*/ 533 h 533"/>
                  <a:gd name="T12" fmla="*/ 533 w 533"/>
                  <a:gd name="T13" fmla="*/ 432 h 533"/>
                  <a:gd name="T14" fmla="*/ 520 w 533"/>
                  <a:gd name="T15" fmla="*/ 428 h 533"/>
                  <a:gd name="T16" fmla="*/ 105 w 533"/>
                  <a:gd name="T17" fmla="*/ 1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3" h="533">
                    <a:moveTo>
                      <a:pt x="105" y="13"/>
                    </a:moveTo>
                    <a:lnTo>
                      <a:pt x="101" y="0"/>
                    </a:lnTo>
                    <a:lnTo>
                      <a:pt x="0" y="0"/>
                    </a:lnTo>
                    <a:lnTo>
                      <a:pt x="6" y="22"/>
                    </a:lnTo>
                    <a:cubicBezTo>
                      <a:pt x="65" y="270"/>
                      <a:pt x="264" y="468"/>
                      <a:pt x="511" y="528"/>
                    </a:cubicBezTo>
                    <a:lnTo>
                      <a:pt x="533" y="533"/>
                    </a:lnTo>
                    <a:lnTo>
                      <a:pt x="533" y="432"/>
                    </a:lnTo>
                    <a:lnTo>
                      <a:pt x="520" y="428"/>
                    </a:lnTo>
                    <a:cubicBezTo>
                      <a:pt x="318" y="374"/>
                      <a:pt x="159" y="215"/>
                      <a:pt x="105" y="1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0" name="Freeform 668"/>
              <p:cNvSpPr>
                <a:spLocks/>
              </p:cNvSpPr>
              <p:nvPr/>
            </p:nvSpPr>
            <p:spPr bwMode="auto">
              <a:xfrm>
                <a:off x="5297489" y="2260601"/>
                <a:ext cx="406400" cy="406400"/>
              </a:xfrm>
              <a:custGeom>
                <a:avLst/>
                <a:gdLst>
                  <a:gd name="T0" fmla="*/ 428 w 533"/>
                  <a:gd name="T1" fmla="*/ 13 h 533"/>
                  <a:gd name="T2" fmla="*/ 13 w 533"/>
                  <a:gd name="T3" fmla="*/ 428 h 533"/>
                  <a:gd name="T4" fmla="*/ 0 w 533"/>
                  <a:gd name="T5" fmla="*/ 432 h 533"/>
                  <a:gd name="T6" fmla="*/ 0 w 533"/>
                  <a:gd name="T7" fmla="*/ 533 h 533"/>
                  <a:gd name="T8" fmla="*/ 22 w 533"/>
                  <a:gd name="T9" fmla="*/ 528 h 533"/>
                  <a:gd name="T10" fmla="*/ 527 w 533"/>
                  <a:gd name="T11" fmla="*/ 22 h 533"/>
                  <a:gd name="T12" fmla="*/ 533 w 533"/>
                  <a:gd name="T13" fmla="*/ 0 h 533"/>
                  <a:gd name="T14" fmla="*/ 432 w 533"/>
                  <a:gd name="T15" fmla="*/ 0 h 533"/>
                  <a:gd name="T16" fmla="*/ 428 w 533"/>
                  <a:gd name="T17" fmla="*/ 1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3" h="533">
                    <a:moveTo>
                      <a:pt x="428" y="13"/>
                    </a:moveTo>
                    <a:cubicBezTo>
                      <a:pt x="374" y="215"/>
                      <a:pt x="215" y="374"/>
                      <a:pt x="13" y="428"/>
                    </a:cubicBezTo>
                    <a:lnTo>
                      <a:pt x="0" y="432"/>
                    </a:lnTo>
                    <a:lnTo>
                      <a:pt x="0" y="533"/>
                    </a:lnTo>
                    <a:lnTo>
                      <a:pt x="22" y="528"/>
                    </a:lnTo>
                    <a:cubicBezTo>
                      <a:pt x="270" y="468"/>
                      <a:pt x="468" y="270"/>
                      <a:pt x="527" y="22"/>
                    </a:cubicBezTo>
                    <a:lnTo>
                      <a:pt x="533" y="0"/>
                    </a:lnTo>
                    <a:lnTo>
                      <a:pt x="432" y="0"/>
                    </a:lnTo>
                    <a:lnTo>
                      <a:pt x="428" y="13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3475037" y="2921675"/>
              <a:ext cx="5241925" cy="904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900" dirty="0" smtClean="0">
                  <a:solidFill>
                    <a:schemeClr val="bg1"/>
                  </a:solidFill>
                  <a:latin typeface="Raleway" panose="020B0503030101060003" pitchFamily="34" charset="0"/>
                </a:rPr>
                <a:t>BUSINESS POWER</a:t>
              </a:r>
              <a:endParaRPr lang="en-US" altLang="en-US" sz="9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62187" y="621375"/>
            <a:ext cx="7667625" cy="1003384"/>
            <a:chOff x="2286000" y="958767"/>
            <a:chExt cx="7667625" cy="1003384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286000" y="958767"/>
              <a:ext cx="7667625" cy="825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3600" dirty="0" smtClean="0">
                  <a:solidFill>
                    <a:schemeClr val="bg1"/>
                  </a:solidFill>
                  <a:latin typeface="Raleway" panose="020B0503030101060003" pitchFamily="34" charset="0"/>
                </a:rPr>
                <a:t>MEET THE TEAM</a:t>
              </a:r>
              <a:endParaRPr lang="en-US" altLang="en-US" sz="36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51332" y="1894221"/>
              <a:ext cx="1489333" cy="679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</p:grpSp>
      <p:sp>
        <p:nvSpPr>
          <p:cNvPr id="38" name="Oval 37"/>
          <p:cNvSpPr/>
          <p:nvPr/>
        </p:nvSpPr>
        <p:spPr>
          <a:xfrm>
            <a:off x="1018700" y="1965620"/>
            <a:ext cx="3265254" cy="326525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>
              <a:solidFill>
                <a:schemeClr val="bg1"/>
              </a:solidFill>
            </a:endParaRPr>
          </a:p>
        </p:txBody>
      </p:sp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4554098" y="2068745"/>
            <a:ext cx="6647302" cy="186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1100" dirty="0" err="1">
                <a:solidFill>
                  <a:schemeClr val="bg1"/>
                </a:solidFill>
              </a:rPr>
              <a:t>Lorem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ipsum</a:t>
            </a:r>
            <a:r>
              <a:rPr lang="en-US" sz="1100" dirty="0">
                <a:solidFill>
                  <a:schemeClr val="bg1"/>
                </a:solidFill>
              </a:rPr>
              <a:t> dolor sit </a:t>
            </a:r>
            <a:r>
              <a:rPr lang="en-US" sz="1100" dirty="0" err="1">
                <a:solidFill>
                  <a:schemeClr val="bg1"/>
                </a:solidFill>
              </a:rPr>
              <a:t>amet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  <a:r>
              <a:rPr lang="en-US" sz="1100" dirty="0" err="1">
                <a:solidFill>
                  <a:schemeClr val="bg1"/>
                </a:solidFill>
              </a:rPr>
              <a:t>consectetur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adipiscing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elit</a:t>
            </a:r>
            <a:r>
              <a:rPr lang="en-US" sz="1100" dirty="0">
                <a:solidFill>
                  <a:schemeClr val="bg1"/>
                </a:solidFill>
              </a:rPr>
              <a:t>. </a:t>
            </a:r>
            <a:r>
              <a:rPr lang="en-US" sz="1100" dirty="0" err="1">
                <a:solidFill>
                  <a:schemeClr val="bg1"/>
                </a:solidFill>
              </a:rPr>
              <a:t>Nunc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bibendum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eleifend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tortor</a:t>
            </a:r>
            <a:r>
              <a:rPr lang="en-US" sz="1100" dirty="0">
                <a:solidFill>
                  <a:schemeClr val="bg1"/>
                </a:solidFill>
              </a:rPr>
              <a:t>, non </a:t>
            </a:r>
            <a:r>
              <a:rPr lang="en-US" sz="1100" dirty="0" err="1">
                <a:solidFill>
                  <a:schemeClr val="bg1"/>
                </a:solidFill>
              </a:rPr>
              <a:t>porta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justo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gravida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posuere</a:t>
            </a:r>
            <a:r>
              <a:rPr lang="en-US" sz="1100" dirty="0">
                <a:solidFill>
                  <a:schemeClr val="bg1"/>
                </a:solidFill>
              </a:rPr>
              <a:t>. Cum </a:t>
            </a:r>
            <a:r>
              <a:rPr lang="en-US" sz="1100" dirty="0" err="1">
                <a:solidFill>
                  <a:schemeClr val="bg1"/>
                </a:solidFill>
              </a:rPr>
              <a:t>sociis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natoque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penatibus</a:t>
            </a:r>
            <a:r>
              <a:rPr lang="en-US" sz="1100" dirty="0">
                <a:solidFill>
                  <a:schemeClr val="bg1"/>
                </a:solidFill>
              </a:rPr>
              <a:t> et </a:t>
            </a:r>
            <a:r>
              <a:rPr lang="en-US" sz="1100" dirty="0" err="1">
                <a:solidFill>
                  <a:schemeClr val="bg1"/>
                </a:solidFill>
              </a:rPr>
              <a:t>magnis</a:t>
            </a:r>
            <a:r>
              <a:rPr lang="en-US" sz="1100" dirty="0">
                <a:solidFill>
                  <a:schemeClr val="bg1"/>
                </a:solidFill>
              </a:rPr>
              <a:t> dis parturient </a:t>
            </a:r>
            <a:r>
              <a:rPr lang="en-US" sz="1100" dirty="0" err="1">
                <a:solidFill>
                  <a:schemeClr val="bg1"/>
                </a:solidFill>
              </a:rPr>
              <a:t>montes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  <a:r>
              <a:rPr lang="en-US" sz="1100" dirty="0" err="1">
                <a:solidFill>
                  <a:schemeClr val="bg1"/>
                </a:solidFill>
              </a:rPr>
              <a:t>nascetur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ridiculus</a:t>
            </a:r>
            <a:r>
              <a:rPr lang="en-US" sz="1100" dirty="0">
                <a:solidFill>
                  <a:schemeClr val="bg1"/>
                </a:solidFill>
              </a:rPr>
              <a:t> mus. Nam </a:t>
            </a:r>
            <a:r>
              <a:rPr lang="en-US" sz="1100" dirty="0" err="1">
                <a:solidFill>
                  <a:schemeClr val="bg1"/>
                </a:solidFill>
              </a:rPr>
              <a:t>nec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lorem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eu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elit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pulvinar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rutrum</a:t>
            </a:r>
            <a:r>
              <a:rPr lang="en-US" sz="1100" dirty="0">
                <a:solidFill>
                  <a:schemeClr val="bg1"/>
                </a:solidFill>
              </a:rPr>
              <a:t>. </a:t>
            </a:r>
            <a:r>
              <a:rPr lang="en-US" sz="1100" dirty="0" err="1">
                <a:solidFill>
                  <a:schemeClr val="bg1"/>
                </a:solidFill>
              </a:rPr>
              <a:t>Quisque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quis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velit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lacinia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ipsum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rhoncus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pulvinar</a:t>
            </a:r>
            <a:r>
              <a:rPr lang="en-US" sz="1100" dirty="0">
                <a:solidFill>
                  <a:schemeClr val="bg1"/>
                </a:solidFill>
              </a:rPr>
              <a:t> ac </a:t>
            </a:r>
            <a:r>
              <a:rPr lang="en-US" sz="1100" dirty="0" err="1">
                <a:solidFill>
                  <a:schemeClr val="bg1"/>
                </a:solidFill>
              </a:rPr>
              <a:t>quis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leo</a:t>
            </a:r>
            <a:r>
              <a:rPr lang="en-US" sz="1100" dirty="0">
                <a:solidFill>
                  <a:schemeClr val="bg1"/>
                </a:solidFill>
              </a:rPr>
              <a:t>. </a:t>
            </a:r>
            <a:r>
              <a:rPr lang="en-US" sz="1100" dirty="0" err="1">
                <a:solidFill>
                  <a:schemeClr val="bg1"/>
                </a:solidFill>
              </a:rPr>
              <a:t>Ut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congue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eget</a:t>
            </a:r>
            <a:r>
              <a:rPr lang="en-US" sz="1100" dirty="0">
                <a:solidFill>
                  <a:schemeClr val="bg1"/>
                </a:solidFill>
              </a:rPr>
              <a:t> ante </a:t>
            </a:r>
            <a:r>
              <a:rPr lang="en-US" sz="1100" dirty="0" err="1">
                <a:solidFill>
                  <a:schemeClr val="bg1"/>
                </a:solidFill>
              </a:rPr>
              <a:t>sed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hendrerit</a:t>
            </a:r>
            <a:r>
              <a:rPr lang="en-US" sz="1100" dirty="0">
                <a:solidFill>
                  <a:schemeClr val="bg1"/>
                </a:solidFill>
              </a:rPr>
              <a:t>. Maecenas ligula </a:t>
            </a:r>
            <a:r>
              <a:rPr lang="en-US" sz="1100" dirty="0" err="1">
                <a:solidFill>
                  <a:schemeClr val="bg1"/>
                </a:solidFill>
              </a:rPr>
              <a:t>tellus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  <a:r>
              <a:rPr lang="en-US" sz="1100" dirty="0" err="1">
                <a:solidFill>
                  <a:schemeClr val="bg1"/>
                </a:solidFill>
              </a:rPr>
              <a:t>dignissim</a:t>
            </a:r>
            <a:r>
              <a:rPr lang="en-US" sz="1100" dirty="0">
                <a:solidFill>
                  <a:schemeClr val="bg1"/>
                </a:solidFill>
              </a:rPr>
              <a:t> sit </a:t>
            </a:r>
            <a:r>
              <a:rPr lang="en-US" sz="1100" dirty="0" err="1">
                <a:solidFill>
                  <a:schemeClr val="bg1"/>
                </a:solidFill>
              </a:rPr>
              <a:t>amet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interdum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nec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  <a:r>
              <a:rPr lang="en-US" sz="1100" dirty="0" err="1">
                <a:solidFill>
                  <a:schemeClr val="bg1"/>
                </a:solidFill>
              </a:rPr>
              <a:t>malesuada</a:t>
            </a:r>
            <a:r>
              <a:rPr lang="en-US" sz="1100" dirty="0">
                <a:solidFill>
                  <a:schemeClr val="bg1"/>
                </a:solidFill>
              </a:rPr>
              <a:t> at ante. </a:t>
            </a:r>
            <a:r>
              <a:rPr lang="en-US" sz="1100" dirty="0" err="1">
                <a:solidFill>
                  <a:schemeClr val="bg1"/>
                </a:solidFill>
              </a:rPr>
              <a:t>Ut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dignissim</a:t>
            </a:r>
            <a:r>
              <a:rPr lang="en-US" sz="1100" dirty="0">
                <a:solidFill>
                  <a:schemeClr val="bg1"/>
                </a:solidFill>
              </a:rPr>
              <a:t> in </a:t>
            </a:r>
            <a:r>
              <a:rPr lang="en-US" sz="1100" dirty="0" err="1">
                <a:solidFill>
                  <a:schemeClr val="bg1"/>
                </a:solidFill>
              </a:rPr>
              <a:t>odio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eget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pulvinar</a:t>
            </a:r>
            <a:r>
              <a:rPr lang="en-US" sz="1100" dirty="0">
                <a:solidFill>
                  <a:schemeClr val="bg1"/>
                </a:solidFill>
              </a:rPr>
              <a:t>. </a:t>
            </a:r>
            <a:r>
              <a:rPr lang="en-US" sz="1100" dirty="0" err="1">
                <a:solidFill>
                  <a:schemeClr val="bg1"/>
                </a:solidFill>
              </a:rPr>
              <a:t>Fusce</a:t>
            </a:r>
            <a:r>
              <a:rPr lang="en-US" sz="1100" dirty="0">
                <a:solidFill>
                  <a:schemeClr val="bg1"/>
                </a:solidFill>
              </a:rPr>
              <a:t> id magna </a:t>
            </a:r>
            <a:r>
              <a:rPr lang="en-US" sz="1100" dirty="0" err="1">
                <a:solidFill>
                  <a:schemeClr val="bg1"/>
                </a:solidFill>
              </a:rPr>
              <a:t>quis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leo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blandit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vehicula</a:t>
            </a:r>
            <a:r>
              <a:rPr lang="en-US" sz="1100" dirty="0">
                <a:solidFill>
                  <a:schemeClr val="bg1"/>
                </a:solidFill>
              </a:rPr>
              <a:t>. Maecenas ligula </a:t>
            </a:r>
            <a:r>
              <a:rPr lang="en-US" sz="1100" dirty="0" err="1">
                <a:solidFill>
                  <a:schemeClr val="bg1"/>
                </a:solidFill>
              </a:rPr>
              <a:t>tellus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  <a:r>
              <a:rPr lang="en-US" sz="1100" dirty="0" err="1">
                <a:solidFill>
                  <a:schemeClr val="bg1"/>
                </a:solidFill>
              </a:rPr>
              <a:t>dignissim</a:t>
            </a:r>
            <a:r>
              <a:rPr lang="en-US" sz="1100" dirty="0">
                <a:solidFill>
                  <a:schemeClr val="bg1"/>
                </a:solidFill>
              </a:rPr>
              <a:t> sit </a:t>
            </a:r>
            <a:r>
              <a:rPr lang="en-US" sz="1100" dirty="0" err="1">
                <a:solidFill>
                  <a:schemeClr val="bg1"/>
                </a:solidFill>
              </a:rPr>
              <a:t>amet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interdum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nec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  <a:r>
              <a:rPr lang="en-US" sz="1100" dirty="0" err="1">
                <a:solidFill>
                  <a:schemeClr val="bg1"/>
                </a:solidFill>
              </a:rPr>
              <a:t>malesuada</a:t>
            </a:r>
            <a:r>
              <a:rPr lang="en-US" sz="1100" dirty="0">
                <a:solidFill>
                  <a:schemeClr val="bg1"/>
                </a:solidFill>
              </a:rPr>
              <a:t> at ante. </a:t>
            </a:r>
            <a:r>
              <a:rPr lang="en-US" sz="1100" dirty="0" err="1">
                <a:solidFill>
                  <a:schemeClr val="bg1"/>
                </a:solidFill>
              </a:rPr>
              <a:t>Ut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dignissim</a:t>
            </a:r>
            <a:r>
              <a:rPr lang="en-US" sz="1100" dirty="0">
                <a:solidFill>
                  <a:schemeClr val="bg1"/>
                </a:solidFill>
              </a:rPr>
              <a:t> in </a:t>
            </a:r>
            <a:r>
              <a:rPr lang="en-US" sz="1100" dirty="0" err="1">
                <a:solidFill>
                  <a:schemeClr val="bg1"/>
                </a:solidFill>
              </a:rPr>
              <a:t>odio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eget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pulvinar</a:t>
            </a:r>
            <a:r>
              <a:rPr lang="en-US" sz="1100" dirty="0">
                <a:solidFill>
                  <a:schemeClr val="bg1"/>
                </a:solidFill>
              </a:rPr>
              <a:t>. </a:t>
            </a:r>
            <a:r>
              <a:rPr lang="en-US" sz="1100" dirty="0" err="1">
                <a:solidFill>
                  <a:schemeClr val="bg1"/>
                </a:solidFill>
              </a:rPr>
              <a:t>Fusce</a:t>
            </a:r>
            <a:r>
              <a:rPr lang="en-US" sz="1100" dirty="0">
                <a:solidFill>
                  <a:schemeClr val="bg1"/>
                </a:solidFill>
              </a:rPr>
              <a:t> id magna </a:t>
            </a:r>
            <a:r>
              <a:rPr lang="en-US" sz="1100" dirty="0" err="1">
                <a:solidFill>
                  <a:schemeClr val="bg1"/>
                </a:solidFill>
              </a:rPr>
              <a:t>quis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leo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blandit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vehicula</a:t>
            </a:r>
            <a:r>
              <a:rPr lang="en-US" sz="1100" dirty="0">
                <a:solidFill>
                  <a:schemeClr val="bg1"/>
                </a:solidFill>
              </a:rPr>
              <a:t>. Maecenas ligula </a:t>
            </a:r>
            <a:r>
              <a:rPr lang="en-US" sz="1100" dirty="0" err="1">
                <a:solidFill>
                  <a:schemeClr val="bg1"/>
                </a:solidFill>
              </a:rPr>
              <a:t>tellus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  <a:r>
              <a:rPr lang="en-US" sz="1100" dirty="0" err="1">
                <a:solidFill>
                  <a:schemeClr val="bg1"/>
                </a:solidFill>
              </a:rPr>
              <a:t>dignissim</a:t>
            </a:r>
            <a:r>
              <a:rPr lang="en-US" sz="1100" dirty="0">
                <a:solidFill>
                  <a:schemeClr val="bg1"/>
                </a:solidFill>
              </a:rPr>
              <a:t> sit </a:t>
            </a:r>
            <a:r>
              <a:rPr lang="en-US" sz="1100" dirty="0" err="1">
                <a:solidFill>
                  <a:schemeClr val="bg1"/>
                </a:solidFill>
              </a:rPr>
              <a:t>amet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interdum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nec</a:t>
            </a:r>
            <a:r>
              <a:rPr lang="en-US" sz="11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Oval 2"/>
          <p:cNvSpPr/>
          <p:nvPr/>
        </p:nvSpPr>
        <p:spPr>
          <a:xfrm>
            <a:off x="4668098" y="4215272"/>
            <a:ext cx="648000" cy="64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/>
          <p:cNvSpPr/>
          <p:nvPr/>
        </p:nvSpPr>
        <p:spPr>
          <a:xfrm>
            <a:off x="5555481" y="4215272"/>
            <a:ext cx="648000" cy="64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/>
          <p:cNvSpPr/>
          <p:nvPr/>
        </p:nvSpPr>
        <p:spPr>
          <a:xfrm>
            <a:off x="6442864" y="4215272"/>
            <a:ext cx="648000" cy="64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/>
          <p:cNvSpPr/>
          <p:nvPr/>
        </p:nvSpPr>
        <p:spPr>
          <a:xfrm>
            <a:off x="7330247" y="4215272"/>
            <a:ext cx="648000" cy="64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/>
          <p:cNvSpPr/>
          <p:nvPr/>
        </p:nvSpPr>
        <p:spPr>
          <a:xfrm>
            <a:off x="8217630" y="4221141"/>
            <a:ext cx="648000" cy="64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Freeform 30166"/>
          <p:cNvSpPr>
            <a:spLocks/>
          </p:cNvSpPr>
          <p:nvPr/>
        </p:nvSpPr>
        <p:spPr bwMode="auto">
          <a:xfrm>
            <a:off x="4891260" y="4363782"/>
            <a:ext cx="182349" cy="392161"/>
          </a:xfrm>
          <a:custGeom>
            <a:avLst/>
            <a:gdLst>
              <a:gd name="T0" fmla="*/ 341 w 516"/>
              <a:gd name="T1" fmla="*/ 332 h 1106"/>
              <a:gd name="T2" fmla="*/ 341 w 516"/>
              <a:gd name="T3" fmla="*/ 244 h 1106"/>
              <a:gd name="T4" fmla="*/ 389 w 516"/>
              <a:gd name="T5" fmla="*/ 190 h 1106"/>
              <a:gd name="T6" fmla="*/ 514 w 516"/>
              <a:gd name="T7" fmla="*/ 190 h 1106"/>
              <a:gd name="T8" fmla="*/ 514 w 516"/>
              <a:gd name="T9" fmla="*/ 1 h 1106"/>
              <a:gd name="T10" fmla="*/ 343 w 516"/>
              <a:gd name="T11" fmla="*/ 0 h 1106"/>
              <a:gd name="T12" fmla="*/ 110 w 516"/>
              <a:gd name="T13" fmla="*/ 232 h 1106"/>
              <a:gd name="T14" fmla="*/ 110 w 516"/>
              <a:gd name="T15" fmla="*/ 332 h 1106"/>
              <a:gd name="T16" fmla="*/ 0 w 516"/>
              <a:gd name="T17" fmla="*/ 332 h 1106"/>
              <a:gd name="T18" fmla="*/ 0 w 516"/>
              <a:gd name="T19" fmla="*/ 466 h 1106"/>
              <a:gd name="T20" fmla="*/ 0 w 516"/>
              <a:gd name="T21" fmla="*/ 553 h 1106"/>
              <a:gd name="T22" fmla="*/ 111 w 516"/>
              <a:gd name="T23" fmla="*/ 553 h 1106"/>
              <a:gd name="T24" fmla="*/ 111 w 516"/>
              <a:gd name="T25" fmla="*/ 1106 h 1106"/>
              <a:gd name="T26" fmla="*/ 332 w 516"/>
              <a:gd name="T27" fmla="*/ 1106 h 1106"/>
              <a:gd name="T28" fmla="*/ 332 w 516"/>
              <a:gd name="T29" fmla="*/ 553 h 1106"/>
              <a:gd name="T30" fmla="*/ 496 w 516"/>
              <a:gd name="T31" fmla="*/ 553 h 1106"/>
              <a:gd name="T32" fmla="*/ 504 w 516"/>
              <a:gd name="T33" fmla="*/ 466 h 1106"/>
              <a:gd name="T34" fmla="*/ 516 w 516"/>
              <a:gd name="T35" fmla="*/ 332 h 1106"/>
              <a:gd name="T36" fmla="*/ 341 w 516"/>
              <a:gd name="T37" fmla="*/ 332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16" h="1106">
                <a:moveTo>
                  <a:pt x="341" y="332"/>
                </a:moveTo>
                <a:lnTo>
                  <a:pt x="341" y="244"/>
                </a:lnTo>
                <a:cubicBezTo>
                  <a:pt x="341" y="200"/>
                  <a:pt x="369" y="190"/>
                  <a:pt x="389" y="190"/>
                </a:cubicBezTo>
                <a:lnTo>
                  <a:pt x="514" y="190"/>
                </a:lnTo>
                <a:lnTo>
                  <a:pt x="514" y="1"/>
                </a:lnTo>
                <a:lnTo>
                  <a:pt x="343" y="0"/>
                </a:lnTo>
                <a:cubicBezTo>
                  <a:pt x="153" y="0"/>
                  <a:pt x="110" y="142"/>
                  <a:pt x="110" y="232"/>
                </a:cubicBezTo>
                <a:lnTo>
                  <a:pt x="110" y="332"/>
                </a:lnTo>
                <a:lnTo>
                  <a:pt x="0" y="332"/>
                </a:lnTo>
                <a:lnTo>
                  <a:pt x="0" y="466"/>
                </a:lnTo>
                <a:lnTo>
                  <a:pt x="0" y="553"/>
                </a:lnTo>
                <a:lnTo>
                  <a:pt x="111" y="553"/>
                </a:lnTo>
                <a:lnTo>
                  <a:pt x="111" y="1106"/>
                </a:lnTo>
                <a:lnTo>
                  <a:pt x="332" y="1106"/>
                </a:lnTo>
                <a:lnTo>
                  <a:pt x="332" y="553"/>
                </a:lnTo>
                <a:lnTo>
                  <a:pt x="496" y="553"/>
                </a:lnTo>
                <a:lnTo>
                  <a:pt x="504" y="466"/>
                </a:lnTo>
                <a:lnTo>
                  <a:pt x="516" y="332"/>
                </a:lnTo>
                <a:lnTo>
                  <a:pt x="341" y="332"/>
                </a:ln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" name="Freeform 30173"/>
          <p:cNvSpPr>
            <a:spLocks noEditPoints="1"/>
          </p:cNvSpPr>
          <p:nvPr/>
        </p:nvSpPr>
        <p:spPr bwMode="auto">
          <a:xfrm>
            <a:off x="6564791" y="4411562"/>
            <a:ext cx="404145" cy="296599"/>
          </a:xfrm>
          <a:custGeom>
            <a:avLst/>
            <a:gdLst>
              <a:gd name="T0" fmla="*/ 737 w 1106"/>
              <a:gd name="T1" fmla="*/ 393 h 811"/>
              <a:gd name="T2" fmla="*/ 439 w 1106"/>
              <a:gd name="T3" fmla="*/ 555 h 811"/>
              <a:gd name="T4" fmla="*/ 438 w 1106"/>
              <a:gd name="T5" fmla="*/ 306 h 811"/>
              <a:gd name="T6" fmla="*/ 438 w 1106"/>
              <a:gd name="T7" fmla="*/ 231 h 811"/>
              <a:gd name="T8" fmla="*/ 573 w 1106"/>
              <a:gd name="T9" fmla="*/ 304 h 811"/>
              <a:gd name="T10" fmla="*/ 737 w 1106"/>
              <a:gd name="T11" fmla="*/ 393 h 811"/>
              <a:gd name="T12" fmla="*/ 1095 w 1106"/>
              <a:gd name="T13" fmla="*/ 175 h 811"/>
              <a:gd name="T14" fmla="*/ 1051 w 1106"/>
              <a:gd name="T15" fmla="*/ 60 h 811"/>
              <a:gd name="T16" fmla="*/ 940 w 1106"/>
              <a:gd name="T17" fmla="*/ 11 h 811"/>
              <a:gd name="T18" fmla="*/ 553 w 1106"/>
              <a:gd name="T19" fmla="*/ 0 h 811"/>
              <a:gd name="T20" fmla="*/ 552 w 1106"/>
              <a:gd name="T21" fmla="*/ 0 h 811"/>
              <a:gd name="T22" fmla="*/ 165 w 1106"/>
              <a:gd name="T23" fmla="*/ 11 h 811"/>
              <a:gd name="T24" fmla="*/ 55 w 1106"/>
              <a:gd name="T25" fmla="*/ 60 h 811"/>
              <a:gd name="T26" fmla="*/ 11 w 1106"/>
              <a:gd name="T27" fmla="*/ 175 h 811"/>
              <a:gd name="T28" fmla="*/ 0 w 1106"/>
              <a:gd name="T29" fmla="*/ 361 h 811"/>
              <a:gd name="T30" fmla="*/ 0 w 1106"/>
              <a:gd name="T31" fmla="*/ 372 h 811"/>
              <a:gd name="T32" fmla="*/ 0 w 1106"/>
              <a:gd name="T33" fmla="*/ 449 h 811"/>
              <a:gd name="T34" fmla="*/ 11 w 1106"/>
              <a:gd name="T35" fmla="*/ 635 h 811"/>
              <a:gd name="T36" fmla="*/ 55 w 1106"/>
              <a:gd name="T37" fmla="*/ 750 h 811"/>
              <a:gd name="T38" fmla="*/ 177 w 1106"/>
              <a:gd name="T39" fmla="*/ 799 h 811"/>
              <a:gd name="T40" fmla="*/ 553 w 1106"/>
              <a:gd name="T41" fmla="*/ 811 h 811"/>
              <a:gd name="T42" fmla="*/ 940 w 1106"/>
              <a:gd name="T43" fmla="*/ 799 h 811"/>
              <a:gd name="T44" fmla="*/ 1051 w 1106"/>
              <a:gd name="T45" fmla="*/ 750 h 811"/>
              <a:gd name="T46" fmla="*/ 1095 w 1106"/>
              <a:gd name="T47" fmla="*/ 635 h 811"/>
              <a:gd name="T48" fmla="*/ 1106 w 1106"/>
              <a:gd name="T49" fmla="*/ 449 h 811"/>
              <a:gd name="T50" fmla="*/ 1106 w 1106"/>
              <a:gd name="T51" fmla="*/ 377 h 811"/>
              <a:gd name="T52" fmla="*/ 1106 w 1106"/>
              <a:gd name="T53" fmla="*/ 361 h 811"/>
              <a:gd name="T54" fmla="*/ 1095 w 1106"/>
              <a:gd name="T55" fmla="*/ 175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106" h="811">
                <a:moveTo>
                  <a:pt x="737" y="393"/>
                </a:moveTo>
                <a:lnTo>
                  <a:pt x="439" y="555"/>
                </a:lnTo>
                <a:lnTo>
                  <a:pt x="438" y="306"/>
                </a:lnTo>
                <a:lnTo>
                  <a:pt x="438" y="231"/>
                </a:lnTo>
                <a:lnTo>
                  <a:pt x="573" y="304"/>
                </a:lnTo>
                <a:lnTo>
                  <a:pt x="737" y="393"/>
                </a:lnTo>
                <a:close/>
                <a:moveTo>
                  <a:pt x="1095" y="175"/>
                </a:moveTo>
                <a:cubicBezTo>
                  <a:pt x="1095" y="175"/>
                  <a:pt x="1084" y="95"/>
                  <a:pt x="1051" y="60"/>
                </a:cubicBezTo>
                <a:cubicBezTo>
                  <a:pt x="1009" y="14"/>
                  <a:pt x="961" y="14"/>
                  <a:pt x="940" y="11"/>
                </a:cubicBezTo>
                <a:cubicBezTo>
                  <a:pt x="785" y="0"/>
                  <a:pt x="553" y="0"/>
                  <a:pt x="553" y="0"/>
                </a:cubicBezTo>
                <a:lnTo>
                  <a:pt x="552" y="0"/>
                </a:lnTo>
                <a:cubicBezTo>
                  <a:pt x="552" y="0"/>
                  <a:pt x="320" y="0"/>
                  <a:pt x="165" y="11"/>
                </a:cubicBezTo>
                <a:cubicBezTo>
                  <a:pt x="144" y="14"/>
                  <a:pt x="97" y="14"/>
                  <a:pt x="55" y="60"/>
                </a:cubicBezTo>
                <a:cubicBezTo>
                  <a:pt x="22" y="95"/>
                  <a:pt x="11" y="175"/>
                  <a:pt x="11" y="175"/>
                </a:cubicBezTo>
                <a:cubicBezTo>
                  <a:pt x="11" y="175"/>
                  <a:pt x="0" y="268"/>
                  <a:pt x="0" y="361"/>
                </a:cubicBezTo>
                <a:lnTo>
                  <a:pt x="0" y="372"/>
                </a:lnTo>
                <a:lnTo>
                  <a:pt x="0" y="449"/>
                </a:lnTo>
                <a:cubicBezTo>
                  <a:pt x="0" y="542"/>
                  <a:pt x="11" y="635"/>
                  <a:pt x="11" y="635"/>
                </a:cubicBezTo>
                <a:cubicBezTo>
                  <a:pt x="11" y="635"/>
                  <a:pt x="22" y="715"/>
                  <a:pt x="55" y="750"/>
                </a:cubicBezTo>
                <a:cubicBezTo>
                  <a:pt x="97" y="796"/>
                  <a:pt x="152" y="794"/>
                  <a:pt x="177" y="799"/>
                </a:cubicBezTo>
                <a:cubicBezTo>
                  <a:pt x="265" y="808"/>
                  <a:pt x="553" y="811"/>
                  <a:pt x="553" y="811"/>
                </a:cubicBezTo>
                <a:cubicBezTo>
                  <a:pt x="553" y="811"/>
                  <a:pt x="785" y="810"/>
                  <a:pt x="940" y="799"/>
                </a:cubicBezTo>
                <a:cubicBezTo>
                  <a:pt x="961" y="796"/>
                  <a:pt x="1009" y="796"/>
                  <a:pt x="1051" y="750"/>
                </a:cubicBezTo>
                <a:cubicBezTo>
                  <a:pt x="1084" y="715"/>
                  <a:pt x="1095" y="635"/>
                  <a:pt x="1095" y="635"/>
                </a:cubicBezTo>
                <a:cubicBezTo>
                  <a:pt x="1095" y="635"/>
                  <a:pt x="1106" y="542"/>
                  <a:pt x="1106" y="449"/>
                </a:cubicBezTo>
                <a:lnTo>
                  <a:pt x="1106" y="377"/>
                </a:lnTo>
                <a:lnTo>
                  <a:pt x="1106" y="361"/>
                </a:lnTo>
                <a:cubicBezTo>
                  <a:pt x="1106" y="268"/>
                  <a:pt x="1095" y="175"/>
                  <a:pt x="1095" y="175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" name="Freeform 30192"/>
          <p:cNvSpPr>
            <a:spLocks/>
          </p:cNvSpPr>
          <p:nvPr/>
        </p:nvSpPr>
        <p:spPr bwMode="auto">
          <a:xfrm>
            <a:off x="7501664" y="4437623"/>
            <a:ext cx="305167" cy="244475"/>
          </a:xfrm>
          <a:custGeom>
            <a:avLst/>
            <a:gdLst>
              <a:gd name="T0" fmla="*/ 1106 w 1106"/>
              <a:gd name="T1" fmla="*/ 105 h 885"/>
              <a:gd name="T2" fmla="*/ 976 w 1106"/>
              <a:gd name="T3" fmla="*/ 140 h 885"/>
              <a:gd name="T4" fmla="*/ 1076 w 1106"/>
              <a:gd name="T5" fmla="*/ 16 h 885"/>
              <a:gd name="T6" fmla="*/ 932 w 1106"/>
              <a:gd name="T7" fmla="*/ 71 h 885"/>
              <a:gd name="T8" fmla="*/ 766 w 1106"/>
              <a:gd name="T9" fmla="*/ 0 h 885"/>
              <a:gd name="T10" fmla="*/ 539 w 1106"/>
              <a:gd name="T11" fmla="*/ 223 h 885"/>
              <a:gd name="T12" fmla="*/ 545 w 1106"/>
              <a:gd name="T13" fmla="*/ 274 h 885"/>
              <a:gd name="T14" fmla="*/ 77 w 1106"/>
              <a:gd name="T15" fmla="*/ 41 h 885"/>
              <a:gd name="T16" fmla="*/ 47 w 1106"/>
              <a:gd name="T17" fmla="*/ 153 h 885"/>
              <a:gd name="T18" fmla="*/ 148 w 1106"/>
              <a:gd name="T19" fmla="*/ 339 h 885"/>
              <a:gd name="T20" fmla="*/ 45 w 1106"/>
              <a:gd name="T21" fmla="*/ 311 h 885"/>
              <a:gd name="T22" fmla="*/ 45 w 1106"/>
              <a:gd name="T23" fmla="*/ 314 h 885"/>
              <a:gd name="T24" fmla="*/ 60 w 1106"/>
              <a:gd name="T25" fmla="*/ 395 h 885"/>
              <a:gd name="T26" fmla="*/ 227 w 1106"/>
              <a:gd name="T27" fmla="*/ 533 h 885"/>
              <a:gd name="T28" fmla="*/ 167 w 1106"/>
              <a:gd name="T29" fmla="*/ 541 h 885"/>
              <a:gd name="T30" fmla="*/ 124 w 1106"/>
              <a:gd name="T31" fmla="*/ 537 h 885"/>
              <a:gd name="T32" fmla="*/ 336 w 1106"/>
              <a:gd name="T33" fmla="*/ 692 h 885"/>
              <a:gd name="T34" fmla="*/ 55 w 1106"/>
              <a:gd name="T35" fmla="*/ 788 h 885"/>
              <a:gd name="T36" fmla="*/ 0 w 1106"/>
              <a:gd name="T37" fmla="*/ 784 h 885"/>
              <a:gd name="T38" fmla="*/ 348 w 1106"/>
              <a:gd name="T39" fmla="*/ 885 h 885"/>
              <a:gd name="T40" fmla="*/ 978 w 1106"/>
              <a:gd name="T41" fmla="*/ 384 h 885"/>
              <a:gd name="T42" fmla="*/ 994 w 1106"/>
              <a:gd name="T43" fmla="*/ 249 h 885"/>
              <a:gd name="T44" fmla="*/ 993 w 1106"/>
              <a:gd name="T45" fmla="*/ 220 h 885"/>
              <a:gd name="T46" fmla="*/ 1106 w 1106"/>
              <a:gd name="T47" fmla="*/ 105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06" h="885">
                <a:moveTo>
                  <a:pt x="1106" y="105"/>
                </a:moveTo>
                <a:cubicBezTo>
                  <a:pt x="1066" y="123"/>
                  <a:pt x="1022" y="135"/>
                  <a:pt x="976" y="140"/>
                </a:cubicBezTo>
                <a:cubicBezTo>
                  <a:pt x="1023" y="112"/>
                  <a:pt x="1059" y="69"/>
                  <a:pt x="1076" y="16"/>
                </a:cubicBezTo>
                <a:cubicBezTo>
                  <a:pt x="1032" y="42"/>
                  <a:pt x="983" y="61"/>
                  <a:pt x="932" y="71"/>
                </a:cubicBezTo>
                <a:cubicBezTo>
                  <a:pt x="890" y="27"/>
                  <a:pt x="831" y="0"/>
                  <a:pt x="766" y="0"/>
                </a:cubicBezTo>
                <a:cubicBezTo>
                  <a:pt x="641" y="0"/>
                  <a:pt x="539" y="100"/>
                  <a:pt x="539" y="223"/>
                </a:cubicBezTo>
                <a:cubicBezTo>
                  <a:pt x="539" y="241"/>
                  <a:pt x="541" y="258"/>
                  <a:pt x="545" y="274"/>
                </a:cubicBezTo>
                <a:cubicBezTo>
                  <a:pt x="357" y="265"/>
                  <a:pt x="189" y="176"/>
                  <a:pt x="77" y="41"/>
                </a:cubicBezTo>
                <a:cubicBezTo>
                  <a:pt x="58" y="74"/>
                  <a:pt x="47" y="112"/>
                  <a:pt x="47" y="153"/>
                </a:cubicBezTo>
                <a:cubicBezTo>
                  <a:pt x="47" y="231"/>
                  <a:pt x="87" y="299"/>
                  <a:pt x="148" y="339"/>
                </a:cubicBezTo>
                <a:cubicBezTo>
                  <a:pt x="110" y="338"/>
                  <a:pt x="75" y="328"/>
                  <a:pt x="45" y="311"/>
                </a:cubicBezTo>
                <a:lnTo>
                  <a:pt x="45" y="314"/>
                </a:lnTo>
                <a:cubicBezTo>
                  <a:pt x="45" y="343"/>
                  <a:pt x="50" y="370"/>
                  <a:pt x="60" y="395"/>
                </a:cubicBezTo>
                <a:cubicBezTo>
                  <a:pt x="88" y="465"/>
                  <a:pt x="150" y="518"/>
                  <a:pt x="227" y="533"/>
                </a:cubicBezTo>
                <a:cubicBezTo>
                  <a:pt x="208" y="538"/>
                  <a:pt x="188" y="541"/>
                  <a:pt x="167" y="541"/>
                </a:cubicBezTo>
                <a:cubicBezTo>
                  <a:pt x="152" y="541"/>
                  <a:pt x="138" y="540"/>
                  <a:pt x="124" y="537"/>
                </a:cubicBezTo>
                <a:cubicBezTo>
                  <a:pt x="153" y="626"/>
                  <a:pt x="237" y="690"/>
                  <a:pt x="336" y="692"/>
                </a:cubicBezTo>
                <a:cubicBezTo>
                  <a:pt x="259" y="752"/>
                  <a:pt x="161" y="788"/>
                  <a:pt x="55" y="788"/>
                </a:cubicBezTo>
                <a:cubicBezTo>
                  <a:pt x="36" y="788"/>
                  <a:pt x="18" y="787"/>
                  <a:pt x="0" y="784"/>
                </a:cubicBezTo>
                <a:cubicBezTo>
                  <a:pt x="101" y="848"/>
                  <a:pt x="220" y="885"/>
                  <a:pt x="348" y="885"/>
                </a:cubicBezTo>
                <a:cubicBezTo>
                  <a:pt x="703" y="885"/>
                  <a:pt x="921" y="639"/>
                  <a:pt x="978" y="384"/>
                </a:cubicBezTo>
                <a:cubicBezTo>
                  <a:pt x="989" y="339"/>
                  <a:pt x="994" y="294"/>
                  <a:pt x="994" y="249"/>
                </a:cubicBezTo>
                <a:cubicBezTo>
                  <a:pt x="994" y="240"/>
                  <a:pt x="994" y="230"/>
                  <a:pt x="993" y="220"/>
                </a:cubicBezTo>
                <a:cubicBezTo>
                  <a:pt x="1037" y="189"/>
                  <a:pt x="1076" y="150"/>
                  <a:pt x="1106" y="1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6" name="Group 5"/>
          <p:cNvGrpSpPr/>
          <p:nvPr/>
        </p:nvGrpSpPr>
        <p:grpSpPr>
          <a:xfrm>
            <a:off x="5694130" y="4342487"/>
            <a:ext cx="392345" cy="393444"/>
            <a:chOff x="5714513" y="4187618"/>
            <a:chExt cx="566738" cy="568325"/>
          </a:xfrm>
        </p:grpSpPr>
        <p:sp>
          <p:nvSpPr>
            <p:cNvPr id="48" name="Freeform 30175"/>
            <p:cNvSpPr>
              <a:spLocks noEditPoints="1"/>
            </p:cNvSpPr>
            <p:nvPr/>
          </p:nvSpPr>
          <p:spPr bwMode="auto">
            <a:xfrm>
              <a:off x="5714513" y="4187618"/>
              <a:ext cx="566738" cy="568325"/>
            </a:xfrm>
            <a:custGeom>
              <a:avLst/>
              <a:gdLst>
                <a:gd name="T0" fmla="*/ 563 w 1106"/>
                <a:gd name="T1" fmla="*/ 991 h 1106"/>
                <a:gd name="T2" fmla="*/ 312 w 1106"/>
                <a:gd name="T3" fmla="*/ 916 h 1106"/>
                <a:gd name="T4" fmla="*/ 136 w 1106"/>
                <a:gd name="T5" fmla="*/ 972 h 1106"/>
                <a:gd name="T6" fmla="*/ 193 w 1106"/>
                <a:gd name="T7" fmla="*/ 804 h 1106"/>
                <a:gd name="T8" fmla="*/ 107 w 1106"/>
                <a:gd name="T9" fmla="*/ 538 h 1106"/>
                <a:gd name="T10" fmla="*/ 109 w 1106"/>
                <a:gd name="T11" fmla="*/ 494 h 1106"/>
                <a:gd name="T12" fmla="*/ 563 w 1106"/>
                <a:gd name="T13" fmla="*/ 85 h 1106"/>
                <a:gd name="T14" fmla="*/ 1018 w 1106"/>
                <a:gd name="T15" fmla="*/ 503 h 1106"/>
                <a:gd name="T16" fmla="*/ 1019 w 1106"/>
                <a:gd name="T17" fmla="*/ 538 h 1106"/>
                <a:gd name="T18" fmla="*/ 563 w 1106"/>
                <a:gd name="T19" fmla="*/ 991 h 1106"/>
                <a:gd name="T20" fmla="*/ 1106 w 1106"/>
                <a:gd name="T21" fmla="*/ 525 h 1106"/>
                <a:gd name="T22" fmla="*/ 563 w 1106"/>
                <a:gd name="T23" fmla="*/ 0 h 1106"/>
                <a:gd name="T24" fmla="*/ 21 w 1106"/>
                <a:gd name="T25" fmla="*/ 515 h 1106"/>
                <a:gd name="T26" fmla="*/ 20 w 1106"/>
                <a:gd name="T27" fmla="*/ 538 h 1106"/>
                <a:gd name="T28" fmla="*/ 98 w 1106"/>
                <a:gd name="T29" fmla="*/ 817 h 1106"/>
                <a:gd name="T30" fmla="*/ 0 w 1106"/>
                <a:gd name="T31" fmla="*/ 1106 h 1106"/>
                <a:gd name="T32" fmla="*/ 301 w 1106"/>
                <a:gd name="T33" fmla="*/ 1010 h 1106"/>
                <a:gd name="T34" fmla="*/ 563 w 1106"/>
                <a:gd name="T35" fmla="*/ 1077 h 1106"/>
                <a:gd name="T36" fmla="*/ 1106 w 1106"/>
                <a:gd name="T37" fmla="*/ 538 h 1106"/>
                <a:gd name="T38" fmla="*/ 1106 w 1106"/>
                <a:gd name="T39" fmla="*/ 525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6" h="1106">
                  <a:moveTo>
                    <a:pt x="563" y="991"/>
                  </a:moveTo>
                  <a:cubicBezTo>
                    <a:pt x="470" y="991"/>
                    <a:pt x="384" y="964"/>
                    <a:pt x="312" y="916"/>
                  </a:cubicBezTo>
                  <a:lnTo>
                    <a:pt x="136" y="972"/>
                  </a:lnTo>
                  <a:lnTo>
                    <a:pt x="193" y="804"/>
                  </a:lnTo>
                  <a:cubicBezTo>
                    <a:pt x="139" y="729"/>
                    <a:pt x="107" y="638"/>
                    <a:pt x="107" y="538"/>
                  </a:cubicBezTo>
                  <a:cubicBezTo>
                    <a:pt x="107" y="524"/>
                    <a:pt x="107" y="509"/>
                    <a:pt x="109" y="494"/>
                  </a:cubicBezTo>
                  <a:cubicBezTo>
                    <a:pt x="131" y="265"/>
                    <a:pt x="326" y="85"/>
                    <a:pt x="563" y="85"/>
                  </a:cubicBezTo>
                  <a:cubicBezTo>
                    <a:pt x="803" y="85"/>
                    <a:pt x="1000" y="270"/>
                    <a:pt x="1018" y="503"/>
                  </a:cubicBezTo>
                  <a:cubicBezTo>
                    <a:pt x="1019" y="515"/>
                    <a:pt x="1019" y="526"/>
                    <a:pt x="1019" y="538"/>
                  </a:cubicBezTo>
                  <a:cubicBezTo>
                    <a:pt x="1019" y="788"/>
                    <a:pt x="815" y="991"/>
                    <a:pt x="563" y="991"/>
                  </a:cubicBezTo>
                  <a:close/>
                  <a:moveTo>
                    <a:pt x="1106" y="525"/>
                  </a:moveTo>
                  <a:cubicBezTo>
                    <a:pt x="1098" y="234"/>
                    <a:pt x="858" y="0"/>
                    <a:pt x="563" y="0"/>
                  </a:cubicBezTo>
                  <a:cubicBezTo>
                    <a:pt x="271" y="0"/>
                    <a:pt x="33" y="228"/>
                    <a:pt x="21" y="515"/>
                  </a:cubicBezTo>
                  <a:cubicBezTo>
                    <a:pt x="20" y="523"/>
                    <a:pt x="20" y="530"/>
                    <a:pt x="20" y="538"/>
                  </a:cubicBezTo>
                  <a:cubicBezTo>
                    <a:pt x="20" y="640"/>
                    <a:pt x="49" y="735"/>
                    <a:pt x="98" y="817"/>
                  </a:cubicBezTo>
                  <a:lnTo>
                    <a:pt x="0" y="1106"/>
                  </a:lnTo>
                  <a:lnTo>
                    <a:pt x="301" y="1010"/>
                  </a:lnTo>
                  <a:cubicBezTo>
                    <a:pt x="378" y="1053"/>
                    <a:pt x="468" y="1077"/>
                    <a:pt x="563" y="1077"/>
                  </a:cubicBezTo>
                  <a:cubicBezTo>
                    <a:pt x="863" y="1077"/>
                    <a:pt x="1106" y="836"/>
                    <a:pt x="1106" y="538"/>
                  </a:cubicBezTo>
                  <a:cubicBezTo>
                    <a:pt x="1106" y="534"/>
                    <a:pt x="1106" y="529"/>
                    <a:pt x="1106" y="5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Freeform 30176"/>
            <p:cNvSpPr>
              <a:spLocks/>
            </p:cNvSpPr>
            <p:nvPr/>
          </p:nvSpPr>
          <p:spPr bwMode="auto">
            <a:xfrm>
              <a:off x="5866913" y="4336843"/>
              <a:ext cx="277813" cy="266700"/>
            </a:xfrm>
            <a:custGeom>
              <a:avLst/>
              <a:gdLst>
                <a:gd name="T0" fmla="*/ 514 w 542"/>
                <a:gd name="T1" fmla="*/ 358 h 519"/>
                <a:gd name="T2" fmla="*/ 423 w 542"/>
                <a:gd name="T3" fmla="*/ 315 h 519"/>
                <a:gd name="T4" fmla="*/ 393 w 542"/>
                <a:gd name="T5" fmla="*/ 322 h 519"/>
                <a:gd name="T6" fmla="*/ 351 w 542"/>
                <a:gd name="T7" fmla="*/ 373 h 519"/>
                <a:gd name="T8" fmla="*/ 322 w 542"/>
                <a:gd name="T9" fmla="*/ 377 h 519"/>
                <a:gd name="T10" fmla="*/ 215 w 542"/>
                <a:gd name="T11" fmla="*/ 311 h 519"/>
                <a:gd name="T12" fmla="*/ 141 w 542"/>
                <a:gd name="T13" fmla="*/ 220 h 519"/>
                <a:gd name="T14" fmla="*/ 147 w 542"/>
                <a:gd name="T15" fmla="*/ 193 h 519"/>
                <a:gd name="T16" fmla="*/ 167 w 542"/>
                <a:gd name="T17" fmla="*/ 170 h 519"/>
                <a:gd name="T18" fmla="*/ 171 w 542"/>
                <a:gd name="T19" fmla="*/ 163 h 519"/>
                <a:gd name="T20" fmla="*/ 180 w 542"/>
                <a:gd name="T21" fmla="*/ 148 h 519"/>
                <a:gd name="T22" fmla="*/ 179 w 542"/>
                <a:gd name="T23" fmla="*/ 125 h 519"/>
                <a:gd name="T24" fmla="*/ 138 w 542"/>
                <a:gd name="T25" fmla="*/ 27 h 519"/>
                <a:gd name="T26" fmla="*/ 108 w 542"/>
                <a:gd name="T27" fmla="*/ 5 h 519"/>
                <a:gd name="T28" fmla="*/ 82 w 542"/>
                <a:gd name="T29" fmla="*/ 4 h 519"/>
                <a:gd name="T30" fmla="*/ 47 w 542"/>
                <a:gd name="T31" fmla="*/ 20 h 519"/>
                <a:gd name="T32" fmla="*/ 0 w 542"/>
                <a:gd name="T33" fmla="*/ 130 h 519"/>
                <a:gd name="T34" fmla="*/ 7 w 542"/>
                <a:gd name="T35" fmla="*/ 175 h 519"/>
                <a:gd name="T36" fmla="*/ 55 w 542"/>
                <a:gd name="T37" fmla="*/ 267 h 519"/>
                <a:gd name="T38" fmla="*/ 282 w 542"/>
                <a:gd name="T39" fmla="*/ 466 h 519"/>
                <a:gd name="T40" fmla="*/ 442 w 542"/>
                <a:gd name="T41" fmla="*/ 499 h 519"/>
                <a:gd name="T42" fmla="*/ 531 w 542"/>
                <a:gd name="T43" fmla="*/ 436 h 519"/>
                <a:gd name="T44" fmla="*/ 539 w 542"/>
                <a:gd name="T45" fmla="*/ 373 h 519"/>
                <a:gd name="T46" fmla="*/ 514 w 542"/>
                <a:gd name="T47" fmla="*/ 358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2" h="519">
                  <a:moveTo>
                    <a:pt x="514" y="358"/>
                  </a:moveTo>
                  <a:cubicBezTo>
                    <a:pt x="500" y="351"/>
                    <a:pt x="435" y="320"/>
                    <a:pt x="423" y="315"/>
                  </a:cubicBezTo>
                  <a:cubicBezTo>
                    <a:pt x="410" y="311"/>
                    <a:pt x="402" y="309"/>
                    <a:pt x="393" y="322"/>
                  </a:cubicBezTo>
                  <a:cubicBezTo>
                    <a:pt x="384" y="335"/>
                    <a:pt x="358" y="365"/>
                    <a:pt x="351" y="373"/>
                  </a:cubicBezTo>
                  <a:cubicBezTo>
                    <a:pt x="343" y="382"/>
                    <a:pt x="335" y="383"/>
                    <a:pt x="322" y="377"/>
                  </a:cubicBezTo>
                  <a:cubicBezTo>
                    <a:pt x="308" y="370"/>
                    <a:pt x="266" y="356"/>
                    <a:pt x="215" y="311"/>
                  </a:cubicBezTo>
                  <a:cubicBezTo>
                    <a:pt x="175" y="276"/>
                    <a:pt x="148" y="233"/>
                    <a:pt x="141" y="220"/>
                  </a:cubicBezTo>
                  <a:cubicBezTo>
                    <a:pt x="133" y="207"/>
                    <a:pt x="140" y="200"/>
                    <a:pt x="147" y="193"/>
                  </a:cubicBezTo>
                  <a:cubicBezTo>
                    <a:pt x="153" y="187"/>
                    <a:pt x="160" y="178"/>
                    <a:pt x="167" y="170"/>
                  </a:cubicBezTo>
                  <a:cubicBezTo>
                    <a:pt x="168" y="168"/>
                    <a:pt x="170" y="166"/>
                    <a:pt x="171" y="163"/>
                  </a:cubicBezTo>
                  <a:cubicBezTo>
                    <a:pt x="175" y="159"/>
                    <a:pt x="177" y="154"/>
                    <a:pt x="180" y="148"/>
                  </a:cubicBezTo>
                  <a:cubicBezTo>
                    <a:pt x="184" y="139"/>
                    <a:pt x="182" y="131"/>
                    <a:pt x="179" y="125"/>
                  </a:cubicBezTo>
                  <a:cubicBezTo>
                    <a:pt x="175" y="118"/>
                    <a:pt x="149" y="53"/>
                    <a:pt x="138" y="27"/>
                  </a:cubicBezTo>
                  <a:cubicBezTo>
                    <a:pt x="127" y="0"/>
                    <a:pt x="116" y="5"/>
                    <a:pt x="108" y="5"/>
                  </a:cubicBezTo>
                  <a:cubicBezTo>
                    <a:pt x="100" y="5"/>
                    <a:pt x="91" y="4"/>
                    <a:pt x="82" y="4"/>
                  </a:cubicBezTo>
                  <a:cubicBezTo>
                    <a:pt x="73" y="4"/>
                    <a:pt x="59" y="7"/>
                    <a:pt x="47" y="20"/>
                  </a:cubicBezTo>
                  <a:cubicBezTo>
                    <a:pt x="35" y="33"/>
                    <a:pt x="0" y="65"/>
                    <a:pt x="0" y="130"/>
                  </a:cubicBezTo>
                  <a:cubicBezTo>
                    <a:pt x="0" y="145"/>
                    <a:pt x="3" y="161"/>
                    <a:pt x="7" y="175"/>
                  </a:cubicBezTo>
                  <a:cubicBezTo>
                    <a:pt x="20" y="222"/>
                    <a:pt x="49" y="260"/>
                    <a:pt x="55" y="267"/>
                  </a:cubicBezTo>
                  <a:cubicBezTo>
                    <a:pt x="61" y="275"/>
                    <a:pt x="147" y="413"/>
                    <a:pt x="282" y="466"/>
                  </a:cubicBezTo>
                  <a:cubicBezTo>
                    <a:pt x="417" y="519"/>
                    <a:pt x="417" y="501"/>
                    <a:pt x="442" y="499"/>
                  </a:cubicBezTo>
                  <a:cubicBezTo>
                    <a:pt x="466" y="497"/>
                    <a:pt x="520" y="467"/>
                    <a:pt x="531" y="436"/>
                  </a:cubicBezTo>
                  <a:cubicBezTo>
                    <a:pt x="542" y="405"/>
                    <a:pt x="542" y="379"/>
                    <a:pt x="539" y="373"/>
                  </a:cubicBezTo>
                  <a:cubicBezTo>
                    <a:pt x="536" y="368"/>
                    <a:pt x="527" y="365"/>
                    <a:pt x="514" y="3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51" name="Freeform 30180"/>
          <p:cNvSpPr>
            <a:spLocks noEditPoints="1"/>
          </p:cNvSpPr>
          <p:nvPr/>
        </p:nvSpPr>
        <p:spPr bwMode="auto">
          <a:xfrm>
            <a:off x="8400860" y="4392512"/>
            <a:ext cx="314515" cy="314515"/>
          </a:xfrm>
          <a:custGeom>
            <a:avLst/>
            <a:gdLst>
              <a:gd name="T0" fmla="*/ 999 w 1106"/>
              <a:gd name="T1" fmla="*/ 892 h 1106"/>
              <a:gd name="T2" fmla="*/ 892 w 1106"/>
              <a:gd name="T3" fmla="*/ 998 h 1106"/>
              <a:gd name="T4" fmla="*/ 214 w 1106"/>
              <a:gd name="T5" fmla="*/ 998 h 1106"/>
              <a:gd name="T6" fmla="*/ 108 w 1106"/>
              <a:gd name="T7" fmla="*/ 892 h 1106"/>
              <a:gd name="T8" fmla="*/ 108 w 1106"/>
              <a:gd name="T9" fmla="*/ 497 h 1106"/>
              <a:gd name="T10" fmla="*/ 108 w 1106"/>
              <a:gd name="T11" fmla="*/ 440 h 1106"/>
              <a:gd name="T12" fmla="*/ 273 w 1106"/>
              <a:gd name="T13" fmla="*/ 440 h 1106"/>
              <a:gd name="T14" fmla="*/ 262 w 1106"/>
              <a:gd name="T15" fmla="*/ 471 h 1106"/>
              <a:gd name="T16" fmla="*/ 251 w 1106"/>
              <a:gd name="T17" fmla="*/ 553 h 1106"/>
              <a:gd name="T18" fmla="*/ 553 w 1106"/>
              <a:gd name="T19" fmla="*/ 855 h 1106"/>
              <a:gd name="T20" fmla="*/ 856 w 1106"/>
              <a:gd name="T21" fmla="*/ 553 h 1106"/>
              <a:gd name="T22" fmla="*/ 844 w 1106"/>
              <a:gd name="T23" fmla="*/ 471 h 1106"/>
              <a:gd name="T24" fmla="*/ 833 w 1106"/>
              <a:gd name="T25" fmla="*/ 440 h 1106"/>
              <a:gd name="T26" fmla="*/ 999 w 1106"/>
              <a:gd name="T27" fmla="*/ 440 h 1106"/>
              <a:gd name="T28" fmla="*/ 999 w 1106"/>
              <a:gd name="T29" fmla="*/ 497 h 1106"/>
              <a:gd name="T30" fmla="*/ 999 w 1106"/>
              <a:gd name="T31" fmla="*/ 892 h 1106"/>
              <a:gd name="T32" fmla="*/ 395 w 1106"/>
              <a:gd name="T33" fmla="*/ 440 h 1106"/>
              <a:gd name="T34" fmla="*/ 553 w 1106"/>
              <a:gd name="T35" fmla="*/ 358 h 1106"/>
              <a:gd name="T36" fmla="*/ 711 w 1106"/>
              <a:gd name="T37" fmla="*/ 440 h 1106"/>
              <a:gd name="T38" fmla="*/ 723 w 1106"/>
              <a:gd name="T39" fmla="*/ 458 h 1106"/>
              <a:gd name="T40" fmla="*/ 748 w 1106"/>
              <a:gd name="T41" fmla="*/ 553 h 1106"/>
              <a:gd name="T42" fmla="*/ 553 w 1106"/>
              <a:gd name="T43" fmla="*/ 748 h 1106"/>
              <a:gd name="T44" fmla="*/ 359 w 1106"/>
              <a:gd name="T45" fmla="*/ 553 h 1106"/>
              <a:gd name="T46" fmla="*/ 384 w 1106"/>
              <a:gd name="T47" fmla="*/ 458 h 1106"/>
              <a:gd name="T48" fmla="*/ 395 w 1106"/>
              <a:gd name="T49" fmla="*/ 440 h 1106"/>
              <a:gd name="T50" fmla="*/ 954 w 1106"/>
              <a:gd name="T51" fmla="*/ 128 h 1106"/>
              <a:gd name="T52" fmla="*/ 978 w 1106"/>
              <a:gd name="T53" fmla="*/ 127 h 1106"/>
              <a:gd name="T54" fmla="*/ 978 w 1106"/>
              <a:gd name="T55" fmla="*/ 315 h 1106"/>
              <a:gd name="T56" fmla="*/ 791 w 1106"/>
              <a:gd name="T57" fmla="*/ 316 h 1106"/>
              <a:gd name="T58" fmla="*/ 791 w 1106"/>
              <a:gd name="T59" fmla="*/ 128 h 1106"/>
              <a:gd name="T60" fmla="*/ 954 w 1106"/>
              <a:gd name="T61" fmla="*/ 128 h 1106"/>
              <a:gd name="T62" fmla="*/ 892 w 1106"/>
              <a:gd name="T63" fmla="*/ 0 h 1106"/>
              <a:gd name="T64" fmla="*/ 214 w 1106"/>
              <a:gd name="T65" fmla="*/ 0 h 1106"/>
              <a:gd name="T66" fmla="*/ 0 w 1106"/>
              <a:gd name="T67" fmla="*/ 214 h 1106"/>
              <a:gd name="T68" fmla="*/ 0 w 1106"/>
              <a:gd name="T69" fmla="*/ 440 h 1106"/>
              <a:gd name="T70" fmla="*/ 0 w 1106"/>
              <a:gd name="T71" fmla="*/ 523 h 1106"/>
              <a:gd name="T72" fmla="*/ 0 w 1106"/>
              <a:gd name="T73" fmla="*/ 892 h 1106"/>
              <a:gd name="T74" fmla="*/ 214 w 1106"/>
              <a:gd name="T75" fmla="*/ 1106 h 1106"/>
              <a:gd name="T76" fmla="*/ 892 w 1106"/>
              <a:gd name="T77" fmla="*/ 1106 h 1106"/>
              <a:gd name="T78" fmla="*/ 1106 w 1106"/>
              <a:gd name="T79" fmla="*/ 892 h 1106"/>
              <a:gd name="T80" fmla="*/ 1106 w 1106"/>
              <a:gd name="T81" fmla="*/ 523 h 1106"/>
              <a:gd name="T82" fmla="*/ 1106 w 1106"/>
              <a:gd name="T83" fmla="*/ 440 h 1106"/>
              <a:gd name="T84" fmla="*/ 1106 w 1106"/>
              <a:gd name="T85" fmla="*/ 214 h 1106"/>
              <a:gd name="T86" fmla="*/ 892 w 1106"/>
              <a:gd name="T87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06" h="1106">
                <a:moveTo>
                  <a:pt x="999" y="892"/>
                </a:moveTo>
                <a:cubicBezTo>
                  <a:pt x="999" y="951"/>
                  <a:pt x="951" y="998"/>
                  <a:pt x="892" y="998"/>
                </a:cubicBezTo>
                <a:lnTo>
                  <a:pt x="214" y="998"/>
                </a:lnTo>
                <a:cubicBezTo>
                  <a:pt x="156" y="998"/>
                  <a:pt x="108" y="951"/>
                  <a:pt x="108" y="892"/>
                </a:cubicBezTo>
                <a:lnTo>
                  <a:pt x="108" y="497"/>
                </a:lnTo>
                <a:lnTo>
                  <a:pt x="108" y="440"/>
                </a:lnTo>
                <a:lnTo>
                  <a:pt x="273" y="440"/>
                </a:lnTo>
                <a:cubicBezTo>
                  <a:pt x="269" y="450"/>
                  <a:pt x="265" y="460"/>
                  <a:pt x="262" y="471"/>
                </a:cubicBezTo>
                <a:cubicBezTo>
                  <a:pt x="255" y="497"/>
                  <a:pt x="251" y="525"/>
                  <a:pt x="251" y="553"/>
                </a:cubicBezTo>
                <a:cubicBezTo>
                  <a:pt x="251" y="720"/>
                  <a:pt x="387" y="855"/>
                  <a:pt x="553" y="855"/>
                </a:cubicBezTo>
                <a:cubicBezTo>
                  <a:pt x="720" y="855"/>
                  <a:pt x="856" y="720"/>
                  <a:pt x="856" y="553"/>
                </a:cubicBezTo>
                <a:cubicBezTo>
                  <a:pt x="856" y="525"/>
                  <a:pt x="852" y="497"/>
                  <a:pt x="844" y="471"/>
                </a:cubicBezTo>
                <a:cubicBezTo>
                  <a:pt x="841" y="460"/>
                  <a:pt x="838" y="450"/>
                  <a:pt x="833" y="440"/>
                </a:cubicBezTo>
                <a:lnTo>
                  <a:pt x="999" y="440"/>
                </a:lnTo>
                <a:lnTo>
                  <a:pt x="999" y="497"/>
                </a:lnTo>
                <a:lnTo>
                  <a:pt x="999" y="892"/>
                </a:lnTo>
                <a:close/>
                <a:moveTo>
                  <a:pt x="395" y="440"/>
                </a:moveTo>
                <a:cubicBezTo>
                  <a:pt x="431" y="391"/>
                  <a:pt x="488" y="358"/>
                  <a:pt x="553" y="358"/>
                </a:cubicBezTo>
                <a:cubicBezTo>
                  <a:pt x="618" y="358"/>
                  <a:pt x="676" y="391"/>
                  <a:pt x="711" y="440"/>
                </a:cubicBezTo>
                <a:cubicBezTo>
                  <a:pt x="715" y="446"/>
                  <a:pt x="719" y="452"/>
                  <a:pt x="723" y="458"/>
                </a:cubicBezTo>
                <a:cubicBezTo>
                  <a:pt x="739" y="486"/>
                  <a:pt x="748" y="519"/>
                  <a:pt x="748" y="553"/>
                </a:cubicBezTo>
                <a:cubicBezTo>
                  <a:pt x="748" y="660"/>
                  <a:pt x="661" y="748"/>
                  <a:pt x="553" y="748"/>
                </a:cubicBezTo>
                <a:cubicBezTo>
                  <a:pt x="446" y="748"/>
                  <a:pt x="359" y="660"/>
                  <a:pt x="359" y="553"/>
                </a:cubicBezTo>
                <a:cubicBezTo>
                  <a:pt x="359" y="519"/>
                  <a:pt x="368" y="486"/>
                  <a:pt x="384" y="458"/>
                </a:cubicBezTo>
                <a:cubicBezTo>
                  <a:pt x="387" y="452"/>
                  <a:pt x="391" y="446"/>
                  <a:pt x="395" y="440"/>
                </a:cubicBezTo>
                <a:close/>
                <a:moveTo>
                  <a:pt x="954" y="128"/>
                </a:moveTo>
                <a:lnTo>
                  <a:pt x="978" y="127"/>
                </a:lnTo>
                <a:lnTo>
                  <a:pt x="978" y="315"/>
                </a:lnTo>
                <a:lnTo>
                  <a:pt x="791" y="316"/>
                </a:lnTo>
                <a:lnTo>
                  <a:pt x="791" y="128"/>
                </a:lnTo>
                <a:lnTo>
                  <a:pt x="954" y="128"/>
                </a:lnTo>
                <a:close/>
                <a:moveTo>
                  <a:pt x="892" y="0"/>
                </a:moveTo>
                <a:lnTo>
                  <a:pt x="214" y="0"/>
                </a:lnTo>
                <a:cubicBezTo>
                  <a:pt x="96" y="0"/>
                  <a:pt x="0" y="96"/>
                  <a:pt x="0" y="214"/>
                </a:cubicBezTo>
                <a:lnTo>
                  <a:pt x="0" y="440"/>
                </a:lnTo>
                <a:lnTo>
                  <a:pt x="0" y="523"/>
                </a:lnTo>
                <a:lnTo>
                  <a:pt x="0" y="892"/>
                </a:lnTo>
                <a:cubicBezTo>
                  <a:pt x="0" y="1010"/>
                  <a:pt x="96" y="1106"/>
                  <a:pt x="214" y="1106"/>
                </a:cubicBezTo>
                <a:lnTo>
                  <a:pt x="892" y="1106"/>
                </a:lnTo>
                <a:cubicBezTo>
                  <a:pt x="1010" y="1106"/>
                  <a:pt x="1106" y="1010"/>
                  <a:pt x="1106" y="892"/>
                </a:cubicBezTo>
                <a:lnTo>
                  <a:pt x="1106" y="523"/>
                </a:lnTo>
                <a:lnTo>
                  <a:pt x="1106" y="440"/>
                </a:lnTo>
                <a:lnTo>
                  <a:pt x="1106" y="214"/>
                </a:lnTo>
                <a:cubicBezTo>
                  <a:pt x="1106" y="96"/>
                  <a:pt x="1010" y="0"/>
                  <a:pt x="89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108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63"/>
          <p:cNvSpPr>
            <a:spLocks/>
          </p:cNvSpPr>
          <p:nvPr/>
        </p:nvSpPr>
        <p:spPr bwMode="auto">
          <a:xfrm>
            <a:off x="10071706" y="345375"/>
            <a:ext cx="2120294" cy="6167249"/>
          </a:xfrm>
          <a:custGeom>
            <a:avLst/>
            <a:gdLst>
              <a:gd name="T0" fmla="*/ 913 w 913"/>
              <a:gd name="T1" fmla="*/ 15 h 2652"/>
              <a:gd name="T2" fmla="*/ 913 w 913"/>
              <a:gd name="T3" fmla="*/ 635 h 2652"/>
              <a:gd name="T4" fmla="*/ 721 w 913"/>
              <a:gd name="T5" fmla="*/ 911 h 2652"/>
              <a:gd name="T6" fmla="*/ 543 w 913"/>
              <a:gd name="T7" fmla="*/ 1165 h 2652"/>
              <a:gd name="T8" fmla="*/ 543 w 913"/>
              <a:gd name="T9" fmla="*/ 1486 h 2652"/>
              <a:gd name="T10" fmla="*/ 781 w 913"/>
              <a:gd name="T11" fmla="*/ 1828 h 2652"/>
              <a:gd name="T12" fmla="*/ 913 w 913"/>
              <a:gd name="T13" fmla="*/ 2017 h 2652"/>
              <a:gd name="T14" fmla="*/ 913 w 913"/>
              <a:gd name="T15" fmla="*/ 2637 h 2652"/>
              <a:gd name="T16" fmla="*/ 913 w 913"/>
              <a:gd name="T17" fmla="*/ 2652 h 2652"/>
              <a:gd name="T18" fmla="*/ 776 w 913"/>
              <a:gd name="T19" fmla="*/ 2456 h 2652"/>
              <a:gd name="T20" fmla="*/ 255 w 913"/>
              <a:gd name="T21" fmla="*/ 1709 h 2652"/>
              <a:gd name="T22" fmla="*/ 19 w 913"/>
              <a:gd name="T23" fmla="*/ 1370 h 2652"/>
              <a:gd name="T24" fmla="*/ 19 w 913"/>
              <a:gd name="T25" fmla="*/ 1282 h 2652"/>
              <a:gd name="T26" fmla="*/ 209 w 913"/>
              <a:gd name="T27" fmla="*/ 1009 h 2652"/>
              <a:gd name="T28" fmla="*/ 776 w 913"/>
              <a:gd name="T29" fmla="*/ 196 h 2652"/>
              <a:gd name="T30" fmla="*/ 913 w 913"/>
              <a:gd name="T31" fmla="*/ 0 h 2652"/>
              <a:gd name="T32" fmla="*/ 913 w 913"/>
              <a:gd name="T33" fmla="*/ 15 h 2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13" h="2652">
                <a:moveTo>
                  <a:pt x="913" y="15"/>
                </a:moveTo>
                <a:lnTo>
                  <a:pt x="913" y="635"/>
                </a:lnTo>
                <a:lnTo>
                  <a:pt x="721" y="911"/>
                </a:lnTo>
                <a:lnTo>
                  <a:pt x="543" y="1165"/>
                </a:lnTo>
                <a:cubicBezTo>
                  <a:pt x="476" y="1262"/>
                  <a:pt x="476" y="1390"/>
                  <a:pt x="543" y="1486"/>
                </a:cubicBezTo>
                <a:lnTo>
                  <a:pt x="781" y="1828"/>
                </a:lnTo>
                <a:lnTo>
                  <a:pt x="913" y="2017"/>
                </a:lnTo>
                <a:lnTo>
                  <a:pt x="913" y="2637"/>
                </a:lnTo>
                <a:cubicBezTo>
                  <a:pt x="913" y="2642"/>
                  <a:pt x="913" y="2647"/>
                  <a:pt x="913" y="2652"/>
                </a:cubicBezTo>
                <a:lnTo>
                  <a:pt x="776" y="2456"/>
                </a:lnTo>
                <a:lnTo>
                  <a:pt x="255" y="1709"/>
                </a:lnTo>
                <a:lnTo>
                  <a:pt x="19" y="1370"/>
                </a:lnTo>
                <a:cubicBezTo>
                  <a:pt x="0" y="1344"/>
                  <a:pt x="0" y="1308"/>
                  <a:pt x="19" y="1282"/>
                </a:cubicBezTo>
                <a:lnTo>
                  <a:pt x="209" y="1009"/>
                </a:lnTo>
                <a:lnTo>
                  <a:pt x="776" y="196"/>
                </a:lnTo>
                <a:lnTo>
                  <a:pt x="913" y="0"/>
                </a:lnTo>
                <a:cubicBezTo>
                  <a:pt x="913" y="5"/>
                  <a:pt x="913" y="10"/>
                  <a:pt x="913" y="15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9" name="Group 8"/>
          <p:cNvGrpSpPr/>
          <p:nvPr/>
        </p:nvGrpSpPr>
        <p:grpSpPr>
          <a:xfrm>
            <a:off x="3405890" y="91992"/>
            <a:ext cx="5380219" cy="1003384"/>
            <a:chOff x="3405890" y="958767"/>
            <a:chExt cx="5380219" cy="1003384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405890" y="958767"/>
              <a:ext cx="5380219" cy="825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3600" dirty="0" smtClean="0">
                  <a:solidFill>
                    <a:schemeClr val="tx2"/>
                  </a:solidFill>
                  <a:latin typeface="Raleway" panose="020B0503030101060003" pitchFamily="34" charset="0"/>
                </a:rPr>
                <a:t>SHOWCASE</a:t>
              </a:r>
              <a:endParaRPr lang="en-US" altLang="en-US" sz="3600" dirty="0">
                <a:solidFill>
                  <a:schemeClr val="tx2"/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51332" y="1894221"/>
              <a:ext cx="1489333" cy="679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38162" y="1204835"/>
            <a:ext cx="1111567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1100" dirty="0" err="1">
                <a:solidFill>
                  <a:schemeClr val="tx2"/>
                </a:solidFill>
              </a:rPr>
              <a:t>Lorem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ipsum</a:t>
            </a:r>
            <a:r>
              <a:rPr lang="en-US" sz="1100" dirty="0">
                <a:solidFill>
                  <a:schemeClr val="tx2"/>
                </a:solidFill>
              </a:rPr>
              <a:t> dolor sit </a:t>
            </a:r>
            <a:r>
              <a:rPr lang="en-US" sz="1100" dirty="0" err="1">
                <a:solidFill>
                  <a:schemeClr val="tx2"/>
                </a:solidFill>
              </a:rPr>
              <a:t>amet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consectetur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adipiscing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elit</a:t>
            </a:r>
            <a:r>
              <a:rPr lang="en-US" sz="1100" dirty="0">
                <a:solidFill>
                  <a:schemeClr val="tx2"/>
                </a:solidFill>
              </a:rPr>
              <a:t>. </a:t>
            </a:r>
            <a:r>
              <a:rPr lang="en-US" sz="1100" dirty="0" err="1">
                <a:solidFill>
                  <a:schemeClr val="tx2"/>
                </a:solidFill>
              </a:rPr>
              <a:t>Nunc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bibendum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eleifend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tortor</a:t>
            </a:r>
            <a:r>
              <a:rPr lang="en-US" sz="1100" dirty="0">
                <a:solidFill>
                  <a:schemeClr val="tx2"/>
                </a:solidFill>
              </a:rPr>
              <a:t>, non </a:t>
            </a:r>
            <a:r>
              <a:rPr lang="en-US" sz="1100" dirty="0" err="1">
                <a:solidFill>
                  <a:schemeClr val="tx2"/>
                </a:solidFill>
              </a:rPr>
              <a:t>porta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justo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gravida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posuere</a:t>
            </a:r>
            <a:r>
              <a:rPr lang="en-US" sz="1100" dirty="0">
                <a:solidFill>
                  <a:schemeClr val="tx2"/>
                </a:solidFill>
              </a:rPr>
              <a:t>. Cum </a:t>
            </a:r>
            <a:r>
              <a:rPr lang="en-US" sz="1100" dirty="0" err="1">
                <a:solidFill>
                  <a:schemeClr val="tx2"/>
                </a:solidFill>
              </a:rPr>
              <a:t>sociis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natoque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penatibus</a:t>
            </a:r>
            <a:r>
              <a:rPr lang="en-US" sz="1100" dirty="0">
                <a:solidFill>
                  <a:schemeClr val="tx2"/>
                </a:solidFill>
              </a:rPr>
              <a:t> et </a:t>
            </a:r>
            <a:r>
              <a:rPr lang="en-US" sz="1100" dirty="0" err="1">
                <a:solidFill>
                  <a:schemeClr val="tx2"/>
                </a:solidFill>
              </a:rPr>
              <a:t>magnis</a:t>
            </a:r>
            <a:r>
              <a:rPr lang="en-US" sz="1100" dirty="0">
                <a:solidFill>
                  <a:schemeClr val="tx2"/>
                </a:solidFill>
              </a:rPr>
              <a:t> dis parturient </a:t>
            </a:r>
            <a:r>
              <a:rPr lang="en-US" sz="1100" dirty="0" err="1">
                <a:solidFill>
                  <a:schemeClr val="tx2"/>
                </a:solidFill>
              </a:rPr>
              <a:t>montes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nascetur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ridiculus</a:t>
            </a:r>
            <a:r>
              <a:rPr lang="en-US" sz="1100" dirty="0">
                <a:solidFill>
                  <a:schemeClr val="tx2"/>
                </a:solidFill>
              </a:rPr>
              <a:t> mus. Nam </a:t>
            </a:r>
            <a:r>
              <a:rPr lang="en-US" sz="1100" dirty="0" err="1">
                <a:solidFill>
                  <a:schemeClr val="tx2"/>
                </a:solidFill>
              </a:rPr>
              <a:t>nec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lorem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eu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elit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pulvinar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rutrum</a:t>
            </a:r>
            <a:r>
              <a:rPr lang="en-US" sz="1100" dirty="0">
                <a:solidFill>
                  <a:schemeClr val="tx2"/>
                </a:solidFill>
              </a:rPr>
              <a:t>. </a:t>
            </a:r>
            <a:r>
              <a:rPr lang="en-US" sz="1100" dirty="0" err="1">
                <a:solidFill>
                  <a:schemeClr val="tx2"/>
                </a:solidFill>
              </a:rPr>
              <a:t>Quisque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quis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velit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lacinia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ipsum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rhoncus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pulvinar</a:t>
            </a:r>
            <a:r>
              <a:rPr lang="en-US" sz="1100" dirty="0">
                <a:solidFill>
                  <a:schemeClr val="tx2"/>
                </a:solidFill>
              </a:rPr>
              <a:t> ac </a:t>
            </a:r>
            <a:r>
              <a:rPr lang="en-US" sz="1100" dirty="0" err="1">
                <a:solidFill>
                  <a:schemeClr val="tx2"/>
                </a:solidFill>
              </a:rPr>
              <a:t>quis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leo</a:t>
            </a:r>
            <a:r>
              <a:rPr lang="en-US" sz="1100" dirty="0">
                <a:solidFill>
                  <a:schemeClr val="tx2"/>
                </a:solidFill>
              </a:rPr>
              <a:t>. </a:t>
            </a:r>
            <a:r>
              <a:rPr lang="en-US" sz="1100" dirty="0" err="1">
                <a:solidFill>
                  <a:schemeClr val="tx2"/>
                </a:solidFill>
              </a:rPr>
              <a:t>Ut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congue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eget</a:t>
            </a:r>
            <a:r>
              <a:rPr lang="en-US" sz="1100" dirty="0">
                <a:solidFill>
                  <a:schemeClr val="tx2"/>
                </a:solidFill>
              </a:rPr>
              <a:t> ante </a:t>
            </a:r>
            <a:r>
              <a:rPr lang="en-US" sz="1100" dirty="0" err="1">
                <a:solidFill>
                  <a:schemeClr val="tx2"/>
                </a:solidFill>
              </a:rPr>
              <a:t>sed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hendrerit</a:t>
            </a:r>
            <a:r>
              <a:rPr lang="en-US" sz="1100" dirty="0">
                <a:solidFill>
                  <a:schemeClr val="tx2"/>
                </a:solidFill>
              </a:rPr>
              <a:t>. Maecenas ligula </a:t>
            </a:r>
            <a:r>
              <a:rPr lang="en-US" sz="1100" dirty="0" err="1">
                <a:solidFill>
                  <a:schemeClr val="tx2"/>
                </a:solidFill>
              </a:rPr>
              <a:t>tellus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dignissim</a:t>
            </a:r>
            <a:r>
              <a:rPr lang="en-US" sz="1100" dirty="0">
                <a:solidFill>
                  <a:schemeClr val="tx2"/>
                </a:solidFill>
              </a:rPr>
              <a:t> sit </a:t>
            </a:r>
            <a:r>
              <a:rPr lang="en-US" sz="1100" dirty="0" err="1">
                <a:solidFill>
                  <a:schemeClr val="tx2"/>
                </a:solidFill>
              </a:rPr>
              <a:t>amet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interdum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nec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malesuada</a:t>
            </a:r>
            <a:r>
              <a:rPr lang="en-US" sz="1100" dirty="0">
                <a:solidFill>
                  <a:schemeClr val="tx2"/>
                </a:solidFill>
              </a:rPr>
              <a:t> at ante. </a:t>
            </a:r>
            <a:r>
              <a:rPr lang="en-US" sz="1100" dirty="0" err="1">
                <a:solidFill>
                  <a:schemeClr val="tx2"/>
                </a:solidFill>
              </a:rPr>
              <a:t>Ut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dignissim</a:t>
            </a:r>
            <a:r>
              <a:rPr lang="en-US" sz="1100" dirty="0">
                <a:solidFill>
                  <a:schemeClr val="tx2"/>
                </a:solidFill>
              </a:rPr>
              <a:t> in </a:t>
            </a:r>
            <a:r>
              <a:rPr lang="en-US" sz="1100" dirty="0" err="1">
                <a:solidFill>
                  <a:schemeClr val="tx2"/>
                </a:solidFill>
              </a:rPr>
              <a:t>odio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eget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pulvinar</a:t>
            </a:r>
            <a:r>
              <a:rPr lang="en-US" sz="1100" dirty="0">
                <a:solidFill>
                  <a:schemeClr val="tx2"/>
                </a:solidFill>
              </a:rPr>
              <a:t>. </a:t>
            </a:r>
            <a:r>
              <a:rPr lang="en-US" sz="1100" dirty="0" err="1">
                <a:solidFill>
                  <a:schemeClr val="tx2"/>
                </a:solidFill>
              </a:rPr>
              <a:t>Fusce</a:t>
            </a:r>
            <a:r>
              <a:rPr lang="en-US" sz="1100" dirty="0">
                <a:solidFill>
                  <a:schemeClr val="tx2"/>
                </a:solidFill>
              </a:rPr>
              <a:t> id magna </a:t>
            </a:r>
            <a:r>
              <a:rPr lang="en-US" sz="1100" dirty="0" err="1">
                <a:solidFill>
                  <a:schemeClr val="tx2"/>
                </a:solidFill>
              </a:rPr>
              <a:t>quis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leo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blandit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vehicula</a:t>
            </a:r>
            <a:r>
              <a:rPr lang="en-US" sz="1100" dirty="0">
                <a:solidFill>
                  <a:schemeClr val="tx2"/>
                </a:solidFill>
              </a:rPr>
              <a:t>. Maecenas ligula </a:t>
            </a:r>
            <a:r>
              <a:rPr lang="en-US" sz="1100" dirty="0" err="1">
                <a:solidFill>
                  <a:schemeClr val="tx2"/>
                </a:solidFill>
              </a:rPr>
              <a:t>tellus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dignissim</a:t>
            </a:r>
            <a:r>
              <a:rPr lang="en-US" sz="1100" dirty="0">
                <a:solidFill>
                  <a:schemeClr val="tx2"/>
                </a:solidFill>
              </a:rPr>
              <a:t> sit </a:t>
            </a:r>
            <a:r>
              <a:rPr lang="en-US" sz="1100" dirty="0" err="1">
                <a:solidFill>
                  <a:schemeClr val="tx2"/>
                </a:solidFill>
              </a:rPr>
              <a:t>amet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interdum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nec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malesuada</a:t>
            </a:r>
            <a:r>
              <a:rPr lang="en-US" sz="1100" dirty="0">
                <a:solidFill>
                  <a:schemeClr val="tx2"/>
                </a:solidFill>
              </a:rPr>
              <a:t> at ante. </a:t>
            </a:r>
            <a:r>
              <a:rPr lang="en-US" sz="1100" dirty="0" err="1">
                <a:solidFill>
                  <a:schemeClr val="tx2"/>
                </a:solidFill>
              </a:rPr>
              <a:t>Ut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dignissim</a:t>
            </a:r>
            <a:r>
              <a:rPr lang="en-US" sz="1100" dirty="0">
                <a:solidFill>
                  <a:schemeClr val="tx2"/>
                </a:solidFill>
              </a:rPr>
              <a:t> in </a:t>
            </a:r>
            <a:r>
              <a:rPr lang="en-US" sz="1100" dirty="0" err="1">
                <a:solidFill>
                  <a:schemeClr val="tx2"/>
                </a:solidFill>
              </a:rPr>
              <a:t>odio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eget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pulvinar</a:t>
            </a:r>
            <a:r>
              <a:rPr lang="en-US" sz="1100" dirty="0">
                <a:solidFill>
                  <a:schemeClr val="tx2"/>
                </a:solidFill>
              </a:rPr>
              <a:t>. </a:t>
            </a:r>
            <a:r>
              <a:rPr lang="en-US" sz="1100" dirty="0" err="1">
                <a:solidFill>
                  <a:schemeClr val="tx2"/>
                </a:solidFill>
              </a:rPr>
              <a:t>Fusce</a:t>
            </a:r>
            <a:r>
              <a:rPr lang="en-US" sz="1100" dirty="0">
                <a:solidFill>
                  <a:schemeClr val="tx2"/>
                </a:solidFill>
              </a:rPr>
              <a:t> id magna </a:t>
            </a:r>
            <a:r>
              <a:rPr lang="en-US" sz="1100" dirty="0" err="1">
                <a:solidFill>
                  <a:schemeClr val="tx2"/>
                </a:solidFill>
              </a:rPr>
              <a:t>quis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leo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blandit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vehicula</a:t>
            </a:r>
            <a:r>
              <a:rPr lang="en-US" sz="1100" dirty="0">
                <a:solidFill>
                  <a:schemeClr val="tx2"/>
                </a:solidFill>
              </a:rPr>
              <a:t>. Maecenas ligula </a:t>
            </a:r>
            <a:r>
              <a:rPr lang="en-US" sz="1100" dirty="0" err="1">
                <a:solidFill>
                  <a:schemeClr val="tx2"/>
                </a:solidFill>
              </a:rPr>
              <a:t>tellus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dignissim</a:t>
            </a:r>
            <a:r>
              <a:rPr lang="en-US" sz="1100" dirty="0">
                <a:solidFill>
                  <a:schemeClr val="tx2"/>
                </a:solidFill>
              </a:rPr>
              <a:t> sit </a:t>
            </a:r>
            <a:r>
              <a:rPr lang="en-US" sz="1100" dirty="0" err="1">
                <a:solidFill>
                  <a:schemeClr val="tx2"/>
                </a:solidFill>
              </a:rPr>
              <a:t>amet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interdum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 smtClean="0">
                <a:solidFill>
                  <a:schemeClr val="tx2"/>
                </a:solidFill>
              </a:rPr>
              <a:t>nec</a:t>
            </a:r>
            <a:r>
              <a:rPr lang="en-US" sz="1100" dirty="0">
                <a:solidFill>
                  <a:schemeClr val="tx2"/>
                </a:solidFill>
              </a:rPr>
              <a:t>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351332" y="2599679"/>
            <a:ext cx="5105342" cy="3297098"/>
            <a:chOff x="3543330" y="2562729"/>
            <a:chExt cx="5105342" cy="329709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3330" y="2562729"/>
              <a:ext cx="5105342" cy="3297098"/>
            </a:xfrm>
            <a:prstGeom prst="rect">
              <a:avLst/>
            </a:prstGeom>
            <a:effectLst>
              <a:outerShdw blurRad="711200" dist="330200" dir="534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" name="Rectangle 12"/>
            <p:cNvSpPr/>
            <p:nvPr/>
          </p:nvSpPr>
          <p:spPr>
            <a:xfrm>
              <a:off x="4391025" y="2695576"/>
              <a:ext cx="3448050" cy="2047874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3887838" y="3184817"/>
            <a:ext cx="2103249" cy="9525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83462" y="4359915"/>
            <a:ext cx="2103249" cy="9525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309544" y="2763179"/>
            <a:ext cx="3505110" cy="943338"/>
            <a:chOff x="3022891" y="2035753"/>
            <a:chExt cx="3505110" cy="943338"/>
          </a:xfrm>
        </p:grpSpPr>
        <p:sp>
          <p:nvSpPr>
            <p:cNvPr id="20" name="Diamond 19"/>
            <p:cNvSpPr/>
            <p:nvPr/>
          </p:nvSpPr>
          <p:spPr>
            <a:xfrm>
              <a:off x="5664001" y="2035753"/>
              <a:ext cx="864000" cy="864000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022891" y="2378927"/>
              <a:ext cx="265176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Lorem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ipsum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dolor sit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amet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,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consectetur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adipiscing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elit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.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Nunc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bibendum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eleifend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tortor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, non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porta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justo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gravida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posuere</a:t>
              </a:r>
              <a:r>
                <a:rPr lang="en-US" sz="1100" dirty="0">
                  <a:solidFill>
                    <a:schemeClr val="tx2"/>
                  </a:solidFill>
                </a:rPr>
                <a:t>.</a:t>
              </a:r>
              <a:endParaRPr lang="en-US" sz="1100" b="0" i="0" dirty="0">
                <a:solidFill>
                  <a:schemeClr val="tx2"/>
                </a:solidFill>
                <a:effectLst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22891" y="2040373"/>
              <a:ext cx="2651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>
                  <a:solidFill>
                    <a:schemeClr val="tx2"/>
                  </a:solidFill>
                </a:rPr>
                <a:t>YOUR TITLE HERE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23" name="Diamond 22"/>
            <p:cNvSpPr/>
            <p:nvPr/>
          </p:nvSpPr>
          <p:spPr>
            <a:xfrm>
              <a:off x="5718001" y="2089753"/>
              <a:ext cx="756000" cy="756000"/>
            </a:xfrm>
            <a:prstGeom prst="diamond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09544" y="3941058"/>
            <a:ext cx="3505110" cy="943338"/>
            <a:chOff x="3022891" y="2035753"/>
            <a:chExt cx="3505110" cy="943338"/>
          </a:xfrm>
        </p:grpSpPr>
        <p:sp>
          <p:nvSpPr>
            <p:cNvPr id="25" name="Diamond 24"/>
            <p:cNvSpPr/>
            <p:nvPr/>
          </p:nvSpPr>
          <p:spPr>
            <a:xfrm>
              <a:off x="5664001" y="2035753"/>
              <a:ext cx="864000" cy="864000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22891" y="2378927"/>
              <a:ext cx="265176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Lorem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ipsum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dolor sit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amet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,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consectetur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adipiscing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elit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.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Nunc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bibendum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eleifend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tortor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, non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porta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justo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gravida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posuere</a:t>
              </a:r>
              <a:r>
                <a:rPr lang="en-US" sz="1100" dirty="0">
                  <a:solidFill>
                    <a:schemeClr val="tx2"/>
                  </a:solidFill>
                </a:rPr>
                <a:t>.</a:t>
              </a:r>
              <a:endParaRPr lang="en-US" sz="1100" b="0" i="0" dirty="0">
                <a:solidFill>
                  <a:schemeClr val="tx2"/>
                </a:solidFill>
                <a:effectLst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22891" y="2040373"/>
              <a:ext cx="2651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>
                  <a:solidFill>
                    <a:schemeClr val="tx2"/>
                  </a:solidFill>
                </a:rPr>
                <a:t>YOUR TITLE HERE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28" name="Diamond 27"/>
            <p:cNvSpPr/>
            <p:nvPr/>
          </p:nvSpPr>
          <p:spPr>
            <a:xfrm>
              <a:off x="5718001" y="2089753"/>
              <a:ext cx="756000" cy="756000"/>
            </a:xfrm>
            <a:prstGeom prst="diamond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254" y="3041942"/>
            <a:ext cx="304800" cy="3048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254" y="420751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67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Rectangle 118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5297048" y="5333999"/>
            <a:ext cx="1597904" cy="862865"/>
            <a:chOff x="3475037" y="2013685"/>
            <a:chExt cx="5241925" cy="2830630"/>
          </a:xfrm>
        </p:grpSpPr>
        <p:grpSp>
          <p:nvGrpSpPr>
            <p:cNvPr id="836" name="Group 835"/>
            <p:cNvGrpSpPr/>
            <p:nvPr/>
          </p:nvGrpSpPr>
          <p:grpSpPr>
            <a:xfrm>
              <a:off x="4680685" y="2013685"/>
              <a:ext cx="2830630" cy="2830630"/>
              <a:chOff x="4681539" y="1644651"/>
              <a:chExt cx="1022350" cy="1022350"/>
            </a:xfrm>
          </p:grpSpPr>
          <p:sp>
            <p:nvSpPr>
              <p:cNvPr id="837" name="Freeform 665"/>
              <p:cNvSpPr>
                <a:spLocks/>
              </p:cNvSpPr>
              <p:nvPr/>
            </p:nvSpPr>
            <p:spPr bwMode="auto">
              <a:xfrm>
                <a:off x="4681539" y="1644651"/>
                <a:ext cx="404813" cy="406400"/>
              </a:xfrm>
              <a:custGeom>
                <a:avLst/>
                <a:gdLst>
                  <a:gd name="T0" fmla="*/ 6 w 533"/>
                  <a:gd name="T1" fmla="*/ 511 h 534"/>
                  <a:gd name="T2" fmla="*/ 0 w 533"/>
                  <a:gd name="T3" fmla="*/ 534 h 534"/>
                  <a:gd name="T4" fmla="*/ 101 w 533"/>
                  <a:gd name="T5" fmla="*/ 534 h 534"/>
                  <a:gd name="T6" fmla="*/ 105 w 533"/>
                  <a:gd name="T7" fmla="*/ 520 h 534"/>
                  <a:gd name="T8" fmla="*/ 520 w 533"/>
                  <a:gd name="T9" fmla="*/ 105 h 534"/>
                  <a:gd name="T10" fmla="*/ 533 w 533"/>
                  <a:gd name="T11" fmla="*/ 102 h 534"/>
                  <a:gd name="T12" fmla="*/ 533 w 533"/>
                  <a:gd name="T13" fmla="*/ 0 h 534"/>
                  <a:gd name="T14" fmla="*/ 511 w 533"/>
                  <a:gd name="T15" fmla="*/ 6 h 534"/>
                  <a:gd name="T16" fmla="*/ 6 w 533"/>
                  <a:gd name="T17" fmla="*/ 511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3" h="534">
                    <a:moveTo>
                      <a:pt x="6" y="511"/>
                    </a:moveTo>
                    <a:lnTo>
                      <a:pt x="0" y="534"/>
                    </a:lnTo>
                    <a:lnTo>
                      <a:pt x="101" y="534"/>
                    </a:lnTo>
                    <a:lnTo>
                      <a:pt x="105" y="520"/>
                    </a:lnTo>
                    <a:cubicBezTo>
                      <a:pt x="159" y="318"/>
                      <a:pt x="318" y="159"/>
                      <a:pt x="520" y="105"/>
                    </a:cubicBezTo>
                    <a:lnTo>
                      <a:pt x="533" y="102"/>
                    </a:lnTo>
                    <a:lnTo>
                      <a:pt x="533" y="0"/>
                    </a:lnTo>
                    <a:lnTo>
                      <a:pt x="511" y="6"/>
                    </a:lnTo>
                    <a:cubicBezTo>
                      <a:pt x="264" y="65"/>
                      <a:pt x="65" y="264"/>
                      <a:pt x="6" y="51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8" name="Freeform 666"/>
              <p:cNvSpPr>
                <a:spLocks/>
              </p:cNvSpPr>
              <p:nvPr/>
            </p:nvSpPr>
            <p:spPr bwMode="auto">
              <a:xfrm>
                <a:off x="5297489" y="1644651"/>
                <a:ext cx="406400" cy="406400"/>
              </a:xfrm>
              <a:custGeom>
                <a:avLst/>
                <a:gdLst>
                  <a:gd name="T0" fmla="*/ 428 w 533"/>
                  <a:gd name="T1" fmla="*/ 520 h 534"/>
                  <a:gd name="T2" fmla="*/ 432 w 533"/>
                  <a:gd name="T3" fmla="*/ 534 h 534"/>
                  <a:gd name="T4" fmla="*/ 533 w 533"/>
                  <a:gd name="T5" fmla="*/ 534 h 534"/>
                  <a:gd name="T6" fmla="*/ 527 w 533"/>
                  <a:gd name="T7" fmla="*/ 511 h 534"/>
                  <a:gd name="T8" fmla="*/ 22 w 533"/>
                  <a:gd name="T9" fmla="*/ 6 h 534"/>
                  <a:gd name="T10" fmla="*/ 0 w 533"/>
                  <a:gd name="T11" fmla="*/ 0 h 534"/>
                  <a:gd name="T12" fmla="*/ 0 w 533"/>
                  <a:gd name="T13" fmla="*/ 102 h 534"/>
                  <a:gd name="T14" fmla="*/ 13 w 533"/>
                  <a:gd name="T15" fmla="*/ 105 h 534"/>
                  <a:gd name="T16" fmla="*/ 428 w 533"/>
                  <a:gd name="T17" fmla="*/ 52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3" h="534">
                    <a:moveTo>
                      <a:pt x="428" y="520"/>
                    </a:moveTo>
                    <a:lnTo>
                      <a:pt x="432" y="534"/>
                    </a:lnTo>
                    <a:lnTo>
                      <a:pt x="533" y="534"/>
                    </a:lnTo>
                    <a:lnTo>
                      <a:pt x="527" y="511"/>
                    </a:lnTo>
                    <a:cubicBezTo>
                      <a:pt x="468" y="264"/>
                      <a:pt x="270" y="65"/>
                      <a:pt x="22" y="6"/>
                    </a:cubicBezTo>
                    <a:lnTo>
                      <a:pt x="0" y="0"/>
                    </a:lnTo>
                    <a:lnTo>
                      <a:pt x="0" y="102"/>
                    </a:lnTo>
                    <a:lnTo>
                      <a:pt x="13" y="105"/>
                    </a:lnTo>
                    <a:cubicBezTo>
                      <a:pt x="215" y="159"/>
                      <a:pt x="374" y="318"/>
                      <a:pt x="428" y="52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9" name="Freeform 667"/>
              <p:cNvSpPr>
                <a:spLocks/>
              </p:cNvSpPr>
              <p:nvPr/>
            </p:nvSpPr>
            <p:spPr bwMode="auto">
              <a:xfrm>
                <a:off x="4681539" y="2260601"/>
                <a:ext cx="404813" cy="406400"/>
              </a:xfrm>
              <a:custGeom>
                <a:avLst/>
                <a:gdLst>
                  <a:gd name="T0" fmla="*/ 105 w 533"/>
                  <a:gd name="T1" fmla="*/ 13 h 533"/>
                  <a:gd name="T2" fmla="*/ 101 w 533"/>
                  <a:gd name="T3" fmla="*/ 0 h 533"/>
                  <a:gd name="T4" fmla="*/ 0 w 533"/>
                  <a:gd name="T5" fmla="*/ 0 h 533"/>
                  <a:gd name="T6" fmla="*/ 6 w 533"/>
                  <a:gd name="T7" fmla="*/ 22 h 533"/>
                  <a:gd name="T8" fmla="*/ 511 w 533"/>
                  <a:gd name="T9" fmla="*/ 528 h 533"/>
                  <a:gd name="T10" fmla="*/ 533 w 533"/>
                  <a:gd name="T11" fmla="*/ 533 h 533"/>
                  <a:gd name="T12" fmla="*/ 533 w 533"/>
                  <a:gd name="T13" fmla="*/ 432 h 533"/>
                  <a:gd name="T14" fmla="*/ 520 w 533"/>
                  <a:gd name="T15" fmla="*/ 428 h 533"/>
                  <a:gd name="T16" fmla="*/ 105 w 533"/>
                  <a:gd name="T17" fmla="*/ 1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3" h="533">
                    <a:moveTo>
                      <a:pt x="105" y="13"/>
                    </a:moveTo>
                    <a:lnTo>
                      <a:pt x="101" y="0"/>
                    </a:lnTo>
                    <a:lnTo>
                      <a:pt x="0" y="0"/>
                    </a:lnTo>
                    <a:lnTo>
                      <a:pt x="6" y="22"/>
                    </a:lnTo>
                    <a:cubicBezTo>
                      <a:pt x="65" y="270"/>
                      <a:pt x="264" y="468"/>
                      <a:pt x="511" y="528"/>
                    </a:cubicBezTo>
                    <a:lnTo>
                      <a:pt x="533" y="533"/>
                    </a:lnTo>
                    <a:lnTo>
                      <a:pt x="533" y="432"/>
                    </a:lnTo>
                    <a:lnTo>
                      <a:pt x="520" y="428"/>
                    </a:lnTo>
                    <a:cubicBezTo>
                      <a:pt x="318" y="374"/>
                      <a:pt x="159" y="215"/>
                      <a:pt x="105" y="1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0" name="Freeform 668"/>
              <p:cNvSpPr>
                <a:spLocks/>
              </p:cNvSpPr>
              <p:nvPr/>
            </p:nvSpPr>
            <p:spPr bwMode="auto">
              <a:xfrm>
                <a:off x="5297489" y="2260601"/>
                <a:ext cx="406400" cy="406400"/>
              </a:xfrm>
              <a:custGeom>
                <a:avLst/>
                <a:gdLst>
                  <a:gd name="T0" fmla="*/ 428 w 533"/>
                  <a:gd name="T1" fmla="*/ 13 h 533"/>
                  <a:gd name="T2" fmla="*/ 13 w 533"/>
                  <a:gd name="T3" fmla="*/ 428 h 533"/>
                  <a:gd name="T4" fmla="*/ 0 w 533"/>
                  <a:gd name="T5" fmla="*/ 432 h 533"/>
                  <a:gd name="T6" fmla="*/ 0 w 533"/>
                  <a:gd name="T7" fmla="*/ 533 h 533"/>
                  <a:gd name="T8" fmla="*/ 22 w 533"/>
                  <a:gd name="T9" fmla="*/ 528 h 533"/>
                  <a:gd name="T10" fmla="*/ 527 w 533"/>
                  <a:gd name="T11" fmla="*/ 22 h 533"/>
                  <a:gd name="T12" fmla="*/ 533 w 533"/>
                  <a:gd name="T13" fmla="*/ 0 h 533"/>
                  <a:gd name="T14" fmla="*/ 432 w 533"/>
                  <a:gd name="T15" fmla="*/ 0 h 533"/>
                  <a:gd name="T16" fmla="*/ 428 w 533"/>
                  <a:gd name="T17" fmla="*/ 1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3" h="533">
                    <a:moveTo>
                      <a:pt x="428" y="13"/>
                    </a:moveTo>
                    <a:cubicBezTo>
                      <a:pt x="374" y="215"/>
                      <a:pt x="215" y="374"/>
                      <a:pt x="13" y="428"/>
                    </a:cubicBezTo>
                    <a:lnTo>
                      <a:pt x="0" y="432"/>
                    </a:lnTo>
                    <a:lnTo>
                      <a:pt x="0" y="533"/>
                    </a:lnTo>
                    <a:lnTo>
                      <a:pt x="22" y="528"/>
                    </a:lnTo>
                    <a:cubicBezTo>
                      <a:pt x="270" y="468"/>
                      <a:pt x="468" y="270"/>
                      <a:pt x="527" y="22"/>
                    </a:cubicBezTo>
                    <a:lnTo>
                      <a:pt x="533" y="0"/>
                    </a:lnTo>
                    <a:lnTo>
                      <a:pt x="432" y="0"/>
                    </a:lnTo>
                    <a:lnTo>
                      <a:pt x="428" y="13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3475037" y="2921675"/>
              <a:ext cx="5241925" cy="904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900" dirty="0" smtClean="0">
                  <a:solidFill>
                    <a:schemeClr val="bg1"/>
                  </a:solidFill>
                  <a:latin typeface="Raleway" panose="020B0503030101060003" pitchFamily="34" charset="0"/>
                </a:rPr>
                <a:t>BUSINESS POWER</a:t>
              </a:r>
              <a:endParaRPr lang="en-US" altLang="en-US" sz="9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62187" y="621375"/>
            <a:ext cx="7667625" cy="1003384"/>
            <a:chOff x="2286000" y="958767"/>
            <a:chExt cx="7667625" cy="1003384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286000" y="958767"/>
              <a:ext cx="7667625" cy="825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3600" dirty="0" smtClean="0">
                  <a:solidFill>
                    <a:schemeClr val="bg1"/>
                  </a:solidFill>
                  <a:latin typeface="Raleway" panose="020B0503030101060003" pitchFamily="34" charset="0"/>
                </a:rPr>
                <a:t>SHOWCASE</a:t>
              </a:r>
              <a:endParaRPr lang="en-US" altLang="en-US" sz="36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51332" y="1894221"/>
              <a:ext cx="1489333" cy="679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4"/>
          <p:cNvGrpSpPr>
            <a:grpSpLocks noChangeAspect="1"/>
          </p:cNvGrpSpPr>
          <p:nvPr/>
        </p:nvGrpSpPr>
        <p:grpSpPr bwMode="auto">
          <a:xfrm>
            <a:off x="4189056" y="2063599"/>
            <a:ext cx="3766257" cy="2872434"/>
            <a:chOff x="4" y="3"/>
            <a:chExt cx="13214" cy="10078"/>
          </a:xfrm>
        </p:grpSpPr>
        <p:sp>
          <p:nvSpPr>
            <p:cNvPr id="28" name="Freeform 5"/>
            <p:cNvSpPr>
              <a:spLocks/>
            </p:cNvSpPr>
            <p:nvPr/>
          </p:nvSpPr>
          <p:spPr bwMode="auto">
            <a:xfrm>
              <a:off x="4419" y="7916"/>
              <a:ext cx="4389" cy="2123"/>
            </a:xfrm>
            <a:custGeom>
              <a:avLst/>
              <a:gdLst>
                <a:gd name="T0" fmla="*/ 351 w 1857"/>
                <a:gd name="T1" fmla="*/ 0 h 898"/>
                <a:gd name="T2" fmla="*/ 291 w 1857"/>
                <a:gd name="T3" fmla="*/ 566 h 898"/>
                <a:gd name="T4" fmla="*/ 207 w 1857"/>
                <a:gd name="T5" fmla="*/ 732 h 898"/>
                <a:gd name="T6" fmla="*/ 105 w 1857"/>
                <a:gd name="T7" fmla="*/ 813 h 898"/>
                <a:gd name="T8" fmla="*/ 230 w 1857"/>
                <a:gd name="T9" fmla="*/ 896 h 898"/>
                <a:gd name="T10" fmla="*/ 1627 w 1857"/>
                <a:gd name="T11" fmla="*/ 896 h 898"/>
                <a:gd name="T12" fmla="*/ 1752 w 1857"/>
                <a:gd name="T13" fmla="*/ 813 h 898"/>
                <a:gd name="T14" fmla="*/ 1650 w 1857"/>
                <a:gd name="T15" fmla="*/ 732 h 898"/>
                <a:gd name="T16" fmla="*/ 1566 w 1857"/>
                <a:gd name="T17" fmla="*/ 566 h 898"/>
                <a:gd name="T18" fmla="*/ 1506 w 1857"/>
                <a:gd name="T19" fmla="*/ 0 h 898"/>
                <a:gd name="T20" fmla="*/ 351 w 1857"/>
                <a:gd name="T21" fmla="*/ 0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57" h="898">
                  <a:moveTo>
                    <a:pt x="351" y="0"/>
                  </a:moveTo>
                  <a:cubicBezTo>
                    <a:pt x="351" y="0"/>
                    <a:pt x="299" y="516"/>
                    <a:pt x="291" y="566"/>
                  </a:cubicBezTo>
                  <a:cubicBezTo>
                    <a:pt x="283" y="616"/>
                    <a:pt x="277" y="678"/>
                    <a:pt x="207" y="732"/>
                  </a:cubicBezTo>
                  <a:cubicBezTo>
                    <a:pt x="157" y="771"/>
                    <a:pt x="150" y="776"/>
                    <a:pt x="105" y="813"/>
                  </a:cubicBezTo>
                  <a:cubicBezTo>
                    <a:pt x="0" y="898"/>
                    <a:pt x="89" y="896"/>
                    <a:pt x="230" y="896"/>
                  </a:cubicBezTo>
                  <a:cubicBezTo>
                    <a:pt x="1627" y="896"/>
                    <a:pt x="1627" y="896"/>
                    <a:pt x="1627" y="896"/>
                  </a:cubicBezTo>
                  <a:cubicBezTo>
                    <a:pt x="1768" y="896"/>
                    <a:pt x="1857" y="898"/>
                    <a:pt x="1752" y="813"/>
                  </a:cubicBezTo>
                  <a:cubicBezTo>
                    <a:pt x="1707" y="776"/>
                    <a:pt x="1700" y="771"/>
                    <a:pt x="1650" y="732"/>
                  </a:cubicBezTo>
                  <a:cubicBezTo>
                    <a:pt x="1580" y="678"/>
                    <a:pt x="1574" y="616"/>
                    <a:pt x="1566" y="566"/>
                  </a:cubicBezTo>
                  <a:cubicBezTo>
                    <a:pt x="1558" y="516"/>
                    <a:pt x="1506" y="0"/>
                    <a:pt x="1506" y="0"/>
                  </a:cubicBezTo>
                  <a:lnTo>
                    <a:pt x="351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9D9D9"/>
                </a:gs>
                <a:gs pos="93000">
                  <a:srgbClr val="BFBFBF"/>
                </a:gs>
                <a:gs pos="73000">
                  <a:srgbClr val="7F7F7F"/>
                </a:gs>
                <a:gs pos="62000">
                  <a:srgbClr val="A6A6A6"/>
                </a:gs>
                <a:gs pos="53000">
                  <a:srgbClr val="D9D9D9"/>
                </a:gs>
                <a:gs pos="30000">
                  <a:srgbClr val="BFBFBF"/>
                </a:gs>
                <a:gs pos="0">
                  <a:srgbClr val="595959"/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/>
            <p:cNvSpPr>
              <a:spLocks/>
            </p:cNvSpPr>
            <p:nvPr/>
          </p:nvSpPr>
          <p:spPr bwMode="auto">
            <a:xfrm>
              <a:off x="4559" y="9977"/>
              <a:ext cx="4110" cy="104"/>
            </a:xfrm>
            <a:custGeom>
              <a:avLst/>
              <a:gdLst>
                <a:gd name="T0" fmla="*/ 1568 w 1739"/>
                <a:gd name="T1" fmla="*/ 16 h 44"/>
                <a:gd name="T2" fmla="*/ 171 w 1739"/>
                <a:gd name="T3" fmla="*/ 16 h 44"/>
                <a:gd name="T4" fmla="*/ 0 w 1739"/>
                <a:gd name="T5" fmla="*/ 0 h 44"/>
                <a:gd name="T6" fmla="*/ 0 w 1739"/>
                <a:gd name="T7" fmla="*/ 0 h 44"/>
                <a:gd name="T8" fmla="*/ 171 w 1739"/>
                <a:gd name="T9" fmla="*/ 44 h 44"/>
                <a:gd name="T10" fmla="*/ 1568 w 1739"/>
                <a:gd name="T11" fmla="*/ 44 h 44"/>
                <a:gd name="T12" fmla="*/ 1739 w 1739"/>
                <a:gd name="T13" fmla="*/ 0 h 44"/>
                <a:gd name="T14" fmla="*/ 1739 w 1739"/>
                <a:gd name="T15" fmla="*/ 0 h 44"/>
                <a:gd name="T16" fmla="*/ 1568 w 1739"/>
                <a:gd name="T17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9" h="44">
                  <a:moveTo>
                    <a:pt x="1568" y="16"/>
                  </a:moveTo>
                  <a:cubicBezTo>
                    <a:pt x="171" y="16"/>
                    <a:pt x="171" y="16"/>
                    <a:pt x="171" y="16"/>
                  </a:cubicBezTo>
                  <a:cubicBezTo>
                    <a:pt x="77" y="16"/>
                    <a:pt x="10" y="17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25"/>
                    <a:pt x="38" y="44"/>
                    <a:pt x="171" y="44"/>
                  </a:cubicBezTo>
                  <a:cubicBezTo>
                    <a:pt x="1568" y="44"/>
                    <a:pt x="1568" y="44"/>
                    <a:pt x="1568" y="44"/>
                  </a:cubicBezTo>
                  <a:cubicBezTo>
                    <a:pt x="1702" y="44"/>
                    <a:pt x="1733" y="25"/>
                    <a:pt x="1739" y="0"/>
                  </a:cubicBezTo>
                  <a:cubicBezTo>
                    <a:pt x="1739" y="0"/>
                    <a:pt x="1739" y="0"/>
                    <a:pt x="1739" y="0"/>
                  </a:cubicBezTo>
                  <a:cubicBezTo>
                    <a:pt x="1729" y="17"/>
                    <a:pt x="1662" y="16"/>
                    <a:pt x="1568" y="1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595959"/>
                </a:gs>
                <a:gs pos="80000">
                  <a:srgbClr val="A6A6A6"/>
                </a:gs>
                <a:gs pos="50000">
                  <a:srgbClr val="BFBFBF"/>
                </a:gs>
                <a:gs pos="20000">
                  <a:srgbClr val="BFBFBF"/>
                </a:gs>
                <a:gs pos="0">
                  <a:srgbClr val="000000">
                    <a:lumMod val="65000"/>
                    <a:lumOff val="35000"/>
                  </a:srgb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"/>
            <p:cNvSpPr>
              <a:spLocks/>
            </p:cNvSpPr>
            <p:nvPr/>
          </p:nvSpPr>
          <p:spPr bwMode="auto">
            <a:xfrm>
              <a:off x="4" y="3"/>
              <a:ext cx="13214" cy="8055"/>
            </a:xfrm>
            <a:custGeom>
              <a:avLst/>
              <a:gdLst>
                <a:gd name="T0" fmla="*/ 0 w 5591"/>
                <a:gd name="T1" fmla="*/ 3275 h 3407"/>
                <a:gd name="T2" fmla="*/ 132 w 5591"/>
                <a:gd name="T3" fmla="*/ 3407 h 3407"/>
                <a:gd name="T4" fmla="*/ 5459 w 5591"/>
                <a:gd name="T5" fmla="*/ 3407 h 3407"/>
                <a:gd name="T6" fmla="*/ 5591 w 5591"/>
                <a:gd name="T7" fmla="*/ 3275 h 3407"/>
                <a:gd name="T8" fmla="*/ 5591 w 5591"/>
                <a:gd name="T9" fmla="*/ 132 h 3407"/>
                <a:gd name="T10" fmla="*/ 5459 w 5591"/>
                <a:gd name="T11" fmla="*/ 0 h 3407"/>
                <a:gd name="T12" fmla="*/ 132 w 5591"/>
                <a:gd name="T13" fmla="*/ 0 h 3407"/>
                <a:gd name="T14" fmla="*/ 0 w 5591"/>
                <a:gd name="T15" fmla="*/ 132 h 3407"/>
                <a:gd name="T16" fmla="*/ 0 w 5591"/>
                <a:gd name="T17" fmla="*/ 3275 h 3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91" h="3407">
                  <a:moveTo>
                    <a:pt x="0" y="3275"/>
                  </a:moveTo>
                  <a:cubicBezTo>
                    <a:pt x="0" y="3347"/>
                    <a:pt x="60" y="3407"/>
                    <a:pt x="132" y="3407"/>
                  </a:cubicBezTo>
                  <a:cubicBezTo>
                    <a:pt x="5459" y="3407"/>
                    <a:pt x="5459" y="3407"/>
                    <a:pt x="5459" y="3407"/>
                  </a:cubicBezTo>
                  <a:cubicBezTo>
                    <a:pt x="5532" y="3407"/>
                    <a:pt x="5591" y="3347"/>
                    <a:pt x="5591" y="3275"/>
                  </a:cubicBezTo>
                  <a:cubicBezTo>
                    <a:pt x="5591" y="132"/>
                    <a:pt x="5591" y="132"/>
                    <a:pt x="5591" y="132"/>
                  </a:cubicBezTo>
                  <a:cubicBezTo>
                    <a:pt x="5591" y="59"/>
                    <a:pt x="5532" y="0"/>
                    <a:pt x="5459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60" y="0"/>
                    <a:pt x="0" y="59"/>
                    <a:pt x="0" y="132"/>
                  </a:cubicBezTo>
                  <a:lnTo>
                    <a:pt x="0" y="3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8"/>
            <p:cNvSpPr>
              <a:spLocks noChangeArrowheads="1"/>
            </p:cNvSpPr>
            <p:nvPr/>
          </p:nvSpPr>
          <p:spPr bwMode="auto">
            <a:xfrm>
              <a:off x="541" y="533"/>
              <a:ext cx="12148" cy="6837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6575" y="136"/>
              <a:ext cx="80" cy="80"/>
            </a:xfrm>
            <a:prstGeom prst="ellipse">
              <a:avLst/>
            </a:prstGeom>
            <a:solidFill>
              <a:srgbClr val="3A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6575" y="136"/>
              <a:ext cx="80" cy="80"/>
            </a:xfrm>
            <a:custGeom>
              <a:avLst/>
              <a:gdLst>
                <a:gd name="T0" fmla="*/ 17 w 34"/>
                <a:gd name="T1" fmla="*/ 3 h 34"/>
                <a:gd name="T2" fmla="*/ 31 w 34"/>
                <a:gd name="T3" fmla="*/ 17 h 34"/>
                <a:gd name="T4" fmla="*/ 17 w 34"/>
                <a:gd name="T5" fmla="*/ 31 h 34"/>
                <a:gd name="T6" fmla="*/ 3 w 34"/>
                <a:gd name="T7" fmla="*/ 17 h 34"/>
                <a:gd name="T8" fmla="*/ 17 w 34"/>
                <a:gd name="T9" fmla="*/ 3 h 34"/>
                <a:gd name="T10" fmla="*/ 17 w 34"/>
                <a:gd name="T11" fmla="*/ 0 h 34"/>
                <a:gd name="T12" fmla="*/ 0 w 34"/>
                <a:gd name="T13" fmla="*/ 17 h 34"/>
                <a:gd name="T14" fmla="*/ 17 w 34"/>
                <a:gd name="T15" fmla="*/ 34 h 34"/>
                <a:gd name="T16" fmla="*/ 34 w 34"/>
                <a:gd name="T17" fmla="*/ 17 h 34"/>
                <a:gd name="T18" fmla="*/ 17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3"/>
                  </a:moveTo>
                  <a:cubicBezTo>
                    <a:pt x="24" y="3"/>
                    <a:pt x="31" y="9"/>
                    <a:pt x="31" y="17"/>
                  </a:cubicBezTo>
                  <a:cubicBezTo>
                    <a:pt x="31" y="24"/>
                    <a:pt x="24" y="31"/>
                    <a:pt x="17" y="31"/>
                  </a:cubicBezTo>
                  <a:cubicBezTo>
                    <a:pt x="9" y="31"/>
                    <a:pt x="3" y="24"/>
                    <a:pt x="3" y="17"/>
                  </a:cubicBezTo>
                  <a:cubicBezTo>
                    <a:pt x="3" y="9"/>
                    <a:pt x="9" y="3"/>
                    <a:pt x="17" y="3"/>
                  </a:cubicBezTo>
                  <a:moveTo>
                    <a:pt x="17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6" y="34"/>
                    <a:pt x="34" y="26"/>
                    <a:pt x="34" y="17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6596" y="157"/>
              <a:ext cx="38" cy="38"/>
            </a:xfrm>
            <a:prstGeom prst="ellipse">
              <a:avLst/>
            </a:prstGeom>
            <a:solidFill>
              <a:srgbClr val="144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6601" y="162"/>
              <a:ext cx="28" cy="28"/>
            </a:xfrm>
            <a:prstGeom prst="ellipse">
              <a:avLst/>
            </a:prstGeom>
            <a:solidFill>
              <a:srgbClr val="1E6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601" y="169"/>
              <a:ext cx="14" cy="17"/>
            </a:xfrm>
            <a:prstGeom prst="ellipse">
              <a:avLst/>
            </a:prstGeom>
            <a:solidFill>
              <a:srgbClr val="2980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8215073" y="2408352"/>
            <a:ext cx="265176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100" dirty="0">
                <a:solidFill>
                  <a:schemeClr val="bg1"/>
                </a:solidFill>
              </a:rPr>
              <a:t>.</a:t>
            </a:r>
            <a:endParaRPr lang="en-US" sz="11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15073" y="2069798"/>
            <a:ext cx="265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YOUR TITLE HERE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215073" y="3685624"/>
            <a:ext cx="265176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100" dirty="0">
                <a:solidFill>
                  <a:schemeClr val="bg1"/>
                </a:solidFill>
              </a:rPr>
              <a:t>.</a:t>
            </a:r>
            <a:endParaRPr lang="en-US" sz="11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215073" y="3347070"/>
            <a:ext cx="265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YOUR TITLE HERE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282532" y="2414359"/>
            <a:ext cx="265176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100" dirty="0">
                <a:solidFill>
                  <a:schemeClr val="bg1"/>
                </a:solidFill>
              </a:rPr>
              <a:t>.</a:t>
            </a:r>
            <a:endParaRPr lang="en-US" sz="11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82532" y="2075805"/>
            <a:ext cx="265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YOUR TITLE HERE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282532" y="3691631"/>
            <a:ext cx="265176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100" dirty="0">
                <a:solidFill>
                  <a:schemeClr val="bg1"/>
                </a:solidFill>
              </a:rPr>
              <a:t>.</a:t>
            </a:r>
            <a:endParaRPr lang="en-US" sz="11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282532" y="3353077"/>
            <a:ext cx="265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YOUR TITLE HERE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714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05890" y="521269"/>
            <a:ext cx="5380219" cy="1003384"/>
            <a:chOff x="3405890" y="958767"/>
            <a:chExt cx="5380219" cy="1003384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405890" y="958767"/>
              <a:ext cx="5380219" cy="825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3600" dirty="0" smtClean="0">
                  <a:solidFill>
                    <a:schemeClr val="tx2"/>
                  </a:solidFill>
                  <a:latin typeface="Raleway" panose="020B0503030101060003" pitchFamily="34" charset="0"/>
                </a:rPr>
                <a:t>SHOWCASE</a:t>
              </a:r>
              <a:endParaRPr lang="en-US" altLang="en-US" sz="3600" dirty="0">
                <a:solidFill>
                  <a:schemeClr val="tx2"/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351332" y="1894221"/>
              <a:ext cx="1489333" cy="679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1123950" y="1921455"/>
            <a:ext cx="8081339" cy="3621007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/>
          <p:cNvGrpSpPr/>
          <p:nvPr/>
        </p:nvGrpSpPr>
        <p:grpSpPr>
          <a:xfrm rot="1800000">
            <a:off x="8256072" y="1244246"/>
            <a:ext cx="1899358" cy="4866139"/>
            <a:chOff x="9327407" y="616392"/>
            <a:chExt cx="2232391" cy="5719365"/>
          </a:xfrm>
        </p:grpSpPr>
        <p:sp>
          <p:nvSpPr>
            <p:cNvPr id="44" name="Freeform 43"/>
            <p:cNvSpPr>
              <a:spLocks noEditPoints="1"/>
            </p:cNvSpPr>
            <p:nvPr/>
          </p:nvSpPr>
          <p:spPr bwMode="auto">
            <a:xfrm>
              <a:off x="9344980" y="679153"/>
              <a:ext cx="2051641" cy="5594472"/>
            </a:xfrm>
            <a:custGeom>
              <a:avLst/>
              <a:gdLst>
                <a:gd name="T0" fmla="*/ 1148 w 1381"/>
                <a:gd name="T1" fmla="*/ 6 h 3771"/>
                <a:gd name="T2" fmla="*/ 1236 w 1381"/>
                <a:gd name="T3" fmla="*/ 11 h 3771"/>
                <a:gd name="T4" fmla="*/ 1310 w 1381"/>
                <a:gd name="T5" fmla="*/ 56 h 3771"/>
                <a:gd name="T6" fmla="*/ 1362 w 1381"/>
                <a:gd name="T7" fmla="*/ 136 h 3771"/>
                <a:gd name="T8" fmla="*/ 1381 w 1381"/>
                <a:gd name="T9" fmla="*/ 242 h 3771"/>
                <a:gd name="T10" fmla="*/ 1381 w 1381"/>
                <a:gd name="T11" fmla="*/ 3529 h 3771"/>
                <a:gd name="T12" fmla="*/ 1362 w 1381"/>
                <a:gd name="T13" fmla="*/ 3635 h 3771"/>
                <a:gd name="T14" fmla="*/ 1310 w 1381"/>
                <a:gd name="T15" fmla="*/ 3715 h 3771"/>
                <a:gd name="T16" fmla="*/ 1236 w 1381"/>
                <a:gd name="T17" fmla="*/ 3760 h 3771"/>
                <a:gd name="T18" fmla="*/ 1148 w 1381"/>
                <a:gd name="T19" fmla="*/ 3765 h 3771"/>
                <a:gd name="T20" fmla="*/ 153 w 1381"/>
                <a:gd name="T21" fmla="*/ 3549 h 3771"/>
                <a:gd name="T22" fmla="*/ 88 w 1381"/>
                <a:gd name="T23" fmla="*/ 3517 h 3771"/>
                <a:gd name="T24" fmla="*/ 40 w 1381"/>
                <a:gd name="T25" fmla="*/ 3456 h 3771"/>
                <a:gd name="T26" fmla="*/ 10 w 1381"/>
                <a:gd name="T27" fmla="*/ 3374 h 3771"/>
                <a:gd name="T28" fmla="*/ 0 w 1381"/>
                <a:gd name="T29" fmla="*/ 3278 h 3771"/>
                <a:gd name="T30" fmla="*/ 0 w 1381"/>
                <a:gd name="T31" fmla="*/ 505 h 3771"/>
                <a:gd name="T32" fmla="*/ 10 w 1381"/>
                <a:gd name="T33" fmla="*/ 409 h 3771"/>
                <a:gd name="T34" fmla="*/ 40 w 1381"/>
                <a:gd name="T35" fmla="*/ 327 h 3771"/>
                <a:gd name="T36" fmla="*/ 88 w 1381"/>
                <a:gd name="T37" fmla="*/ 266 h 3771"/>
                <a:gd name="T38" fmla="*/ 153 w 1381"/>
                <a:gd name="T39" fmla="*/ 234 h 3771"/>
                <a:gd name="T40" fmla="*/ 1148 w 1381"/>
                <a:gd name="T41" fmla="*/ 6 h 3771"/>
                <a:gd name="T42" fmla="*/ 1373 w 1381"/>
                <a:gd name="T43" fmla="*/ 3528 h 3771"/>
                <a:gd name="T44" fmla="*/ 1373 w 1381"/>
                <a:gd name="T45" fmla="*/ 243 h 3771"/>
                <a:gd name="T46" fmla="*/ 1355 w 1381"/>
                <a:gd name="T47" fmla="*/ 141 h 3771"/>
                <a:gd name="T48" fmla="*/ 1305 w 1381"/>
                <a:gd name="T49" fmla="*/ 64 h 3771"/>
                <a:gd name="T50" fmla="*/ 1233 w 1381"/>
                <a:gd name="T51" fmla="*/ 20 h 3771"/>
                <a:gd name="T52" fmla="*/ 1148 w 1381"/>
                <a:gd name="T53" fmla="*/ 15 h 3771"/>
                <a:gd name="T54" fmla="*/ 153 w 1381"/>
                <a:gd name="T55" fmla="*/ 242 h 3771"/>
                <a:gd name="T56" fmla="*/ 90 w 1381"/>
                <a:gd name="T57" fmla="*/ 272 h 3771"/>
                <a:gd name="T58" fmla="*/ 43 w 1381"/>
                <a:gd name="T59" fmla="*/ 332 h 3771"/>
                <a:gd name="T60" fmla="*/ 13 w 1381"/>
                <a:gd name="T61" fmla="*/ 412 h 3771"/>
                <a:gd name="T62" fmla="*/ 3 w 1381"/>
                <a:gd name="T63" fmla="*/ 504 h 3771"/>
                <a:gd name="T64" fmla="*/ 3 w 1381"/>
                <a:gd name="T65" fmla="*/ 3279 h 3771"/>
                <a:gd name="T66" fmla="*/ 13 w 1381"/>
                <a:gd name="T67" fmla="*/ 3371 h 3771"/>
                <a:gd name="T68" fmla="*/ 43 w 1381"/>
                <a:gd name="T69" fmla="*/ 3451 h 3771"/>
                <a:gd name="T70" fmla="*/ 90 w 1381"/>
                <a:gd name="T71" fmla="*/ 3511 h 3771"/>
                <a:gd name="T72" fmla="*/ 153 w 1381"/>
                <a:gd name="T73" fmla="*/ 3541 h 3771"/>
                <a:gd name="T74" fmla="*/ 1148 w 1381"/>
                <a:gd name="T75" fmla="*/ 3756 h 3771"/>
                <a:gd name="T76" fmla="*/ 1233 w 1381"/>
                <a:gd name="T77" fmla="*/ 3751 h 3771"/>
                <a:gd name="T78" fmla="*/ 1305 w 1381"/>
                <a:gd name="T79" fmla="*/ 3707 h 3771"/>
                <a:gd name="T80" fmla="*/ 1355 w 1381"/>
                <a:gd name="T81" fmla="*/ 3630 h 3771"/>
                <a:gd name="T82" fmla="*/ 1373 w 1381"/>
                <a:gd name="T83" fmla="*/ 3528 h 3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81" h="3771">
                  <a:moveTo>
                    <a:pt x="1148" y="6"/>
                  </a:moveTo>
                  <a:cubicBezTo>
                    <a:pt x="1179" y="0"/>
                    <a:pt x="1208" y="2"/>
                    <a:pt x="1236" y="11"/>
                  </a:cubicBezTo>
                  <a:cubicBezTo>
                    <a:pt x="1263" y="20"/>
                    <a:pt x="1289" y="35"/>
                    <a:pt x="1310" y="56"/>
                  </a:cubicBezTo>
                  <a:cubicBezTo>
                    <a:pt x="1332" y="78"/>
                    <a:pt x="1349" y="104"/>
                    <a:pt x="1362" y="136"/>
                  </a:cubicBezTo>
                  <a:cubicBezTo>
                    <a:pt x="1374" y="167"/>
                    <a:pt x="1381" y="203"/>
                    <a:pt x="1381" y="242"/>
                  </a:cubicBezTo>
                  <a:cubicBezTo>
                    <a:pt x="1381" y="3529"/>
                    <a:pt x="1381" y="3529"/>
                    <a:pt x="1381" y="3529"/>
                  </a:cubicBezTo>
                  <a:cubicBezTo>
                    <a:pt x="1381" y="3568"/>
                    <a:pt x="1374" y="3604"/>
                    <a:pt x="1362" y="3635"/>
                  </a:cubicBezTo>
                  <a:cubicBezTo>
                    <a:pt x="1349" y="3666"/>
                    <a:pt x="1332" y="3693"/>
                    <a:pt x="1310" y="3715"/>
                  </a:cubicBezTo>
                  <a:cubicBezTo>
                    <a:pt x="1289" y="3736"/>
                    <a:pt x="1263" y="3751"/>
                    <a:pt x="1236" y="3760"/>
                  </a:cubicBezTo>
                  <a:cubicBezTo>
                    <a:pt x="1208" y="3769"/>
                    <a:pt x="1179" y="3771"/>
                    <a:pt x="1148" y="3765"/>
                  </a:cubicBezTo>
                  <a:cubicBezTo>
                    <a:pt x="153" y="3549"/>
                    <a:pt x="153" y="3549"/>
                    <a:pt x="153" y="3549"/>
                  </a:cubicBezTo>
                  <a:cubicBezTo>
                    <a:pt x="129" y="3544"/>
                    <a:pt x="107" y="3533"/>
                    <a:pt x="88" y="3517"/>
                  </a:cubicBezTo>
                  <a:cubicBezTo>
                    <a:pt x="69" y="3502"/>
                    <a:pt x="53" y="3481"/>
                    <a:pt x="40" y="3456"/>
                  </a:cubicBezTo>
                  <a:cubicBezTo>
                    <a:pt x="27" y="3432"/>
                    <a:pt x="17" y="3404"/>
                    <a:pt x="10" y="3374"/>
                  </a:cubicBezTo>
                  <a:cubicBezTo>
                    <a:pt x="3" y="3344"/>
                    <a:pt x="0" y="3311"/>
                    <a:pt x="0" y="3278"/>
                  </a:cubicBezTo>
                  <a:cubicBezTo>
                    <a:pt x="0" y="505"/>
                    <a:pt x="0" y="505"/>
                    <a:pt x="0" y="505"/>
                  </a:cubicBezTo>
                  <a:cubicBezTo>
                    <a:pt x="0" y="471"/>
                    <a:pt x="3" y="439"/>
                    <a:pt x="10" y="409"/>
                  </a:cubicBezTo>
                  <a:cubicBezTo>
                    <a:pt x="17" y="379"/>
                    <a:pt x="27" y="351"/>
                    <a:pt x="40" y="327"/>
                  </a:cubicBezTo>
                  <a:cubicBezTo>
                    <a:pt x="53" y="302"/>
                    <a:pt x="69" y="281"/>
                    <a:pt x="88" y="266"/>
                  </a:cubicBezTo>
                  <a:cubicBezTo>
                    <a:pt x="107" y="250"/>
                    <a:pt x="129" y="239"/>
                    <a:pt x="153" y="234"/>
                  </a:cubicBezTo>
                  <a:lnTo>
                    <a:pt x="1148" y="6"/>
                  </a:lnTo>
                  <a:close/>
                  <a:moveTo>
                    <a:pt x="1373" y="3528"/>
                  </a:moveTo>
                  <a:cubicBezTo>
                    <a:pt x="1373" y="243"/>
                    <a:pt x="1373" y="243"/>
                    <a:pt x="1373" y="243"/>
                  </a:cubicBezTo>
                  <a:cubicBezTo>
                    <a:pt x="1373" y="205"/>
                    <a:pt x="1367" y="171"/>
                    <a:pt x="1355" y="141"/>
                  </a:cubicBezTo>
                  <a:cubicBezTo>
                    <a:pt x="1343" y="110"/>
                    <a:pt x="1326" y="84"/>
                    <a:pt x="1305" y="64"/>
                  </a:cubicBezTo>
                  <a:cubicBezTo>
                    <a:pt x="1284" y="43"/>
                    <a:pt x="1259" y="28"/>
                    <a:pt x="1233" y="20"/>
                  </a:cubicBezTo>
                  <a:cubicBezTo>
                    <a:pt x="1206" y="11"/>
                    <a:pt x="1177" y="9"/>
                    <a:pt x="1148" y="15"/>
                  </a:cubicBezTo>
                  <a:cubicBezTo>
                    <a:pt x="153" y="242"/>
                    <a:pt x="153" y="242"/>
                    <a:pt x="153" y="242"/>
                  </a:cubicBezTo>
                  <a:cubicBezTo>
                    <a:pt x="130" y="246"/>
                    <a:pt x="108" y="257"/>
                    <a:pt x="90" y="272"/>
                  </a:cubicBezTo>
                  <a:cubicBezTo>
                    <a:pt x="71" y="288"/>
                    <a:pt x="56" y="308"/>
                    <a:pt x="43" y="332"/>
                  </a:cubicBezTo>
                  <a:cubicBezTo>
                    <a:pt x="30" y="355"/>
                    <a:pt x="20" y="383"/>
                    <a:pt x="13" y="412"/>
                  </a:cubicBezTo>
                  <a:cubicBezTo>
                    <a:pt x="6" y="441"/>
                    <a:pt x="3" y="472"/>
                    <a:pt x="3" y="504"/>
                  </a:cubicBezTo>
                  <a:cubicBezTo>
                    <a:pt x="3" y="3279"/>
                    <a:pt x="3" y="3279"/>
                    <a:pt x="3" y="3279"/>
                  </a:cubicBezTo>
                  <a:cubicBezTo>
                    <a:pt x="3" y="3311"/>
                    <a:pt x="6" y="3342"/>
                    <a:pt x="13" y="3371"/>
                  </a:cubicBezTo>
                  <a:cubicBezTo>
                    <a:pt x="20" y="3400"/>
                    <a:pt x="30" y="3428"/>
                    <a:pt x="43" y="3451"/>
                  </a:cubicBezTo>
                  <a:cubicBezTo>
                    <a:pt x="56" y="3475"/>
                    <a:pt x="71" y="3495"/>
                    <a:pt x="90" y="3511"/>
                  </a:cubicBezTo>
                  <a:cubicBezTo>
                    <a:pt x="108" y="3526"/>
                    <a:pt x="130" y="3537"/>
                    <a:pt x="153" y="3541"/>
                  </a:cubicBezTo>
                  <a:cubicBezTo>
                    <a:pt x="1148" y="3756"/>
                    <a:pt x="1148" y="3756"/>
                    <a:pt x="1148" y="3756"/>
                  </a:cubicBezTo>
                  <a:cubicBezTo>
                    <a:pt x="1177" y="3762"/>
                    <a:pt x="1206" y="3760"/>
                    <a:pt x="1233" y="3751"/>
                  </a:cubicBezTo>
                  <a:cubicBezTo>
                    <a:pt x="1259" y="3743"/>
                    <a:pt x="1284" y="3728"/>
                    <a:pt x="1305" y="3707"/>
                  </a:cubicBezTo>
                  <a:cubicBezTo>
                    <a:pt x="1326" y="3687"/>
                    <a:pt x="1343" y="3661"/>
                    <a:pt x="1355" y="3630"/>
                  </a:cubicBezTo>
                  <a:cubicBezTo>
                    <a:pt x="1367" y="3600"/>
                    <a:pt x="1373" y="3566"/>
                    <a:pt x="1373" y="3528"/>
                  </a:cubicBezTo>
                </a:path>
              </a:pathLst>
            </a:custGeom>
            <a:solidFill>
              <a:srgbClr val="B9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9327407" y="616392"/>
              <a:ext cx="2231136" cy="5719365"/>
            </a:xfrm>
            <a:custGeom>
              <a:avLst/>
              <a:gdLst>
                <a:gd name="T0" fmla="*/ 1472 w 1502"/>
                <a:gd name="T1" fmla="*/ 138 h 3855"/>
                <a:gd name="T2" fmla="*/ 1396 w 1502"/>
                <a:gd name="T3" fmla="*/ 55 h 3855"/>
                <a:gd name="T4" fmla="*/ 1296 w 1502"/>
                <a:gd name="T5" fmla="*/ 9 h 3855"/>
                <a:gd name="T6" fmla="*/ 1192 w 1502"/>
                <a:gd name="T7" fmla="*/ 6 h 3855"/>
                <a:gd name="T8" fmla="*/ 162 w 1502"/>
                <a:gd name="T9" fmla="*/ 263 h 3855"/>
                <a:gd name="T10" fmla="*/ 92 w 1502"/>
                <a:gd name="T11" fmla="*/ 298 h 3855"/>
                <a:gd name="T12" fmla="*/ 41 w 1502"/>
                <a:gd name="T13" fmla="*/ 364 h 3855"/>
                <a:gd name="T14" fmla="*/ 10 w 1502"/>
                <a:gd name="T15" fmla="*/ 452 h 3855"/>
                <a:gd name="T16" fmla="*/ 0 w 1502"/>
                <a:gd name="T17" fmla="*/ 555 h 3855"/>
                <a:gd name="T18" fmla="*/ 0 w 1502"/>
                <a:gd name="T19" fmla="*/ 3319 h 3855"/>
                <a:gd name="T20" fmla="*/ 10 w 1502"/>
                <a:gd name="T21" fmla="*/ 3422 h 3855"/>
                <a:gd name="T22" fmla="*/ 41 w 1502"/>
                <a:gd name="T23" fmla="*/ 3511 h 3855"/>
                <a:gd name="T24" fmla="*/ 92 w 1502"/>
                <a:gd name="T25" fmla="*/ 3577 h 3855"/>
                <a:gd name="T26" fmla="*/ 162 w 1502"/>
                <a:gd name="T27" fmla="*/ 3611 h 3855"/>
                <a:gd name="T28" fmla="*/ 1192 w 1502"/>
                <a:gd name="T29" fmla="*/ 3849 h 3855"/>
                <a:gd name="T30" fmla="*/ 1296 w 1502"/>
                <a:gd name="T31" fmla="*/ 3846 h 3855"/>
                <a:gd name="T32" fmla="*/ 1396 w 1502"/>
                <a:gd name="T33" fmla="*/ 3800 h 3855"/>
                <a:gd name="T34" fmla="*/ 1472 w 1502"/>
                <a:gd name="T35" fmla="*/ 3717 h 3855"/>
                <a:gd name="T36" fmla="*/ 1502 w 1502"/>
                <a:gd name="T37" fmla="*/ 3603 h 3855"/>
                <a:gd name="T38" fmla="*/ 1502 w 1502"/>
                <a:gd name="T39" fmla="*/ 252 h 3855"/>
                <a:gd name="T40" fmla="*/ 1472 w 1502"/>
                <a:gd name="T41" fmla="*/ 138 h 3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02" h="3855">
                  <a:moveTo>
                    <a:pt x="1472" y="138"/>
                  </a:moveTo>
                  <a:cubicBezTo>
                    <a:pt x="1453" y="105"/>
                    <a:pt x="1427" y="77"/>
                    <a:pt x="1396" y="55"/>
                  </a:cubicBezTo>
                  <a:cubicBezTo>
                    <a:pt x="1366" y="33"/>
                    <a:pt x="1331" y="18"/>
                    <a:pt x="1296" y="9"/>
                  </a:cubicBezTo>
                  <a:cubicBezTo>
                    <a:pt x="1261" y="1"/>
                    <a:pt x="1226" y="0"/>
                    <a:pt x="1192" y="6"/>
                  </a:cubicBezTo>
                  <a:cubicBezTo>
                    <a:pt x="162" y="263"/>
                    <a:pt x="162" y="263"/>
                    <a:pt x="162" y="263"/>
                  </a:cubicBezTo>
                  <a:cubicBezTo>
                    <a:pt x="135" y="269"/>
                    <a:pt x="112" y="280"/>
                    <a:pt x="92" y="298"/>
                  </a:cubicBezTo>
                  <a:cubicBezTo>
                    <a:pt x="72" y="315"/>
                    <a:pt x="55" y="337"/>
                    <a:pt x="41" y="364"/>
                  </a:cubicBezTo>
                  <a:cubicBezTo>
                    <a:pt x="28" y="390"/>
                    <a:pt x="17" y="420"/>
                    <a:pt x="10" y="452"/>
                  </a:cubicBezTo>
                  <a:cubicBezTo>
                    <a:pt x="4" y="485"/>
                    <a:pt x="0" y="520"/>
                    <a:pt x="0" y="555"/>
                  </a:cubicBezTo>
                  <a:cubicBezTo>
                    <a:pt x="0" y="3319"/>
                    <a:pt x="0" y="3319"/>
                    <a:pt x="0" y="3319"/>
                  </a:cubicBezTo>
                  <a:cubicBezTo>
                    <a:pt x="0" y="3355"/>
                    <a:pt x="4" y="3390"/>
                    <a:pt x="10" y="3422"/>
                  </a:cubicBezTo>
                  <a:cubicBezTo>
                    <a:pt x="17" y="3454"/>
                    <a:pt x="28" y="3485"/>
                    <a:pt x="41" y="3511"/>
                  </a:cubicBezTo>
                  <a:cubicBezTo>
                    <a:pt x="55" y="3537"/>
                    <a:pt x="72" y="3560"/>
                    <a:pt x="92" y="3577"/>
                  </a:cubicBezTo>
                  <a:cubicBezTo>
                    <a:pt x="112" y="3594"/>
                    <a:pt x="135" y="3606"/>
                    <a:pt x="162" y="3611"/>
                  </a:cubicBezTo>
                  <a:cubicBezTo>
                    <a:pt x="1192" y="3849"/>
                    <a:pt x="1192" y="3849"/>
                    <a:pt x="1192" y="3849"/>
                  </a:cubicBezTo>
                  <a:cubicBezTo>
                    <a:pt x="1226" y="3855"/>
                    <a:pt x="1261" y="3854"/>
                    <a:pt x="1296" y="3846"/>
                  </a:cubicBezTo>
                  <a:cubicBezTo>
                    <a:pt x="1331" y="3837"/>
                    <a:pt x="1366" y="3822"/>
                    <a:pt x="1396" y="3800"/>
                  </a:cubicBezTo>
                  <a:cubicBezTo>
                    <a:pt x="1427" y="3778"/>
                    <a:pt x="1453" y="3750"/>
                    <a:pt x="1472" y="3717"/>
                  </a:cubicBezTo>
                  <a:cubicBezTo>
                    <a:pt x="1491" y="3684"/>
                    <a:pt x="1502" y="3646"/>
                    <a:pt x="1502" y="3603"/>
                  </a:cubicBezTo>
                  <a:cubicBezTo>
                    <a:pt x="1502" y="252"/>
                    <a:pt x="1502" y="252"/>
                    <a:pt x="1502" y="252"/>
                  </a:cubicBezTo>
                  <a:cubicBezTo>
                    <a:pt x="1502" y="209"/>
                    <a:pt x="1491" y="171"/>
                    <a:pt x="1472" y="1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>
              <a:noFill/>
            </a:ln>
            <a:extLst/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9327407" y="616392"/>
              <a:ext cx="2231136" cy="5719365"/>
            </a:xfrm>
            <a:custGeom>
              <a:avLst/>
              <a:gdLst>
                <a:gd name="T0" fmla="*/ 1472 w 1502"/>
                <a:gd name="T1" fmla="*/ 138 h 3855"/>
                <a:gd name="T2" fmla="*/ 1396 w 1502"/>
                <a:gd name="T3" fmla="*/ 55 h 3855"/>
                <a:gd name="T4" fmla="*/ 1296 w 1502"/>
                <a:gd name="T5" fmla="*/ 9 h 3855"/>
                <a:gd name="T6" fmla="*/ 1192 w 1502"/>
                <a:gd name="T7" fmla="*/ 6 h 3855"/>
                <a:gd name="T8" fmla="*/ 162 w 1502"/>
                <a:gd name="T9" fmla="*/ 263 h 3855"/>
                <a:gd name="T10" fmla="*/ 92 w 1502"/>
                <a:gd name="T11" fmla="*/ 298 h 3855"/>
                <a:gd name="T12" fmla="*/ 41 w 1502"/>
                <a:gd name="T13" fmla="*/ 364 h 3855"/>
                <a:gd name="T14" fmla="*/ 10 w 1502"/>
                <a:gd name="T15" fmla="*/ 452 h 3855"/>
                <a:gd name="T16" fmla="*/ 0 w 1502"/>
                <a:gd name="T17" fmla="*/ 555 h 3855"/>
                <a:gd name="T18" fmla="*/ 0 w 1502"/>
                <a:gd name="T19" fmla="*/ 3319 h 3855"/>
                <a:gd name="T20" fmla="*/ 10 w 1502"/>
                <a:gd name="T21" fmla="*/ 3422 h 3855"/>
                <a:gd name="T22" fmla="*/ 41 w 1502"/>
                <a:gd name="T23" fmla="*/ 3511 h 3855"/>
                <a:gd name="T24" fmla="*/ 92 w 1502"/>
                <a:gd name="T25" fmla="*/ 3577 h 3855"/>
                <a:gd name="T26" fmla="*/ 162 w 1502"/>
                <a:gd name="T27" fmla="*/ 3611 h 3855"/>
                <a:gd name="T28" fmla="*/ 1192 w 1502"/>
                <a:gd name="T29" fmla="*/ 3849 h 3855"/>
                <a:gd name="T30" fmla="*/ 1296 w 1502"/>
                <a:gd name="T31" fmla="*/ 3846 h 3855"/>
                <a:gd name="T32" fmla="*/ 1396 w 1502"/>
                <a:gd name="T33" fmla="*/ 3800 h 3855"/>
                <a:gd name="T34" fmla="*/ 1472 w 1502"/>
                <a:gd name="T35" fmla="*/ 3717 h 3855"/>
                <a:gd name="T36" fmla="*/ 1502 w 1502"/>
                <a:gd name="T37" fmla="*/ 3603 h 3855"/>
                <a:gd name="T38" fmla="*/ 1502 w 1502"/>
                <a:gd name="T39" fmla="*/ 252 h 3855"/>
                <a:gd name="T40" fmla="*/ 1472 w 1502"/>
                <a:gd name="T41" fmla="*/ 138 h 3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02" h="3855">
                  <a:moveTo>
                    <a:pt x="1472" y="138"/>
                  </a:moveTo>
                  <a:cubicBezTo>
                    <a:pt x="1453" y="105"/>
                    <a:pt x="1427" y="77"/>
                    <a:pt x="1396" y="55"/>
                  </a:cubicBezTo>
                  <a:cubicBezTo>
                    <a:pt x="1366" y="33"/>
                    <a:pt x="1331" y="18"/>
                    <a:pt x="1296" y="9"/>
                  </a:cubicBezTo>
                  <a:cubicBezTo>
                    <a:pt x="1261" y="1"/>
                    <a:pt x="1226" y="0"/>
                    <a:pt x="1192" y="6"/>
                  </a:cubicBezTo>
                  <a:cubicBezTo>
                    <a:pt x="162" y="263"/>
                    <a:pt x="162" y="263"/>
                    <a:pt x="162" y="263"/>
                  </a:cubicBezTo>
                  <a:cubicBezTo>
                    <a:pt x="135" y="269"/>
                    <a:pt x="112" y="280"/>
                    <a:pt x="92" y="298"/>
                  </a:cubicBezTo>
                  <a:cubicBezTo>
                    <a:pt x="72" y="315"/>
                    <a:pt x="55" y="337"/>
                    <a:pt x="41" y="364"/>
                  </a:cubicBezTo>
                  <a:cubicBezTo>
                    <a:pt x="28" y="390"/>
                    <a:pt x="17" y="420"/>
                    <a:pt x="10" y="452"/>
                  </a:cubicBezTo>
                  <a:cubicBezTo>
                    <a:pt x="4" y="485"/>
                    <a:pt x="0" y="520"/>
                    <a:pt x="0" y="555"/>
                  </a:cubicBezTo>
                  <a:cubicBezTo>
                    <a:pt x="0" y="3319"/>
                    <a:pt x="0" y="3319"/>
                    <a:pt x="0" y="3319"/>
                  </a:cubicBezTo>
                  <a:cubicBezTo>
                    <a:pt x="0" y="3355"/>
                    <a:pt x="4" y="3390"/>
                    <a:pt x="10" y="3422"/>
                  </a:cubicBezTo>
                  <a:cubicBezTo>
                    <a:pt x="17" y="3454"/>
                    <a:pt x="28" y="3485"/>
                    <a:pt x="41" y="3511"/>
                  </a:cubicBezTo>
                  <a:cubicBezTo>
                    <a:pt x="55" y="3537"/>
                    <a:pt x="72" y="3560"/>
                    <a:pt x="92" y="3577"/>
                  </a:cubicBezTo>
                  <a:cubicBezTo>
                    <a:pt x="112" y="3594"/>
                    <a:pt x="135" y="3606"/>
                    <a:pt x="162" y="3611"/>
                  </a:cubicBezTo>
                  <a:cubicBezTo>
                    <a:pt x="1192" y="3849"/>
                    <a:pt x="1192" y="3849"/>
                    <a:pt x="1192" y="3849"/>
                  </a:cubicBezTo>
                  <a:cubicBezTo>
                    <a:pt x="1226" y="3855"/>
                    <a:pt x="1261" y="3854"/>
                    <a:pt x="1296" y="3846"/>
                  </a:cubicBezTo>
                  <a:cubicBezTo>
                    <a:pt x="1331" y="3837"/>
                    <a:pt x="1366" y="3822"/>
                    <a:pt x="1396" y="3800"/>
                  </a:cubicBezTo>
                  <a:cubicBezTo>
                    <a:pt x="1427" y="3778"/>
                    <a:pt x="1453" y="3750"/>
                    <a:pt x="1472" y="3717"/>
                  </a:cubicBezTo>
                  <a:cubicBezTo>
                    <a:pt x="1491" y="3684"/>
                    <a:pt x="1502" y="3646"/>
                    <a:pt x="1502" y="3603"/>
                  </a:cubicBezTo>
                  <a:cubicBezTo>
                    <a:pt x="1502" y="252"/>
                    <a:pt x="1502" y="252"/>
                    <a:pt x="1502" y="252"/>
                  </a:cubicBezTo>
                  <a:cubicBezTo>
                    <a:pt x="1502" y="209"/>
                    <a:pt x="1491" y="171"/>
                    <a:pt x="1472" y="1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20000"/>
                  </a:schemeClr>
                </a:gs>
                <a:gs pos="84000">
                  <a:schemeClr val="bg1">
                    <a:lumMod val="50000"/>
                    <a:alpha val="0"/>
                  </a:schemeClr>
                </a:gs>
                <a:gs pos="19000">
                  <a:schemeClr val="bg1">
                    <a:lumMod val="50000"/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47" name="Oval 46"/>
            <p:cNvSpPr/>
            <p:nvPr/>
          </p:nvSpPr>
          <p:spPr>
            <a:xfrm>
              <a:off x="11330722" y="639287"/>
              <a:ext cx="229076" cy="5634036"/>
            </a:xfrm>
            <a:prstGeom prst="ellipse">
              <a:avLst/>
            </a:prstGeom>
            <a:gradFill>
              <a:gsLst>
                <a:gs pos="100000">
                  <a:srgbClr val="3F3F4F">
                    <a:alpha val="0"/>
                  </a:srgbClr>
                </a:gs>
                <a:gs pos="0">
                  <a:schemeClr val="tx1">
                    <a:alpha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1448712" y="1663865"/>
              <a:ext cx="84727" cy="537230"/>
              <a:chOff x="11448712" y="1663865"/>
              <a:chExt cx="84727" cy="537230"/>
            </a:xfrm>
          </p:grpSpPr>
          <p:sp>
            <p:nvSpPr>
              <p:cNvPr id="73" name="Freeform 72"/>
              <p:cNvSpPr>
                <a:spLocks/>
              </p:cNvSpPr>
              <p:nvPr/>
            </p:nvSpPr>
            <p:spPr bwMode="auto">
              <a:xfrm>
                <a:off x="11448712" y="1663865"/>
                <a:ext cx="79706" cy="537230"/>
              </a:xfrm>
              <a:custGeom>
                <a:avLst/>
                <a:gdLst>
                  <a:gd name="T0" fmla="*/ 27 w 54"/>
                  <a:gd name="T1" fmla="*/ 0 h 362"/>
                  <a:gd name="T2" fmla="*/ 0 w 54"/>
                  <a:gd name="T3" fmla="*/ 32 h 362"/>
                  <a:gd name="T4" fmla="*/ 0 w 54"/>
                  <a:gd name="T5" fmla="*/ 330 h 362"/>
                  <a:gd name="T6" fmla="*/ 27 w 54"/>
                  <a:gd name="T7" fmla="*/ 362 h 362"/>
                  <a:gd name="T8" fmla="*/ 54 w 54"/>
                  <a:gd name="T9" fmla="*/ 330 h 362"/>
                  <a:gd name="T10" fmla="*/ 54 w 54"/>
                  <a:gd name="T11" fmla="*/ 32 h 362"/>
                  <a:gd name="T12" fmla="*/ 27 w 54"/>
                  <a:gd name="T13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362">
                    <a:moveTo>
                      <a:pt x="27" y="0"/>
                    </a:moveTo>
                    <a:cubicBezTo>
                      <a:pt x="12" y="0"/>
                      <a:pt x="0" y="15"/>
                      <a:pt x="0" y="32"/>
                    </a:cubicBezTo>
                    <a:cubicBezTo>
                      <a:pt x="0" y="330"/>
                      <a:pt x="0" y="330"/>
                      <a:pt x="0" y="330"/>
                    </a:cubicBezTo>
                    <a:cubicBezTo>
                      <a:pt x="0" y="348"/>
                      <a:pt x="12" y="362"/>
                      <a:pt x="27" y="362"/>
                    </a:cubicBezTo>
                    <a:cubicBezTo>
                      <a:pt x="42" y="362"/>
                      <a:pt x="54" y="348"/>
                      <a:pt x="54" y="330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54" y="15"/>
                      <a:pt x="42" y="0"/>
                      <a:pt x="27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31000">
                    <a:srgbClr val="A9A9A9"/>
                  </a:gs>
                  <a:gs pos="89000">
                    <a:schemeClr val="bg1">
                      <a:lumMod val="6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74" name="Freeform 73"/>
              <p:cNvSpPr>
                <a:spLocks/>
              </p:cNvSpPr>
              <p:nvPr/>
            </p:nvSpPr>
            <p:spPr bwMode="auto">
              <a:xfrm>
                <a:off x="11460637" y="1675789"/>
                <a:ext cx="72802" cy="513381"/>
              </a:xfrm>
              <a:custGeom>
                <a:avLst/>
                <a:gdLst>
                  <a:gd name="T0" fmla="*/ 28 w 49"/>
                  <a:gd name="T1" fmla="*/ 0 h 346"/>
                  <a:gd name="T2" fmla="*/ 20 w 49"/>
                  <a:gd name="T3" fmla="*/ 0 h 346"/>
                  <a:gd name="T4" fmla="*/ 0 w 49"/>
                  <a:gd name="T5" fmla="*/ 24 h 346"/>
                  <a:gd name="T6" fmla="*/ 0 w 49"/>
                  <a:gd name="T7" fmla="*/ 322 h 346"/>
                  <a:gd name="T8" fmla="*/ 20 w 49"/>
                  <a:gd name="T9" fmla="*/ 346 h 346"/>
                  <a:gd name="T10" fmla="*/ 28 w 49"/>
                  <a:gd name="T11" fmla="*/ 346 h 346"/>
                  <a:gd name="T12" fmla="*/ 49 w 49"/>
                  <a:gd name="T13" fmla="*/ 322 h 346"/>
                  <a:gd name="T14" fmla="*/ 49 w 49"/>
                  <a:gd name="T15" fmla="*/ 24 h 346"/>
                  <a:gd name="T16" fmla="*/ 28 w 49"/>
                  <a:gd name="T17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346">
                    <a:moveTo>
                      <a:pt x="28" y="0"/>
                    </a:moveTo>
                    <a:cubicBezTo>
                      <a:pt x="28" y="0"/>
                      <a:pt x="25" y="0"/>
                      <a:pt x="20" y="0"/>
                    </a:cubicBezTo>
                    <a:cubicBezTo>
                      <a:pt x="9" y="0"/>
                      <a:pt x="0" y="11"/>
                      <a:pt x="0" y="24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0" y="336"/>
                      <a:pt x="9" y="346"/>
                      <a:pt x="20" y="346"/>
                    </a:cubicBezTo>
                    <a:cubicBezTo>
                      <a:pt x="25" y="346"/>
                      <a:pt x="28" y="346"/>
                      <a:pt x="28" y="346"/>
                    </a:cubicBezTo>
                    <a:cubicBezTo>
                      <a:pt x="40" y="346"/>
                      <a:pt x="49" y="336"/>
                      <a:pt x="49" y="3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11"/>
                      <a:pt x="40" y="0"/>
                      <a:pt x="28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50000"/>
                    </a:schemeClr>
                  </a:gs>
                  <a:gs pos="14000">
                    <a:schemeClr val="bg1"/>
                  </a:gs>
                  <a:gs pos="7000">
                    <a:srgbClr val="A9A9A9"/>
                  </a:gs>
                  <a:gs pos="0">
                    <a:schemeClr val="bg1">
                      <a:lumMod val="50000"/>
                    </a:schemeClr>
                  </a:gs>
                  <a:gs pos="90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75" name="Freeform 74"/>
              <p:cNvSpPr>
                <a:spLocks/>
              </p:cNvSpPr>
              <p:nvPr/>
            </p:nvSpPr>
            <p:spPr bwMode="auto">
              <a:xfrm>
                <a:off x="11476954" y="1675789"/>
                <a:ext cx="56484" cy="513381"/>
              </a:xfrm>
              <a:custGeom>
                <a:avLst/>
                <a:gdLst>
                  <a:gd name="T0" fmla="*/ 38 w 38"/>
                  <a:gd name="T1" fmla="*/ 322 h 346"/>
                  <a:gd name="T2" fmla="*/ 19 w 38"/>
                  <a:gd name="T3" fmla="*/ 346 h 346"/>
                  <a:gd name="T4" fmla="*/ 0 w 38"/>
                  <a:gd name="T5" fmla="*/ 322 h 346"/>
                  <a:gd name="T6" fmla="*/ 0 w 38"/>
                  <a:gd name="T7" fmla="*/ 24 h 346"/>
                  <a:gd name="T8" fmla="*/ 19 w 38"/>
                  <a:gd name="T9" fmla="*/ 0 h 346"/>
                  <a:gd name="T10" fmla="*/ 38 w 38"/>
                  <a:gd name="T11" fmla="*/ 24 h 346"/>
                  <a:gd name="T12" fmla="*/ 38 w 38"/>
                  <a:gd name="T13" fmla="*/ 322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346">
                    <a:moveTo>
                      <a:pt x="38" y="322"/>
                    </a:moveTo>
                    <a:cubicBezTo>
                      <a:pt x="38" y="336"/>
                      <a:pt x="30" y="346"/>
                      <a:pt x="19" y="346"/>
                    </a:cubicBezTo>
                    <a:cubicBezTo>
                      <a:pt x="9" y="346"/>
                      <a:pt x="0" y="336"/>
                      <a:pt x="0" y="32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9" y="0"/>
                      <a:pt x="19" y="0"/>
                    </a:cubicBezTo>
                    <a:cubicBezTo>
                      <a:pt x="30" y="0"/>
                      <a:pt x="38" y="11"/>
                      <a:pt x="38" y="24"/>
                    </a:cubicBezTo>
                    <a:lnTo>
                      <a:pt x="38" y="322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8100000" scaled="1"/>
                <a:tileRect/>
              </a:gradFill>
              <a:ln>
                <a:noFill/>
              </a:ln>
              <a:extLst/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1455616" y="3408607"/>
              <a:ext cx="72802" cy="95396"/>
              <a:chOff x="11455616" y="3408607"/>
              <a:chExt cx="72802" cy="95396"/>
            </a:xfrm>
          </p:grpSpPr>
          <p:sp>
            <p:nvSpPr>
              <p:cNvPr id="71" name="Oval 70"/>
              <p:cNvSpPr>
                <a:spLocks noChangeArrowheads="1"/>
              </p:cNvSpPr>
              <p:nvPr/>
            </p:nvSpPr>
            <p:spPr bwMode="auto">
              <a:xfrm>
                <a:off x="11455616" y="3408607"/>
                <a:ext cx="72802" cy="95396"/>
              </a:xfrm>
              <a:prstGeom prst="ellipse">
                <a:avLst/>
              </a:prstGeom>
              <a:solidFill>
                <a:srgbClr val="D0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72" name="Freeform 71"/>
              <p:cNvSpPr>
                <a:spLocks/>
              </p:cNvSpPr>
              <p:nvPr/>
            </p:nvSpPr>
            <p:spPr bwMode="auto">
              <a:xfrm>
                <a:off x="11455616" y="3411745"/>
                <a:ext cx="52091" cy="90375"/>
              </a:xfrm>
              <a:custGeom>
                <a:avLst/>
                <a:gdLst>
                  <a:gd name="T0" fmla="*/ 18 w 35"/>
                  <a:gd name="T1" fmla="*/ 0 h 61"/>
                  <a:gd name="T2" fmla="*/ 0 w 35"/>
                  <a:gd name="T3" fmla="*/ 30 h 61"/>
                  <a:gd name="T4" fmla="*/ 18 w 35"/>
                  <a:gd name="T5" fmla="*/ 61 h 61"/>
                  <a:gd name="T6" fmla="*/ 35 w 35"/>
                  <a:gd name="T7" fmla="*/ 30 h 61"/>
                  <a:gd name="T8" fmla="*/ 18 w 35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61">
                    <a:moveTo>
                      <a:pt x="18" y="0"/>
                    </a:moveTo>
                    <a:cubicBezTo>
                      <a:pt x="8" y="4"/>
                      <a:pt x="0" y="16"/>
                      <a:pt x="0" y="30"/>
                    </a:cubicBezTo>
                    <a:cubicBezTo>
                      <a:pt x="0" y="45"/>
                      <a:pt x="8" y="57"/>
                      <a:pt x="18" y="61"/>
                    </a:cubicBezTo>
                    <a:cubicBezTo>
                      <a:pt x="28" y="57"/>
                      <a:pt x="35" y="45"/>
                      <a:pt x="35" y="30"/>
                    </a:cubicBezTo>
                    <a:cubicBezTo>
                      <a:pt x="35" y="16"/>
                      <a:pt x="28" y="4"/>
                      <a:pt x="18" y="0"/>
                    </a:cubicBez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1384696" y="1107807"/>
              <a:ext cx="173847" cy="4766660"/>
              <a:chOff x="11384696" y="1107807"/>
              <a:chExt cx="173847" cy="4766660"/>
            </a:xfrm>
          </p:grpSpPr>
          <p:sp>
            <p:nvSpPr>
              <p:cNvPr id="69" name="Freeform 68"/>
              <p:cNvSpPr>
                <a:spLocks/>
              </p:cNvSpPr>
              <p:nvPr/>
            </p:nvSpPr>
            <p:spPr bwMode="auto">
              <a:xfrm>
                <a:off x="11384696" y="5780954"/>
                <a:ext cx="173847" cy="93513"/>
              </a:xfrm>
              <a:custGeom>
                <a:avLst/>
                <a:gdLst>
                  <a:gd name="T0" fmla="*/ 117 w 117"/>
                  <a:gd name="T1" fmla="*/ 56 h 63"/>
                  <a:gd name="T2" fmla="*/ 117 w 117"/>
                  <a:gd name="T3" fmla="*/ 0 h 63"/>
                  <a:gd name="T4" fmla="*/ 71 w 117"/>
                  <a:gd name="T5" fmla="*/ 6 h 63"/>
                  <a:gd name="T6" fmla="*/ 0 w 117"/>
                  <a:gd name="T7" fmla="*/ 0 h 63"/>
                  <a:gd name="T8" fmla="*/ 0 w 117"/>
                  <a:gd name="T9" fmla="*/ 56 h 63"/>
                  <a:gd name="T10" fmla="*/ 71 w 117"/>
                  <a:gd name="T11" fmla="*/ 63 h 63"/>
                  <a:gd name="T12" fmla="*/ 117 w 117"/>
                  <a:gd name="T13" fmla="*/ 5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63">
                    <a:moveTo>
                      <a:pt x="117" y="56"/>
                    </a:moveTo>
                    <a:cubicBezTo>
                      <a:pt x="117" y="0"/>
                      <a:pt x="117" y="0"/>
                      <a:pt x="117" y="0"/>
                    </a:cubicBezTo>
                    <a:cubicBezTo>
                      <a:pt x="104" y="4"/>
                      <a:pt x="89" y="6"/>
                      <a:pt x="71" y="6"/>
                    </a:cubicBezTo>
                    <a:cubicBezTo>
                      <a:pt x="60" y="6"/>
                      <a:pt x="34" y="4"/>
                      <a:pt x="0" y="0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34" y="60"/>
                      <a:pt x="60" y="63"/>
                      <a:pt x="71" y="63"/>
                    </a:cubicBezTo>
                    <a:cubicBezTo>
                      <a:pt x="89" y="63"/>
                      <a:pt x="104" y="60"/>
                      <a:pt x="117" y="5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68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xtLst/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70" name="Freeform 69"/>
              <p:cNvSpPr>
                <a:spLocks/>
              </p:cNvSpPr>
              <p:nvPr/>
            </p:nvSpPr>
            <p:spPr bwMode="auto">
              <a:xfrm>
                <a:off x="11384696" y="1107807"/>
                <a:ext cx="173847" cy="93513"/>
              </a:xfrm>
              <a:custGeom>
                <a:avLst/>
                <a:gdLst>
                  <a:gd name="T0" fmla="*/ 71 w 117"/>
                  <a:gd name="T1" fmla="*/ 0 h 63"/>
                  <a:gd name="T2" fmla="*/ 0 w 117"/>
                  <a:gd name="T3" fmla="*/ 7 h 63"/>
                  <a:gd name="T4" fmla="*/ 0 w 117"/>
                  <a:gd name="T5" fmla="*/ 63 h 63"/>
                  <a:gd name="T6" fmla="*/ 71 w 117"/>
                  <a:gd name="T7" fmla="*/ 56 h 63"/>
                  <a:gd name="T8" fmla="*/ 117 w 117"/>
                  <a:gd name="T9" fmla="*/ 63 h 63"/>
                  <a:gd name="T10" fmla="*/ 117 w 117"/>
                  <a:gd name="T11" fmla="*/ 7 h 63"/>
                  <a:gd name="T12" fmla="*/ 71 w 117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63">
                    <a:moveTo>
                      <a:pt x="71" y="0"/>
                    </a:moveTo>
                    <a:cubicBezTo>
                      <a:pt x="60" y="0"/>
                      <a:pt x="34" y="3"/>
                      <a:pt x="0" y="7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34" y="59"/>
                      <a:pt x="60" y="56"/>
                      <a:pt x="71" y="56"/>
                    </a:cubicBezTo>
                    <a:cubicBezTo>
                      <a:pt x="89" y="56"/>
                      <a:pt x="104" y="59"/>
                      <a:pt x="117" y="63"/>
                    </a:cubicBezTo>
                    <a:cubicBezTo>
                      <a:pt x="117" y="7"/>
                      <a:pt x="117" y="7"/>
                      <a:pt x="117" y="7"/>
                    </a:cubicBezTo>
                    <a:cubicBezTo>
                      <a:pt x="104" y="3"/>
                      <a:pt x="89" y="0"/>
                      <a:pt x="7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68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xtLst/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9370712" y="739403"/>
              <a:ext cx="1965031" cy="5473344"/>
            </a:xfrm>
            <a:custGeom>
              <a:avLst/>
              <a:gdLst>
                <a:gd name="T0" fmla="*/ 1131 w 1323"/>
                <a:gd name="T1" fmla="*/ 5 h 3689"/>
                <a:gd name="T2" fmla="*/ 1205 w 1323"/>
                <a:gd name="T3" fmla="*/ 9 h 3689"/>
                <a:gd name="T4" fmla="*/ 1266 w 1323"/>
                <a:gd name="T5" fmla="*/ 49 h 3689"/>
                <a:gd name="T6" fmla="*/ 1308 w 1323"/>
                <a:gd name="T7" fmla="*/ 117 h 3689"/>
                <a:gd name="T8" fmla="*/ 1323 w 1323"/>
                <a:gd name="T9" fmla="*/ 207 h 3689"/>
                <a:gd name="T10" fmla="*/ 1323 w 1323"/>
                <a:gd name="T11" fmla="*/ 3482 h 3689"/>
                <a:gd name="T12" fmla="*/ 1308 w 1323"/>
                <a:gd name="T13" fmla="*/ 3572 h 3689"/>
                <a:gd name="T14" fmla="*/ 1266 w 1323"/>
                <a:gd name="T15" fmla="*/ 3640 h 3689"/>
                <a:gd name="T16" fmla="*/ 1205 w 1323"/>
                <a:gd name="T17" fmla="*/ 3680 h 3689"/>
                <a:gd name="T18" fmla="*/ 1131 w 1323"/>
                <a:gd name="T19" fmla="*/ 3684 h 3689"/>
                <a:gd name="T20" fmla="*/ 136 w 1323"/>
                <a:gd name="T21" fmla="*/ 3472 h 3689"/>
                <a:gd name="T22" fmla="*/ 80 w 1323"/>
                <a:gd name="T23" fmla="*/ 3445 h 3689"/>
                <a:gd name="T24" fmla="*/ 37 w 1323"/>
                <a:gd name="T25" fmla="*/ 3393 h 3689"/>
                <a:gd name="T26" fmla="*/ 10 w 1323"/>
                <a:gd name="T27" fmla="*/ 3322 h 3689"/>
                <a:gd name="T28" fmla="*/ 0 w 1323"/>
                <a:gd name="T29" fmla="*/ 3240 h 3689"/>
                <a:gd name="T30" fmla="*/ 0 w 1323"/>
                <a:gd name="T31" fmla="*/ 461 h 3689"/>
                <a:gd name="T32" fmla="*/ 10 w 1323"/>
                <a:gd name="T33" fmla="*/ 379 h 3689"/>
                <a:gd name="T34" fmla="*/ 37 w 1323"/>
                <a:gd name="T35" fmla="*/ 308 h 3689"/>
                <a:gd name="T36" fmla="*/ 80 w 1323"/>
                <a:gd name="T37" fmla="*/ 256 h 3689"/>
                <a:gd name="T38" fmla="*/ 136 w 1323"/>
                <a:gd name="T39" fmla="*/ 229 h 3689"/>
                <a:gd name="T40" fmla="*/ 1131 w 1323"/>
                <a:gd name="T41" fmla="*/ 5 h 3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3" h="3689">
                  <a:moveTo>
                    <a:pt x="1131" y="5"/>
                  </a:moveTo>
                  <a:cubicBezTo>
                    <a:pt x="1157" y="0"/>
                    <a:pt x="1182" y="2"/>
                    <a:pt x="1205" y="9"/>
                  </a:cubicBezTo>
                  <a:cubicBezTo>
                    <a:pt x="1228" y="17"/>
                    <a:pt x="1249" y="31"/>
                    <a:pt x="1266" y="49"/>
                  </a:cubicBezTo>
                  <a:cubicBezTo>
                    <a:pt x="1284" y="67"/>
                    <a:pt x="1298" y="90"/>
                    <a:pt x="1308" y="117"/>
                  </a:cubicBezTo>
                  <a:cubicBezTo>
                    <a:pt x="1318" y="144"/>
                    <a:pt x="1323" y="174"/>
                    <a:pt x="1323" y="207"/>
                  </a:cubicBezTo>
                  <a:cubicBezTo>
                    <a:pt x="1323" y="3482"/>
                    <a:pt x="1323" y="3482"/>
                    <a:pt x="1323" y="3482"/>
                  </a:cubicBezTo>
                  <a:cubicBezTo>
                    <a:pt x="1323" y="3515"/>
                    <a:pt x="1318" y="3545"/>
                    <a:pt x="1308" y="3572"/>
                  </a:cubicBezTo>
                  <a:cubicBezTo>
                    <a:pt x="1298" y="3599"/>
                    <a:pt x="1284" y="3622"/>
                    <a:pt x="1266" y="3640"/>
                  </a:cubicBezTo>
                  <a:cubicBezTo>
                    <a:pt x="1249" y="3658"/>
                    <a:pt x="1228" y="3672"/>
                    <a:pt x="1205" y="3680"/>
                  </a:cubicBezTo>
                  <a:cubicBezTo>
                    <a:pt x="1182" y="3687"/>
                    <a:pt x="1157" y="3689"/>
                    <a:pt x="1131" y="3684"/>
                  </a:cubicBezTo>
                  <a:cubicBezTo>
                    <a:pt x="136" y="3472"/>
                    <a:pt x="136" y="3472"/>
                    <a:pt x="136" y="3472"/>
                  </a:cubicBezTo>
                  <a:cubicBezTo>
                    <a:pt x="115" y="3469"/>
                    <a:pt x="96" y="3459"/>
                    <a:pt x="80" y="3445"/>
                  </a:cubicBezTo>
                  <a:cubicBezTo>
                    <a:pt x="63" y="3432"/>
                    <a:pt x="49" y="3414"/>
                    <a:pt x="37" y="3393"/>
                  </a:cubicBezTo>
                  <a:cubicBezTo>
                    <a:pt x="25" y="3372"/>
                    <a:pt x="16" y="3348"/>
                    <a:pt x="10" y="3322"/>
                  </a:cubicBezTo>
                  <a:cubicBezTo>
                    <a:pt x="3" y="3296"/>
                    <a:pt x="0" y="3268"/>
                    <a:pt x="0" y="3240"/>
                  </a:cubicBezTo>
                  <a:cubicBezTo>
                    <a:pt x="0" y="461"/>
                    <a:pt x="0" y="461"/>
                    <a:pt x="0" y="461"/>
                  </a:cubicBezTo>
                  <a:cubicBezTo>
                    <a:pt x="0" y="432"/>
                    <a:pt x="3" y="405"/>
                    <a:pt x="10" y="379"/>
                  </a:cubicBezTo>
                  <a:cubicBezTo>
                    <a:pt x="16" y="353"/>
                    <a:pt x="25" y="329"/>
                    <a:pt x="37" y="308"/>
                  </a:cubicBezTo>
                  <a:cubicBezTo>
                    <a:pt x="49" y="287"/>
                    <a:pt x="63" y="269"/>
                    <a:pt x="80" y="256"/>
                  </a:cubicBezTo>
                  <a:cubicBezTo>
                    <a:pt x="96" y="242"/>
                    <a:pt x="115" y="232"/>
                    <a:pt x="136" y="229"/>
                  </a:cubicBezTo>
                  <a:lnTo>
                    <a:pt x="1131" y="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  <a:extLst/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10104382" y="5528657"/>
              <a:ext cx="340162" cy="452503"/>
              <a:chOff x="10104382" y="5528657"/>
              <a:chExt cx="340162" cy="452503"/>
            </a:xfrm>
          </p:grpSpPr>
          <p:sp>
            <p:nvSpPr>
              <p:cNvPr id="66" name="Freeform 65"/>
              <p:cNvSpPr>
                <a:spLocks/>
              </p:cNvSpPr>
              <p:nvPr/>
            </p:nvSpPr>
            <p:spPr bwMode="auto">
              <a:xfrm>
                <a:off x="10123838" y="5555644"/>
                <a:ext cx="299995" cy="400412"/>
              </a:xfrm>
              <a:custGeom>
                <a:avLst/>
                <a:gdLst>
                  <a:gd name="T0" fmla="*/ 100 w 202"/>
                  <a:gd name="T1" fmla="*/ 2 h 270"/>
                  <a:gd name="T2" fmla="*/ 139 w 202"/>
                  <a:gd name="T3" fmla="*/ 19 h 270"/>
                  <a:gd name="T4" fmla="*/ 172 w 202"/>
                  <a:gd name="T5" fmla="*/ 53 h 270"/>
                  <a:gd name="T6" fmla="*/ 194 w 202"/>
                  <a:gd name="T7" fmla="*/ 99 h 270"/>
                  <a:gd name="T8" fmla="*/ 202 w 202"/>
                  <a:gd name="T9" fmla="*/ 152 h 270"/>
                  <a:gd name="T10" fmla="*/ 194 w 202"/>
                  <a:gd name="T11" fmla="*/ 203 h 270"/>
                  <a:gd name="T12" fmla="*/ 172 w 202"/>
                  <a:gd name="T13" fmla="*/ 241 h 270"/>
                  <a:gd name="T14" fmla="*/ 139 w 202"/>
                  <a:gd name="T15" fmla="*/ 264 h 270"/>
                  <a:gd name="T16" fmla="*/ 100 w 202"/>
                  <a:gd name="T17" fmla="*/ 267 h 270"/>
                  <a:gd name="T18" fmla="*/ 61 w 202"/>
                  <a:gd name="T19" fmla="*/ 250 h 270"/>
                  <a:gd name="T20" fmla="*/ 29 w 202"/>
                  <a:gd name="T21" fmla="*/ 216 h 270"/>
                  <a:gd name="T22" fmla="*/ 8 w 202"/>
                  <a:gd name="T23" fmla="*/ 170 h 270"/>
                  <a:gd name="T24" fmla="*/ 0 w 202"/>
                  <a:gd name="T25" fmla="*/ 118 h 270"/>
                  <a:gd name="T26" fmla="*/ 8 w 202"/>
                  <a:gd name="T27" fmla="*/ 68 h 270"/>
                  <a:gd name="T28" fmla="*/ 29 w 202"/>
                  <a:gd name="T29" fmla="*/ 30 h 270"/>
                  <a:gd name="T30" fmla="*/ 61 w 202"/>
                  <a:gd name="T31" fmla="*/ 7 h 270"/>
                  <a:gd name="T32" fmla="*/ 100 w 202"/>
                  <a:gd name="T33" fmla="*/ 2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2" h="270">
                    <a:moveTo>
                      <a:pt x="100" y="2"/>
                    </a:moveTo>
                    <a:cubicBezTo>
                      <a:pt x="114" y="4"/>
                      <a:pt x="127" y="10"/>
                      <a:pt x="139" y="19"/>
                    </a:cubicBezTo>
                    <a:cubicBezTo>
                      <a:pt x="151" y="28"/>
                      <a:pt x="162" y="39"/>
                      <a:pt x="172" y="53"/>
                    </a:cubicBezTo>
                    <a:cubicBezTo>
                      <a:pt x="181" y="66"/>
                      <a:pt x="188" y="82"/>
                      <a:pt x="194" y="99"/>
                    </a:cubicBezTo>
                    <a:cubicBezTo>
                      <a:pt x="199" y="115"/>
                      <a:pt x="202" y="134"/>
                      <a:pt x="202" y="152"/>
                    </a:cubicBezTo>
                    <a:cubicBezTo>
                      <a:pt x="202" y="171"/>
                      <a:pt x="199" y="188"/>
                      <a:pt x="194" y="203"/>
                    </a:cubicBezTo>
                    <a:cubicBezTo>
                      <a:pt x="188" y="218"/>
                      <a:pt x="181" y="231"/>
                      <a:pt x="172" y="241"/>
                    </a:cubicBezTo>
                    <a:cubicBezTo>
                      <a:pt x="162" y="252"/>
                      <a:pt x="151" y="259"/>
                      <a:pt x="139" y="264"/>
                    </a:cubicBezTo>
                    <a:cubicBezTo>
                      <a:pt x="127" y="268"/>
                      <a:pt x="114" y="270"/>
                      <a:pt x="100" y="267"/>
                    </a:cubicBezTo>
                    <a:cubicBezTo>
                      <a:pt x="86" y="265"/>
                      <a:pt x="73" y="258"/>
                      <a:pt x="61" y="250"/>
                    </a:cubicBezTo>
                    <a:cubicBezTo>
                      <a:pt x="49" y="241"/>
                      <a:pt x="38" y="229"/>
                      <a:pt x="29" y="216"/>
                    </a:cubicBezTo>
                    <a:cubicBezTo>
                      <a:pt x="20" y="202"/>
                      <a:pt x="13" y="187"/>
                      <a:pt x="8" y="170"/>
                    </a:cubicBezTo>
                    <a:cubicBezTo>
                      <a:pt x="3" y="153"/>
                      <a:pt x="0" y="136"/>
                      <a:pt x="0" y="118"/>
                    </a:cubicBezTo>
                    <a:cubicBezTo>
                      <a:pt x="0" y="100"/>
                      <a:pt x="3" y="83"/>
                      <a:pt x="8" y="68"/>
                    </a:cubicBezTo>
                    <a:cubicBezTo>
                      <a:pt x="13" y="53"/>
                      <a:pt x="20" y="40"/>
                      <a:pt x="29" y="30"/>
                    </a:cubicBezTo>
                    <a:cubicBezTo>
                      <a:pt x="38" y="19"/>
                      <a:pt x="49" y="11"/>
                      <a:pt x="61" y="7"/>
                    </a:cubicBezTo>
                    <a:cubicBezTo>
                      <a:pt x="73" y="2"/>
                      <a:pt x="86" y="0"/>
                      <a:pt x="100" y="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/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67" name="Freeform 66"/>
              <p:cNvSpPr>
                <a:spLocks noEditPoints="1"/>
              </p:cNvSpPr>
              <p:nvPr/>
            </p:nvSpPr>
            <p:spPr bwMode="auto">
              <a:xfrm>
                <a:off x="10105637" y="5530540"/>
                <a:ext cx="337024" cy="450620"/>
              </a:xfrm>
              <a:custGeom>
                <a:avLst/>
                <a:gdLst>
                  <a:gd name="T0" fmla="*/ 112 w 227"/>
                  <a:gd name="T1" fmla="*/ 3 h 304"/>
                  <a:gd name="T2" fmla="*/ 156 w 227"/>
                  <a:gd name="T3" fmla="*/ 21 h 304"/>
                  <a:gd name="T4" fmla="*/ 193 w 227"/>
                  <a:gd name="T5" fmla="*/ 59 h 304"/>
                  <a:gd name="T6" fmla="*/ 218 w 227"/>
                  <a:gd name="T7" fmla="*/ 111 h 304"/>
                  <a:gd name="T8" fmla="*/ 227 w 227"/>
                  <a:gd name="T9" fmla="*/ 171 h 304"/>
                  <a:gd name="T10" fmla="*/ 218 w 227"/>
                  <a:gd name="T11" fmla="*/ 228 h 304"/>
                  <a:gd name="T12" fmla="*/ 193 w 227"/>
                  <a:gd name="T13" fmla="*/ 272 h 304"/>
                  <a:gd name="T14" fmla="*/ 156 w 227"/>
                  <a:gd name="T15" fmla="*/ 297 h 304"/>
                  <a:gd name="T16" fmla="*/ 112 w 227"/>
                  <a:gd name="T17" fmla="*/ 301 h 304"/>
                  <a:gd name="T18" fmla="*/ 68 w 227"/>
                  <a:gd name="T19" fmla="*/ 281 h 304"/>
                  <a:gd name="T20" fmla="*/ 32 w 227"/>
                  <a:gd name="T21" fmla="*/ 243 h 304"/>
                  <a:gd name="T22" fmla="*/ 8 w 227"/>
                  <a:gd name="T23" fmla="*/ 191 h 304"/>
                  <a:gd name="T24" fmla="*/ 0 w 227"/>
                  <a:gd name="T25" fmla="*/ 133 h 304"/>
                  <a:gd name="T26" fmla="*/ 8 w 227"/>
                  <a:gd name="T27" fmla="*/ 77 h 304"/>
                  <a:gd name="T28" fmla="*/ 32 w 227"/>
                  <a:gd name="T29" fmla="*/ 34 h 304"/>
                  <a:gd name="T30" fmla="*/ 68 w 227"/>
                  <a:gd name="T31" fmla="*/ 7 h 304"/>
                  <a:gd name="T32" fmla="*/ 112 w 227"/>
                  <a:gd name="T33" fmla="*/ 3 h 304"/>
                  <a:gd name="T34" fmla="*/ 112 w 227"/>
                  <a:gd name="T35" fmla="*/ 284 h 304"/>
                  <a:gd name="T36" fmla="*/ 151 w 227"/>
                  <a:gd name="T37" fmla="*/ 281 h 304"/>
                  <a:gd name="T38" fmla="*/ 184 w 227"/>
                  <a:gd name="T39" fmla="*/ 258 h 304"/>
                  <a:gd name="T40" fmla="*/ 206 w 227"/>
                  <a:gd name="T41" fmla="*/ 220 h 304"/>
                  <a:gd name="T42" fmla="*/ 214 w 227"/>
                  <a:gd name="T43" fmla="*/ 169 h 304"/>
                  <a:gd name="T44" fmla="*/ 206 w 227"/>
                  <a:gd name="T45" fmla="*/ 116 h 304"/>
                  <a:gd name="T46" fmla="*/ 184 w 227"/>
                  <a:gd name="T47" fmla="*/ 70 h 304"/>
                  <a:gd name="T48" fmla="*/ 151 w 227"/>
                  <a:gd name="T49" fmla="*/ 36 h 304"/>
                  <a:gd name="T50" fmla="*/ 112 w 227"/>
                  <a:gd name="T51" fmla="*/ 19 h 304"/>
                  <a:gd name="T52" fmla="*/ 73 w 227"/>
                  <a:gd name="T53" fmla="*/ 24 h 304"/>
                  <a:gd name="T54" fmla="*/ 41 w 227"/>
                  <a:gd name="T55" fmla="*/ 47 h 304"/>
                  <a:gd name="T56" fmla="*/ 20 w 227"/>
                  <a:gd name="T57" fmla="*/ 85 h 304"/>
                  <a:gd name="T58" fmla="*/ 12 w 227"/>
                  <a:gd name="T59" fmla="*/ 135 h 304"/>
                  <a:gd name="T60" fmla="*/ 20 w 227"/>
                  <a:gd name="T61" fmla="*/ 187 h 304"/>
                  <a:gd name="T62" fmla="*/ 41 w 227"/>
                  <a:gd name="T63" fmla="*/ 233 h 304"/>
                  <a:gd name="T64" fmla="*/ 73 w 227"/>
                  <a:gd name="T65" fmla="*/ 267 h 304"/>
                  <a:gd name="T66" fmla="*/ 112 w 227"/>
                  <a:gd name="T67" fmla="*/ 284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27" h="304">
                    <a:moveTo>
                      <a:pt x="112" y="3"/>
                    </a:moveTo>
                    <a:cubicBezTo>
                      <a:pt x="127" y="5"/>
                      <a:pt x="142" y="11"/>
                      <a:pt x="156" y="21"/>
                    </a:cubicBezTo>
                    <a:cubicBezTo>
                      <a:pt x="170" y="31"/>
                      <a:pt x="182" y="44"/>
                      <a:pt x="193" y="59"/>
                    </a:cubicBezTo>
                    <a:cubicBezTo>
                      <a:pt x="203" y="74"/>
                      <a:pt x="212" y="92"/>
                      <a:pt x="218" y="111"/>
                    </a:cubicBezTo>
                    <a:cubicBezTo>
                      <a:pt x="223" y="130"/>
                      <a:pt x="227" y="150"/>
                      <a:pt x="227" y="171"/>
                    </a:cubicBezTo>
                    <a:cubicBezTo>
                      <a:pt x="227" y="192"/>
                      <a:pt x="223" y="211"/>
                      <a:pt x="218" y="228"/>
                    </a:cubicBezTo>
                    <a:cubicBezTo>
                      <a:pt x="212" y="245"/>
                      <a:pt x="203" y="260"/>
                      <a:pt x="193" y="272"/>
                    </a:cubicBezTo>
                    <a:cubicBezTo>
                      <a:pt x="182" y="284"/>
                      <a:pt x="170" y="292"/>
                      <a:pt x="156" y="297"/>
                    </a:cubicBezTo>
                    <a:cubicBezTo>
                      <a:pt x="142" y="302"/>
                      <a:pt x="127" y="304"/>
                      <a:pt x="112" y="301"/>
                    </a:cubicBezTo>
                    <a:cubicBezTo>
                      <a:pt x="96" y="298"/>
                      <a:pt x="81" y="291"/>
                      <a:pt x="68" y="281"/>
                    </a:cubicBezTo>
                    <a:cubicBezTo>
                      <a:pt x="54" y="271"/>
                      <a:pt x="42" y="258"/>
                      <a:pt x="32" y="243"/>
                    </a:cubicBezTo>
                    <a:cubicBezTo>
                      <a:pt x="22" y="227"/>
                      <a:pt x="14" y="210"/>
                      <a:pt x="8" y="191"/>
                    </a:cubicBezTo>
                    <a:cubicBezTo>
                      <a:pt x="3" y="173"/>
                      <a:pt x="0" y="153"/>
                      <a:pt x="0" y="133"/>
                    </a:cubicBezTo>
                    <a:cubicBezTo>
                      <a:pt x="0" y="112"/>
                      <a:pt x="3" y="93"/>
                      <a:pt x="8" y="77"/>
                    </a:cubicBezTo>
                    <a:cubicBezTo>
                      <a:pt x="14" y="60"/>
                      <a:pt x="22" y="45"/>
                      <a:pt x="32" y="34"/>
                    </a:cubicBezTo>
                    <a:cubicBezTo>
                      <a:pt x="42" y="22"/>
                      <a:pt x="54" y="13"/>
                      <a:pt x="68" y="7"/>
                    </a:cubicBezTo>
                    <a:cubicBezTo>
                      <a:pt x="81" y="2"/>
                      <a:pt x="96" y="0"/>
                      <a:pt x="112" y="3"/>
                    </a:cubicBezTo>
                    <a:close/>
                    <a:moveTo>
                      <a:pt x="112" y="284"/>
                    </a:moveTo>
                    <a:cubicBezTo>
                      <a:pt x="126" y="287"/>
                      <a:pt x="139" y="285"/>
                      <a:pt x="151" y="281"/>
                    </a:cubicBezTo>
                    <a:cubicBezTo>
                      <a:pt x="163" y="276"/>
                      <a:pt x="174" y="269"/>
                      <a:pt x="184" y="258"/>
                    </a:cubicBezTo>
                    <a:cubicBezTo>
                      <a:pt x="193" y="248"/>
                      <a:pt x="200" y="235"/>
                      <a:pt x="206" y="220"/>
                    </a:cubicBezTo>
                    <a:cubicBezTo>
                      <a:pt x="211" y="205"/>
                      <a:pt x="214" y="188"/>
                      <a:pt x="214" y="169"/>
                    </a:cubicBezTo>
                    <a:cubicBezTo>
                      <a:pt x="214" y="151"/>
                      <a:pt x="211" y="132"/>
                      <a:pt x="206" y="116"/>
                    </a:cubicBezTo>
                    <a:cubicBezTo>
                      <a:pt x="200" y="99"/>
                      <a:pt x="193" y="83"/>
                      <a:pt x="184" y="70"/>
                    </a:cubicBezTo>
                    <a:cubicBezTo>
                      <a:pt x="174" y="56"/>
                      <a:pt x="163" y="45"/>
                      <a:pt x="151" y="36"/>
                    </a:cubicBezTo>
                    <a:cubicBezTo>
                      <a:pt x="139" y="27"/>
                      <a:pt x="126" y="21"/>
                      <a:pt x="112" y="19"/>
                    </a:cubicBezTo>
                    <a:cubicBezTo>
                      <a:pt x="98" y="17"/>
                      <a:pt x="85" y="19"/>
                      <a:pt x="73" y="24"/>
                    </a:cubicBezTo>
                    <a:cubicBezTo>
                      <a:pt x="61" y="28"/>
                      <a:pt x="50" y="36"/>
                      <a:pt x="41" y="47"/>
                    </a:cubicBezTo>
                    <a:cubicBezTo>
                      <a:pt x="32" y="57"/>
                      <a:pt x="25" y="70"/>
                      <a:pt x="20" y="85"/>
                    </a:cubicBezTo>
                    <a:cubicBezTo>
                      <a:pt x="15" y="100"/>
                      <a:pt x="12" y="117"/>
                      <a:pt x="12" y="135"/>
                    </a:cubicBezTo>
                    <a:cubicBezTo>
                      <a:pt x="12" y="153"/>
                      <a:pt x="15" y="170"/>
                      <a:pt x="20" y="187"/>
                    </a:cubicBezTo>
                    <a:cubicBezTo>
                      <a:pt x="25" y="204"/>
                      <a:pt x="32" y="219"/>
                      <a:pt x="41" y="233"/>
                    </a:cubicBezTo>
                    <a:cubicBezTo>
                      <a:pt x="50" y="246"/>
                      <a:pt x="61" y="258"/>
                      <a:pt x="73" y="267"/>
                    </a:cubicBezTo>
                    <a:cubicBezTo>
                      <a:pt x="85" y="275"/>
                      <a:pt x="98" y="282"/>
                      <a:pt x="112" y="284"/>
                    </a:cubicBezTo>
                  </a:path>
                </a:pathLst>
              </a:custGeom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38000">
                    <a:schemeClr val="bg1">
                      <a:lumMod val="65000"/>
                    </a:schemeClr>
                  </a:gs>
                  <a:gs pos="21000">
                    <a:schemeClr val="tx1">
                      <a:lumMod val="75000"/>
                      <a:lumOff val="25000"/>
                    </a:schemeClr>
                  </a:gs>
                  <a:gs pos="72000">
                    <a:schemeClr val="bg1">
                      <a:lumMod val="85000"/>
                    </a:schemeClr>
                  </a:gs>
                </a:gsLst>
                <a:lin ang="18900000" scaled="1"/>
                <a:tileRect/>
              </a:gradFill>
              <a:ln w="6350">
                <a:noFill/>
                <a:round/>
                <a:headEnd/>
                <a:tailEnd/>
              </a:ln>
              <a:extLst/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68" name="Freeform 67"/>
              <p:cNvSpPr>
                <a:spLocks noEditPoints="1"/>
              </p:cNvSpPr>
              <p:nvPr/>
            </p:nvSpPr>
            <p:spPr bwMode="auto">
              <a:xfrm>
                <a:off x="10104382" y="5528657"/>
                <a:ext cx="340162" cy="451248"/>
              </a:xfrm>
              <a:custGeom>
                <a:avLst/>
                <a:gdLst>
                  <a:gd name="T0" fmla="*/ 195 w 229"/>
                  <a:gd name="T1" fmla="*/ 60 h 304"/>
                  <a:gd name="T2" fmla="*/ 113 w 229"/>
                  <a:gd name="T3" fmla="*/ 3 h 304"/>
                  <a:gd name="T4" fmla="*/ 32 w 229"/>
                  <a:gd name="T5" fmla="*/ 34 h 304"/>
                  <a:gd name="T6" fmla="*/ 0 w 229"/>
                  <a:gd name="T7" fmla="*/ 134 h 304"/>
                  <a:gd name="T8" fmla="*/ 32 w 229"/>
                  <a:gd name="T9" fmla="*/ 244 h 304"/>
                  <a:gd name="T10" fmla="*/ 113 w 229"/>
                  <a:gd name="T11" fmla="*/ 303 h 304"/>
                  <a:gd name="T12" fmla="*/ 157 w 229"/>
                  <a:gd name="T13" fmla="*/ 299 h 304"/>
                  <a:gd name="T14" fmla="*/ 219 w 229"/>
                  <a:gd name="T15" fmla="*/ 230 h 304"/>
                  <a:gd name="T16" fmla="*/ 220 w 229"/>
                  <a:gd name="T17" fmla="*/ 112 h 304"/>
                  <a:gd name="T18" fmla="*/ 193 w 229"/>
                  <a:gd name="T19" fmla="*/ 272 h 304"/>
                  <a:gd name="T20" fmla="*/ 113 w 229"/>
                  <a:gd name="T21" fmla="*/ 301 h 304"/>
                  <a:gd name="T22" fmla="*/ 34 w 229"/>
                  <a:gd name="T23" fmla="*/ 243 h 304"/>
                  <a:gd name="T24" fmla="*/ 2 w 229"/>
                  <a:gd name="T25" fmla="*/ 134 h 304"/>
                  <a:gd name="T26" fmla="*/ 34 w 229"/>
                  <a:gd name="T27" fmla="*/ 35 h 304"/>
                  <a:gd name="T28" fmla="*/ 99 w 229"/>
                  <a:gd name="T29" fmla="*/ 3 h 304"/>
                  <a:gd name="T30" fmla="*/ 157 w 229"/>
                  <a:gd name="T31" fmla="*/ 23 h 304"/>
                  <a:gd name="T32" fmla="*/ 218 w 229"/>
                  <a:gd name="T33" fmla="*/ 112 h 304"/>
                  <a:gd name="T34" fmla="*/ 218 w 229"/>
                  <a:gd name="T35" fmla="*/ 229 h 304"/>
                  <a:gd name="T36" fmla="*/ 153 w 229"/>
                  <a:gd name="T37" fmla="*/ 36 h 304"/>
                  <a:gd name="T38" fmla="*/ 73 w 229"/>
                  <a:gd name="T39" fmla="*/ 24 h 304"/>
                  <a:gd name="T40" fmla="*/ 20 w 229"/>
                  <a:gd name="T41" fmla="*/ 86 h 304"/>
                  <a:gd name="T42" fmla="*/ 20 w 229"/>
                  <a:gd name="T43" fmla="*/ 188 h 304"/>
                  <a:gd name="T44" fmla="*/ 73 w 229"/>
                  <a:gd name="T45" fmla="*/ 268 h 304"/>
                  <a:gd name="T46" fmla="*/ 127 w 229"/>
                  <a:gd name="T47" fmla="*/ 287 h 304"/>
                  <a:gd name="T48" fmla="*/ 185 w 229"/>
                  <a:gd name="T49" fmla="*/ 260 h 304"/>
                  <a:gd name="T50" fmla="*/ 216 w 229"/>
                  <a:gd name="T51" fmla="*/ 170 h 304"/>
                  <a:gd name="T52" fmla="*/ 185 w 229"/>
                  <a:gd name="T53" fmla="*/ 70 h 304"/>
                  <a:gd name="T54" fmla="*/ 184 w 229"/>
                  <a:gd name="T55" fmla="*/ 259 h 304"/>
                  <a:gd name="T56" fmla="*/ 113 w 229"/>
                  <a:gd name="T57" fmla="*/ 284 h 304"/>
                  <a:gd name="T58" fmla="*/ 43 w 229"/>
                  <a:gd name="T59" fmla="*/ 233 h 304"/>
                  <a:gd name="T60" fmla="*/ 14 w 229"/>
                  <a:gd name="T61" fmla="*/ 136 h 304"/>
                  <a:gd name="T62" fmla="*/ 43 w 229"/>
                  <a:gd name="T63" fmla="*/ 48 h 304"/>
                  <a:gd name="T64" fmla="*/ 101 w 229"/>
                  <a:gd name="T65" fmla="*/ 20 h 304"/>
                  <a:gd name="T66" fmla="*/ 152 w 229"/>
                  <a:gd name="T67" fmla="*/ 38 h 304"/>
                  <a:gd name="T68" fmla="*/ 206 w 229"/>
                  <a:gd name="T69" fmla="*/ 117 h 304"/>
                  <a:gd name="T70" fmla="*/ 206 w 229"/>
                  <a:gd name="T71" fmla="*/ 22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29" h="304">
                    <a:moveTo>
                      <a:pt x="220" y="112"/>
                    </a:moveTo>
                    <a:cubicBezTo>
                      <a:pt x="214" y="93"/>
                      <a:pt x="205" y="75"/>
                      <a:pt x="195" y="60"/>
                    </a:cubicBezTo>
                    <a:cubicBezTo>
                      <a:pt x="184" y="44"/>
                      <a:pt x="171" y="31"/>
                      <a:pt x="158" y="21"/>
                    </a:cubicBezTo>
                    <a:cubicBezTo>
                      <a:pt x="143" y="11"/>
                      <a:pt x="128" y="5"/>
                      <a:pt x="113" y="3"/>
                    </a:cubicBezTo>
                    <a:cubicBezTo>
                      <a:pt x="98" y="0"/>
                      <a:pt x="82" y="2"/>
                      <a:pt x="68" y="7"/>
                    </a:cubicBezTo>
                    <a:cubicBezTo>
                      <a:pt x="55" y="13"/>
                      <a:pt x="43" y="22"/>
                      <a:pt x="32" y="34"/>
                    </a:cubicBezTo>
                    <a:cubicBezTo>
                      <a:pt x="22" y="46"/>
                      <a:pt x="14" y="61"/>
                      <a:pt x="8" y="77"/>
                    </a:cubicBezTo>
                    <a:cubicBezTo>
                      <a:pt x="2" y="95"/>
                      <a:pt x="0" y="114"/>
                      <a:pt x="0" y="134"/>
                    </a:cubicBezTo>
                    <a:cubicBezTo>
                      <a:pt x="0" y="154"/>
                      <a:pt x="2" y="173"/>
                      <a:pt x="8" y="193"/>
                    </a:cubicBezTo>
                    <a:cubicBezTo>
                      <a:pt x="14" y="211"/>
                      <a:pt x="22" y="229"/>
                      <a:pt x="32" y="244"/>
                    </a:cubicBezTo>
                    <a:cubicBezTo>
                      <a:pt x="43" y="260"/>
                      <a:pt x="55" y="273"/>
                      <a:pt x="68" y="283"/>
                    </a:cubicBezTo>
                    <a:cubicBezTo>
                      <a:pt x="82" y="293"/>
                      <a:pt x="97" y="300"/>
                      <a:pt x="113" y="303"/>
                    </a:cubicBezTo>
                    <a:cubicBezTo>
                      <a:pt x="118" y="304"/>
                      <a:pt x="123" y="304"/>
                      <a:pt x="129" y="304"/>
                    </a:cubicBezTo>
                    <a:cubicBezTo>
                      <a:pt x="139" y="304"/>
                      <a:pt x="148" y="303"/>
                      <a:pt x="157" y="299"/>
                    </a:cubicBezTo>
                    <a:cubicBezTo>
                      <a:pt x="171" y="294"/>
                      <a:pt x="184" y="285"/>
                      <a:pt x="194" y="273"/>
                    </a:cubicBezTo>
                    <a:cubicBezTo>
                      <a:pt x="205" y="261"/>
                      <a:pt x="214" y="247"/>
                      <a:pt x="219" y="230"/>
                    </a:cubicBezTo>
                    <a:cubicBezTo>
                      <a:pt x="226" y="212"/>
                      <a:pt x="229" y="193"/>
                      <a:pt x="229" y="172"/>
                    </a:cubicBezTo>
                    <a:cubicBezTo>
                      <a:pt x="229" y="152"/>
                      <a:pt x="226" y="131"/>
                      <a:pt x="220" y="112"/>
                    </a:cubicBezTo>
                    <a:close/>
                    <a:moveTo>
                      <a:pt x="218" y="229"/>
                    </a:moveTo>
                    <a:cubicBezTo>
                      <a:pt x="212" y="246"/>
                      <a:pt x="203" y="260"/>
                      <a:pt x="193" y="272"/>
                    </a:cubicBezTo>
                    <a:cubicBezTo>
                      <a:pt x="182" y="284"/>
                      <a:pt x="170" y="292"/>
                      <a:pt x="157" y="297"/>
                    </a:cubicBezTo>
                    <a:cubicBezTo>
                      <a:pt x="143" y="302"/>
                      <a:pt x="128" y="304"/>
                      <a:pt x="113" y="301"/>
                    </a:cubicBezTo>
                    <a:cubicBezTo>
                      <a:pt x="98" y="298"/>
                      <a:pt x="83" y="291"/>
                      <a:pt x="69" y="281"/>
                    </a:cubicBezTo>
                    <a:cubicBezTo>
                      <a:pt x="56" y="271"/>
                      <a:pt x="44" y="258"/>
                      <a:pt x="34" y="243"/>
                    </a:cubicBezTo>
                    <a:cubicBezTo>
                      <a:pt x="24" y="228"/>
                      <a:pt x="16" y="211"/>
                      <a:pt x="10" y="192"/>
                    </a:cubicBezTo>
                    <a:cubicBezTo>
                      <a:pt x="4" y="173"/>
                      <a:pt x="2" y="153"/>
                      <a:pt x="2" y="134"/>
                    </a:cubicBezTo>
                    <a:cubicBezTo>
                      <a:pt x="2" y="114"/>
                      <a:pt x="4" y="95"/>
                      <a:pt x="10" y="78"/>
                    </a:cubicBezTo>
                    <a:cubicBezTo>
                      <a:pt x="16" y="61"/>
                      <a:pt x="24" y="47"/>
                      <a:pt x="34" y="35"/>
                    </a:cubicBezTo>
                    <a:cubicBezTo>
                      <a:pt x="44" y="23"/>
                      <a:pt x="56" y="15"/>
                      <a:pt x="69" y="9"/>
                    </a:cubicBezTo>
                    <a:cubicBezTo>
                      <a:pt x="79" y="5"/>
                      <a:pt x="89" y="3"/>
                      <a:pt x="99" y="3"/>
                    </a:cubicBezTo>
                    <a:cubicBezTo>
                      <a:pt x="104" y="3"/>
                      <a:pt x="108" y="4"/>
                      <a:pt x="113" y="5"/>
                    </a:cubicBezTo>
                    <a:cubicBezTo>
                      <a:pt x="128" y="7"/>
                      <a:pt x="143" y="13"/>
                      <a:pt x="157" y="23"/>
                    </a:cubicBezTo>
                    <a:cubicBezTo>
                      <a:pt x="170" y="33"/>
                      <a:pt x="182" y="45"/>
                      <a:pt x="193" y="61"/>
                    </a:cubicBezTo>
                    <a:cubicBezTo>
                      <a:pt x="203" y="76"/>
                      <a:pt x="212" y="94"/>
                      <a:pt x="218" y="112"/>
                    </a:cubicBezTo>
                    <a:cubicBezTo>
                      <a:pt x="224" y="132"/>
                      <a:pt x="227" y="152"/>
                      <a:pt x="227" y="172"/>
                    </a:cubicBezTo>
                    <a:cubicBezTo>
                      <a:pt x="227" y="193"/>
                      <a:pt x="224" y="212"/>
                      <a:pt x="218" y="229"/>
                    </a:cubicBezTo>
                    <a:close/>
                    <a:moveTo>
                      <a:pt x="185" y="70"/>
                    </a:moveTo>
                    <a:cubicBezTo>
                      <a:pt x="176" y="56"/>
                      <a:pt x="165" y="45"/>
                      <a:pt x="153" y="36"/>
                    </a:cubicBezTo>
                    <a:cubicBezTo>
                      <a:pt x="140" y="27"/>
                      <a:pt x="127" y="21"/>
                      <a:pt x="113" y="19"/>
                    </a:cubicBezTo>
                    <a:cubicBezTo>
                      <a:pt x="99" y="17"/>
                      <a:pt x="86" y="19"/>
                      <a:pt x="73" y="24"/>
                    </a:cubicBezTo>
                    <a:cubicBezTo>
                      <a:pt x="61" y="28"/>
                      <a:pt x="50" y="36"/>
                      <a:pt x="41" y="47"/>
                    </a:cubicBezTo>
                    <a:cubicBezTo>
                      <a:pt x="32" y="58"/>
                      <a:pt x="25" y="71"/>
                      <a:pt x="20" y="86"/>
                    </a:cubicBezTo>
                    <a:cubicBezTo>
                      <a:pt x="15" y="101"/>
                      <a:pt x="12" y="118"/>
                      <a:pt x="12" y="136"/>
                    </a:cubicBezTo>
                    <a:cubicBezTo>
                      <a:pt x="12" y="153"/>
                      <a:pt x="15" y="171"/>
                      <a:pt x="20" y="188"/>
                    </a:cubicBezTo>
                    <a:cubicBezTo>
                      <a:pt x="25" y="205"/>
                      <a:pt x="32" y="220"/>
                      <a:pt x="41" y="234"/>
                    </a:cubicBezTo>
                    <a:cubicBezTo>
                      <a:pt x="50" y="248"/>
                      <a:pt x="61" y="259"/>
                      <a:pt x="73" y="268"/>
                    </a:cubicBezTo>
                    <a:cubicBezTo>
                      <a:pt x="86" y="278"/>
                      <a:pt x="99" y="284"/>
                      <a:pt x="113" y="286"/>
                    </a:cubicBezTo>
                    <a:cubicBezTo>
                      <a:pt x="117" y="287"/>
                      <a:pt x="122" y="287"/>
                      <a:pt x="127" y="287"/>
                    </a:cubicBezTo>
                    <a:cubicBezTo>
                      <a:pt x="136" y="287"/>
                      <a:pt x="144" y="286"/>
                      <a:pt x="152" y="283"/>
                    </a:cubicBezTo>
                    <a:cubicBezTo>
                      <a:pt x="165" y="278"/>
                      <a:pt x="176" y="271"/>
                      <a:pt x="185" y="260"/>
                    </a:cubicBezTo>
                    <a:cubicBezTo>
                      <a:pt x="195" y="249"/>
                      <a:pt x="202" y="236"/>
                      <a:pt x="208" y="221"/>
                    </a:cubicBezTo>
                    <a:cubicBezTo>
                      <a:pt x="213" y="205"/>
                      <a:pt x="216" y="188"/>
                      <a:pt x="216" y="170"/>
                    </a:cubicBezTo>
                    <a:cubicBezTo>
                      <a:pt x="216" y="152"/>
                      <a:pt x="213" y="134"/>
                      <a:pt x="208" y="116"/>
                    </a:cubicBezTo>
                    <a:cubicBezTo>
                      <a:pt x="202" y="99"/>
                      <a:pt x="195" y="84"/>
                      <a:pt x="185" y="70"/>
                    </a:cubicBezTo>
                    <a:close/>
                    <a:moveTo>
                      <a:pt x="206" y="220"/>
                    </a:moveTo>
                    <a:cubicBezTo>
                      <a:pt x="200" y="235"/>
                      <a:pt x="193" y="248"/>
                      <a:pt x="184" y="259"/>
                    </a:cubicBezTo>
                    <a:cubicBezTo>
                      <a:pt x="175" y="269"/>
                      <a:pt x="164" y="277"/>
                      <a:pt x="152" y="281"/>
                    </a:cubicBezTo>
                    <a:cubicBezTo>
                      <a:pt x="140" y="286"/>
                      <a:pt x="126" y="287"/>
                      <a:pt x="113" y="284"/>
                    </a:cubicBezTo>
                    <a:cubicBezTo>
                      <a:pt x="99" y="282"/>
                      <a:pt x="86" y="276"/>
                      <a:pt x="74" y="267"/>
                    </a:cubicBezTo>
                    <a:cubicBezTo>
                      <a:pt x="62" y="258"/>
                      <a:pt x="52" y="247"/>
                      <a:pt x="43" y="233"/>
                    </a:cubicBezTo>
                    <a:cubicBezTo>
                      <a:pt x="34" y="219"/>
                      <a:pt x="27" y="204"/>
                      <a:pt x="22" y="188"/>
                    </a:cubicBezTo>
                    <a:cubicBezTo>
                      <a:pt x="17" y="171"/>
                      <a:pt x="14" y="153"/>
                      <a:pt x="14" y="136"/>
                    </a:cubicBezTo>
                    <a:cubicBezTo>
                      <a:pt x="14" y="118"/>
                      <a:pt x="17" y="101"/>
                      <a:pt x="22" y="86"/>
                    </a:cubicBezTo>
                    <a:cubicBezTo>
                      <a:pt x="27" y="72"/>
                      <a:pt x="34" y="59"/>
                      <a:pt x="43" y="48"/>
                    </a:cubicBezTo>
                    <a:cubicBezTo>
                      <a:pt x="52" y="38"/>
                      <a:pt x="62" y="30"/>
                      <a:pt x="74" y="25"/>
                    </a:cubicBezTo>
                    <a:cubicBezTo>
                      <a:pt x="82" y="22"/>
                      <a:pt x="91" y="20"/>
                      <a:pt x="101" y="20"/>
                    </a:cubicBezTo>
                    <a:cubicBezTo>
                      <a:pt x="105" y="20"/>
                      <a:pt x="109" y="21"/>
                      <a:pt x="113" y="21"/>
                    </a:cubicBezTo>
                    <a:cubicBezTo>
                      <a:pt x="126" y="23"/>
                      <a:pt x="139" y="29"/>
                      <a:pt x="152" y="38"/>
                    </a:cubicBezTo>
                    <a:cubicBezTo>
                      <a:pt x="164" y="46"/>
                      <a:pt x="174" y="57"/>
                      <a:pt x="184" y="71"/>
                    </a:cubicBezTo>
                    <a:cubicBezTo>
                      <a:pt x="193" y="85"/>
                      <a:pt x="200" y="100"/>
                      <a:pt x="206" y="117"/>
                    </a:cubicBezTo>
                    <a:cubicBezTo>
                      <a:pt x="211" y="134"/>
                      <a:pt x="214" y="152"/>
                      <a:pt x="214" y="170"/>
                    </a:cubicBezTo>
                    <a:cubicBezTo>
                      <a:pt x="214" y="188"/>
                      <a:pt x="211" y="205"/>
                      <a:pt x="206" y="2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9902293" y="1205713"/>
              <a:ext cx="75940" cy="102300"/>
              <a:chOff x="9902293" y="1205713"/>
              <a:chExt cx="75940" cy="102300"/>
            </a:xfrm>
          </p:grpSpPr>
          <p:sp>
            <p:nvSpPr>
              <p:cNvPr id="62" name="Freeform 61"/>
              <p:cNvSpPr>
                <a:spLocks/>
              </p:cNvSpPr>
              <p:nvPr/>
            </p:nvSpPr>
            <p:spPr bwMode="auto">
              <a:xfrm>
                <a:off x="9902293" y="1205713"/>
                <a:ext cx="75940" cy="102300"/>
              </a:xfrm>
              <a:custGeom>
                <a:avLst/>
                <a:gdLst>
                  <a:gd name="T0" fmla="*/ 25 w 51"/>
                  <a:gd name="T1" fmla="*/ 1 h 69"/>
                  <a:gd name="T2" fmla="*/ 35 w 51"/>
                  <a:gd name="T3" fmla="*/ 2 h 69"/>
                  <a:gd name="T4" fmla="*/ 43 w 51"/>
                  <a:gd name="T5" fmla="*/ 7 h 69"/>
                  <a:gd name="T6" fmla="*/ 49 w 51"/>
                  <a:gd name="T7" fmla="*/ 17 h 69"/>
                  <a:gd name="T8" fmla="*/ 51 w 51"/>
                  <a:gd name="T9" fmla="*/ 30 h 69"/>
                  <a:gd name="T10" fmla="*/ 49 w 51"/>
                  <a:gd name="T11" fmla="*/ 44 h 69"/>
                  <a:gd name="T12" fmla="*/ 43 w 51"/>
                  <a:gd name="T13" fmla="*/ 56 h 69"/>
                  <a:gd name="T14" fmla="*/ 35 w 51"/>
                  <a:gd name="T15" fmla="*/ 64 h 69"/>
                  <a:gd name="T16" fmla="*/ 25 w 51"/>
                  <a:gd name="T17" fmla="*/ 69 h 69"/>
                  <a:gd name="T18" fmla="*/ 15 w 51"/>
                  <a:gd name="T19" fmla="*/ 68 h 69"/>
                  <a:gd name="T20" fmla="*/ 7 w 51"/>
                  <a:gd name="T21" fmla="*/ 62 h 69"/>
                  <a:gd name="T22" fmla="*/ 2 w 51"/>
                  <a:gd name="T23" fmla="*/ 52 h 69"/>
                  <a:gd name="T24" fmla="*/ 0 w 51"/>
                  <a:gd name="T25" fmla="*/ 39 h 69"/>
                  <a:gd name="T26" fmla="*/ 2 w 51"/>
                  <a:gd name="T27" fmla="*/ 25 h 69"/>
                  <a:gd name="T28" fmla="*/ 7 w 51"/>
                  <a:gd name="T29" fmla="*/ 14 h 69"/>
                  <a:gd name="T30" fmla="*/ 15 w 51"/>
                  <a:gd name="T31" fmla="*/ 5 h 69"/>
                  <a:gd name="T32" fmla="*/ 25 w 51"/>
                  <a:gd name="T33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69">
                    <a:moveTo>
                      <a:pt x="25" y="1"/>
                    </a:moveTo>
                    <a:cubicBezTo>
                      <a:pt x="29" y="0"/>
                      <a:pt x="32" y="0"/>
                      <a:pt x="35" y="2"/>
                    </a:cubicBezTo>
                    <a:cubicBezTo>
                      <a:pt x="38" y="3"/>
                      <a:pt x="41" y="5"/>
                      <a:pt x="43" y="7"/>
                    </a:cubicBezTo>
                    <a:cubicBezTo>
                      <a:pt x="45" y="10"/>
                      <a:pt x="47" y="14"/>
                      <a:pt x="49" y="17"/>
                    </a:cubicBezTo>
                    <a:cubicBezTo>
                      <a:pt x="50" y="21"/>
                      <a:pt x="51" y="26"/>
                      <a:pt x="51" y="30"/>
                    </a:cubicBezTo>
                    <a:cubicBezTo>
                      <a:pt x="51" y="35"/>
                      <a:pt x="50" y="40"/>
                      <a:pt x="49" y="44"/>
                    </a:cubicBezTo>
                    <a:cubicBezTo>
                      <a:pt x="47" y="48"/>
                      <a:pt x="45" y="52"/>
                      <a:pt x="43" y="56"/>
                    </a:cubicBezTo>
                    <a:cubicBezTo>
                      <a:pt x="41" y="59"/>
                      <a:pt x="38" y="62"/>
                      <a:pt x="35" y="64"/>
                    </a:cubicBezTo>
                    <a:cubicBezTo>
                      <a:pt x="32" y="67"/>
                      <a:pt x="29" y="68"/>
                      <a:pt x="25" y="69"/>
                    </a:cubicBezTo>
                    <a:cubicBezTo>
                      <a:pt x="22" y="69"/>
                      <a:pt x="18" y="69"/>
                      <a:pt x="15" y="68"/>
                    </a:cubicBezTo>
                    <a:cubicBezTo>
                      <a:pt x="12" y="66"/>
                      <a:pt x="10" y="64"/>
                      <a:pt x="7" y="62"/>
                    </a:cubicBezTo>
                    <a:cubicBezTo>
                      <a:pt x="5" y="59"/>
                      <a:pt x="3" y="56"/>
                      <a:pt x="2" y="52"/>
                    </a:cubicBezTo>
                    <a:cubicBezTo>
                      <a:pt x="1" y="48"/>
                      <a:pt x="0" y="44"/>
                      <a:pt x="0" y="39"/>
                    </a:cubicBezTo>
                    <a:cubicBezTo>
                      <a:pt x="0" y="34"/>
                      <a:pt x="1" y="30"/>
                      <a:pt x="2" y="25"/>
                    </a:cubicBezTo>
                    <a:cubicBezTo>
                      <a:pt x="3" y="21"/>
                      <a:pt x="5" y="17"/>
                      <a:pt x="7" y="14"/>
                    </a:cubicBezTo>
                    <a:cubicBezTo>
                      <a:pt x="10" y="10"/>
                      <a:pt x="12" y="7"/>
                      <a:pt x="15" y="5"/>
                    </a:cubicBezTo>
                    <a:cubicBezTo>
                      <a:pt x="18" y="3"/>
                      <a:pt x="22" y="1"/>
                      <a:pt x="25" y="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63" name="Freeform 62"/>
              <p:cNvSpPr>
                <a:spLocks/>
              </p:cNvSpPr>
              <p:nvPr/>
            </p:nvSpPr>
            <p:spPr bwMode="auto">
              <a:xfrm>
                <a:off x="9912963" y="1218893"/>
                <a:ext cx="54602" cy="75940"/>
              </a:xfrm>
              <a:custGeom>
                <a:avLst/>
                <a:gdLst>
                  <a:gd name="T0" fmla="*/ 18 w 37"/>
                  <a:gd name="T1" fmla="*/ 1 h 51"/>
                  <a:gd name="T2" fmla="*/ 25 w 37"/>
                  <a:gd name="T3" fmla="*/ 2 h 51"/>
                  <a:gd name="T4" fmla="*/ 31 w 37"/>
                  <a:gd name="T5" fmla="*/ 6 h 51"/>
                  <a:gd name="T6" fmla="*/ 35 w 37"/>
                  <a:gd name="T7" fmla="*/ 13 h 51"/>
                  <a:gd name="T8" fmla="*/ 37 w 37"/>
                  <a:gd name="T9" fmla="*/ 23 h 51"/>
                  <a:gd name="T10" fmla="*/ 35 w 37"/>
                  <a:gd name="T11" fmla="*/ 32 h 51"/>
                  <a:gd name="T12" fmla="*/ 31 w 37"/>
                  <a:gd name="T13" fmla="*/ 41 h 51"/>
                  <a:gd name="T14" fmla="*/ 25 w 37"/>
                  <a:gd name="T15" fmla="*/ 47 h 51"/>
                  <a:gd name="T16" fmla="*/ 18 w 37"/>
                  <a:gd name="T17" fmla="*/ 50 h 51"/>
                  <a:gd name="T18" fmla="*/ 11 w 37"/>
                  <a:gd name="T19" fmla="*/ 50 h 51"/>
                  <a:gd name="T20" fmla="*/ 5 w 37"/>
                  <a:gd name="T21" fmla="*/ 45 h 51"/>
                  <a:gd name="T22" fmla="*/ 1 w 37"/>
                  <a:gd name="T23" fmla="*/ 38 h 51"/>
                  <a:gd name="T24" fmla="*/ 0 w 37"/>
                  <a:gd name="T25" fmla="*/ 29 h 51"/>
                  <a:gd name="T26" fmla="*/ 1 w 37"/>
                  <a:gd name="T27" fmla="*/ 19 h 51"/>
                  <a:gd name="T28" fmla="*/ 5 w 37"/>
                  <a:gd name="T29" fmla="*/ 10 h 51"/>
                  <a:gd name="T30" fmla="*/ 11 w 37"/>
                  <a:gd name="T31" fmla="*/ 4 h 51"/>
                  <a:gd name="T32" fmla="*/ 18 w 37"/>
                  <a:gd name="T33" fmla="*/ 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" h="51">
                    <a:moveTo>
                      <a:pt x="18" y="1"/>
                    </a:moveTo>
                    <a:cubicBezTo>
                      <a:pt x="21" y="0"/>
                      <a:pt x="23" y="1"/>
                      <a:pt x="25" y="2"/>
                    </a:cubicBezTo>
                    <a:cubicBezTo>
                      <a:pt x="28" y="2"/>
                      <a:pt x="30" y="4"/>
                      <a:pt x="31" y="6"/>
                    </a:cubicBezTo>
                    <a:cubicBezTo>
                      <a:pt x="33" y="8"/>
                      <a:pt x="34" y="10"/>
                      <a:pt x="35" y="13"/>
                    </a:cubicBezTo>
                    <a:cubicBezTo>
                      <a:pt x="36" y="16"/>
                      <a:pt x="37" y="19"/>
                      <a:pt x="37" y="23"/>
                    </a:cubicBezTo>
                    <a:cubicBezTo>
                      <a:pt x="37" y="26"/>
                      <a:pt x="36" y="29"/>
                      <a:pt x="35" y="32"/>
                    </a:cubicBezTo>
                    <a:cubicBezTo>
                      <a:pt x="34" y="36"/>
                      <a:pt x="33" y="38"/>
                      <a:pt x="31" y="41"/>
                    </a:cubicBezTo>
                    <a:cubicBezTo>
                      <a:pt x="30" y="43"/>
                      <a:pt x="28" y="46"/>
                      <a:pt x="25" y="47"/>
                    </a:cubicBezTo>
                    <a:cubicBezTo>
                      <a:pt x="23" y="49"/>
                      <a:pt x="21" y="50"/>
                      <a:pt x="18" y="50"/>
                    </a:cubicBezTo>
                    <a:cubicBezTo>
                      <a:pt x="16" y="51"/>
                      <a:pt x="13" y="51"/>
                      <a:pt x="11" y="50"/>
                    </a:cubicBezTo>
                    <a:cubicBezTo>
                      <a:pt x="9" y="49"/>
                      <a:pt x="7" y="47"/>
                      <a:pt x="5" y="45"/>
                    </a:cubicBezTo>
                    <a:cubicBezTo>
                      <a:pt x="4" y="43"/>
                      <a:pt x="2" y="41"/>
                      <a:pt x="1" y="38"/>
                    </a:cubicBezTo>
                    <a:cubicBezTo>
                      <a:pt x="0" y="35"/>
                      <a:pt x="0" y="32"/>
                      <a:pt x="0" y="29"/>
                    </a:cubicBezTo>
                    <a:cubicBezTo>
                      <a:pt x="0" y="25"/>
                      <a:pt x="0" y="22"/>
                      <a:pt x="1" y="19"/>
                    </a:cubicBezTo>
                    <a:cubicBezTo>
                      <a:pt x="2" y="16"/>
                      <a:pt x="4" y="13"/>
                      <a:pt x="5" y="10"/>
                    </a:cubicBezTo>
                    <a:cubicBezTo>
                      <a:pt x="7" y="8"/>
                      <a:pt x="9" y="6"/>
                      <a:pt x="11" y="4"/>
                    </a:cubicBezTo>
                    <a:cubicBezTo>
                      <a:pt x="13" y="2"/>
                      <a:pt x="16" y="1"/>
                      <a:pt x="18" y="1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tx1"/>
                  </a:gs>
                  <a:gs pos="0">
                    <a:srgbClr val="717F97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64" name="Freeform 63"/>
              <p:cNvSpPr>
                <a:spLocks/>
              </p:cNvSpPr>
              <p:nvPr/>
            </p:nvSpPr>
            <p:spPr bwMode="auto">
              <a:xfrm>
                <a:off x="9917356" y="1226424"/>
                <a:ext cx="28242" cy="40167"/>
              </a:xfrm>
              <a:custGeom>
                <a:avLst/>
                <a:gdLst>
                  <a:gd name="T0" fmla="*/ 15 w 19"/>
                  <a:gd name="T1" fmla="*/ 0 h 27"/>
                  <a:gd name="T2" fmla="*/ 17 w 19"/>
                  <a:gd name="T3" fmla="*/ 0 h 27"/>
                  <a:gd name="T4" fmla="*/ 18 w 19"/>
                  <a:gd name="T5" fmla="*/ 1 h 27"/>
                  <a:gd name="T6" fmla="*/ 18 w 19"/>
                  <a:gd name="T7" fmla="*/ 2 h 27"/>
                  <a:gd name="T8" fmla="*/ 19 w 19"/>
                  <a:gd name="T9" fmla="*/ 4 h 27"/>
                  <a:gd name="T10" fmla="*/ 18 w 19"/>
                  <a:gd name="T11" fmla="*/ 6 h 27"/>
                  <a:gd name="T12" fmla="*/ 18 w 19"/>
                  <a:gd name="T13" fmla="*/ 7 h 27"/>
                  <a:gd name="T14" fmla="*/ 17 w 19"/>
                  <a:gd name="T15" fmla="*/ 9 h 27"/>
                  <a:gd name="T16" fmla="*/ 15 w 19"/>
                  <a:gd name="T17" fmla="*/ 9 h 27"/>
                  <a:gd name="T18" fmla="*/ 12 w 19"/>
                  <a:gd name="T19" fmla="*/ 11 h 27"/>
                  <a:gd name="T20" fmla="*/ 9 w 19"/>
                  <a:gd name="T21" fmla="*/ 14 h 27"/>
                  <a:gd name="T22" fmla="*/ 7 w 19"/>
                  <a:gd name="T23" fmla="*/ 18 h 27"/>
                  <a:gd name="T24" fmla="*/ 7 w 19"/>
                  <a:gd name="T25" fmla="*/ 22 h 27"/>
                  <a:gd name="T26" fmla="*/ 6 w 19"/>
                  <a:gd name="T27" fmla="*/ 24 h 27"/>
                  <a:gd name="T28" fmla="*/ 6 w 19"/>
                  <a:gd name="T29" fmla="*/ 26 h 27"/>
                  <a:gd name="T30" fmla="*/ 5 w 19"/>
                  <a:gd name="T31" fmla="*/ 27 h 27"/>
                  <a:gd name="T32" fmla="*/ 3 w 19"/>
                  <a:gd name="T33" fmla="*/ 27 h 27"/>
                  <a:gd name="T34" fmla="*/ 2 w 19"/>
                  <a:gd name="T35" fmla="*/ 27 h 27"/>
                  <a:gd name="T36" fmla="*/ 1 w 19"/>
                  <a:gd name="T37" fmla="*/ 26 h 27"/>
                  <a:gd name="T38" fmla="*/ 0 w 19"/>
                  <a:gd name="T39" fmla="*/ 25 h 27"/>
                  <a:gd name="T40" fmla="*/ 0 w 19"/>
                  <a:gd name="T41" fmla="*/ 23 h 27"/>
                  <a:gd name="T42" fmla="*/ 1 w 19"/>
                  <a:gd name="T43" fmla="*/ 15 h 27"/>
                  <a:gd name="T44" fmla="*/ 4 w 19"/>
                  <a:gd name="T45" fmla="*/ 8 h 27"/>
                  <a:gd name="T46" fmla="*/ 9 w 19"/>
                  <a:gd name="T47" fmla="*/ 3 h 27"/>
                  <a:gd name="T48" fmla="*/ 15 w 19"/>
                  <a:gd name="T4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" h="27">
                    <a:moveTo>
                      <a:pt x="15" y="0"/>
                    </a:moveTo>
                    <a:cubicBezTo>
                      <a:pt x="16" y="0"/>
                      <a:pt x="16" y="0"/>
                      <a:pt x="17" y="0"/>
                    </a:cubicBezTo>
                    <a:cubicBezTo>
                      <a:pt x="17" y="0"/>
                      <a:pt x="17" y="0"/>
                      <a:pt x="18" y="1"/>
                    </a:cubicBezTo>
                    <a:cubicBezTo>
                      <a:pt x="18" y="1"/>
                      <a:pt x="18" y="2"/>
                      <a:pt x="18" y="2"/>
                    </a:cubicBezTo>
                    <a:cubicBezTo>
                      <a:pt x="19" y="3"/>
                      <a:pt x="19" y="3"/>
                      <a:pt x="19" y="4"/>
                    </a:cubicBezTo>
                    <a:cubicBezTo>
                      <a:pt x="19" y="5"/>
                      <a:pt x="19" y="5"/>
                      <a:pt x="18" y="6"/>
                    </a:cubicBezTo>
                    <a:cubicBezTo>
                      <a:pt x="18" y="6"/>
                      <a:pt x="18" y="7"/>
                      <a:pt x="18" y="7"/>
                    </a:cubicBezTo>
                    <a:cubicBezTo>
                      <a:pt x="17" y="8"/>
                      <a:pt x="17" y="8"/>
                      <a:pt x="17" y="9"/>
                    </a:cubicBezTo>
                    <a:cubicBezTo>
                      <a:pt x="16" y="9"/>
                      <a:pt x="16" y="9"/>
                      <a:pt x="15" y="9"/>
                    </a:cubicBezTo>
                    <a:cubicBezTo>
                      <a:pt x="14" y="9"/>
                      <a:pt x="13" y="10"/>
                      <a:pt x="12" y="11"/>
                    </a:cubicBezTo>
                    <a:cubicBezTo>
                      <a:pt x="11" y="11"/>
                      <a:pt x="10" y="12"/>
                      <a:pt x="9" y="14"/>
                    </a:cubicBezTo>
                    <a:cubicBezTo>
                      <a:pt x="8" y="15"/>
                      <a:pt x="8" y="16"/>
                      <a:pt x="7" y="18"/>
                    </a:cubicBezTo>
                    <a:cubicBezTo>
                      <a:pt x="7" y="19"/>
                      <a:pt x="7" y="21"/>
                      <a:pt x="7" y="22"/>
                    </a:cubicBezTo>
                    <a:cubicBezTo>
                      <a:pt x="7" y="23"/>
                      <a:pt x="7" y="23"/>
                      <a:pt x="6" y="24"/>
                    </a:cubicBezTo>
                    <a:cubicBezTo>
                      <a:pt x="6" y="25"/>
                      <a:pt x="6" y="25"/>
                      <a:pt x="6" y="26"/>
                    </a:cubicBezTo>
                    <a:cubicBezTo>
                      <a:pt x="5" y="26"/>
                      <a:pt x="5" y="26"/>
                      <a:pt x="5" y="27"/>
                    </a:cubicBezTo>
                    <a:cubicBezTo>
                      <a:pt x="4" y="27"/>
                      <a:pt x="4" y="27"/>
                      <a:pt x="3" y="27"/>
                    </a:cubicBezTo>
                    <a:cubicBezTo>
                      <a:pt x="3" y="27"/>
                      <a:pt x="2" y="27"/>
                      <a:pt x="2" y="27"/>
                    </a:cubicBezTo>
                    <a:cubicBezTo>
                      <a:pt x="2" y="27"/>
                      <a:pt x="1" y="27"/>
                      <a:pt x="1" y="26"/>
                    </a:cubicBezTo>
                    <a:cubicBezTo>
                      <a:pt x="1" y="26"/>
                      <a:pt x="0" y="26"/>
                      <a:pt x="0" y="25"/>
                    </a:cubicBezTo>
                    <a:cubicBezTo>
                      <a:pt x="0" y="24"/>
                      <a:pt x="0" y="24"/>
                      <a:pt x="0" y="23"/>
                    </a:cubicBezTo>
                    <a:cubicBezTo>
                      <a:pt x="0" y="20"/>
                      <a:pt x="0" y="18"/>
                      <a:pt x="1" y="15"/>
                    </a:cubicBezTo>
                    <a:cubicBezTo>
                      <a:pt x="2" y="12"/>
                      <a:pt x="3" y="10"/>
                      <a:pt x="4" y="8"/>
                    </a:cubicBezTo>
                    <a:cubicBezTo>
                      <a:pt x="6" y="6"/>
                      <a:pt x="7" y="4"/>
                      <a:pt x="9" y="3"/>
                    </a:cubicBezTo>
                    <a:cubicBezTo>
                      <a:pt x="11" y="1"/>
                      <a:pt x="13" y="0"/>
                      <a:pt x="15" y="0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65" name="Freeform 64"/>
              <p:cNvSpPr>
                <a:spLocks/>
              </p:cNvSpPr>
              <p:nvPr/>
            </p:nvSpPr>
            <p:spPr bwMode="auto">
              <a:xfrm>
                <a:off x="9921749" y="1269101"/>
                <a:ext cx="10042" cy="13807"/>
              </a:xfrm>
              <a:custGeom>
                <a:avLst/>
                <a:gdLst>
                  <a:gd name="T0" fmla="*/ 6 w 7"/>
                  <a:gd name="T1" fmla="*/ 1 h 9"/>
                  <a:gd name="T2" fmla="*/ 5 w 7"/>
                  <a:gd name="T3" fmla="*/ 1 h 9"/>
                  <a:gd name="T4" fmla="*/ 4 w 7"/>
                  <a:gd name="T5" fmla="*/ 0 h 9"/>
                  <a:gd name="T6" fmla="*/ 2 w 7"/>
                  <a:gd name="T7" fmla="*/ 1 h 9"/>
                  <a:gd name="T8" fmla="*/ 1 w 7"/>
                  <a:gd name="T9" fmla="*/ 2 h 9"/>
                  <a:gd name="T10" fmla="*/ 1 w 7"/>
                  <a:gd name="T11" fmla="*/ 4 h 9"/>
                  <a:gd name="T12" fmla="*/ 0 w 7"/>
                  <a:gd name="T13" fmla="*/ 5 h 9"/>
                  <a:gd name="T14" fmla="*/ 1 w 7"/>
                  <a:gd name="T15" fmla="*/ 7 h 9"/>
                  <a:gd name="T16" fmla="*/ 1 w 7"/>
                  <a:gd name="T17" fmla="*/ 8 h 9"/>
                  <a:gd name="T18" fmla="*/ 2 w 7"/>
                  <a:gd name="T19" fmla="*/ 8 h 9"/>
                  <a:gd name="T20" fmla="*/ 2 w 7"/>
                  <a:gd name="T21" fmla="*/ 9 h 9"/>
                  <a:gd name="T22" fmla="*/ 2 w 7"/>
                  <a:gd name="T23" fmla="*/ 9 h 9"/>
                  <a:gd name="T24" fmla="*/ 4 w 7"/>
                  <a:gd name="T25" fmla="*/ 9 h 9"/>
                  <a:gd name="T26" fmla="*/ 5 w 7"/>
                  <a:gd name="T27" fmla="*/ 9 h 9"/>
                  <a:gd name="T28" fmla="*/ 6 w 7"/>
                  <a:gd name="T29" fmla="*/ 7 h 9"/>
                  <a:gd name="T30" fmla="*/ 7 w 7"/>
                  <a:gd name="T31" fmla="*/ 6 h 9"/>
                  <a:gd name="T32" fmla="*/ 7 w 7"/>
                  <a:gd name="T33" fmla="*/ 4 h 9"/>
                  <a:gd name="T34" fmla="*/ 7 w 7"/>
                  <a:gd name="T35" fmla="*/ 3 h 9"/>
                  <a:gd name="T36" fmla="*/ 6 w 7"/>
                  <a:gd name="T37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" h="9">
                    <a:moveTo>
                      <a:pt x="6" y="1"/>
                    </a:moveTo>
                    <a:cubicBezTo>
                      <a:pt x="6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6"/>
                      <a:pt x="0" y="6"/>
                      <a:pt x="1" y="7"/>
                    </a:cubicBezTo>
                    <a:cubicBezTo>
                      <a:pt x="1" y="7"/>
                      <a:pt x="1" y="8"/>
                      <a:pt x="1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9"/>
                      <a:pt x="3" y="9"/>
                      <a:pt x="4" y="9"/>
                    </a:cubicBezTo>
                    <a:cubicBezTo>
                      <a:pt x="4" y="9"/>
                      <a:pt x="4" y="9"/>
                      <a:pt x="5" y="9"/>
                    </a:cubicBezTo>
                    <a:cubicBezTo>
                      <a:pt x="5" y="8"/>
                      <a:pt x="6" y="8"/>
                      <a:pt x="6" y="7"/>
                    </a:cubicBezTo>
                    <a:cubicBezTo>
                      <a:pt x="6" y="7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6" y="2"/>
                      <a:pt x="6" y="2"/>
                      <a:pt x="6" y="1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0242455" y="962202"/>
              <a:ext cx="59622" cy="80333"/>
              <a:chOff x="10242455" y="962202"/>
              <a:chExt cx="59622" cy="80333"/>
            </a:xfrm>
          </p:grpSpPr>
          <p:sp>
            <p:nvSpPr>
              <p:cNvPr id="60" name="Freeform 59"/>
              <p:cNvSpPr>
                <a:spLocks noEditPoints="1"/>
              </p:cNvSpPr>
              <p:nvPr/>
            </p:nvSpPr>
            <p:spPr bwMode="auto">
              <a:xfrm>
                <a:off x="10242455" y="962202"/>
                <a:ext cx="59622" cy="80333"/>
              </a:xfrm>
              <a:custGeom>
                <a:avLst/>
                <a:gdLst>
                  <a:gd name="T0" fmla="*/ 20 w 40"/>
                  <a:gd name="T1" fmla="*/ 0 h 54"/>
                  <a:gd name="T2" fmla="*/ 28 w 40"/>
                  <a:gd name="T3" fmla="*/ 1 h 54"/>
                  <a:gd name="T4" fmla="*/ 34 w 40"/>
                  <a:gd name="T5" fmla="*/ 6 h 54"/>
                  <a:gd name="T6" fmla="*/ 38 w 40"/>
                  <a:gd name="T7" fmla="*/ 13 h 54"/>
                  <a:gd name="T8" fmla="*/ 40 w 40"/>
                  <a:gd name="T9" fmla="*/ 23 h 54"/>
                  <a:gd name="T10" fmla="*/ 38 w 40"/>
                  <a:gd name="T11" fmla="*/ 34 h 54"/>
                  <a:gd name="T12" fmla="*/ 34 w 40"/>
                  <a:gd name="T13" fmla="*/ 43 h 54"/>
                  <a:gd name="T14" fmla="*/ 28 w 40"/>
                  <a:gd name="T15" fmla="*/ 50 h 54"/>
                  <a:gd name="T16" fmla="*/ 20 w 40"/>
                  <a:gd name="T17" fmla="*/ 54 h 54"/>
                  <a:gd name="T18" fmla="*/ 12 w 40"/>
                  <a:gd name="T19" fmla="*/ 53 h 54"/>
                  <a:gd name="T20" fmla="*/ 5 w 40"/>
                  <a:gd name="T21" fmla="*/ 48 h 54"/>
                  <a:gd name="T22" fmla="*/ 1 w 40"/>
                  <a:gd name="T23" fmla="*/ 41 h 54"/>
                  <a:gd name="T24" fmla="*/ 0 w 40"/>
                  <a:gd name="T25" fmla="*/ 31 h 54"/>
                  <a:gd name="T26" fmla="*/ 1 w 40"/>
                  <a:gd name="T27" fmla="*/ 20 h 54"/>
                  <a:gd name="T28" fmla="*/ 5 w 40"/>
                  <a:gd name="T29" fmla="*/ 11 h 54"/>
                  <a:gd name="T30" fmla="*/ 12 w 40"/>
                  <a:gd name="T31" fmla="*/ 4 h 54"/>
                  <a:gd name="T32" fmla="*/ 20 w 40"/>
                  <a:gd name="T33" fmla="*/ 0 h 54"/>
                  <a:gd name="T34" fmla="*/ 20 w 40"/>
                  <a:gd name="T35" fmla="*/ 49 h 54"/>
                  <a:gd name="T36" fmla="*/ 26 w 40"/>
                  <a:gd name="T37" fmla="*/ 46 h 54"/>
                  <a:gd name="T38" fmla="*/ 32 w 40"/>
                  <a:gd name="T39" fmla="*/ 41 h 54"/>
                  <a:gd name="T40" fmla="*/ 35 w 40"/>
                  <a:gd name="T41" fmla="*/ 33 h 54"/>
                  <a:gd name="T42" fmla="*/ 37 w 40"/>
                  <a:gd name="T43" fmla="*/ 24 h 54"/>
                  <a:gd name="T44" fmla="*/ 35 w 40"/>
                  <a:gd name="T45" fmla="*/ 15 h 54"/>
                  <a:gd name="T46" fmla="*/ 32 w 40"/>
                  <a:gd name="T47" fmla="*/ 9 h 54"/>
                  <a:gd name="T48" fmla="*/ 26 w 40"/>
                  <a:gd name="T49" fmla="*/ 5 h 54"/>
                  <a:gd name="T50" fmla="*/ 20 w 40"/>
                  <a:gd name="T51" fmla="*/ 5 h 54"/>
                  <a:gd name="T52" fmla="*/ 13 w 40"/>
                  <a:gd name="T53" fmla="*/ 8 h 54"/>
                  <a:gd name="T54" fmla="*/ 8 w 40"/>
                  <a:gd name="T55" fmla="*/ 13 h 54"/>
                  <a:gd name="T56" fmla="*/ 4 w 40"/>
                  <a:gd name="T57" fmla="*/ 21 h 54"/>
                  <a:gd name="T58" fmla="*/ 3 w 40"/>
                  <a:gd name="T59" fmla="*/ 30 h 54"/>
                  <a:gd name="T60" fmla="*/ 4 w 40"/>
                  <a:gd name="T61" fmla="*/ 39 h 54"/>
                  <a:gd name="T62" fmla="*/ 8 w 40"/>
                  <a:gd name="T63" fmla="*/ 45 h 54"/>
                  <a:gd name="T64" fmla="*/ 13 w 40"/>
                  <a:gd name="T65" fmla="*/ 49 h 54"/>
                  <a:gd name="T66" fmla="*/ 20 w 40"/>
                  <a:gd name="T67" fmla="*/ 4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0" h="54">
                    <a:moveTo>
                      <a:pt x="20" y="0"/>
                    </a:moveTo>
                    <a:cubicBezTo>
                      <a:pt x="23" y="0"/>
                      <a:pt x="25" y="0"/>
                      <a:pt x="28" y="1"/>
                    </a:cubicBezTo>
                    <a:cubicBezTo>
                      <a:pt x="30" y="2"/>
                      <a:pt x="32" y="4"/>
                      <a:pt x="34" y="6"/>
                    </a:cubicBezTo>
                    <a:cubicBezTo>
                      <a:pt x="36" y="8"/>
                      <a:pt x="37" y="10"/>
                      <a:pt x="38" y="13"/>
                    </a:cubicBezTo>
                    <a:cubicBezTo>
                      <a:pt x="39" y="16"/>
                      <a:pt x="40" y="20"/>
                      <a:pt x="40" y="23"/>
                    </a:cubicBezTo>
                    <a:cubicBezTo>
                      <a:pt x="40" y="27"/>
                      <a:pt x="39" y="31"/>
                      <a:pt x="38" y="34"/>
                    </a:cubicBezTo>
                    <a:cubicBezTo>
                      <a:pt x="37" y="37"/>
                      <a:pt x="36" y="40"/>
                      <a:pt x="34" y="43"/>
                    </a:cubicBezTo>
                    <a:cubicBezTo>
                      <a:pt x="32" y="46"/>
                      <a:pt x="30" y="48"/>
                      <a:pt x="28" y="50"/>
                    </a:cubicBezTo>
                    <a:cubicBezTo>
                      <a:pt x="25" y="52"/>
                      <a:pt x="23" y="53"/>
                      <a:pt x="20" y="54"/>
                    </a:cubicBezTo>
                    <a:cubicBezTo>
                      <a:pt x="17" y="54"/>
                      <a:pt x="14" y="54"/>
                      <a:pt x="12" y="53"/>
                    </a:cubicBezTo>
                    <a:cubicBezTo>
                      <a:pt x="9" y="52"/>
                      <a:pt x="7" y="50"/>
                      <a:pt x="5" y="48"/>
                    </a:cubicBezTo>
                    <a:cubicBezTo>
                      <a:pt x="4" y="46"/>
                      <a:pt x="2" y="44"/>
                      <a:pt x="1" y="41"/>
                    </a:cubicBezTo>
                    <a:cubicBezTo>
                      <a:pt x="0" y="38"/>
                      <a:pt x="0" y="34"/>
                      <a:pt x="0" y="31"/>
                    </a:cubicBezTo>
                    <a:cubicBezTo>
                      <a:pt x="0" y="27"/>
                      <a:pt x="0" y="23"/>
                      <a:pt x="1" y="20"/>
                    </a:cubicBezTo>
                    <a:cubicBezTo>
                      <a:pt x="2" y="17"/>
                      <a:pt x="4" y="14"/>
                      <a:pt x="5" y="11"/>
                    </a:cubicBezTo>
                    <a:cubicBezTo>
                      <a:pt x="7" y="8"/>
                      <a:pt x="9" y="6"/>
                      <a:pt x="12" y="4"/>
                    </a:cubicBezTo>
                    <a:cubicBezTo>
                      <a:pt x="14" y="2"/>
                      <a:pt x="17" y="1"/>
                      <a:pt x="20" y="0"/>
                    </a:cubicBezTo>
                    <a:close/>
                    <a:moveTo>
                      <a:pt x="20" y="49"/>
                    </a:moveTo>
                    <a:cubicBezTo>
                      <a:pt x="22" y="49"/>
                      <a:pt x="24" y="48"/>
                      <a:pt x="26" y="46"/>
                    </a:cubicBezTo>
                    <a:cubicBezTo>
                      <a:pt x="28" y="45"/>
                      <a:pt x="30" y="43"/>
                      <a:pt x="32" y="41"/>
                    </a:cubicBezTo>
                    <a:cubicBezTo>
                      <a:pt x="33" y="38"/>
                      <a:pt x="35" y="36"/>
                      <a:pt x="35" y="33"/>
                    </a:cubicBezTo>
                    <a:cubicBezTo>
                      <a:pt x="36" y="30"/>
                      <a:pt x="37" y="27"/>
                      <a:pt x="37" y="24"/>
                    </a:cubicBezTo>
                    <a:cubicBezTo>
                      <a:pt x="37" y="21"/>
                      <a:pt x="36" y="18"/>
                      <a:pt x="35" y="15"/>
                    </a:cubicBezTo>
                    <a:cubicBezTo>
                      <a:pt x="35" y="13"/>
                      <a:pt x="33" y="11"/>
                      <a:pt x="32" y="9"/>
                    </a:cubicBezTo>
                    <a:cubicBezTo>
                      <a:pt x="30" y="7"/>
                      <a:pt x="28" y="6"/>
                      <a:pt x="26" y="5"/>
                    </a:cubicBezTo>
                    <a:cubicBezTo>
                      <a:pt x="24" y="4"/>
                      <a:pt x="22" y="4"/>
                      <a:pt x="20" y="5"/>
                    </a:cubicBezTo>
                    <a:cubicBezTo>
                      <a:pt x="17" y="5"/>
                      <a:pt x="15" y="6"/>
                      <a:pt x="13" y="8"/>
                    </a:cubicBezTo>
                    <a:cubicBezTo>
                      <a:pt x="11" y="9"/>
                      <a:pt x="9" y="11"/>
                      <a:pt x="8" y="13"/>
                    </a:cubicBezTo>
                    <a:cubicBezTo>
                      <a:pt x="6" y="16"/>
                      <a:pt x="5" y="18"/>
                      <a:pt x="4" y="21"/>
                    </a:cubicBezTo>
                    <a:cubicBezTo>
                      <a:pt x="3" y="24"/>
                      <a:pt x="3" y="27"/>
                      <a:pt x="3" y="30"/>
                    </a:cubicBezTo>
                    <a:cubicBezTo>
                      <a:pt x="3" y="33"/>
                      <a:pt x="3" y="36"/>
                      <a:pt x="4" y="39"/>
                    </a:cubicBezTo>
                    <a:cubicBezTo>
                      <a:pt x="5" y="41"/>
                      <a:pt x="6" y="43"/>
                      <a:pt x="8" y="45"/>
                    </a:cubicBezTo>
                    <a:cubicBezTo>
                      <a:pt x="9" y="47"/>
                      <a:pt x="11" y="48"/>
                      <a:pt x="13" y="49"/>
                    </a:cubicBezTo>
                    <a:cubicBezTo>
                      <a:pt x="15" y="50"/>
                      <a:pt x="17" y="50"/>
                      <a:pt x="20" y="49"/>
                    </a:cubicBezTo>
                  </a:path>
                </a:pathLst>
              </a:custGeom>
              <a:solidFill>
                <a:srgbClr val="A7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61" name="Freeform 60"/>
              <p:cNvSpPr>
                <a:spLocks/>
              </p:cNvSpPr>
              <p:nvPr/>
            </p:nvSpPr>
            <p:spPr bwMode="auto">
              <a:xfrm>
                <a:off x="10246848" y="968478"/>
                <a:ext cx="50208" cy="67781"/>
              </a:xfrm>
              <a:custGeom>
                <a:avLst/>
                <a:gdLst>
                  <a:gd name="T0" fmla="*/ 17 w 34"/>
                  <a:gd name="T1" fmla="*/ 1 h 46"/>
                  <a:gd name="T2" fmla="*/ 23 w 34"/>
                  <a:gd name="T3" fmla="*/ 1 h 46"/>
                  <a:gd name="T4" fmla="*/ 29 w 34"/>
                  <a:gd name="T5" fmla="*/ 5 h 46"/>
                  <a:gd name="T6" fmla="*/ 32 w 34"/>
                  <a:gd name="T7" fmla="*/ 11 h 46"/>
                  <a:gd name="T8" fmla="*/ 34 w 34"/>
                  <a:gd name="T9" fmla="*/ 20 h 46"/>
                  <a:gd name="T10" fmla="*/ 32 w 34"/>
                  <a:gd name="T11" fmla="*/ 29 h 46"/>
                  <a:gd name="T12" fmla="*/ 29 w 34"/>
                  <a:gd name="T13" fmla="*/ 37 h 46"/>
                  <a:gd name="T14" fmla="*/ 23 w 34"/>
                  <a:gd name="T15" fmla="*/ 42 h 46"/>
                  <a:gd name="T16" fmla="*/ 17 w 34"/>
                  <a:gd name="T17" fmla="*/ 45 h 46"/>
                  <a:gd name="T18" fmla="*/ 10 w 34"/>
                  <a:gd name="T19" fmla="*/ 45 h 46"/>
                  <a:gd name="T20" fmla="*/ 5 w 34"/>
                  <a:gd name="T21" fmla="*/ 41 h 46"/>
                  <a:gd name="T22" fmla="*/ 1 w 34"/>
                  <a:gd name="T23" fmla="*/ 35 h 46"/>
                  <a:gd name="T24" fmla="*/ 0 w 34"/>
                  <a:gd name="T25" fmla="*/ 26 h 46"/>
                  <a:gd name="T26" fmla="*/ 1 w 34"/>
                  <a:gd name="T27" fmla="*/ 17 h 46"/>
                  <a:gd name="T28" fmla="*/ 5 w 34"/>
                  <a:gd name="T29" fmla="*/ 9 h 46"/>
                  <a:gd name="T30" fmla="*/ 10 w 34"/>
                  <a:gd name="T31" fmla="*/ 4 h 46"/>
                  <a:gd name="T32" fmla="*/ 17 w 34"/>
                  <a:gd name="T33" fmla="*/ 1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" h="46">
                    <a:moveTo>
                      <a:pt x="17" y="1"/>
                    </a:moveTo>
                    <a:cubicBezTo>
                      <a:pt x="19" y="0"/>
                      <a:pt x="21" y="0"/>
                      <a:pt x="23" y="1"/>
                    </a:cubicBezTo>
                    <a:cubicBezTo>
                      <a:pt x="25" y="2"/>
                      <a:pt x="27" y="3"/>
                      <a:pt x="29" y="5"/>
                    </a:cubicBezTo>
                    <a:cubicBezTo>
                      <a:pt x="30" y="7"/>
                      <a:pt x="32" y="9"/>
                      <a:pt x="32" y="11"/>
                    </a:cubicBezTo>
                    <a:cubicBezTo>
                      <a:pt x="33" y="14"/>
                      <a:pt x="34" y="17"/>
                      <a:pt x="34" y="20"/>
                    </a:cubicBezTo>
                    <a:cubicBezTo>
                      <a:pt x="34" y="23"/>
                      <a:pt x="33" y="26"/>
                      <a:pt x="32" y="29"/>
                    </a:cubicBezTo>
                    <a:cubicBezTo>
                      <a:pt x="32" y="32"/>
                      <a:pt x="30" y="34"/>
                      <a:pt x="29" y="37"/>
                    </a:cubicBezTo>
                    <a:cubicBezTo>
                      <a:pt x="27" y="39"/>
                      <a:pt x="25" y="41"/>
                      <a:pt x="23" y="42"/>
                    </a:cubicBezTo>
                    <a:cubicBezTo>
                      <a:pt x="21" y="44"/>
                      <a:pt x="19" y="45"/>
                      <a:pt x="17" y="45"/>
                    </a:cubicBezTo>
                    <a:cubicBezTo>
                      <a:pt x="14" y="46"/>
                      <a:pt x="12" y="46"/>
                      <a:pt x="10" y="45"/>
                    </a:cubicBezTo>
                    <a:cubicBezTo>
                      <a:pt x="8" y="44"/>
                      <a:pt x="6" y="43"/>
                      <a:pt x="5" y="41"/>
                    </a:cubicBezTo>
                    <a:cubicBezTo>
                      <a:pt x="3" y="39"/>
                      <a:pt x="2" y="37"/>
                      <a:pt x="1" y="35"/>
                    </a:cubicBezTo>
                    <a:cubicBezTo>
                      <a:pt x="0" y="32"/>
                      <a:pt x="0" y="29"/>
                      <a:pt x="0" y="26"/>
                    </a:cubicBezTo>
                    <a:cubicBezTo>
                      <a:pt x="0" y="23"/>
                      <a:pt x="0" y="20"/>
                      <a:pt x="1" y="17"/>
                    </a:cubicBezTo>
                    <a:cubicBezTo>
                      <a:pt x="2" y="14"/>
                      <a:pt x="3" y="12"/>
                      <a:pt x="5" y="9"/>
                    </a:cubicBezTo>
                    <a:cubicBezTo>
                      <a:pt x="6" y="7"/>
                      <a:pt x="8" y="5"/>
                      <a:pt x="10" y="4"/>
                    </a:cubicBezTo>
                    <a:cubicBezTo>
                      <a:pt x="12" y="2"/>
                      <a:pt x="14" y="1"/>
                      <a:pt x="1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0089320" y="1124125"/>
              <a:ext cx="369659" cy="134935"/>
              <a:chOff x="10089320" y="1124125"/>
              <a:chExt cx="369659" cy="134935"/>
            </a:xfrm>
          </p:grpSpPr>
          <p:sp>
            <p:nvSpPr>
              <p:cNvPr id="58" name="Freeform 57"/>
              <p:cNvSpPr>
                <a:spLocks/>
              </p:cNvSpPr>
              <p:nvPr/>
            </p:nvSpPr>
            <p:spPr bwMode="auto">
              <a:xfrm>
                <a:off x="10089320" y="1124125"/>
                <a:ext cx="369659" cy="134935"/>
              </a:xfrm>
              <a:custGeom>
                <a:avLst/>
                <a:gdLst>
                  <a:gd name="T0" fmla="*/ 229 w 249"/>
                  <a:gd name="T1" fmla="*/ 1 h 91"/>
                  <a:gd name="T2" fmla="*/ 237 w 249"/>
                  <a:gd name="T3" fmla="*/ 1 h 91"/>
                  <a:gd name="T4" fmla="*/ 243 w 249"/>
                  <a:gd name="T5" fmla="*/ 6 h 91"/>
                  <a:gd name="T6" fmla="*/ 247 w 249"/>
                  <a:gd name="T7" fmla="*/ 13 h 91"/>
                  <a:gd name="T8" fmla="*/ 249 w 249"/>
                  <a:gd name="T9" fmla="*/ 23 h 91"/>
                  <a:gd name="T10" fmla="*/ 247 w 249"/>
                  <a:gd name="T11" fmla="*/ 33 h 91"/>
                  <a:gd name="T12" fmla="*/ 243 w 249"/>
                  <a:gd name="T13" fmla="*/ 42 h 91"/>
                  <a:gd name="T14" fmla="*/ 237 w 249"/>
                  <a:gd name="T15" fmla="*/ 48 h 91"/>
                  <a:gd name="T16" fmla="*/ 229 w 249"/>
                  <a:gd name="T17" fmla="*/ 52 h 91"/>
                  <a:gd name="T18" fmla="*/ 18 w 249"/>
                  <a:gd name="T19" fmla="*/ 91 h 91"/>
                  <a:gd name="T20" fmla="*/ 11 w 249"/>
                  <a:gd name="T21" fmla="*/ 90 h 91"/>
                  <a:gd name="T22" fmla="*/ 5 w 249"/>
                  <a:gd name="T23" fmla="*/ 85 h 91"/>
                  <a:gd name="T24" fmla="*/ 1 w 249"/>
                  <a:gd name="T25" fmla="*/ 78 h 91"/>
                  <a:gd name="T26" fmla="*/ 0 w 249"/>
                  <a:gd name="T27" fmla="*/ 69 h 91"/>
                  <a:gd name="T28" fmla="*/ 1 w 249"/>
                  <a:gd name="T29" fmla="*/ 59 h 91"/>
                  <a:gd name="T30" fmla="*/ 5 w 249"/>
                  <a:gd name="T31" fmla="*/ 50 h 91"/>
                  <a:gd name="T32" fmla="*/ 11 w 249"/>
                  <a:gd name="T33" fmla="*/ 44 h 91"/>
                  <a:gd name="T34" fmla="*/ 18 w 249"/>
                  <a:gd name="T35" fmla="*/ 41 h 91"/>
                  <a:gd name="T36" fmla="*/ 229 w 249"/>
                  <a:gd name="T37" fmla="*/ 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9" h="91">
                    <a:moveTo>
                      <a:pt x="229" y="1"/>
                    </a:moveTo>
                    <a:cubicBezTo>
                      <a:pt x="232" y="0"/>
                      <a:pt x="235" y="0"/>
                      <a:pt x="237" y="1"/>
                    </a:cubicBezTo>
                    <a:cubicBezTo>
                      <a:pt x="239" y="2"/>
                      <a:pt x="241" y="4"/>
                      <a:pt x="243" y="6"/>
                    </a:cubicBezTo>
                    <a:cubicBezTo>
                      <a:pt x="245" y="8"/>
                      <a:pt x="246" y="10"/>
                      <a:pt x="247" y="13"/>
                    </a:cubicBezTo>
                    <a:cubicBezTo>
                      <a:pt x="248" y="16"/>
                      <a:pt x="249" y="19"/>
                      <a:pt x="249" y="23"/>
                    </a:cubicBezTo>
                    <a:cubicBezTo>
                      <a:pt x="249" y="26"/>
                      <a:pt x="248" y="30"/>
                      <a:pt x="247" y="33"/>
                    </a:cubicBezTo>
                    <a:cubicBezTo>
                      <a:pt x="246" y="36"/>
                      <a:pt x="245" y="39"/>
                      <a:pt x="243" y="42"/>
                    </a:cubicBezTo>
                    <a:cubicBezTo>
                      <a:pt x="241" y="44"/>
                      <a:pt x="239" y="47"/>
                      <a:pt x="237" y="48"/>
                    </a:cubicBezTo>
                    <a:cubicBezTo>
                      <a:pt x="235" y="50"/>
                      <a:pt x="232" y="51"/>
                      <a:pt x="229" y="52"/>
                    </a:cubicBezTo>
                    <a:cubicBezTo>
                      <a:pt x="18" y="91"/>
                      <a:pt x="18" y="91"/>
                      <a:pt x="18" y="91"/>
                    </a:cubicBezTo>
                    <a:cubicBezTo>
                      <a:pt x="16" y="91"/>
                      <a:pt x="13" y="91"/>
                      <a:pt x="11" y="90"/>
                    </a:cubicBezTo>
                    <a:cubicBezTo>
                      <a:pt x="9" y="89"/>
                      <a:pt x="7" y="87"/>
                      <a:pt x="5" y="85"/>
                    </a:cubicBezTo>
                    <a:cubicBezTo>
                      <a:pt x="4" y="84"/>
                      <a:pt x="2" y="81"/>
                      <a:pt x="1" y="78"/>
                    </a:cubicBezTo>
                    <a:cubicBezTo>
                      <a:pt x="0" y="75"/>
                      <a:pt x="0" y="72"/>
                      <a:pt x="0" y="69"/>
                    </a:cubicBezTo>
                    <a:cubicBezTo>
                      <a:pt x="0" y="65"/>
                      <a:pt x="0" y="62"/>
                      <a:pt x="1" y="59"/>
                    </a:cubicBezTo>
                    <a:cubicBezTo>
                      <a:pt x="2" y="56"/>
                      <a:pt x="4" y="53"/>
                      <a:pt x="5" y="50"/>
                    </a:cubicBezTo>
                    <a:cubicBezTo>
                      <a:pt x="7" y="48"/>
                      <a:pt x="9" y="45"/>
                      <a:pt x="11" y="44"/>
                    </a:cubicBezTo>
                    <a:cubicBezTo>
                      <a:pt x="13" y="42"/>
                      <a:pt x="16" y="41"/>
                      <a:pt x="18" y="41"/>
                    </a:cubicBezTo>
                    <a:lnTo>
                      <a:pt x="229" y="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59" name="Freeform 58"/>
              <p:cNvSpPr>
                <a:spLocks/>
              </p:cNvSpPr>
              <p:nvPr/>
            </p:nvSpPr>
            <p:spPr bwMode="auto">
              <a:xfrm>
                <a:off x="10102499" y="1142953"/>
                <a:ext cx="342045" cy="96651"/>
              </a:xfrm>
              <a:custGeom>
                <a:avLst/>
                <a:gdLst>
                  <a:gd name="T0" fmla="*/ 220 w 230"/>
                  <a:gd name="T1" fmla="*/ 0 h 65"/>
                  <a:gd name="T2" fmla="*/ 224 w 230"/>
                  <a:gd name="T3" fmla="*/ 1 h 65"/>
                  <a:gd name="T4" fmla="*/ 227 w 230"/>
                  <a:gd name="T5" fmla="*/ 3 h 65"/>
                  <a:gd name="T6" fmla="*/ 229 w 230"/>
                  <a:gd name="T7" fmla="*/ 6 h 65"/>
                  <a:gd name="T8" fmla="*/ 230 w 230"/>
                  <a:gd name="T9" fmla="*/ 11 h 65"/>
                  <a:gd name="T10" fmla="*/ 229 w 230"/>
                  <a:gd name="T11" fmla="*/ 16 h 65"/>
                  <a:gd name="T12" fmla="*/ 227 w 230"/>
                  <a:gd name="T13" fmla="*/ 21 h 65"/>
                  <a:gd name="T14" fmla="*/ 224 w 230"/>
                  <a:gd name="T15" fmla="*/ 24 h 65"/>
                  <a:gd name="T16" fmla="*/ 220 w 230"/>
                  <a:gd name="T17" fmla="*/ 26 h 65"/>
                  <a:gd name="T18" fmla="*/ 9 w 230"/>
                  <a:gd name="T19" fmla="*/ 65 h 65"/>
                  <a:gd name="T20" fmla="*/ 6 w 230"/>
                  <a:gd name="T21" fmla="*/ 65 h 65"/>
                  <a:gd name="T22" fmla="*/ 3 w 230"/>
                  <a:gd name="T23" fmla="*/ 63 h 65"/>
                  <a:gd name="T24" fmla="*/ 1 w 230"/>
                  <a:gd name="T25" fmla="*/ 59 h 65"/>
                  <a:gd name="T26" fmla="*/ 0 w 230"/>
                  <a:gd name="T27" fmla="*/ 54 h 65"/>
                  <a:gd name="T28" fmla="*/ 1 w 230"/>
                  <a:gd name="T29" fmla="*/ 49 h 65"/>
                  <a:gd name="T30" fmla="*/ 3 w 230"/>
                  <a:gd name="T31" fmla="*/ 45 h 65"/>
                  <a:gd name="T32" fmla="*/ 6 w 230"/>
                  <a:gd name="T33" fmla="*/ 42 h 65"/>
                  <a:gd name="T34" fmla="*/ 9 w 230"/>
                  <a:gd name="T35" fmla="*/ 40 h 65"/>
                  <a:gd name="T36" fmla="*/ 220 w 230"/>
                  <a:gd name="T3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0" h="65">
                    <a:moveTo>
                      <a:pt x="220" y="0"/>
                    </a:moveTo>
                    <a:cubicBezTo>
                      <a:pt x="222" y="0"/>
                      <a:pt x="223" y="0"/>
                      <a:pt x="224" y="1"/>
                    </a:cubicBezTo>
                    <a:cubicBezTo>
                      <a:pt x="225" y="1"/>
                      <a:pt x="226" y="2"/>
                      <a:pt x="227" y="3"/>
                    </a:cubicBezTo>
                    <a:cubicBezTo>
                      <a:pt x="228" y="4"/>
                      <a:pt x="229" y="5"/>
                      <a:pt x="229" y="6"/>
                    </a:cubicBezTo>
                    <a:cubicBezTo>
                      <a:pt x="230" y="8"/>
                      <a:pt x="230" y="9"/>
                      <a:pt x="230" y="11"/>
                    </a:cubicBezTo>
                    <a:cubicBezTo>
                      <a:pt x="230" y="13"/>
                      <a:pt x="230" y="15"/>
                      <a:pt x="229" y="16"/>
                    </a:cubicBezTo>
                    <a:cubicBezTo>
                      <a:pt x="229" y="18"/>
                      <a:pt x="228" y="20"/>
                      <a:pt x="227" y="21"/>
                    </a:cubicBezTo>
                    <a:cubicBezTo>
                      <a:pt x="226" y="22"/>
                      <a:pt x="225" y="23"/>
                      <a:pt x="224" y="24"/>
                    </a:cubicBezTo>
                    <a:cubicBezTo>
                      <a:pt x="223" y="25"/>
                      <a:pt x="222" y="26"/>
                      <a:pt x="220" y="26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8" y="65"/>
                      <a:pt x="7" y="65"/>
                      <a:pt x="6" y="65"/>
                    </a:cubicBezTo>
                    <a:cubicBezTo>
                      <a:pt x="5" y="64"/>
                      <a:pt x="4" y="64"/>
                      <a:pt x="3" y="63"/>
                    </a:cubicBezTo>
                    <a:cubicBezTo>
                      <a:pt x="2" y="62"/>
                      <a:pt x="1" y="60"/>
                      <a:pt x="1" y="59"/>
                    </a:cubicBezTo>
                    <a:cubicBezTo>
                      <a:pt x="0" y="58"/>
                      <a:pt x="0" y="56"/>
                      <a:pt x="0" y="54"/>
                    </a:cubicBezTo>
                    <a:cubicBezTo>
                      <a:pt x="0" y="53"/>
                      <a:pt x="0" y="51"/>
                      <a:pt x="1" y="49"/>
                    </a:cubicBezTo>
                    <a:cubicBezTo>
                      <a:pt x="1" y="48"/>
                      <a:pt x="2" y="46"/>
                      <a:pt x="3" y="45"/>
                    </a:cubicBezTo>
                    <a:cubicBezTo>
                      <a:pt x="4" y="44"/>
                      <a:pt x="5" y="42"/>
                      <a:pt x="6" y="42"/>
                    </a:cubicBezTo>
                    <a:cubicBezTo>
                      <a:pt x="7" y="41"/>
                      <a:pt x="8" y="40"/>
                      <a:pt x="9" y="40"/>
                    </a:cubicBezTo>
                    <a:lnTo>
                      <a:pt x="220" y="0"/>
                    </a:lnTo>
                    <a:close/>
                  </a:path>
                </a:pathLst>
              </a:custGeom>
              <a:pattFill prst="pct75">
                <a:fgClr>
                  <a:srgbClr val="555151"/>
                </a:fgClr>
                <a:bgClr>
                  <a:schemeClr val="bg1">
                    <a:lumMod val="50000"/>
                  </a:schemeClr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9388285" y="1283608"/>
              <a:ext cx="1898505" cy="4236962"/>
            </a:xfrm>
            <a:custGeom>
              <a:avLst/>
              <a:gdLst>
                <a:gd name="T0" fmla="*/ 1271 w 1278"/>
                <a:gd name="T1" fmla="*/ 0 h 2856"/>
                <a:gd name="T2" fmla="*/ 1274 w 1278"/>
                <a:gd name="T3" fmla="*/ 0 h 2856"/>
                <a:gd name="T4" fmla="*/ 1276 w 1278"/>
                <a:gd name="T5" fmla="*/ 2 h 2856"/>
                <a:gd name="T6" fmla="*/ 1278 w 1278"/>
                <a:gd name="T7" fmla="*/ 4 h 2856"/>
                <a:gd name="T8" fmla="*/ 1278 w 1278"/>
                <a:gd name="T9" fmla="*/ 8 h 2856"/>
                <a:gd name="T10" fmla="*/ 1278 w 1278"/>
                <a:gd name="T11" fmla="*/ 2848 h 2856"/>
                <a:gd name="T12" fmla="*/ 1278 w 1278"/>
                <a:gd name="T13" fmla="*/ 2851 h 2856"/>
                <a:gd name="T14" fmla="*/ 1276 w 1278"/>
                <a:gd name="T15" fmla="*/ 2854 h 2856"/>
                <a:gd name="T16" fmla="*/ 1274 w 1278"/>
                <a:gd name="T17" fmla="*/ 2855 h 2856"/>
                <a:gd name="T18" fmla="*/ 1271 w 1278"/>
                <a:gd name="T19" fmla="*/ 2855 h 2856"/>
                <a:gd name="T20" fmla="*/ 5 w 1278"/>
                <a:gd name="T21" fmla="*/ 2647 h 2856"/>
                <a:gd name="T22" fmla="*/ 3 w 1278"/>
                <a:gd name="T23" fmla="*/ 2646 h 2856"/>
                <a:gd name="T24" fmla="*/ 2 w 1278"/>
                <a:gd name="T25" fmla="*/ 2644 h 2856"/>
                <a:gd name="T26" fmla="*/ 0 w 1278"/>
                <a:gd name="T27" fmla="*/ 2641 h 2856"/>
                <a:gd name="T28" fmla="*/ 0 w 1278"/>
                <a:gd name="T29" fmla="*/ 2638 h 2856"/>
                <a:gd name="T30" fmla="*/ 0 w 1278"/>
                <a:gd name="T31" fmla="*/ 204 h 2856"/>
                <a:gd name="T32" fmla="*/ 0 w 1278"/>
                <a:gd name="T33" fmla="*/ 200 h 2856"/>
                <a:gd name="T34" fmla="*/ 2 w 1278"/>
                <a:gd name="T35" fmla="*/ 198 h 2856"/>
                <a:gd name="T36" fmla="*/ 3 w 1278"/>
                <a:gd name="T37" fmla="*/ 196 h 2856"/>
                <a:gd name="T38" fmla="*/ 5 w 1278"/>
                <a:gd name="T39" fmla="*/ 195 h 2856"/>
                <a:gd name="T40" fmla="*/ 1271 w 1278"/>
                <a:gd name="T41" fmla="*/ 0 h 2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78" h="2856">
                  <a:moveTo>
                    <a:pt x="1271" y="0"/>
                  </a:moveTo>
                  <a:cubicBezTo>
                    <a:pt x="1272" y="0"/>
                    <a:pt x="1273" y="0"/>
                    <a:pt x="1274" y="0"/>
                  </a:cubicBezTo>
                  <a:cubicBezTo>
                    <a:pt x="1275" y="0"/>
                    <a:pt x="1275" y="1"/>
                    <a:pt x="1276" y="2"/>
                  </a:cubicBezTo>
                  <a:cubicBezTo>
                    <a:pt x="1277" y="2"/>
                    <a:pt x="1277" y="3"/>
                    <a:pt x="1278" y="4"/>
                  </a:cubicBezTo>
                  <a:cubicBezTo>
                    <a:pt x="1278" y="5"/>
                    <a:pt x="1278" y="6"/>
                    <a:pt x="1278" y="8"/>
                  </a:cubicBezTo>
                  <a:cubicBezTo>
                    <a:pt x="1278" y="2848"/>
                    <a:pt x="1278" y="2848"/>
                    <a:pt x="1278" y="2848"/>
                  </a:cubicBezTo>
                  <a:cubicBezTo>
                    <a:pt x="1278" y="2849"/>
                    <a:pt x="1278" y="2850"/>
                    <a:pt x="1278" y="2851"/>
                  </a:cubicBezTo>
                  <a:cubicBezTo>
                    <a:pt x="1277" y="2852"/>
                    <a:pt x="1277" y="2853"/>
                    <a:pt x="1276" y="2854"/>
                  </a:cubicBezTo>
                  <a:cubicBezTo>
                    <a:pt x="1275" y="2854"/>
                    <a:pt x="1275" y="2855"/>
                    <a:pt x="1274" y="2855"/>
                  </a:cubicBezTo>
                  <a:cubicBezTo>
                    <a:pt x="1273" y="2856"/>
                    <a:pt x="1272" y="2856"/>
                    <a:pt x="1271" y="2855"/>
                  </a:cubicBezTo>
                  <a:cubicBezTo>
                    <a:pt x="5" y="2647"/>
                    <a:pt x="5" y="2647"/>
                    <a:pt x="5" y="2647"/>
                  </a:cubicBezTo>
                  <a:cubicBezTo>
                    <a:pt x="5" y="2647"/>
                    <a:pt x="4" y="2647"/>
                    <a:pt x="3" y="2646"/>
                  </a:cubicBezTo>
                  <a:cubicBezTo>
                    <a:pt x="3" y="2646"/>
                    <a:pt x="2" y="2645"/>
                    <a:pt x="2" y="2644"/>
                  </a:cubicBezTo>
                  <a:cubicBezTo>
                    <a:pt x="1" y="2643"/>
                    <a:pt x="1" y="2642"/>
                    <a:pt x="0" y="2641"/>
                  </a:cubicBezTo>
                  <a:cubicBezTo>
                    <a:pt x="0" y="2640"/>
                    <a:pt x="0" y="2639"/>
                    <a:pt x="0" y="2638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02"/>
                    <a:pt x="0" y="201"/>
                    <a:pt x="0" y="200"/>
                  </a:cubicBezTo>
                  <a:cubicBezTo>
                    <a:pt x="1" y="199"/>
                    <a:pt x="1" y="199"/>
                    <a:pt x="2" y="198"/>
                  </a:cubicBezTo>
                  <a:cubicBezTo>
                    <a:pt x="2" y="197"/>
                    <a:pt x="3" y="196"/>
                    <a:pt x="3" y="196"/>
                  </a:cubicBezTo>
                  <a:cubicBezTo>
                    <a:pt x="4" y="195"/>
                    <a:pt x="5" y="195"/>
                    <a:pt x="5" y="195"/>
                  </a:cubicBezTo>
                  <a:lnTo>
                    <a:pt x="1271" y="0"/>
                  </a:lnTo>
                  <a:close/>
                </a:path>
              </a:pathLst>
            </a:custGeom>
            <a:solidFill>
              <a:srgbClr val="122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9350001" y="692332"/>
              <a:ext cx="2034696" cy="5568112"/>
            </a:xfrm>
            <a:custGeom>
              <a:avLst/>
              <a:gdLst>
                <a:gd name="T0" fmla="*/ 1145 w 1370"/>
                <a:gd name="T1" fmla="*/ 6 h 3753"/>
                <a:gd name="T2" fmla="*/ 1230 w 1370"/>
                <a:gd name="T3" fmla="*/ 11 h 3753"/>
                <a:gd name="T4" fmla="*/ 1302 w 1370"/>
                <a:gd name="T5" fmla="*/ 55 h 3753"/>
                <a:gd name="T6" fmla="*/ 1352 w 1370"/>
                <a:gd name="T7" fmla="*/ 132 h 3753"/>
                <a:gd name="T8" fmla="*/ 1370 w 1370"/>
                <a:gd name="T9" fmla="*/ 234 h 3753"/>
                <a:gd name="T10" fmla="*/ 1370 w 1370"/>
                <a:gd name="T11" fmla="*/ 3519 h 3753"/>
                <a:gd name="T12" fmla="*/ 1352 w 1370"/>
                <a:gd name="T13" fmla="*/ 3621 h 3753"/>
                <a:gd name="T14" fmla="*/ 1302 w 1370"/>
                <a:gd name="T15" fmla="*/ 3698 h 3753"/>
                <a:gd name="T16" fmla="*/ 1230 w 1370"/>
                <a:gd name="T17" fmla="*/ 3742 h 3753"/>
                <a:gd name="T18" fmla="*/ 1145 w 1370"/>
                <a:gd name="T19" fmla="*/ 3747 h 3753"/>
                <a:gd name="T20" fmla="*/ 150 w 1370"/>
                <a:gd name="T21" fmla="*/ 3532 h 3753"/>
                <a:gd name="T22" fmla="*/ 87 w 1370"/>
                <a:gd name="T23" fmla="*/ 3502 h 3753"/>
                <a:gd name="T24" fmla="*/ 40 w 1370"/>
                <a:gd name="T25" fmla="*/ 3442 h 3753"/>
                <a:gd name="T26" fmla="*/ 10 w 1370"/>
                <a:gd name="T27" fmla="*/ 3362 h 3753"/>
                <a:gd name="T28" fmla="*/ 0 w 1370"/>
                <a:gd name="T29" fmla="*/ 3270 h 3753"/>
                <a:gd name="T30" fmla="*/ 0 w 1370"/>
                <a:gd name="T31" fmla="*/ 495 h 3753"/>
                <a:gd name="T32" fmla="*/ 10 w 1370"/>
                <a:gd name="T33" fmla="*/ 403 h 3753"/>
                <a:gd name="T34" fmla="*/ 40 w 1370"/>
                <a:gd name="T35" fmla="*/ 323 h 3753"/>
                <a:gd name="T36" fmla="*/ 87 w 1370"/>
                <a:gd name="T37" fmla="*/ 263 h 3753"/>
                <a:gd name="T38" fmla="*/ 150 w 1370"/>
                <a:gd name="T39" fmla="*/ 233 h 3753"/>
                <a:gd name="T40" fmla="*/ 1145 w 1370"/>
                <a:gd name="T41" fmla="*/ 6 h 3753"/>
                <a:gd name="T42" fmla="*/ 1337 w 1370"/>
                <a:gd name="T43" fmla="*/ 3514 h 3753"/>
                <a:gd name="T44" fmla="*/ 1337 w 1370"/>
                <a:gd name="T45" fmla="*/ 239 h 3753"/>
                <a:gd name="T46" fmla="*/ 1322 w 1370"/>
                <a:gd name="T47" fmla="*/ 149 h 3753"/>
                <a:gd name="T48" fmla="*/ 1280 w 1370"/>
                <a:gd name="T49" fmla="*/ 81 h 3753"/>
                <a:gd name="T50" fmla="*/ 1219 w 1370"/>
                <a:gd name="T51" fmla="*/ 41 h 3753"/>
                <a:gd name="T52" fmla="*/ 1145 w 1370"/>
                <a:gd name="T53" fmla="*/ 37 h 3753"/>
                <a:gd name="T54" fmla="*/ 150 w 1370"/>
                <a:gd name="T55" fmla="*/ 261 h 3753"/>
                <a:gd name="T56" fmla="*/ 94 w 1370"/>
                <a:gd name="T57" fmla="*/ 288 h 3753"/>
                <a:gd name="T58" fmla="*/ 51 w 1370"/>
                <a:gd name="T59" fmla="*/ 340 h 3753"/>
                <a:gd name="T60" fmla="*/ 24 w 1370"/>
                <a:gd name="T61" fmla="*/ 411 h 3753"/>
                <a:gd name="T62" fmla="*/ 14 w 1370"/>
                <a:gd name="T63" fmla="*/ 493 h 3753"/>
                <a:gd name="T64" fmla="*/ 14 w 1370"/>
                <a:gd name="T65" fmla="*/ 3272 h 3753"/>
                <a:gd name="T66" fmla="*/ 24 w 1370"/>
                <a:gd name="T67" fmla="*/ 3354 h 3753"/>
                <a:gd name="T68" fmla="*/ 51 w 1370"/>
                <a:gd name="T69" fmla="*/ 3425 h 3753"/>
                <a:gd name="T70" fmla="*/ 94 w 1370"/>
                <a:gd name="T71" fmla="*/ 3477 h 3753"/>
                <a:gd name="T72" fmla="*/ 150 w 1370"/>
                <a:gd name="T73" fmla="*/ 3504 h 3753"/>
                <a:gd name="T74" fmla="*/ 1145 w 1370"/>
                <a:gd name="T75" fmla="*/ 3716 h 3753"/>
                <a:gd name="T76" fmla="*/ 1219 w 1370"/>
                <a:gd name="T77" fmla="*/ 3712 h 3753"/>
                <a:gd name="T78" fmla="*/ 1280 w 1370"/>
                <a:gd name="T79" fmla="*/ 3672 h 3753"/>
                <a:gd name="T80" fmla="*/ 1322 w 1370"/>
                <a:gd name="T81" fmla="*/ 3604 h 3753"/>
                <a:gd name="T82" fmla="*/ 1337 w 1370"/>
                <a:gd name="T83" fmla="*/ 3514 h 3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70" h="3753">
                  <a:moveTo>
                    <a:pt x="1145" y="6"/>
                  </a:moveTo>
                  <a:cubicBezTo>
                    <a:pt x="1174" y="0"/>
                    <a:pt x="1203" y="2"/>
                    <a:pt x="1230" y="11"/>
                  </a:cubicBezTo>
                  <a:cubicBezTo>
                    <a:pt x="1256" y="19"/>
                    <a:pt x="1281" y="34"/>
                    <a:pt x="1302" y="55"/>
                  </a:cubicBezTo>
                  <a:cubicBezTo>
                    <a:pt x="1323" y="75"/>
                    <a:pt x="1340" y="101"/>
                    <a:pt x="1352" y="132"/>
                  </a:cubicBezTo>
                  <a:cubicBezTo>
                    <a:pt x="1364" y="162"/>
                    <a:pt x="1370" y="196"/>
                    <a:pt x="1370" y="234"/>
                  </a:cubicBezTo>
                  <a:cubicBezTo>
                    <a:pt x="1370" y="3519"/>
                    <a:pt x="1370" y="3519"/>
                    <a:pt x="1370" y="3519"/>
                  </a:cubicBezTo>
                  <a:cubicBezTo>
                    <a:pt x="1370" y="3557"/>
                    <a:pt x="1364" y="3591"/>
                    <a:pt x="1352" y="3621"/>
                  </a:cubicBezTo>
                  <a:cubicBezTo>
                    <a:pt x="1340" y="3652"/>
                    <a:pt x="1323" y="3678"/>
                    <a:pt x="1302" y="3698"/>
                  </a:cubicBezTo>
                  <a:cubicBezTo>
                    <a:pt x="1281" y="3719"/>
                    <a:pt x="1256" y="3734"/>
                    <a:pt x="1230" y="3742"/>
                  </a:cubicBezTo>
                  <a:cubicBezTo>
                    <a:pt x="1203" y="3751"/>
                    <a:pt x="1174" y="3753"/>
                    <a:pt x="1145" y="3747"/>
                  </a:cubicBezTo>
                  <a:cubicBezTo>
                    <a:pt x="150" y="3532"/>
                    <a:pt x="150" y="3532"/>
                    <a:pt x="150" y="3532"/>
                  </a:cubicBezTo>
                  <a:cubicBezTo>
                    <a:pt x="127" y="3528"/>
                    <a:pt x="105" y="3517"/>
                    <a:pt x="87" y="3502"/>
                  </a:cubicBezTo>
                  <a:cubicBezTo>
                    <a:pt x="68" y="3486"/>
                    <a:pt x="53" y="3466"/>
                    <a:pt x="40" y="3442"/>
                  </a:cubicBezTo>
                  <a:cubicBezTo>
                    <a:pt x="27" y="3419"/>
                    <a:pt x="17" y="3391"/>
                    <a:pt x="10" y="3362"/>
                  </a:cubicBezTo>
                  <a:cubicBezTo>
                    <a:pt x="3" y="3333"/>
                    <a:pt x="0" y="3302"/>
                    <a:pt x="0" y="3270"/>
                  </a:cubicBezTo>
                  <a:cubicBezTo>
                    <a:pt x="0" y="495"/>
                    <a:pt x="0" y="495"/>
                    <a:pt x="0" y="495"/>
                  </a:cubicBezTo>
                  <a:cubicBezTo>
                    <a:pt x="0" y="463"/>
                    <a:pt x="3" y="432"/>
                    <a:pt x="10" y="403"/>
                  </a:cubicBezTo>
                  <a:cubicBezTo>
                    <a:pt x="17" y="374"/>
                    <a:pt x="27" y="346"/>
                    <a:pt x="40" y="323"/>
                  </a:cubicBezTo>
                  <a:cubicBezTo>
                    <a:pt x="53" y="299"/>
                    <a:pt x="68" y="279"/>
                    <a:pt x="87" y="263"/>
                  </a:cubicBezTo>
                  <a:cubicBezTo>
                    <a:pt x="105" y="248"/>
                    <a:pt x="127" y="237"/>
                    <a:pt x="150" y="233"/>
                  </a:cubicBezTo>
                  <a:lnTo>
                    <a:pt x="1145" y="6"/>
                  </a:lnTo>
                  <a:close/>
                  <a:moveTo>
                    <a:pt x="1337" y="3514"/>
                  </a:moveTo>
                  <a:cubicBezTo>
                    <a:pt x="1337" y="239"/>
                    <a:pt x="1337" y="239"/>
                    <a:pt x="1337" y="239"/>
                  </a:cubicBezTo>
                  <a:cubicBezTo>
                    <a:pt x="1337" y="206"/>
                    <a:pt x="1332" y="176"/>
                    <a:pt x="1322" y="149"/>
                  </a:cubicBezTo>
                  <a:cubicBezTo>
                    <a:pt x="1312" y="122"/>
                    <a:pt x="1298" y="99"/>
                    <a:pt x="1280" y="81"/>
                  </a:cubicBezTo>
                  <a:cubicBezTo>
                    <a:pt x="1263" y="63"/>
                    <a:pt x="1242" y="49"/>
                    <a:pt x="1219" y="41"/>
                  </a:cubicBezTo>
                  <a:cubicBezTo>
                    <a:pt x="1196" y="34"/>
                    <a:pt x="1171" y="32"/>
                    <a:pt x="1145" y="37"/>
                  </a:cubicBezTo>
                  <a:cubicBezTo>
                    <a:pt x="150" y="261"/>
                    <a:pt x="150" y="261"/>
                    <a:pt x="150" y="261"/>
                  </a:cubicBezTo>
                  <a:cubicBezTo>
                    <a:pt x="129" y="264"/>
                    <a:pt x="110" y="274"/>
                    <a:pt x="94" y="288"/>
                  </a:cubicBezTo>
                  <a:cubicBezTo>
                    <a:pt x="77" y="301"/>
                    <a:pt x="63" y="319"/>
                    <a:pt x="51" y="340"/>
                  </a:cubicBezTo>
                  <a:cubicBezTo>
                    <a:pt x="39" y="361"/>
                    <a:pt x="30" y="385"/>
                    <a:pt x="24" y="411"/>
                  </a:cubicBezTo>
                  <a:cubicBezTo>
                    <a:pt x="17" y="437"/>
                    <a:pt x="14" y="464"/>
                    <a:pt x="14" y="493"/>
                  </a:cubicBezTo>
                  <a:cubicBezTo>
                    <a:pt x="14" y="3272"/>
                    <a:pt x="14" y="3272"/>
                    <a:pt x="14" y="3272"/>
                  </a:cubicBezTo>
                  <a:cubicBezTo>
                    <a:pt x="14" y="3300"/>
                    <a:pt x="17" y="3328"/>
                    <a:pt x="24" y="3354"/>
                  </a:cubicBezTo>
                  <a:cubicBezTo>
                    <a:pt x="30" y="3380"/>
                    <a:pt x="39" y="3404"/>
                    <a:pt x="51" y="3425"/>
                  </a:cubicBezTo>
                  <a:cubicBezTo>
                    <a:pt x="63" y="3446"/>
                    <a:pt x="77" y="3464"/>
                    <a:pt x="94" y="3477"/>
                  </a:cubicBezTo>
                  <a:cubicBezTo>
                    <a:pt x="110" y="3491"/>
                    <a:pt x="129" y="3501"/>
                    <a:pt x="150" y="3504"/>
                  </a:cubicBezTo>
                  <a:cubicBezTo>
                    <a:pt x="1145" y="3716"/>
                    <a:pt x="1145" y="3716"/>
                    <a:pt x="1145" y="3716"/>
                  </a:cubicBezTo>
                  <a:cubicBezTo>
                    <a:pt x="1171" y="3721"/>
                    <a:pt x="1196" y="3719"/>
                    <a:pt x="1219" y="3712"/>
                  </a:cubicBezTo>
                  <a:cubicBezTo>
                    <a:pt x="1242" y="3704"/>
                    <a:pt x="1263" y="3690"/>
                    <a:pt x="1280" y="3672"/>
                  </a:cubicBezTo>
                  <a:cubicBezTo>
                    <a:pt x="1298" y="3654"/>
                    <a:pt x="1312" y="3631"/>
                    <a:pt x="1322" y="3604"/>
                  </a:cubicBezTo>
                  <a:cubicBezTo>
                    <a:pt x="1332" y="3577"/>
                    <a:pt x="1337" y="3547"/>
                    <a:pt x="1337" y="3514"/>
                  </a:cubicBezTo>
                </a:path>
              </a:pathLst>
            </a:custGeom>
            <a:gradFill flip="none" rotWithShape="1">
              <a:gsLst>
                <a:gs pos="7700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5000">
                  <a:schemeClr val="bg1">
                    <a:lumMod val="6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</p:grpSp>
      <p:sp>
        <p:nvSpPr>
          <p:cNvPr id="78" name="Rectangle 7"/>
          <p:cNvSpPr>
            <a:spLocks noChangeArrowheads="1"/>
          </p:cNvSpPr>
          <p:nvPr/>
        </p:nvSpPr>
        <p:spPr bwMode="auto">
          <a:xfrm>
            <a:off x="1414309" y="2343499"/>
            <a:ext cx="6265997" cy="186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1100" dirty="0" err="1">
                <a:solidFill>
                  <a:schemeClr val="tx2"/>
                </a:solidFill>
              </a:rPr>
              <a:t>Lorem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ipsum</a:t>
            </a:r>
            <a:r>
              <a:rPr lang="en-US" sz="1100" dirty="0">
                <a:solidFill>
                  <a:schemeClr val="tx2"/>
                </a:solidFill>
              </a:rPr>
              <a:t> dolor sit </a:t>
            </a:r>
            <a:r>
              <a:rPr lang="en-US" sz="1100" dirty="0" err="1">
                <a:solidFill>
                  <a:schemeClr val="tx2"/>
                </a:solidFill>
              </a:rPr>
              <a:t>amet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consectetur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adipiscing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elit</a:t>
            </a:r>
            <a:r>
              <a:rPr lang="en-US" sz="1100" dirty="0">
                <a:solidFill>
                  <a:schemeClr val="tx2"/>
                </a:solidFill>
              </a:rPr>
              <a:t>. </a:t>
            </a:r>
            <a:r>
              <a:rPr lang="en-US" sz="1100" dirty="0" err="1">
                <a:solidFill>
                  <a:schemeClr val="tx2"/>
                </a:solidFill>
              </a:rPr>
              <a:t>Nunc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bibendum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eleifend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tortor</a:t>
            </a:r>
            <a:r>
              <a:rPr lang="en-US" sz="1100" dirty="0">
                <a:solidFill>
                  <a:schemeClr val="tx2"/>
                </a:solidFill>
              </a:rPr>
              <a:t>, non </a:t>
            </a:r>
            <a:r>
              <a:rPr lang="en-US" sz="1100" dirty="0" err="1">
                <a:solidFill>
                  <a:schemeClr val="tx2"/>
                </a:solidFill>
              </a:rPr>
              <a:t>porta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justo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gravida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posuere</a:t>
            </a:r>
            <a:r>
              <a:rPr lang="en-US" sz="1100" dirty="0">
                <a:solidFill>
                  <a:schemeClr val="tx2"/>
                </a:solidFill>
              </a:rPr>
              <a:t>. Cum </a:t>
            </a:r>
            <a:r>
              <a:rPr lang="en-US" sz="1100" dirty="0" err="1">
                <a:solidFill>
                  <a:schemeClr val="tx2"/>
                </a:solidFill>
              </a:rPr>
              <a:t>sociis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natoque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penatibus</a:t>
            </a:r>
            <a:r>
              <a:rPr lang="en-US" sz="1100" dirty="0">
                <a:solidFill>
                  <a:schemeClr val="tx2"/>
                </a:solidFill>
              </a:rPr>
              <a:t> et </a:t>
            </a:r>
            <a:r>
              <a:rPr lang="en-US" sz="1100" dirty="0" err="1">
                <a:solidFill>
                  <a:schemeClr val="tx2"/>
                </a:solidFill>
              </a:rPr>
              <a:t>magnis</a:t>
            </a:r>
            <a:r>
              <a:rPr lang="en-US" sz="1100" dirty="0">
                <a:solidFill>
                  <a:schemeClr val="tx2"/>
                </a:solidFill>
              </a:rPr>
              <a:t> dis parturient </a:t>
            </a:r>
            <a:r>
              <a:rPr lang="en-US" sz="1100" dirty="0" err="1">
                <a:solidFill>
                  <a:schemeClr val="tx2"/>
                </a:solidFill>
              </a:rPr>
              <a:t>montes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nascetur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ridiculus</a:t>
            </a:r>
            <a:r>
              <a:rPr lang="en-US" sz="1100" dirty="0">
                <a:solidFill>
                  <a:schemeClr val="tx2"/>
                </a:solidFill>
              </a:rPr>
              <a:t> mus. Nam </a:t>
            </a:r>
            <a:r>
              <a:rPr lang="en-US" sz="1100" dirty="0" err="1">
                <a:solidFill>
                  <a:schemeClr val="tx2"/>
                </a:solidFill>
              </a:rPr>
              <a:t>nec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lorem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eu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elit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pulvinar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rutrum</a:t>
            </a:r>
            <a:r>
              <a:rPr lang="en-US" sz="1100" dirty="0">
                <a:solidFill>
                  <a:schemeClr val="tx2"/>
                </a:solidFill>
              </a:rPr>
              <a:t>. </a:t>
            </a:r>
            <a:r>
              <a:rPr lang="en-US" sz="1100" dirty="0" err="1">
                <a:solidFill>
                  <a:schemeClr val="tx2"/>
                </a:solidFill>
              </a:rPr>
              <a:t>Quisque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quis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velit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lacinia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ipsum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rhoncus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pulvinar</a:t>
            </a:r>
            <a:r>
              <a:rPr lang="en-US" sz="1100" dirty="0">
                <a:solidFill>
                  <a:schemeClr val="tx2"/>
                </a:solidFill>
              </a:rPr>
              <a:t> ac </a:t>
            </a:r>
            <a:r>
              <a:rPr lang="en-US" sz="1100" dirty="0" err="1">
                <a:solidFill>
                  <a:schemeClr val="tx2"/>
                </a:solidFill>
              </a:rPr>
              <a:t>quis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leo</a:t>
            </a:r>
            <a:r>
              <a:rPr lang="en-US" sz="1100" dirty="0">
                <a:solidFill>
                  <a:schemeClr val="tx2"/>
                </a:solidFill>
              </a:rPr>
              <a:t>. </a:t>
            </a:r>
            <a:r>
              <a:rPr lang="en-US" sz="1100" dirty="0" err="1">
                <a:solidFill>
                  <a:schemeClr val="tx2"/>
                </a:solidFill>
              </a:rPr>
              <a:t>Ut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congue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eget</a:t>
            </a:r>
            <a:r>
              <a:rPr lang="en-US" sz="1100" dirty="0">
                <a:solidFill>
                  <a:schemeClr val="tx2"/>
                </a:solidFill>
              </a:rPr>
              <a:t> ante </a:t>
            </a:r>
            <a:r>
              <a:rPr lang="en-US" sz="1100" dirty="0" err="1">
                <a:solidFill>
                  <a:schemeClr val="tx2"/>
                </a:solidFill>
              </a:rPr>
              <a:t>sed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hendrerit</a:t>
            </a:r>
            <a:r>
              <a:rPr lang="en-US" sz="1100" dirty="0">
                <a:solidFill>
                  <a:schemeClr val="tx2"/>
                </a:solidFill>
              </a:rPr>
              <a:t>. Maecenas ligula </a:t>
            </a:r>
            <a:r>
              <a:rPr lang="en-US" sz="1100" dirty="0" err="1">
                <a:solidFill>
                  <a:schemeClr val="tx2"/>
                </a:solidFill>
              </a:rPr>
              <a:t>tellus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dignissim</a:t>
            </a:r>
            <a:r>
              <a:rPr lang="en-US" sz="1100" dirty="0">
                <a:solidFill>
                  <a:schemeClr val="tx2"/>
                </a:solidFill>
              </a:rPr>
              <a:t> sit </a:t>
            </a:r>
            <a:r>
              <a:rPr lang="en-US" sz="1100" dirty="0" err="1">
                <a:solidFill>
                  <a:schemeClr val="tx2"/>
                </a:solidFill>
              </a:rPr>
              <a:t>amet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interdum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nec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malesuada</a:t>
            </a:r>
            <a:r>
              <a:rPr lang="en-US" sz="1100" dirty="0">
                <a:solidFill>
                  <a:schemeClr val="tx2"/>
                </a:solidFill>
              </a:rPr>
              <a:t> at ante. </a:t>
            </a:r>
            <a:r>
              <a:rPr lang="en-US" sz="1100" dirty="0" err="1">
                <a:solidFill>
                  <a:schemeClr val="tx2"/>
                </a:solidFill>
              </a:rPr>
              <a:t>Ut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dignissim</a:t>
            </a:r>
            <a:r>
              <a:rPr lang="en-US" sz="1100" dirty="0">
                <a:solidFill>
                  <a:schemeClr val="tx2"/>
                </a:solidFill>
              </a:rPr>
              <a:t> in </a:t>
            </a:r>
            <a:r>
              <a:rPr lang="en-US" sz="1100" dirty="0" err="1">
                <a:solidFill>
                  <a:schemeClr val="tx2"/>
                </a:solidFill>
              </a:rPr>
              <a:t>odio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eget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pulvinar</a:t>
            </a:r>
            <a:r>
              <a:rPr lang="en-US" sz="1100" dirty="0">
                <a:solidFill>
                  <a:schemeClr val="tx2"/>
                </a:solidFill>
              </a:rPr>
              <a:t>. </a:t>
            </a:r>
            <a:r>
              <a:rPr lang="en-US" sz="1100" dirty="0" err="1">
                <a:solidFill>
                  <a:schemeClr val="tx2"/>
                </a:solidFill>
              </a:rPr>
              <a:t>Fusce</a:t>
            </a:r>
            <a:r>
              <a:rPr lang="en-US" sz="1100" dirty="0">
                <a:solidFill>
                  <a:schemeClr val="tx2"/>
                </a:solidFill>
              </a:rPr>
              <a:t> id magna </a:t>
            </a:r>
            <a:r>
              <a:rPr lang="en-US" sz="1100" dirty="0" err="1">
                <a:solidFill>
                  <a:schemeClr val="tx2"/>
                </a:solidFill>
              </a:rPr>
              <a:t>quis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leo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blandit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vehicula</a:t>
            </a:r>
            <a:r>
              <a:rPr lang="en-US" sz="1100" dirty="0">
                <a:solidFill>
                  <a:schemeClr val="tx2"/>
                </a:solidFill>
              </a:rPr>
              <a:t>. Maecenas ligula </a:t>
            </a:r>
            <a:r>
              <a:rPr lang="en-US" sz="1100" dirty="0" err="1">
                <a:solidFill>
                  <a:schemeClr val="tx2"/>
                </a:solidFill>
              </a:rPr>
              <a:t>tellus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dignissim</a:t>
            </a:r>
            <a:r>
              <a:rPr lang="en-US" sz="1100" dirty="0">
                <a:solidFill>
                  <a:schemeClr val="tx2"/>
                </a:solidFill>
              </a:rPr>
              <a:t> sit </a:t>
            </a:r>
            <a:r>
              <a:rPr lang="en-US" sz="1100" dirty="0" err="1">
                <a:solidFill>
                  <a:schemeClr val="tx2"/>
                </a:solidFill>
              </a:rPr>
              <a:t>amet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interdum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nec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malesuada</a:t>
            </a:r>
            <a:r>
              <a:rPr lang="en-US" sz="1100" dirty="0">
                <a:solidFill>
                  <a:schemeClr val="tx2"/>
                </a:solidFill>
              </a:rPr>
              <a:t> at ante. </a:t>
            </a:r>
            <a:r>
              <a:rPr lang="en-US" sz="1100" dirty="0" err="1">
                <a:solidFill>
                  <a:schemeClr val="tx2"/>
                </a:solidFill>
              </a:rPr>
              <a:t>Ut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dignissim</a:t>
            </a:r>
            <a:r>
              <a:rPr lang="en-US" sz="1100" dirty="0">
                <a:solidFill>
                  <a:schemeClr val="tx2"/>
                </a:solidFill>
              </a:rPr>
              <a:t> in </a:t>
            </a:r>
            <a:r>
              <a:rPr lang="en-US" sz="1100" dirty="0" err="1">
                <a:solidFill>
                  <a:schemeClr val="tx2"/>
                </a:solidFill>
              </a:rPr>
              <a:t>odio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eget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pulvinar</a:t>
            </a:r>
            <a:r>
              <a:rPr lang="en-US" sz="1100" dirty="0">
                <a:solidFill>
                  <a:schemeClr val="tx2"/>
                </a:solidFill>
              </a:rPr>
              <a:t>. </a:t>
            </a:r>
            <a:r>
              <a:rPr lang="en-US" sz="1100" dirty="0" err="1">
                <a:solidFill>
                  <a:schemeClr val="tx2"/>
                </a:solidFill>
              </a:rPr>
              <a:t>Fusce</a:t>
            </a:r>
            <a:r>
              <a:rPr lang="en-US" sz="1100" dirty="0">
                <a:solidFill>
                  <a:schemeClr val="tx2"/>
                </a:solidFill>
              </a:rPr>
              <a:t> id magna </a:t>
            </a:r>
            <a:r>
              <a:rPr lang="en-US" sz="1100" dirty="0" err="1">
                <a:solidFill>
                  <a:schemeClr val="tx2"/>
                </a:solidFill>
              </a:rPr>
              <a:t>quis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leo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blandit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vehicula</a:t>
            </a:r>
            <a:r>
              <a:rPr lang="en-US" sz="1100" dirty="0">
                <a:solidFill>
                  <a:schemeClr val="tx2"/>
                </a:solidFill>
              </a:rPr>
              <a:t>. Maecenas ligula </a:t>
            </a:r>
            <a:r>
              <a:rPr lang="en-US" sz="1100" dirty="0" err="1">
                <a:solidFill>
                  <a:schemeClr val="tx2"/>
                </a:solidFill>
              </a:rPr>
              <a:t>tellus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dignissim</a:t>
            </a:r>
            <a:r>
              <a:rPr lang="en-US" sz="1100" dirty="0">
                <a:solidFill>
                  <a:schemeClr val="tx2"/>
                </a:solidFill>
              </a:rPr>
              <a:t> sit </a:t>
            </a:r>
            <a:r>
              <a:rPr lang="en-US" sz="1100" dirty="0" err="1">
                <a:solidFill>
                  <a:schemeClr val="tx2"/>
                </a:solidFill>
              </a:rPr>
              <a:t>amet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interdum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 smtClean="0">
                <a:solidFill>
                  <a:schemeClr val="tx2"/>
                </a:solidFill>
              </a:rPr>
              <a:t>nec</a:t>
            </a:r>
            <a:r>
              <a:rPr lang="en-US" sz="11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79" name="Oval 78"/>
          <p:cNvSpPr/>
          <p:nvPr/>
        </p:nvSpPr>
        <p:spPr>
          <a:xfrm>
            <a:off x="1509485" y="4404040"/>
            <a:ext cx="648000" cy="64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Oval 79"/>
          <p:cNvSpPr/>
          <p:nvPr/>
        </p:nvSpPr>
        <p:spPr>
          <a:xfrm>
            <a:off x="2396868" y="4404040"/>
            <a:ext cx="648000" cy="64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Oval 80"/>
          <p:cNvSpPr/>
          <p:nvPr/>
        </p:nvSpPr>
        <p:spPr>
          <a:xfrm>
            <a:off x="3284251" y="4404040"/>
            <a:ext cx="648000" cy="64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Oval 81"/>
          <p:cNvSpPr/>
          <p:nvPr/>
        </p:nvSpPr>
        <p:spPr>
          <a:xfrm>
            <a:off x="4171634" y="4404040"/>
            <a:ext cx="648000" cy="64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Oval 82"/>
          <p:cNvSpPr/>
          <p:nvPr/>
        </p:nvSpPr>
        <p:spPr>
          <a:xfrm>
            <a:off x="5059017" y="4409909"/>
            <a:ext cx="648000" cy="64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234" y="4562419"/>
            <a:ext cx="304800" cy="3048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04" y="4573052"/>
            <a:ext cx="304800" cy="3048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838" y="4562419"/>
            <a:ext cx="304800" cy="30480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468" y="4562419"/>
            <a:ext cx="304800" cy="30480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007" y="4573052"/>
            <a:ext cx="304800" cy="304800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7645058" y="1784666"/>
            <a:ext cx="3171825" cy="3781424"/>
          </a:xfrm>
          <a:custGeom>
            <a:avLst/>
            <a:gdLst>
              <a:gd name="connsiteX0" fmla="*/ 0 w 3448050"/>
              <a:gd name="connsiteY0" fmla="*/ 0 h 2047874"/>
              <a:gd name="connsiteX1" fmla="*/ 3448050 w 3448050"/>
              <a:gd name="connsiteY1" fmla="*/ 0 h 2047874"/>
              <a:gd name="connsiteX2" fmla="*/ 3448050 w 3448050"/>
              <a:gd name="connsiteY2" fmla="*/ 2047874 h 2047874"/>
              <a:gd name="connsiteX3" fmla="*/ 0 w 3448050"/>
              <a:gd name="connsiteY3" fmla="*/ 2047874 h 2047874"/>
              <a:gd name="connsiteX4" fmla="*/ 0 w 3448050"/>
              <a:gd name="connsiteY4" fmla="*/ 0 h 2047874"/>
              <a:gd name="connsiteX0" fmla="*/ 0 w 3448050"/>
              <a:gd name="connsiteY0" fmla="*/ 0 h 3209924"/>
              <a:gd name="connsiteX1" fmla="*/ 3448050 w 3448050"/>
              <a:gd name="connsiteY1" fmla="*/ 0 h 3209924"/>
              <a:gd name="connsiteX2" fmla="*/ 1647825 w 3448050"/>
              <a:gd name="connsiteY2" fmla="*/ 3209924 h 3209924"/>
              <a:gd name="connsiteX3" fmla="*/ 0 w 3448050"/>
              <a:gd name="connsiteY3" fmla="*/ 2047874 h 3209924"/>
              <a:gd name="connsiteX4" fmla="*/ 0 w 3448050"/>
              <a:gd name="connsiteY4" fmla="*/ 0 h 3209924"/>
              <a:gd name="connsiteX0" fmla="*/ 0 w 3505200"/>
              <a:gd name="connsiteY0" fmla="*/ 0 h 3209924"/>
              <a:gd name="connsiteX1" fmla="*/ 3505200 w 3505200"/>
              <a:gd name="connsiteY1" fmla="*/ 0 h 3209924"/>
              <a:gd name="connsiteX2" fmla="*/ 1647825 w 3505200"/>
              <a:gd name="connsiteY2" fmla="*/ 3209924 h 3209924"/>
              <a:gd name="connsiteX3" fmla="*/ 0 w 3505200"/>
              <a:gd name="connsiteY3" fmla="*/ 2047874 h 3209924"/>
              <a:gd name="connsiteX4" fmla="*/ 0 w 3505200"/>
              <a:gd name="connsiteY4" fmla="*/ 0 h 3209924"/>
              <a:gd name="connsiteX0" fmla="*/ 1933575 w 3505200"/>
              <a:gd name="connsiteY0" fmla="*/ 0 h 3781424"/>
              <a:gd name="connsiteX1" fmla="*/ 3505200 w 3505200"/>
              <a:gd name="connsiteY1" fmla="*/ 571500 h 3781424"/>
              <a:gd name="connsiteX2" fmla="*/ 1647825 w 3505200"/>
              <a:gd name="connsiteY2" fmla="*/ 3781424 h 3781424"/>
              <a:gd name="connsiteX3" fmla="*/ 0 w 3505200"/>
              <a:gd name="connsiteY3" fmla="*/ 2619374 h 3781424"/>
              <a:gd name="connsiteX4" fmla="*/ 1933575 w 3505200"/>
              <a:gd name="connsiteY4" fmla="*/ 0 h 3781424"/>
              <a:gd name="connsiteX0" fmla="*/ 1466850 w 3038475"/>
              <a:gd name="connsiteY0" fmla="*/ 0 h 3781424"/>
              <a:gd name="connsiteX1" fmla="*/ 3038475 w 3038475"/>
              <a:gd name="connsiteY1" fmla="*/ 571500 h 3781424"/>
              <a:gd name="connsiteX2" fmla="*/ 1181100 w 3038475"/>
              <a:gd name="connsiteY2" fmla="*/ 3781424 h 3781424"/>
              <a:gd name="connsiteX3" fmla="*/ 0 w 3038475"/>
              <a:gd name="connsiteY3" fmla="*/ 2943224 h 3781424"/>
              <a:gd name="connsiteX4" fmla="*/ 1466850 w 3038475"/>
              <a:gd name="connsiteY4" fmla="*/ 0 h 3781424"/>
              <a:gd name="connsiteX0" fmla="*/ 1600200 w 3171825"/>
              <a:gd name="connsiteY0" fmla="*/ 0 h 3781424"/>
              <a:gd name="connsiteX1" fmla="*/ 3171825 w 3171825"/>
              <a:gd name="connsiteY1" fmla="*/ 571500 h 3781424"/>
              <a:gd name="connsiteX2" fmla="*/ 1314450 w 3171825"/>
              <a:gd name="connsiteY2" fmla="*/ 3781424 h 3781424"/>
              <a:gd name="connsiteX3" fmla="*/ 0 w 3171825"/>
              <a:gd name="connsiteY3" fmla="*/ 2781299 h 3781424"/>
              <a:gd name="connsiteX4" fmla="*/ 1600200 w 3171825"/>
              <a:gd name="connsiteY4" fmla="*/ 0 h 378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1825" h="3781424">
                <a:moveTo>
                  <a:pt x="1600200" y="0"/>
                </a:moveTo>
                <a:lnTo>
                  <a:pt x="3171825" y="571500"/>
                </a:lnTo>
                <a:lnTo>
                  <a:pt x="1314450" y="3781424"/>
                </a:lnTo>
                <a:lnTo>
                  <a:pt x="0" y="2781299"/>
                </a:lnTo>
                <a:lnTo>
                  <a:pt x="160020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438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1" grpId="0" animBg="1"/>
      <p:bldP spid="82" grpId="0" animBg="1"/>
      <p:bldP spid="83" grpId="0" animBg="1"/>
      <p:bldP spid="7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Rectangle 118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36" name="Group 835"/>
          <p:cNvGrpSpPr/>
          <p:nvPr/>
        </p:nvGrpSpPr>
        <p:grpSpPr>
          <a:xfrm>
            <a:off x="4680685" y="2013685"/>
            <a:ext cx="2830630" cy="2830630"/>
            <a:chOff x="4681539" y="1644651"/>
            <a:chExt cx="1022350" cy="1022350"/>
          </a:xfrm>
        </p:grpSpPr>
        <p:sp>
          <p:nvSpPr>
            <p:cNvPr id="837" name="Freeform 665"/>
            <p:cNvSpPr>
              <a:spLocks/>
            </p:cNvSpPr>
            <p:nvPr/>
          </p:nvSpPr>
          <p:spPr bwMode="auto">
            <a:xfrm>
              <a:off x="4681539" y="1644651"/>
              <a:ext cx="404813" cy="406400"/>
            </a:xfrm>
            <a:custGeom>
              <a:avLst/>
              <a:gdLst>
                <a:gd name="T0" fmla="*/ 6 w 533"/>
                <a:gd name="T1" fmla="*/ 511 h 534"/>
                <a:gd name="T2" fmla="*/ 0 w 533"/>
                <a:gd name="T3" fmla="*/ 534 h 534"/>
                <a:gd name="T4" fmla="*/ 101 w 533"/>
                <a:gd name="T5" fmla="*/ 534 h 534"/>
                <a:gd name="T6" fmla="*/ 105 w 533"/>
                <a:gd name="T7" fmla="*/ 520 h 534"/>
                <a:gd name="T8" fmla="*/ 520 w 533"/>
                <a:gd name="T9" fmla="*/ 105 h 534"/>
                <a:gd name="T10" fmla="*/ 533 w 533"/>
                <a:gd name="T11" fmla="*/ 102 h 534"/>
                <a:gd name="T12" fmla="*/ 533 w 533"/>
                <a:gd name="T13" fmla="*/ 0 h 534"/>
                <a:gd name="T14" fmla="*/ 511 w 533"/>
                <a:gd name="T15" fmla="*/ 6 h 534"/>
                <a:gd name="T16" fmla="*/ 6 w 533"/>
                <a:gd name="T17" fmla="*/ 511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3" h="534">
                  <a:moveTo>
                    <a:pt x="6" y="511"/>
                  </a:moveTo>
                  <a:lnTo>
                    <a:pt x="0" y="534"/>
                  </a:lnTo>
                  <a:lnTo>
                    <a:pt x="101" y="534"/>
                  </a:lnTo>
                  <a:lnTo>
                    <a:pt x="105" y="520"/>
                  </a:lnTo>
                  <a:cubicBezTo>
                    <a:pt x="159" y="318"/>
                    <a:pt x="318" y="159"/>
                    <a:pt x="520" y="105"/>
                  </a:cubicBezTo>
                  <a:lnTo>
                    <a:pt x="533" y="102"/>
                  </a:lnTo>
                  <a:lnTo>
                    <a:pt x="533" y="0"/>
                  </a:lnTo>
                  <a:lnTo>
                    <a:pt x="511" y="6"/>
                  </a:lnTo>
                  <a:cubicBezTo>
                    <a:pt x="264" y="65"/>
                    <a:pt x="65" y="264"/>
                    <a:pt x="6" y="51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8" name="Freeform 666"/>
            <p:cNvSpPr>
              <a:spLocks/>
            </p:cNvSpPr>
            <p:nvPr/>
          </p:nvSpPr>
          <p:spPr bwMode="auto">
            <a:xfrm>
              <a:off x="5297489" y="1644651"/>
              <a:ext cx="406400" cy="406400"/>
            </a:xfrm>
            <a:custGeom>
              <a:avLst/>
              <a:gdLst>
                <a:gd name="T0" fmla="*/ 428 w 533"/>
                <a:gd name="T1" fmla="*/ 520 h 534"/>
                <a:gd name="T2" fmla="*/ 432 w 533"/>
                <a:gd name="T3" fmla="*/ 534 h 534"/>
                <a:gd name="T4" fmla="*/ 533 w 533"/>
                <a:gd name="T5" fmla="*/ 534 h 534"/>
                <a:gd name="T6" fmla="*/ 527 w 533"/>
                <a:gd name="T7" fmla="*/ 511 h 534"/>
                <a:gd name="T8" fmla="*/ 22 w 533"/>
                <a:gd name="T9" fmla="*/ 6 h 534"/>
                <a:gd name="T10" fmla="*/ 0 w 533"/>
                <a:gd name="T11" fmla="*/ 0 h 534"/>
                <a:gd name="T12" fmla="*/ 0 w 533"/>
                <a:gd name="T13" fmla="*/ 102 h 534"/>
                <a:gd name="T14" fmla="*/ 13 w 533"/>
                <a:gd name="T15" fmla="*/ 105 h 534"/>
                <a:gd name="T16" fmla="*/ 428 w 533"/>
                <a:gd name="T17" fmla="*/ 52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3" h="534">
                  <a:moveTo>
                    <a:pt x="428" y="520"/>
                  </a:moveTo>
                  <a:lnTo>
                    <a:pt x="432" y="534"/>
                  </a:lnTo>
                  <a:lnTo>
                    <a:pt x="533" y="534"/>
                  </a:lnTo>
                  <a:lnTo>
                    <a:pt x="527" y="511"/>
                  </a:lnTo>
                  <a:cubicBezTo>
                    <a:pt x="468" y="264"/>
                    <a:pt x="270" y="65"/>
                    <a:pt x="22" y="6"/>
                  </a:cubicBezTo>
                  <a:lnTo>
                    <a:pt x="0" y="0"/>
                  </a:lnTo>
                  <a:lnTo>
                    <a:pt x="0" y="102"/>
                  </a:lnTo>
                  <a:lnTo>
                    <a:pt x="13" y="105"/>
                  </a:lnTo>
                  <a:cubicBezTo>
                    <a:pt x="215" y="159"/>
                    <a:pt x="374" y="318"/>
                    <a:pt x="428" y="52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9" name="Freeform 667"/>
            <p:cNvSpPr>
              <a:spLocks/>
            </p:cNvSpPr>
            <p:nvPr/>
          </p:nvSpPr>
          <p:spPr bwMode="auto">
            <a:xfrm>
              <a:off x="4681539" y="2260601"/>
              <a:ext cx="404813" cy="406400"/>
            </a:xfrm>
            <a:custGeom>
              <a:avLst/>
              <a:gdLst>
                <a:gd name="T0" fmla="*/ 105 w 533"/>
                <a:gd name="T1" fmla="*/ 13 h 533"/>
                <a:gd name="T2" fmla="*/ 101 w 533"/>
                <a:gd name="T3" fmla="*/ 0 h 533"/>
                <a:gd name="T4" fmla="*/ 0 w 533"/>
                <a:gd name="T5" fmla="*/ 0 h 533"/>
                <a:gd name="T6" fmla="*/ 6 w 533"/>
                <a:gd name="T7" fmla="*/ 22 h 533"/>
                <a:gd name="T8" fmla="*/ 511 w 533"/>
                <a:gd name="T9" fmla="*/ 528 h 533"/>
                <a:gd name="T10" fmla="*/ 533 w 533"/>
                <a:gd name="T11" fmla="*/ 533 h 533"/>
                <a:gd name="T12" fmla="*/ 533 w 533"/>
                <a:gd name="T13" fmla="*/ 432 h 533"/>
                <a:gd name="T14" fmla="*/ 520 w 533"/>
                <a:gd name="T15" fmla="*/ 428 h 533"/>
                <a:gd name="T16" fmla="*/ 105 w 533"/>
                <a:gd name="T17" fmla="*/ 1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3" h="533">
                  <a:moveTo>
                    <a:pt x="105" y="13"/>
                  </a:moveTo>
                  <a:lnTo>
                    <a:pt x="101" y="0"/>
                  </a:lnTo>
                  <a:lnTo>
                    <a:pt x="0" y="0"/>
                  </a:lnTo>
                  <a:lnTo>
                    <a:pt x="6" y="22"/>
                  </a:lnTo>
                  <a:cubicBezTo>
                    <a:pt x="65" y="270"/>
                    <a:pt x="264" y="468"/>
                    <a:pt x="511" y="528"/>
                  </a:cubicBezTo>
                  <a:lnTo>
                    <a:pt x="533" y="533"/>
                  </a:lnTo>
                  <a:lnTo>
                    <a:pt x="533" y="432"/>
                  </a:lnTo>
                  <a:lnTo>
                    <a:pt x="520" y="428"/>
                  </a:lnTo>
                  <a:cubicBezTo>
                    <a:pt x="318" y="374"/>
                    <a:pt x="159" y="215"/>
                    <a:pt x="105" y="1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0" name="Freeform 668"/>
            <p:cNvSpPr>
              <a:spLocks/>
            </p:cNvSpPr>
            <p:nvPr/>
          </p:nvSpPr>
          <p:spPr bwMode="auto">
            <a:xfrm>
              <a:off x="5297489" y="2260601"/>
              <a:ext cx="406400" cy="406400"/>
            </a:xfrm>
            <a:custGeom>
              <a:avLst/>
              <a:gdLst>
                <a:gd name="T0" fmla="*/ 428 w 533"/>
                <a:gd name="T1" fmla="*/ 13 h 533"/>
                <a:gd name="T2" fmla="*/ 13 w 533"/>
                <a:gd name="T3" fmla="*/ 428 h 533"/>
                <a:gd name="T4" fmla="*/ 0 w 533"/>
                <a:gd name="T5" fmla="*/ 432 h 533"/>
                <a:gd name="T6" fmla="*/ 0 w 533"/>
                <a:gd name="T7" fmla="*/ 533 h 533"/>
                <a:gd name="T8" fmla="*/ 22 w 533"/>
                <a:gd name="T9" fmla="*/ 528 h 533"/>
                <a:gd name="T10" fmla="*/ 527 w 533"/>
                <a:gd name="T11" fmla="*/ 22 h 533"/>
                <a:gd name="T12" fmla="*/ 533 w 533"/>
                <a:gd name="T13" fmla="*/ 0 h 533"/>
                <a:gd name="T14" fmla="*/ 432 w 533"/>
                <a:gd name="T15" fmla="*/ 0 h 533"/>
                <a:gd name="T16" fmla="*/ 428 w 533"/>
                <a:gd name="T17" fmla="*/ 1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3" h="533">
                  <a:moveTo>
                    <a:pt x="428" y="13"/>
                  </a:moveTo>
                  <a:cubicBezTo>
                    <a:pt x="374" y="215"/>
                    <a:pt x="215" y="374"/>
                    <a:pt x="13" y="428"/>
                  </a:cubicBezTo>
                  <a:lnTo>
                    <a:pt x="0" y="432"/>
                  </a:lnTo>
                  <a:lnTo>
                    <a:pt x="0" y="533"/>
                  </a:lnTo>
                  <a:lnTo>
                    <a:pt x="22" y="528"/>
                  </a:lnTo>
                  <a:cubicBezTo>
                    <a:pt x="270" y="468"/>
                    <a:pt x="468" y="270"/>
                    <a:pt x="527" y="22"/>
                  </a:cubicBezTo>
                  <a:lnTo>
                    <a:pt x="533" y="0"/>
                  </a:lnTo>
                  <a:lnTo>
                    <a:pt x="432" y="0"/>
                  </a:lnTo>
                  <a:lnTo>
                    <a:pt x="428" y="13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841" name="Rectangle 3"/>
          <p:cNvSpPr>
            <a:spLocks noChangeArrowheads="1"/>
          </p:cNvSpPr>
          <p:nvPr/>
        </p:nvSpPr>
        <p:spPr bwMode="auto">
          <a:xfrm>
            <a:off x="3475037" y="2921676"/>
            <a:ext cx="5241925" cy="82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3600" dirty="0" smtClean="0">
                <a:solidFill>
                  <a:schemeClr val="bg1"/>
                </a:solidFill>
                <a:latin typeface="Raleway" panose="020B0503030101060003" pitchFamily="34" charset="0"/>
              </a:rPr>
              <a:t>BUSINESS POWER</a:t>
            </a:r>
            <a:endParaRPr lang="en-US" altLang="en-US" sz="36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603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Rectangle 118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5297048" y="5526436"/>
            <a:ext cx="1597904" cy="862865"/>
            <a:chOff x="3475037" y="2013685"/>
            <a:chExt cx="5241925" cy="2830630"/>
          </a:xfrm>
        </p:grpSpPr>
        <p:grpSp>
          <p:nvGrpSpPr>
            <p:cNvPr id="836" name="Group 835"/>
            <p:cNvGrpSpPr/>
            <p:nvPr/>
          </p:nvGrpSpPr>
          <p:grpSpPr>
            <a:xfrm>
              <a:off x="4680685" y="2013685"/>
              <a:ext cx="2830630" cy="2830630"/>
              <a:chOff x="4681539" y="1644651"/>
              <a:chExt cx="1022350" cy="1022350"/>
            </a:xfrm>
          </p:grpSpPr>
          <p:sp>
            <p:nvSpPr>
              <p:cNvPr id="837" name="Freeform 665"/>
              <p:cNvSpPr>
                <a:spLocks/>
              </p:cNvSpPr>
              <p:nvPr/>
            </p:nvSpPr>
            <p:spPr bwMode="auto">
              <a:xfrm>
                <a:off x="4681539" y="1644651"/>
                <a:ext cx="404813" cy="406400"/>
              </a:xfrm>
              <a:custGeom>
                <a:avLst/>
                <a:gdLst>
                  <a:gd name="T0" fmla="*/ 6 w 533"/>
                  <a:gd name="T1" fmla="*/ 511 h 534"/>
                  <a:gd name="T2" fmla="*/ 0 w 533"/>
                  <a:gd name="T3" fmla="*/ 534 h 534"/>
                  <a:gd name="T4" fmla="*/ 101 w 533"/>
                  <a:gd name="T5" fmla="*/ 534 h 534"/>
                  <a:gd name="T6" fmla="*/ 105 w 533"/>
                  <a:gd name="T7" fmla="*/ 520 h 534"/>
                  <a:gd name="T8" fmla="*/ 520 w 533"/>
                  <a:gd name="T9" fmla="*/ 105 h 534"/>
                  <a:gd name="T10" fmla="*/ 533 w 533"/>
                  <a:gd name="T11" fmla="*/ 102 h 534"/>
                  <a:gd name="T12" fmla="*/ 533 w 533"/>
                  <a:gd name="T13" fmla="*/ 0 h 534"/>
                  <a:gd name="T14" fmla="*/ 511 w 533"/>
                  <a:gd name="T15" fmla="*/ 6 h 534"/>
                  <a:gd name="T16" fmla="*/ 6 w 533"/>
                  <a:gd name="T17" fmla="*/ 511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3" h="534">
                    <a:moveTo>
                      <a:pt x="6" y="511"/>
                    </a:moveTo>
                    <a:lnTo>
                      <a:pt x="0" y="534"/>
                    </a:lnTo>
                    <a:lnTo>
                      <a:pt x="101" y="534"/>
                    </a:lnTo>
                    <a:lnTo>
                      <a:pt x="105" y="520"/>
                    </a:lnTo>
                    <a:cubicBezTo>
                      <a:pt x="159" y="318"/>
                      <a:pt x="318" y="159"/>
                      <a:pt x="520" y="105"/>
                    </a:cubicBezTo>
                    <a:lnTo>
                      <a:pt x="533" y="102"/>
                    </a:lnTo>
                    <a:lnTo>
                      <a:pt x="533" y="0"/>
                    </a:lnTo>
                    <a:lnTo>
                      <a:pt x="511" y="6"/>
                    </a:lnTo>
                    <a:cubicBezTo>
                      <a:pt x="264" y="65"/>
                      <a:pt x="65" y="264"/>
                      <a:pt x="6" y="51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8" name="Freeform 666"/>
              <p:cNvSpPr>
                <a:spLocks/>
              </p:cNvSpPr>
              <p:nvPr/>
            </p:nvSpPr>
            <p:spPr bwMode="auto">
              <a:xfrm>
                <a:off x="5297489" y="1644651"/>
                <a:ext cx="406400" cy="406400"/>
              </a:xfrm>
              <a:custGeom>
                <a:avLst/>
                <a:gdLst>
                  <a:gd name="T0" fmla="*/ 428 w 533"/>
                  <a:gd name="T1" fmla="*/ 520 h 534"/>
                  <a:gd name="T2" fmla="*/ 432 w 533"/>
                  <a:gd name="T3" fmla="*/ 534 h 534"/>
                  <a:gd name="T4" fmla="*/ 533 w 533"/>
                  <a:gd name="T5" fmla="*/ 534 h 534"/>
                  <a:gd name="T6" fmla="*/ 527 w 533"/>
                  <a:gd name="T7" fmla="*/ 511 h 534"/>
                  <a:gd name="T8" fmla="*/ 22 w 533"/>
                  <a:gd name="T9" fmla="*/ 6 h 534"/>
                  <a:gd name="T10" fmla="*/ 0 w 533"/>
                  <a:gd name="T11" fmla="*/ 0 h 534"/>
                  <a:gd name="T12" fmla="*/ 0 w 533"/>
                  <a:gd name="T13" fmla="*/ 102 h 534"/>
                  <a:gd name="T14" fmla="*/ 13 w 533"/>
                  <a:gd name="T15" fmla="*/ 105 h 534"/>
                  <a:gd name="T16" fmla="*/ 428 w 533"/>
                  <a:gd name="T17" fmla="*/ 52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3" h="534">
                    <a:moveTo>
                      <a:pt x="428" y="520"/>
                    </a:moveTo>
                    <a:lnTo>
                      <a:pt x="432" y="534"/>
                    </a:lnTo>
                    <a:lnTo>
                      <a:pt x="533" y="534"/>
                    </a:lnTo>
                    <a:lnTo>
                      <a:pt x="527" y="511"/>
                    </a:lnTo>
                    <a:cubicBezTo>
                      <a:pt x="468" y="264"/>
                      <a:pt x="270" y="65"/>
                      <a:pt x="22" y="6"/>
                    </a:cubicBezTo>
                    <a:lnTo>
                      <a:pt x="0" y="0"/>
                    </a:lnTo>
                    <a:lnTo>
                      <a:pt x="0" y="102"/>
                    </a:lnTo>
                    <a:lnTo>
                      <a:pt x="13" y="105"/>
                    </a:lnTo>
                    <a:cubicBezTo>
                      <a:pt x="215" y="159"/>
                      <a:pt x="374" y="318"/>
                      <a:pt x="428" y="52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9" name="Freeform 667"/>
              <p:cNvSpPr>
                <a:spLocks/>
              </p:cNvSpPr>
              <p:nvPr/>
            </p:nvSpPr>
            <p:spPr bwMode="auto">
              <a:xfrm>
                <a:off x="4681539" y="2260601"/>
                <a:ext cx="404813" cy="406400"/>
              </a:xfrm>
              <a:custGeom>
                <a:avLst/>
                <a:gdLst>
                  <a:gd name="T0" fmla="*/ 105 w 533"/>
                  <a:gd name="T1" fmla="*/ 13 h 533"/>
                  <a:gd name="T2" fmla="*/ 101 w 533"/>
                  <a:gd name="T3" fmla="*/ 0 h 533"/>
                  <a:gd name="T4" fmla="*/ 0 w 533"/>
                  <a:gd name="T5" fmla="*/ 0 h 533"/>
                  <a:gd name="T6" fmla="*/ 6 w 533"/>
                  <a:gd name="T7" fmla="*/ 22 h 533"/>
                  <a:gd name="T8" fmla="*/ 511 w 533"/>
                  <a:gd name="T9" fmla="*/ 528 h 533"/>
                  <a:gd name="T10" fmla="*/ 533 w 533"/>
                  <a:gd name="T11" fmla="*/ 533 h 533"/>
                  <a:gd name="T12" fmla="*/ 533 w 533"/>
                  <a:gd name="T13" fmla="*/ 432 h 533"/>
                  <a:gd name="T14" fmla="*/ 520 w 533"/>
                  <a:gd name="T15" fmla="*/ 428 h 533"/>
                  <a:gd name="T16" fmla="*/ 105 w 533"/>
                  <a:gd name="T17" fmla="*/ 1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3" h="533">
                    <a:moveTo>
                      <a:pt x="105" y="13"/>
                    </a:moveTo>
                    <a:lnTo>
                      <a:pt x="101" y="0"/>
                    </a:lnTo>
                    <a:lnTo>
                      <a:pt x="0" y="0"/>
                    </a:lnTo>
                    <a:lnTo>
                      <a:pt x="6" y="22"/>
                    </a:lnTo>
                    <a:cubicBezTo>
                      <a:pt x="65" y="270"/>
                      <a:pt x="264" y="468"/>
                      <a:pt x="511" y="528"/>
                    </a:cubicBezTo>
                    <a:lnTo>
                      <a:pt x="533" y="533"/>
                    </a:lnTo>
                    <a:lnTo>
                      <a:pt x="533" y="432"/>
                    </a:lnTo>
                    <a:lnTo>
                      <a:pt x="520" y="428"/>
                    </a:lnTo>
                    <a:cubicBezTo>
                      <a:pt x="318" y="374"/>
                      <a:pt x="159" y="215"/>
                      <a:pt x="105" y="1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0" name="Freeform 668"/>
              <p:cNvSpPr>
                <a:spLocks/>
              </p:cNvSpPr>
              <p:nvPr/>
            </p:nvSpPr>
            <p:spPr bwMode="auto">
              <a:xfrm>
                <a:off x="5297489" y="2260601"/>
                <a:ext cx="406400" cy="406400"/>
              </a:xfrm>
              <a:custGeom>
                <a:avLst/>
                <a:gdLst>
                  <a:gd name="T0" fmla="*/ 428 w 533"/>
                  <a:gd name="T1" fmla="*/ 13 h 533"/>
                  <a:gd name="T2" fmla="*/ 13 w 533"/>
                  <a:gd name="T3" fmla="*/ 428 h 533"/>
                  <a:gd name="T4" fmla="*/ 0 w 533"/>
                  <a:gd name="T5" fmla="*/ 432 h 533"/>
                  <a:gd name="T6" fmla="*/ 0 w 533"/>
                  <a:gd name="T7" fmla="*/ 533 h 533"/>
                  <a:gd name="T8" fmla="*/ 22 w 533"/>
                  <a:gd name="T9" fmla="*/ 528 h 533"/>
                  <a:gd name="T10" fmla="*/ 527 w 533"/>
                  <a:gd name="T11" fmla="*/ 22 h 533"/>
                  <a:gd name="T12" fmla="*/ 533 w 533"/>
                  <a:gd name="T13" fmla="*/ 0 h 533"/>
                  <a:gd name="T14" fmla="*/ 432 w 533"/>
                  <a:gd name="T15" fmla="*/ 0 h 533"/>
                  <a:gd name="T16" fmla="*/ 428 w 533"/>
                  <a:gd name="T17" fmla="*/ 1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3" h="533">
                    <a:moveTo>
                      <a:pt x="428" y="13"/>
                    </a:moveTo>
                    <a:cubicBezTo>
                      <a:pt x="374" y="215"/>
                      <a:pt x="215" y="374"/>
                      <a:pt x="13" y="428"/>
                    </a:cubicBezTo>
                    <a:lnTo>
                      <a:pt x="0" y="432"/>
                    </a:lnTo>
                    <a:lnTo>
                      <a:pt x="0" y="533"/>
                    </a:lnTo>
                    <a:lnTo>
                      <a:pt x="22" y="528"/>
                    </a:lnTo>
                    <a:cubicBezTo>
                      <a:pt x="270" y="468"/>
                      <a:pt x="468" y="270"/>
                      <a:pt x="527" y="22"/>
                    </a:cubicBezTo>
                    <a:lnTo>
                      <a:pt x="533" y="0"/>
                    </a:lnTo>
                    <a:lnTo>
                      <a:pt x="432" y="0"/>
                    </a:lnTo>
                    <a:lnTo>
                      <a:pt x="428" y="13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3475037" y="2921675"/>
              <a:ext cx="5241925" cy="904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900" dirty="0" smtClean="0">
                  <a:solidFill>
                    <a:schemeClr val="bg1"/>
                  </a:solidFill>
                  <a:latin typeface="Raleway" panose="020B0503030101060003" pitchFamily="34" charset="0"/>
                </a:rPr>
                <a:t>BUSINESS POWER</a:t>
              </a:r>
              <a:endParaRPr lang="en-US" altLang="en-US" sz="9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62187" y="621375"/>
            <a:ext cx="7667625" cy="1003384"/>
            <a:chOff x="2286000" y="958767"/>
            <a:chExt cx="7667625" cy="1003384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286000" y="958767"/>
              <a:ext cx="7667625" cy="825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3600" dirty="0" smtClean="0">
                  <a:solidFill>
                    <a:schemeClr val="bg1"/>
                  </a:solidFill>
                  <a:latin typeface="Raleway" panose="020B0503030101060003" pitchFamily="34" charset="0"/>
                </a:rPr>
                <a:t>SHOWCASE</a:t>
              </a:r>
              <a:endParaRPr lang="en-US" altLang="en-US" sz="36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51332" y="1894221"/>
              <a:ext cx="1489333" cy="679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</p:grpSp>
      <p:pic>
        <p:nvPicPr>
          <p:cNvPr id="38" name="Picture 37" descr="iMac-Mas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14" y="1556829"/>
            <a:ext cx="4799887" cy="4401040"/>
          </a:xfrm>
          <a:prstGeom prst="rect">
            <a:avLst/>
          </a:prstGeom>
        </p:spPr>
      </p:pic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669818" y="1808666"/>
            <a:ext cx="4216507" cy="255378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588484" y="2616305"/>
            <a:ext cx="2749914" cy="2749914"/>
          </a:xfrm>
          <a:prstGeom prst="ellipse">
            <a:avLst/>
          </a:prstGeom>
          <a:solidFill>
            <a:schemeClr val="accent4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40" name="Group 39"/>
          <p:cNvGrpSpPr/>
          <p:nvPr/>
        </p:nvGrpSpPr>
        <p:grpSpPr>
          <a:xfrm>
            <a:off x="6149363" y="3802227"/>
            <a:ext cx="378070" cy="378070"/>
            <a:chOff x="10460037" y="4118160"/>
            <a:chExt cx="378070" cy="378070"/>
          </a:xfrm>
        </p:grpSpPr>
        <p:sp>
          <p:nvSpPr>
            <p:cNvPr id="41" name="Oval 40"/>
            <p:cNvSpPr/>
            <p:nvPr/>
          </p:nvSpPr>
          <p:spPr>
            <a:xfrm>
              <a:off x="10460037" y="4118160"/>
              <a:ext cx="378070" cy="3780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" name="Freeform 41"/>
            <p:cNvSpPr/>
            <p:nvPr/>
          </p:nvSpPr>
          <p:spPr>
            <a:xfrm rot="16200000" flipH="1">
              <a:off x="10541343" y="4184665"/>
              <a:ext cx="215457" cy="245059"/>
            </a:xfrm>
            <a:custGeom>
              <a:avLst/>
              <a:gdLst>
                <a:gd name="connsiteX0" fmla="*/ 1071828 w 1071828"/>
                <a:gd name="connsiteY0" fmla="*/ 679473 h 1219090"/>
                <a:gd name="connsiteX1" fmla="*/ 1034820 w 1071828"/>
                <a:gd name="connsiteY1" fmla="*/ 586041 h 1219090"/>
                <a:gd name="connsiteX2" fmla="*/ 848830 w 1071828"/>
                <a:gd name="connsiteY2" fmla="*/ 589855 h 1219090"/>
                <a:gd name="connsiteX3" fmla="*/ 717522 w 1071828"/>
                <a:gd name="connsiteY3" fmla="*/ 724997 h 1219090"/>
                <a:gd name="connsiteX4" fmla="*/ 667266 w 1071828"/>
                <a:gd name="connsiteY4" fmla="*/ 776721 h 1219090"/>
                <a:gd name="connsiteX5" fmla="*/ 667266 w 1071828"/>
                <a:gd name="connsiteY5" fmla="*/ 131584 h 1219090"/>
                <a:gd name="connsiteX6" fmla="*/ 535682 w 1071828"/>
                <a:gd name="connsiteY6" fmla="*/ 0 h 1219090"/>
                <a:gd name="connsiteX7" fmla="*/ 404098 w 1071828"/>
                <a:gd name="connsiteY7" fmla="*/ 131584 h 1219090"/>
                <a:gd name="connsiteX8" fmla="*/ 404098 w 1071828"/>
                <a:gd name="connsiteY8" fmla="*/ 777699 h 1219090"/>
                <a:gd name="connsiteX9" fmla="*/ 326526 w 1071828"/>
                <a:gd name="connsiteY9" fmla="*/ 700701 h 1219090"/>
                <a:gd name="connsiteX10" fmla="*/ 222536 w 1071828"/>
                <a:gd name="connsiteY10" fmla="*/ 597482 h 1219090"/>
                <a:gd name="connsiteX11" fmla="*/ 36546 w 1071828"/>
                <a:gd name="connsiteY11" fmla="*/ 601296 h 1219090"/>
                <a:gd name="connsiteX12" fmla="*/ 40342 w 1071828"/>
                <a:gd name="connsiteY12" fmla="*/ 784346 h 1219090"/>
                <a:gd name="connsiteX13" fmla="*/ 442688 w 1071828"/>
                <a:gd name="connsiteY13" fmla="*/ 1180955 h 1219090"/>
                <a:gd name="connsiteX14" fmla="*/ 545173 w 1071828"/>
                <a:gd name="connsiteY14" fmla="*/ 1219090 h 1219090"/>
                <a:gd name="connsiteX15" fmla="*/ 640065 w 1071828"/>
                <a:gd name="connsiteY15" fmla="*/ 1180955 h 1219090"/>
                <a:gd name="connsiteX16" fmla="*/ 1034820 w 1071828"/>
                <a:gd name="connsiteY16" fmla="*/ 772905 h 1219090"/>
                <a:gd name="connsiteX17" fmla="*/ 1071828 w 1071828"/>
                <a:gd name="connsiteY17" fmla="*/ 679473 h 121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828" h="1219090">
                  <a:moveTo>
                    <a:pt x="1071828" y="679473"/>
                  </a:moveTo>
                  <a:cubicBezTo>
                    <a:pt x="1071828" y="646105"/>
                    <a:pt x="1059492" y="612736"/>
                    <a:pt x="1034820" y="586041"/>
                  </a:cubicBezTo>
                  <a:cubicBezTo>
                    <a:pt x="981680" y="536465"/>
                    <a:pt x="898174" y="540279"/>
                    <a:pt x="848830" y="589855"/>
                  </a:cubicBezTo>
                  <a:cubicBezTo>
                    <a:pt x="848830" y="589855"/>
                    <a:pt x="848830" y="589855"/>
                    <a:pt x="717522" y="724997"/>
                  </a:cubicBezTo>
                  <a:lnTo>
                    <a:pt x="667266" y="776721"/>
                  </a:lnTo>
                  <a:lnTo>
                    <a:pt x="667266" y="131584"/>
                  </a:lnTo>
                  <a:cubicBezTo>
                    <a:pt x="667266" y="58912"/>
                    <a:pt x="608354" y="0"/>
                    <a:pt x="535682" y="0"/>
                  </a:cubicBezTo>
                  <a:cubicBezTo>
                    <a:pt x="463010" y="0"/>
                    <a:pt x="404098" y="58912"/>
                    <a:pt x="404098" y="131584"/>
                  </a:cubicBezTo>
                  <a:lnTo>
                    <a:pt x="404098" y="777699"/>
                  </a:lnTo>
                  <a:lnTo>
                    <a:pt x="326526" y="700701"/>
                  </a:lnTo>
                  <a:cubicBezTo>
                    <a:pt x="296375" y="670774"/>
                    <a:pt x="261917" y="636571"/>
                    <a:pt x="222536" y="597482"/>
                  </a:cubicBezTo>
                  <a:cubicBezTo>
                    <a:pt x="169396" y="547906"/>
                    <a:pt x="85890" y="547906"/>
                    <a:pt x="36546" y="601296"/>
                  </a:cubicBezTo>
                  <a:cubicBezTo>
                    <a:pt x="-12798" y="654685"/>
                    <a:pt x="-12798" y="734770"/>
                    <a:pt x="40342" y="784346"/>
                  </a:cubicBezTo>
                  <a:cubicBezTo>
                    <a:pt x="40342" y="784346"/>
                    <a:pt x="40342" y="784346"/>
                    <a:pt x="442688" y="1180955"/>
                  </a:cubicBezTo>
                  <a:cubicBezTo>
                    <a:pt x="473054" y="1207650"/>
                    <a:pt x="507215" y="1219090"/>
                    <a:pt x="545173" y="1219090"/>
                  </a:cubicBezTo>
                  <a:cubicBezTo>
                    <a:pt x="579334" y="1219090"/>
                    <a:pt x="613495" y="1207650"/>
                    <a:pt x="640065" y="1180955"/>
                  </a:cubicBezTo>
                  <a:cubicBezTo>
                    <a:pt x="640065" y="1180955"/>
                    <a:pt x="640065" y="1180955"/>
                    <a:pt x="1034820" y="772905"/>
                  </a:cubicBezTo>
                  <a:cubicBezTo>
                    <a:pt x="1059492" y="746210"/>
                    <a:pt x="1071828" y="712842"/>
                    <a:pt x="1071828" y="6794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3880028" y="4006727"/>
            <a:ext cx="22536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100" dirty="0">
                <a:solidFill>
                  <a:schemeClr val="bg1"/>
                </a:solidFill>
              </a:rPr>
              <a:t>.</a:t>
            </a:r>
            <a:endParaRPr lang="en-US" sz="11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80028" y="3668173"/>
            <a:ext cx="2253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YOUR TITLE HERE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430" y="3247682"/>
            <a:ext cx="304800" cy="304800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7550344" y="2407299"/>
            <a:ext cx="404801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100" dirty="0">
                <a:solidFill>
                  <a:schemeClr val="bg1"/>
                </a:solidFill>
              </a:rPr>
              <a:t>.</a:t>
            </a:r>
            <a:endParaRPr lang="en-US" sz="11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50344" y="2068745"/>
            <a:ext cx="4048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YOUR TITLE HERE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550344" y="3412924"/>
            <a:ext cx="404801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100" dirty="0">
                <a:solidFill>
                  <a:schemeClr val="bg1"/>
                </a:solidFill>
              </a:rPr>
              <a:t>.</a:t>
            </a:r>
            <a:endParaRPr lang="en-US" sz="11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50344" y="3074370"/>
            <a:ext cx="4048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YOUR TITLE HERE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550344" y="4424385"/>
            <a:ext cx="404801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100" dirty="0">
                <a:solidFill>
                  <a:schemeClr val="bg1"/>
                </a:solidFill>
              </a:rPr>
              <a:t>.</a:t>
            </a:r>
            <a:endParaRPr lang="en-US" sz="11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550344" y="4085831"/>
            <a:ext cx="4048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YOUR TITLE HERE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040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05890" y="521269"/>
            <a:ext cx="5380219" cy="1003384"/>
            <a:chOff x="3405890" y="958767"/>
            <a:chExt cx="5380219" cy="1003384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405890" y="958767"/>
              <a:ext cx="5380219" cy="825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3600" dirty="0" smtClean="0">
                  <a:solidFill>
                    <a:schemeClr val="tx2"/>
                  </a:solidFill>
                  <a:latin typeface="Raleway" panose="020B0503030101060003" pitchFamily="34" charset="0"/>
                </a:rPr>
                <a:t>SHOWCASE</a:t>
              </a:r>
              <a:endParaRPr lang="en-US" altLang="en-US" sz="3600" dirty="0">
                <a:solidFill>
                  <a:schemeClr val="tx2"/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351332" y="1894221"/>
              <a:ext cx="1489333" cy="679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" name="Rectangle 6"/>
          <p:cNvSpPr/>
          <p:nvPr/>
        </p:nvSpPr>
        <p:spPr>
          <a:xfrm>
            <a:off x="552451" y="1880589"/>
            <a:ext cx="5543550" cy="416778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095998" y="3968589"/>
            <a:ext cx="2772002" cy="2079786"/>
          </a:xfrm>
          <a:prstGeom prst="rect">
            <a:avLst/>
          </a:prstGeom>
          <a:solidFill>
            <a:schemeClr val="accent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096000" y="1880589"/>
            <a:ext cx="2772000" cy="208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868000" y="3968589"/>
            <a:ext cx="2772002" cy="207978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8868002" y="1880589"/>
            <a:ext cx="2772000" cy="2088000"/>
          </a:xfrm>
          <a:prstGeom prst="rect">
            <a:avLst/>
          </a:prstGeom>
          <a:solidFill>
            <a:schemeClr val="accent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8868000" y="2982805"/>
            <a:ext cx="277200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100" dirty="0">
                <a:solidFill>
                  <a:schemeClr val="bg1"/>
                </a:solidFill>
              </a:rPr>
              <a:t>.</a:t>
            </a:r>
            <a:endParaRPr lang="en-US" sz="11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68000" y="2644251"/>
            <a:ext cx="2772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YOUR TITLE HERE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96000" y="5033174"/>
            <a:ext cx="277200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1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100" dirty="0">
                <a:solidFill>
                  <a:schemeClr val="bg1"/>
                </a:solidFill>
              </a:rPr>
              <a:t>.</a:t>
            </a:r>
            <a:endParaRPr lang="en-US" sz="11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96000" y="4694620"/>
            <a:ext cx="2772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YOUR TITLE HERE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601" y="2266210"/>
            <a:ext cx="304800" cy="304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600" y="4307143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52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29098" y="-18144"/>
            <a:ext cx="3733799" cy="3429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33157" y="0"/>
            <a:ext cx="3733799" cy="3429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025043" y="1237"/>
            <a:ext cx="3733799" cy="3429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3405890" y="3635292"/>
            <a:ext cx="5380219" cy="1003384"/>
            <a:chOff x="3405890" y="958767"/>
            <a:chExt cx="5380219" cy="100338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405890" y="958767"/>
              <a:ext cx="5380219" cy="825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3600" dirty="0" smtClean="0">
                  <a:solidFill>
                    <a:schemeClr val="tx2"/>
                  </a:solidFill>
                  <a:latin typeface="Raleway" panose="020B0503030101060003" pitchFamily="34" charset="0"/>
                </a:rPr>
                <a:t>SHOWCASE</a:t>
              </a:r>
              <a:endParaRPr lang="en-US" altLang="en-US" sz="3600" dirty="0">
                <a:solidFill>
                  <a:schemeClr val="tx2"/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351332" y="1894221"/>
              <a:ext cx="1489333" cy="679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38162" y="4748135"/>
            <a:ext cx="1111567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1100" dirty="0" err="1">
                <a:solidFill>
                  <a:schemeClr val="tx2"/>
                </a:solidFill>
              </a:rPr>
              <a:t>Lorem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ipsum</a:t>
            </a:r>
            <a:r>
              <a:rPr lang="en-US" sz="1100" dirty="0">
                <a:solidFill>
                  <a:schemeClr val="tx2"/>
                </a:solidFill>
              </a:rPr>
              <a:t> dolor sit </a:t>
            </a:r>
            <a:r>
              <a:rPr lang="en-US" sz="1100" dirty="0" err="1">
                <a:solidFill>
                  <a:schemeClr val="tx2"/>
                </a:solidFill>
              </a:rPr>
              <a:t>amet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consectetur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adipiscing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elit</a:t>
            </a:r>
            <a:r>
              <a:rPr lang="en-US" sz="1100" dirty="0">
                <a:solidFill>
                  <a:schemeClr val="tx2"/>
                </a:solidFill>
              </a:rPr>
              <a:t>. </a:t>
            </a:r>
            <a:r>
              <a:rPr lang="en-US" sz="1100" dirty="0" err="1">
                <a:solidFill>
                  <a:schemeClr val="tx2"/>
                </a:solidFill>
              </a:rPr>
              <a:t>Nunc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bibendum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eleifend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tortor</a:t>
            </a:r>
            <a:r>
              <a:rPr lang="en-US" sz="1100" dirty="0">
                <a:solidFill>
                  <a:schemeClr val="tx2"/>
                </a:solidFill>
              </a:rPr>
              <a:t>, non </a:t>
            </a:r>
            <a:r>
              <a:rPr lang="en-US" sz="1100" dirty="0" err="1">
                <a:solidFill>
                  <a:schemeClr val="tx2"/>
                </a:solidFill>
              </a:rPr>
              <a:t>porta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justo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gravida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posuere</a:t>
            </a:r>
            <a:r>
              <a:rPr lang="en-US" sz="1100" dirty="0">
                <a:solidFill>
                  <a:schemeClr val="tx2"/>
                </a:solidFill>
              </a:rPr>
              <a:t>. Cum </a:t>
            </a:r>
            <a:r>
              <a:rPr lang="en-US" sz="1100" dirty="0" err="1">
                <a:solidFill>
                  <a:schemeClr val="tx2"/>
                </a:solidFill>
              </a:rPr>
              <a:t>sociis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natoque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penatibus</a:t>
            </a:r>
            <a:r>
              <a:rPr lang="en-US" sz="1100" dirty="0">
                <a:solidFill>
                  <a:schemeClr val="tx2"/>
                </a:solidFill>
              </a:rPr>
              <a:t> et </a:t>
            </a:r>
            <a:r>
              <a:rPr lang="en-US" sz="1100" dirty="0" err="1">
                <a:solidFill>
                  <a:schemeClr val="tx2"/>
                </a:solidFill>
              </a:rPr>
              <a:t>magnis</a:t>
            </a:r>
            <a:r>
              <a:rPr lang="en-US" sz="1100" dirty="0">
                <a:solidFill>
                  <a:schemeClr val="tx2"/>
                </a:solidFill>
              </a:rPr>
              <a:t> dis parturient </a:t>
            </a:r>
            <a:r>
              <a:rPr lang="en-US" sz="1100" dirty="0" err="1">
                <a:solidFill>
                  <a:schemeClr val="tx2"/>
                </a:solidFill>
              </a:rPr>
              <a:t>montes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nascetur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ridiculus</a:t>
            </a:r>
            <a:r>
              <a:rPr lang="en-US" sz="1100" dirty="0">
                <a:solidFill>
                  <a:schemeClr val="tx2"/>
                </a:solidFill>
              </a:rPr>
              <a:t> mus. Nam </a:t>
            </a:r>
            <a:r>
              <a:rPr lang="en-US" sz="1100" dirty="0" err="1">
                <a:solidFill>
                  <a:schemeClr val="tx2"/>
                </a:solidFill>
              </a:rPr>
              <a:t>nec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lorem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eu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elit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pulvinar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rutrum</a:t>
            </a:r>
            <a:r>
              <a:rPr lang="en-US" sz="1100" dirty="0">
                <a:solidFill>
                  <a:schemeClr val="tx2"/>
                </a:solidFill>
              </a:rPr>
              <a:t>. </a:t>
            </a:r>
            <a:r>
              <a:rPr lang="en-US" sz="1100" dirty="0" err="1">
                <a:solidFill>
                  <a:schemeClr val="tx2"/>
                </a:solidFill>
              </a:rPr>
              <a:t>Quisque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quis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velit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lacinia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ipsum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rhoncus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pulvinar</a:t>
            </a:r>
            <a:r>
              <a:rPr lang="en-US" sz="1100" dirty="0">
                <a:solidFill>
                  <a:schemeClr val="tx2"/>
                </a:solidFill>
              </a:rPr>
              <a:t> ac </a:t>
            </a:r>
            <a:r>
              <a:rPr lang="en-US" sz="1100" dirty="0" err="1">
                <a:solidFill>
                  <a:schemeClr val="tx2"/>
                </a:solidFill>
              </a:rPr>
              <a:t>quis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leo</a:t>
            </a:r>
            <a:r>
              <a:rPr lang="en-US" sz="1100" dirty="0">
                <a:solidFill>
                  <a:schemeClr val="tx2"/>
                </a:solidFill>
              </a:rPr>
              <a:t>. </a:t>
            </a:r>
            <a:r>
              <a:rPr lang="en-US" sz="1100" dirty="0" err="1">
                <a:solidFill>
                  <a:schemeClr val="tx2"/>
                </a:solidFill>
              </a:rPr>
              <a:t>Ut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congue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eget</a:t>
            </a:r>
            <a:r>
              <a:rPr lang="en-US" sz="1100" dirty="0">
                <a:solidFill>
                  <a:schemeClr val="tx2"/>
                </a:solidFill>
              </a:rPr>
              <a:t> ante </a:t>
            </a:r>
            <a:r>
              <a:rPr lang="en-US" sz="1100" dirty="0" err="1">
                <a:solidFill>
                  <a:schemeClr val="tx2"/>
                </a:solidFill>
              </a:rPr>
              <a:t>sed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hendrerit</a:t>
            </a:r>
            <a:r>
              <a:rPr lang="en-US" sz="1100" dirty="0">
                <a:solidFill>
                  <a:schemeClr val="tx2"/>
                </a:solidFill>
              </a:rPr>
              <a:t>. Maecenas ligula </a:t>
            </a:r>
            <a:r>
              <a:rPr lang="en-US" sz="1100" dirty="0" err="1">
                <a:solidFill>
                  <a:schemeClr val="tx2"/>
                </a:solidFill>
              </a:rPr>
              <a:t>tellus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dignissim</a:t>
            </a:r>
            <a:r>
              <a:rPr lang="en-US" sz="1100" dirty="0">
                <a:solidFill>
                  <a:schemeClr val="tx2"/>
                </a:solidFill>
              </a:rPr>
              <a:t> sit </a:t>
            </a:r>
            <a:r>
              <a:rPr lang="en-US" sz="1100" dirty="0" err="1">
                <a:solidFill>
                  <a:schemeClr val="tx2"/>
                </a:solidFill>
              </a:rPr>
              <a:t>amet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interdum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nec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malesuada</a:t>
            </a:r>
            <a:r>
              <a:rPr lang="en-US" sz="1100" dirty="0">
                <a:solidFill>
                  <a:schemeClr val="tx2"/>
                </a:solidFill>
              </a:rPr>
              <a:t> at ante. </a:t>
            </a:r>
            <a:r>
              <a:rPr lang="en-US" sz="1100" dirty="0" err="1">
                <a:solidFill>
                  <a:schemeClr val="tx2"/>
                </a:solidFill>
              </a:rPr>
              <a:t>Ut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dignissim</a:t>
            </a:r>
            <a:r>
              <a:rPr lang="en-US" sz="1100" dirty="0">
                <a:solidFill>
                  <a:schemeClr val="tx2"/>
                </a:solidFill>
              </a:rPr>
              <a:t> in </a:t>
            </a:r>
            <a:r>
              <a:rPr lang="en-US" sz="1100" dirty="0" err="1">
                <a:solidFill>
                  <a:schemeClr val="tx2"/>
                </a:solidFill>
              </a:rPr>
              <a:t>odio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eget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pulvinar</a:t>
            </a:r>
            <a:r>
              <a:rPr lang="en-US" sz="1100" dirty="0">
                <a:solidFill>
                  <a:schemeClr val="tx2"/>
                </a:solidFill>
              </a:rPr>
              <a:t>. </a:t>
            </a:r>
            <a:r>
              <a:rPr lang="en-US" sz="1100" dirty="0" err="1">
                <a:solidFill>
                  <a:schemeClr val="tx2"/>
                </a:solidFill>
              </a:rPr>
              <a:t>Fusce</a:t>
            </a:r>
            <a:r>
              <a:rPr lang="en-US" sz="1100" dirty="0">
                <a:solidFill>
                  <a:schemeClr val="tx2"/>
                </a:solidFill>
              </a:rPr>
              <a:t> id magna </a:t>
            </a:r>
            <a:r>
              <a:rPr lang="en-US" sz="1100" dirty="0" err="1">
                <a:solidFill>
                  <a:schemeClr val="tx2"/>
                </a:solidFill>
              </a:rPr>
              <a:t>quis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leo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blandit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vehicula</a:t>
            </a:r>
            <a:r>
              <a:rPr lang="en-US" sz="1100" dirty="0">
                <a:solidFill>
                  <a:schemeClr val="tx2"/>
                </a:solidFill>
              </a:rPr>
              <a:t>. Maecenas ligula </a:t>
            </a:r>
            <a:r>
              <a:rPr lang="en-US" sz="1100" dirty="0" err="1">
                <a:solidFill>
                  <a:schemeClr val="tx2"/>
                </a:solidFill>
              </a:rPr>
              <a:t>tellus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dignissim</a:t>
            </a:r>
            <a:r>
              <a:rPr lang="en-US" sz="1100" dirty="0">
                <a:solidFill>
                  <a:schemeClr val="tx2"/>
                </a:solidFill>
              </a:rPr>
              <a:t> sit </a:t>
            </a:r>
            <a:r>
              <a:rPr lang="en-US" sz="1100" dirty="0" err="1">
                <a:solidFill>
                  <a:schemeClr val="tx2"/>
                </a:solidFill>
              </a:rPr>
              <a:t>amet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interdum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nec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malesuada</a:t>
            </a:r>
            <a:r>
              <a:rPr lang="en-US" sz="1100" dirty="0">
                <a:solidFill>
                  <a:schemeClr val="tx2"/>
                </a:solidFill>
              </a:rPr>
              <a:t> at ante. </a:t>
            </a:r>
            <a:r>
              <a:rPr lang="en-US" sz="1100" dirty="0" err="1">
                <a:solidFill>
                  <a:schemeClr val="tx2"/>
                </a:solidFill>
              </a:rPr>
              <a:t>Ut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dignissim</a:t>
            </a:r>
            <a:r>
              <a:rPr lang="en-US" sz="1100" dirty="0">
                <a:solidFill>
                  <a:schemeClr val="tx2"/>
                </a:solidFill>
              </a:rPr>
              <a:t> in </a:t>
            </a:r>
            <a:r>
              <a:rPr lang="en-US" sz="1100" dirty="0" err="1">
                <a:solidFill>
                  <a:schemeClr val="tx2"/>
                </a:solidFill>
              </a:rPr>
              <a:t>odio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eget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pulvinar</a:t>
            </a:r>
            <a:r>
              <a:rPr lang="en-US" sz="1100" dirty="0">
                <a:solidFill>
                  <a:schemeClr val="tx2"/>
                </a:solidFill>
              </a:rPr>
              <a:t>. </a:t>
            </a:r>
            <a:r>
              <a:rPr lang="en-US" sz="1100" dirty="0" err="1">
                <a:solidFill>
                  <a:schemeClr val="tx2"/>
                </a:solidFill>
              </a:rPr>
              <a:t>Fusce</a:t>
            </a:r>
            <a:r>
              <a:rPr lang="en-US" sz="1100" dirty="0">
                <a:solidFill>
                  <a:schemeClr val="tx2"/>
                </a:solidFill>
              </a:rPr>
              <a:t> id magna </a:t>
            </a:r>
            <a:r>
              <a:rPr lang="en-US" sz="1100" dirty="0" err="1">
                <a:solidFill>
                  <a:schemeClr val="tx2"/>
                </a:solidFill>
              </a:rPr>
              <a:t>quis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leo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blandit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vehicula</a:t>
            </a:r>
            <a:r>
              <a:rPr lang="en-US" sz="1100" dirty="0">
                <a:solidFill>
                  <a:schemeClr val="tx2"/>
                </a:solidFill>
              </a:rPr>
              <a:t>. Maecenas ligula </a:t>
            </a:r>
            <a:r>
              <a:rPr lang="en-US" sz="1100" dirty="0" err="1">
                <a:solidFill>
                  <a:schemeClr val="tx2"/>
                </a:solidFill>
              </a:rPr>
              <a:t>tellus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dignissim</a:t>
            </a:r>
            <a:r>
              <a:rPr lang="en-US" sz="1100" dirty="0">
                <a:solidFill>
                  <a:schemeClr val="tx2"/>
                </a:solidFill>
              </a:rPr>
              <a:t> sit </a:t>
            </a:r>
            <a:r>
              <a:rPr lang="en-US" sz="1100" dirty="0" err="1">
                <a:solidFill>
                  <a:schemeClr val="tx2"/>
                </a:solidFill>
              </a:rPr>
              <a:t>amet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interdum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 smtClean="0">
                <a:solidFill>
                  <a:schemeClr val="tx2"/>
                </a:solidFill>
              </a:rPr>
              <a:t>nec</a:t>
            </a:r>
            <a:r>
              <a:rPr lang="en-US" sz="1100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7367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740784" y="1961617"/>
            <a:ext cx="2252982" cy="3837253"/>
            <a:chOff x="1100124" y="2256892"/>
            <a:chExt cx="2252982" cy="3837253"/>
          </a:xfrm>
        </p:grpSpPr>
        <p:grpSp>
          <p:nvGrpSpPr>
            <p:cNvPr id="4" name="Group 3"/>
            <p:cNvGrpSpPr/>
            <p:nvPr/>
          </p:nvGrpSpPr>
          <p:grpSpPr>
            <a:xfrm>
              <a:off x="1106086" y="2260403"/>
              <a:ext cx="2235111" cy="3833742"/>
              <a:chOff x="1106086" y="2260403"/>
              <a:chExt cx="2235111" cy="3833742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106086" y="2260403"/>
                <a:ext cx="2235111" cy="3833742"/>
              </a:xfrm>
              <a:prstGeom prst="roundRect">
                <a:avLst>
                  <a:gd name="adj" fmla="val 3820"/>
                </a:avLst>
              </a:prstGeom>
              <a:solidFill>
                <a:schemeClr val="bg1"/>
              </a:solidFill>
              <a:ln w="6350" cap="rnd" cmpd="sng">
                <a:solidFill>
                  <a:schemeClr val="bg1">
                    <a:lumMod val="50000"/>
                  </a:schemeClr>
                </a:solidFill>
                <a:prstDash val="dash"/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300">
                  <a:latin typeface="+mj-lt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1238110" y="3054260"/>
                <a:ext cx="1976493" cy="2892732"/>
              </a:xfrm>
              <a:prstGeom prst="roundRect">
                <a:avLst>
                  <a:gd name="adj" fmla="val 1245"/>
                </a:avLst>
              </a:prstGeom>
              <a:noFill/>
              <a:ln w="6350" cmpd="sng">
                <a:solidFill>
                  <a:schemeClr val="bg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300">
                  <a:latin typeface="+mj-lt"/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1336144" y="4244925"/>
                <a:ext cx="1777746" cy="0"/>
              </a:xfrm>
              <a:prstGeom prst="line">
                <a:avLst/>
              </a:prstGeom>
              <a:ln w="6350" cmpd="sng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1328125" y="4610907"/>
                <a:ext cx="1777746" cy="0"/>
              </a:xfrm>
              <a:prstGeom prst="line">
                <a:avLst/>
              </a:prstGeom>
              <a:ln w="6350" cmpd="sng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332272" y="4988506"/>
                <a:ext cx="1777746" cy="0"/>
              </a:xfrm>
              <a:prstGeom prst="line">
                <a:avLst/>
              </a:prstGeom>
              <a:ln w="6350" cmpd="sng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1687503" y="3306515"/>
                <a:ext cx="117097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spc="-150" dirty="0" smtClean="0">
                    <a:solidFill>
                      <a:schemeClr val="tx2"/>
                    </a:solidFill>
                  </a:rPr>
                  <a:t>$20</a:t>
                </a:r>
                <a:endParaRPr lang="en-US" b="1" spc="-150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1459706" y="4272174"/>
                <a:ext cx="1508659" cy="1040022"/>
                <a:chOff x="2916237" y="8875027"/>
                <a:chExt cx="3017317" cy="2080043"/>
              </a:xfrm>
            </p:grpSpPr>
            <p:sp>
              <p:nvSpPr>
                <p:cNvPr id="14" name="TextBox 13"/>
                <p:cNvSpPr txBox="1"/>
                <p:nvPr/>
              </p:nvSpPr>
              <p:spPr>
                <a:xfrm>
                  <a:off x="2916237" y="8875027"/>
                  <a:ext cx="3017317" cy="615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err="1">
                      <a:solidFill>
                        <a:schemeClr val="tx2"/>
                      </a:solidFill>
                    </a:rPr>
                    <a:t>Bandwith</a:t>
                  </a:r>
                  <a:endParaRPr lang="en-US" sz="14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2916237" y="9629661"/>
                  <a:ext cx="3017317" cy="615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2"/>
                      </a:solidFill>
                      <a:latin typeface="+mj-lt"/>
                    </a:rPr>
                    <a:t>Storage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2916237" y="10339516"/>
                  <a:ext cx="3017317" cy="615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tx2"/>
                      </a:solidFill>
                      <a:latin typeface="+mj-lt"/>
                    </a:rPr>
                    <a:t>Email</a:t>
                  </a:r>
                  <a:endParaRPr lang="en-US" sz="1400" dirty="0">
                    <a:solidFill>
                      <a:schemeClr val="tx2"/>
                    </a:solidFill>
                    <a:latin typeface="+mj-lt"/>
                  </a:endParaRPr>
                </a:p>
              </p:txBody>
            </p:sp>
          </p:grpSp>
          <p:cxnSp>
            <p:nvCxnSpPr>
              <p:cNvPr id="12" name="Straight Connector 11"/>
              <p:cNvCxnSpPr/>
              <p:nvPr/>
            </p:nvCxnSpPr>
            <p:spPr>
              <a:xfrm>
                <a:off x="1328125" y="5350740"/>
                <a:ext cx="1777746" cy="0"/>
              </a:xfrm>
              <a:prstGeom prst="line">
                <a:avLst/>
              </a:prstGeom>
              <a:ln w="6350" cmpd="sng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/>
              <p:cNvSpPr/>
              <p:nvPr/>
            </p:nvSpPr>
            <p:spPr>
              <a:xfrm>
                <a:off x="1581917" y="5445205"/>
                <a:ext cx="1288880" cy="356368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Buy Now</a:t>
                </a:r>
                <a:endParaRPr lang="en-US" sz="1600" dirty="0"/>
              </a:p>
            </p:txBody>
          </p:sp>
        </p:grpSp>
        <p:sp>
          <p:nvSpPr>
            <p:cNvPr id="17" name="Round Same Side Corner Rectangle 16"/>
            <p:cNvSpPr/>
            <p:nvPr/>
          </p:nvSpPr>
          <p:spPr>
            <a:xfrm>
              <a:off x="1100124" y="2256892"/>
              <a:ext cx="2252982" cy="653179"/>
            </a:xfrm>
            <a:prstGeom prst="round2SameRect">
              <a:avLst>
                <a:gd name="adj1" fmla="val 12497"/>
                <a:gd name="adj2" fmla="val 0"/>
              </a:avLst>
            </a:prstGeom>
            <a:solidFill>
              <a:schemeClr val="accent2"/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BUSINESS</a:t>
              </a:r>
              <a:endParaRPr lang="en-US" sz="2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405890" y="597469"/>
            <a:ext cx="5380219" cy="1003384"/>
            <a:chOff x="3405890" y="958767"/>
            <a:chExt cx="5380219" cy="1003384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405890" y="958767"/>
              <a:ext cx="5380219" cy="825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3600" dirty="0" smtClean="0">
                  <a:solidFill>
                    <a:schemeClr val="tx2"/>
                  </a:solidFill>
                  <a:latin typeface="Raleway" panose="020B0503030101060003" pitchFamily="34" charset="0"/>
                </a:rPr>
                <a:t>PRICING TABLES</a:t>
              </a:r>
              <a:endParaRPr lang="en-US" altLang="en-US" sz="3600" dirty="0">
                <a:solidFill>
                  <a:schemeClr val="tx2"/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351332" y="1894221"/>
              <a:ext cx="1489333" cy="679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241564" y="1963372"/>
            <a:ext cx="2252982" cy="3837253"/>
            <a:chOff x="1100124" y="2256892"/>
            <a:chExt cx="2252982" cy="3837253"/>
          </a:xfrm>
        </p:grpSpPr>
        <p:grpSp>
          <p:nvGrpSpPr>
            <p:cNvPr id="23" name="Group 22"/>
            <p:cNvGrpSpPr/>
            <p:nvPr/>
          </p:nvGrpSpPr>
          <p:grpSpPr>
            <a:xfrm>
              <a:off x="1106086" y="2260403"/>
              <a:ext cx="2235111" cy="3833742"/>
              <a:chOff x="1106086" y="2260403"/>
              <a:chExt cx="2235111" cy="3833742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1106086" y="2260403"/>
                <a:ext cx="2235111" cy="3833742"/>
              </a:xfrm>
              <a:prstGeom prst="roundRect">
                <a:avLst>
                  <a:gd name="adj" fmla="val 3820"/>
                </a:avLst>
              </a:prstGeom>
              <a:solidFill>
                <a:schemeClr val="bg1"/>
              </a:solidFill>
              <a:ln w="6350" cap="rnd" cmpd="sng">
                <a:solidFill>
                  <a:schemeClr val="bg1">
                    <a:lumMod val="50000"/>
                  </a:schemeClr>
                </a:solidFill>
                <a:prstDash val="dash"/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300">
                  <a:latin typeface="+mj-lt"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1238110" y="3054260"/>
                <a:ext cx="1976493" cy="2892732"/>
              </a:xfrm>
              <a:prstGeom prst="roundRect">
                <a:avLst>
                  <a:gd name="adj" fmla="val 1245"/>
                </a:avLst>
              </a:prstGeom>
              <a:noFill/>
              <a:ln w="6350" cmpd="sng">
                <a:solidFill>
                  <a:schemeClr val="bg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300">
                  <a:latin typeface="+mj-lt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1336144" y="4244925"/>
                <a:ext cx="1777746" cy="0"/>
              </a:xfrm>
              <a:prstGeom prst="line">
                <a:avLst/>
              </a:prstGeom>
              <a:ln w="6350" cmpd="sng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328125" y="4610907"/>
                <a:ext cx="1777746" cy="0"/>
              </a:xfrm>
              <a:prstGeom prst="line">
                <a:avLst/>
              </a:prstGeom>
              <a:ln w="6350" cmpd="sng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332272" y="4988506"/>
                <a:ext cx="1777746" cy="0"/>
              </a:xfrm>
              <a:prstGeom prst="line">
                <a:avLst/>
              </a:prstGeom>
              <a:ln w="6350" cmpd="sng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1687503" y="3306515"/>
                <a:ext cx="117097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spc="-150" dirty="0">
                    <a:solidFill>
                      <a:schemeClr val="tx2"/>
                    </a:solidFill>
                  </a:rPr>
                  <a:t>$10</a:t>
                </a:r>
                <a:endParaRPr lang="en-US" b="1" spc="-150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1459706" y="4272174"/>
                <a:ext cx="1508659" cy="1040022"/>
                <a:chOff x="2916237" y="8875027"/>
                <a:chExt cx="3017317" cy="2080043"/>
              </a:xfrm>
            </p:grpSpPr>
            <p:sp>
              <p:nvSpPr>
                <p:cNvPr id="34" name="TextBox 33"/>
                <p:cNvSpPr txBox="1"/>
                <p:nvPr/>
              </p:nvSpPr>
              <p:spPr>
                <a:xfrm>
                  <a:off x="2916237" y="8875027"/>
                  <a:ext cx="3017317" cy="615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err="1">
                      <a:solidFill>
                        <a:schemeClr val="tx2"/>
                      </a:solidFill>
                    </a:rPr>
                    <a:t>Bandwith</a:t>
                  </a:r>
                  <a:endParaRPr lang="en-US" sz="14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2916237" y="9629661"/>
                  <a:ext cx="3017317" cy="615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2"/>
                      </a:solidFill>
                      <a:latin typeface="+mj-lt"/>
                    </a:rPr>
                    <a:t>Storage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916237" y="10339516"/>
                  <a:ext cx="3017317" cy="615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tx2"/>
                      </a:solidFill>
                      <a:latin typeface="+mj-lt"/>
                    </a:rPr>
                    <a:t>Email</a:t>
                  </a:r>
                  <a:endParaRPr lang="en-US" sz="1400" dirty="0">
                    <a:solidFill>
                      <a:schemeClr val="tx2"/>
                    </a:solidFill>
                    <a:latin typeface="+mj-lt"/>
                  </a:endParaRPr>
                </a:p>
              </p:txBody>
            </p:sp>
          </p:grpSp>
          <p:cxnSp>
            <p:nvCxnSpPr>
              <p:cNvPr id="32" name="Straight Connector 31"/>
              <p:cNvCxnSpPr/>
              <p:nvPr/>
            </p:nvCxnSpPr>
            <p:spPr>
              <a:xfrm>
                <a:off x="1328125" y="5350740"/>
                <a:ext cx="1777746" cy="0"/>
              </a:xfrm>
              <a:prstGeom prst="line">
                <a:avLst/>
              </a:prstGeom>
              <a:ln w="6350" cmpd="sng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Rounded Rectangle 32"/>
              <p:cNvSpPr/>
              <p:nvPr/>
            </p:nvSpPr>
            <p:spPr>
              <a:xfrm>
                <a:off x="1581917" y="5445205"/>
                <a:ext cx="1288880" cy="356368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Buy Now</a:t>
                </a:r>
                <a:endParaRPr lang="en-US" sz="1600" dirty="0"/>
              </a:p>
            </p:txBody>
          </p:sp>
        </p:grpSp>
        <p:sp>
          <p:nvSpPr>
            <p:cNvPr id="24" name="Round Same Side Corner Rectangle 23"/>
            <p:cNvSpPr/>
            <p:nvPr/>
          </p:nvSpPr>
          <p:spPr>
            <a:xfrm>
              <a:off x="1100124" y="2256892"/>
              <a:ext cx="2252982" cy="653179"/>
            </a:xfrm>
            <a:prstGeom prst="round2SameRect">
              <a:avLst>
                <a:gd name="adj1" fmla="val 12497"/>
                <a:gd name="adj2" fmla="val 0"/>
              </a:avLst>
            </a:prstGeom>
            <a:solidFill>
              <a:schemeClr val="accent2"/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ECONOMY</a:t>
              </a:r>
              <a:endParaRPr lang="en-US" sz="24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723524" y="1959862"/>
            <a:ext cx="2252982" cy="3837253"/>
            <a:chOff x="1100124" y="2256892"/>
            <a:chExt cx="2252982" cy="3837253"/>
          </a:xfrm>
        </p:grpSpPr>
        <p:grpSp>
          <p:nvGrpSpPr>
            <p:cNvPr id="38" name="Group 37"/>
            <p:cNvGrpSpPr/>
            <p:nvPr/>
          </p:nvGrpSpPr>
          <p:grpSpPr>
            <a:xfrm>
              <a:off x="1106086" y="2260403"/>
              <a:ext cx="2235111" cy="3833742"/>
              <a:chOff x="1106086" y="2260403"/>
              <a:chExt cx="2235111" cy="3833742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106086" y="2260403"/>
                <a:ext cx="2235111" cy="3833742"/>
              </a:xfrm>
              <a:prstGeom prst="roundRect">
                <a:avLst>
                  <a:gd name="adj" fmla="val 3820"/>
                </a:avLst>
              </a:prstGeom>
              <a:solidFill>
                <a:schemeClr val="bg1"/>
              </a:solidFill>
              <a:ln w="6350" cap="rnd" cmpd="sng">
                <a:solidFill>
                  <a:schemeClr val="bg1">
                    <a:lumMod val="50000"/>
                  </a:schemeClr>
                </a:solidFill>
                <a:prstDash val="dash"/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300">
                  <a:latin typeface="+mj-lt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238110" y="3054260"/>
                <a:ext cx="1976493" cy="2892732"/>
              </a:xfrm>
              <a:prstGeom prst="roundRect">
                <a:avLst>
                  <a:gd name="adj" fmla="val 1245"/>
                </a:avLst>
              </a:prstGeom>
              <a:noFill/>
              <a:ln w="6350" cmpd="sng">
                <a:solidFill>
                  <a:schemeClr val="bg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300">
                  <a:latin typeface="+mj-lt"/>
                </a:endParaRP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1336144" y="4244925"/>
                <a:ext cx="1777746" cy="0"/>
              </a:xfrm>
              <a:prstGeom prst="line">
                <a:avLst/>
              </a:prstGeom>
              <a:ln w="6350" cmpd="sng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328125" y="4610907"/>
                <a:ext cx="1777746" cy="0"/>
              </a:xfrm>
              <a:prstGeom prst="line">
                <a:avLst/>
              </a:prstGeom>
              <a:ln w="6350" cmpd="sng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332272" y="4988506"/>
                <a:ext cx="1777746" cy="0"/>
              </a:xfrm>
              <a:prstGeom prst="line">
                <a:avLst/>
              </a:prstGeom>
              <a:ln w="6350" cmpd="sng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1687503" y="3306515"/>
                <a:ext cx="117097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spc="-150" dirty="0" smtClean="0">
                    <a:solidFill>
                      <a:schemeClr val="tx2"/>
                    </a:solidFill>
                  </a:rPr>
                  <a:t>$40</a:t>
                </a:r>
                <a:endParaRPr lang="en-US" b="1" spc="-150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1459706" y="4272174"/>
                <a:ext cx="1508659" cy="1040022"/>
                <a:chOff x="2916237" y="8875027"/>
                <a:chExt cx="3017317" cy="2080043"/>
              </a:xfrm>
            </p:grpSpPr>
            <p:sp>
              <p:nvSpPr>
                <p:cNvPr id="49" name="TextBox 48"/>
                <p:cNvSpPr txBox="1"/>
                <p:nvPr/>
              </p:nvSpPr>
              <p:spPr>
                <a:xfrm>
                  <a:off x="2916237" y="8875027"/>
                  <a:ext cx="3017317" cy="615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err="1">
                      <a:solidFill>
                        <a:schemeClr val="tx2"/>
                      </a:solidFill>
                    </a:rPr>
                    <a:t>Bandwith</a:t>
                  </a:r>
                  <a:endParaRPr lang="en-US" sz="14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2916237" y="9629661"/>
                  <a:ext cx="3017317" cy="615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2"/>
                      </a:solidFill>
                      <a:latin typeface="+mj-lt"/>
                    </a:rPr>
                    <a:t>Storage</a:t>
                  </a: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2916237" y="10339516"/>
                  <a:ext cx="3017317" cy="615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tx2"/>
                      </a:solidFill>
                      <a:latin typeface="+mj-lt"/>
                    </a:rPr>
                    <a:t>Email</a:t>
                  </a:r>
                  <a:endParaRPr lang="en-US" sz="1400" dirty="0">
                    <a:solidFill>
                      <a:schemeClr val="tx2"/>
                    </a:solidFill>
                    <a:latin typeface="+mj-lt"/>
                  </a:endParaRPr>
                </a:p>
              </p:txBody>
            </p:sp>
          </p:grpSp>
          <p:cxnSp>
            <p:nvCxnSpPr>
              <p:cNvPr id="47" name="Straight Connector 46"/>
              <p:cNvCxnSpPr/>
              <p:nvPr/>
            </p:nvCxnSpPr>
            <p:spPr>
              <a:xfrm>
                <a:off x="1328125" y="5350740"/>
                <a:ext cx="1777746" cy="0"/>
              </a:xfrm>
              <a:prstGeom prst="line">
                <a:avLst/>
              </a:prstGeom>
              <a:ln w="6350" cmpd="sng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Rounded Rectangle 47"/>
              <p:cNvSpPr/>
              <p:nvPr/>
            </p:nvSpPr>
            <p:spPr>
              <a:xfrm>
                <a:off x="1581917" y="5445205"/>
                <a:ext cx="1288880" cy="356368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Buy Now</a:t>
                </a:r>
                <a:endParaRPr lang="en-US" sz="1600" dirty="0"/>
              </a:p>
            </p:txBody>
          </p:sp>
        </p:grpSp>
        <p:sp>
          <p:nvSpPr>
            <p:cNvPr id="39" name="Round Same Side Corner Rectangle 38"/>
            <p:cNvSpPr/>
            <p:nvPr/>
          </p:nvSpPr>
          <p:spPr>
            <a:xfrm>
              <a:off x="1100124" y="2256892"/>
              <a:ext cx="2252982" cy="653179"/>
            </a:xfrm>
            <a:prstGeom prst="round2SameRect">
              <a:avLst>
                <a:gd name="adj1" fmla="val 12497"/>
                <a:gd name="adj2" fmla="val 0"/>
              </a:avLst>
            </a:prstGeom>
            <a:solidFill>
              <a:schemeClr val="accent2"/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ULTIMATE</a:t>
              </a:r>
              <a:endParaRPr lang="en-US" sz="24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224304" y="1961617"/>
            <a:ext cx="2252982" cy="3837253"/>
            <a:chOff x="1100124" y="2256892"/>
            <a:chExt cx="2252982" cy="3837253"/>
          </a:xfrm>
        </p:grpSpPr>
        <p:grpSp>
          <p:nvGrpSpPr>
            <p:cNvPr id="53" name="Group 52"/>
            <p:cNvGrpSpPr/>
            <p:nvPr/>
          </p:nvGrpSpPr>
          <p:grpSpPr>
            <a:xfrm>
              <a:off x="1106086" y="2260403"/>
              <a:ext cx="2235111" cy="3833742"/>
              <a:chOff x="1106086" y="2260403"/>
              <a:chExt cx="2235111" cy="3833742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1106086" y="2260403"/>
                <a:ext cx="2235111" cy="3833742"/>
              </a:xfrm>
              <a:prstGeom prst="roundRect">
                <a:avLst>
                  <a:gd name="adj" fmla="val 3820"/>
                </a:avLst>
              </a:prstGeom>
              <a:solidFill>
                <a:schemeClr val="bg1"/>
              </a:solidFill>
              <a:ln w="6350" cap="rnd" cmpd="sng">
                <a:solidFill>
                  <a:schemeClr val="bg1">
                    <a:lumMod val="50000"/>
                  </a:schemeClr>
                </a:solidFill>
                <a:prstDash val="dash"/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300">
                  <a:latin typeface="+mj-lt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1238110" y="3054260"/>
                <a:ext cx="1976493" cy="2892732"/>
              </a:xfrm>
              <a:prstGeom prst="roundRect">
                <a:avLst>
                  <a:gd name="adj" fmla="val 1245"/>
                </a:avLst>
              </a:prstGeom>
              <a:noFill/>
              <a:ln w="6350" cmpd="sng">
                <a:solidFill>
                  <a:schemeClr val="bg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300">
                  <a:latin typeface="+mj-lt"/>
                </a:endParaRPr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>
                <a:off x="1336144" y="4244925"/>
                <a:ext cx="1777746" cy="0"/>
              </a:xfrm>
              <a:prstGeom prst="line">
                <a:avLst/>
              </a:prstGeom>
              <a:ln w="6350" cmpd="sng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328125" y="4610907"/>
                <a:ext cx="1777746" cy="0"/>
              </a:xfrm>
              <a:prstGeom prst="line">
                <a:avLst/>
              </a:prstGeom>
              <a:ln w="6350" cmpd="sng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332272" y="4988506"/>
                <a:ext cx="1777746" cy="0"/>
              </a:xfrm>
              <a:prstGeom prst="line">
                <a:avLst/>
              </a:prstGeom>
              <a:ln w="6350" cmpd="sng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1687503" y="3306515"/>
                <a:ext cx="117097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spc="-150" dirty="0" smtClean="0">
                    <a:solidFill>
                      <a:schemeClr val="tx2"/>
                    </a:solidFill>
                  </a:rPr>
                  <a:t>$30</a:t>
                </a:r>
                <a:endParaRPr lang="en-US" b="1" spc="-150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1459706" y="4272174"/>
                <a:ext cx="1508659" cy="1040022"/>
                <a:chOff x="2916237" y="8875027"/>
                <a:chExt cx="3017317" cy="2080043"/>
              </a:xfrm>
            </p:grpSpPr>
            <p:sp>
              <p:nvSpPr>
                <p:cNvPr id="64" name="TextBox 63"/>
                <p:cNvSpPr txBox="1"/>
                <p:nvPr/>
              </p:nvSpPr>
              <p:spPr>
                <a:xfrm>
                  <a:off x="2916237" y="8875027"/>
                  <a:ext cx="3017317" cy="615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err="1">
                      <a:solidFill>
                        <a:schemeClr val="tx2"/>
                      </a:solidFill>
                    </a:rPr>
                    <a:t>Bandwith</a:t>
                  </a:r>
                  <a:endParaRPr lang="en-US" sz="14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2916237" y="9629661"/>
                  <a:ext cx="3017317" cy="615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2"/>
                      </a:solidFill>
                      <a:latin typeface="+mj-lt"/>
                    </a:rPr>
                    <a:t>Storage</a:t>
                  </a: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2916237" y="10339516"/>
                  <a:ext cx="3017317" cy="615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tx2"/>
                      </a:solidFill>
                      <a:latin typeface="+mj-lt"/>
                    </a:rPr>
                    <a:t>Email</a:t>
                  </a:r>
                  <a:endParaRPr lang="en-US" sz="1400" dirty="0">
                    <a:solidFill>
                      <a:schemeClr val="tx2"/>
                    </a:solidFill>
                    <a:latin typeface="+mj-lt"/>
                  </a:endParaRPr>
                </a:p>
              </p:txBody>
            </p:sp>
          </p:grpSp>
          <p:cxnSp>
            <p:nvCxnSpPr>
              <p:cNvPr id="62" name="Straight Connector 61"/>
              <p:cNvCxnSpPr/>
              <p:nvPr/>
            </p:nvCxnSpPr>
            <p:spPr>
              <a:xfrm>
                <a:off x="1328125" y="5350740"/>
                <a:ext cx="1777746" cy="0"/>
              </a:xfrm>
              <a:prstGeom prst="line">
                <a:avLst/>
              </a:prstGeom>
              <a:ln w="6350" cmpd="sng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Rounded Rectangle 62"/>
              <p:cNvSpPr/>
              <p:nvPr/>
            </p:nvSpPr>
            <p:spPr>
              <a:xfrm>
                <a:off x="1581917" y="5445205"/>
                <a:ext cx="1288880" cy="356368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Buy Now</a:t>
                </a:r>
                <a:endParaRPr lang="en-US" sz="1600" dirty="0"/>
              </a:p>
            </p:txBody>
          </p:sp>
        </p:grpSp>
        <p:sp>
          <p:nvSpPr>
            <p:cNvPr id="54" name="Round Same Side Corner Rectangle 53"/>
            <p:cNvSpPr/>
            <p:nvPr/>
          </p:nvSpPr>
          <p:spPr>
            <a:xfrm>
              <a:off x="1100124" y="2256892"/>
              <a:ext cx="2252982" cy="653179"/>
            </a:xfrm>
            <a:prstGeom prst="round2SameRect">
              <a:avLst>
                <a:gd name="adj1" fmla="val 12497"/>
                <a:gd name="adj2" fmla="val 0"/>
              </a:avLst>
            </a:prstGeom>
            <a:solidFill>
              <a:schemeClr val="accent2"/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PROFESSIONAL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67133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05890" y="740344"/>
            <a:ext cx="5380219" cy="1003384"/>
            <a:chOff x="3405890" y="958767"/>
            <a:chExt cx="5380219" cy="1003384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405890" y="958767"/>
              <a:ext cx="5380219" cy="825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3600" dirty="0" smtClean="0">
                  <a:solidFill>
                    <a:schemeClr val="tx2"/>
                  </a:solidFill>
                  <a:latin typeface="Raleway" panose="020B0503030101060003" pitchFamily="34" charset="0"/>
                </a:rPr>
                <a:t>RUNNING MAN</a:t>
              </a:r>
              <a:endParaRPr lang="en-US" altLang="en-US" sz="3600" dirty="0">
                <a:solidFill>
                  <a:schemeClr val="tx2"/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351332" y="1894221"/>
              <a:ext cx="1489333" cy="679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" name="Freeform 6"/>
          <p:cNvSpPr/>
          <p:nvPr/>
        </p:nvSpPr>
        <p:spPr>
          <a:xfrm>
            <a:off x="1800844" y="3081493"/>
            <a:ext cx="8054343" cy="828239"/>
          </a:xfrm>
          <a:custGeom>
            <a:avLst/>
            <a:gdLst>
              <a:gd name="connsiteX0" fmla="*/ 0 w 7625752"/>
              <a:gd name="connsiteY0" fmla="*/ 0 h 700040"/>
              <a:gd name="connsiteX1" fmla="*/ 7625752 w 7625752"/>
              <a:gd name="connsiteY1" fmla="*/ 0 h 700040"/>
              <a:gd name="connsiteX2" fmla="*/ 7625752 w 7625752"/>
              <a:gd name="connsiteY2" fmla="*/ 76321 h 700040"/>
              <a:gd name="connsiteX3" fmla="*/ 7129407 w 7625752"/>
              <a:gd name="connsiteY3" fmla="*/ 700040 h 700040"/>
              <a:gd name="connsiteX4" fmla="*/ 0 w 7625752"/>
              <a:gd name="connsiteY4" fmla="*/ 700040 h 70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5752" h="700040">
                <a:moveTo>
                  <a:pt x="0" y="0"/>
                </a:moveTo>
                <a:lnTo>
                  <a:pt x="7625752" y="0"/>
                </a:lnTo>
                <a:lnTo>
                  <a:pt x="7625752" y="76321"/>
                </a:lnTo>
                <a:lnTo>
                  <a:pt x="7129407" y="700040"/>
                </a:lnTo>
                <a:lnTo>
                  <a:pt x="0" y="700040"/>
                </a:lnTo>
                <a:close/>
              </a:path>
            </a:pathLst>
          </a:custGeom>
          <a:gradFill flip="none" rotWithShape="1">
            <a:gsLst>
              <a:gs pos="3000">
                <a:schemeClr val="bg1"/>
              </a:gs>
              <a:gs pos="8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69738" y="4737971"/>
            <a:ext cx="5359817" cy="828239"/>
          </a:xfrm>
          <a:custGeom>
            <a:avLst/>
            <a:gdLst>
              <a:gd name="connsiteX0" fmla="*/ 0 w 5359817"/>
              <a:gd name="connsiteY0" fmla="*/ 0 h 828239"/>
              <a:gd name="connsiteX1" fmla="*/ 5359817 w 5359817"/>
              <a:gd name="connsiteY1" fmla="*/ 0 h 828239"/>
              <a:gd name="connsiteX2" fmla="*/ 4848026 w 5359817"/>
              <a:gd name="connsiteY2" fmla="*/ 828239 h 828239"/>
              <a:gd name="connsiteX3" fmla="*/ 0 w 5359817"/>
              <a:gd name="connsiteY3" fmla="*/ 828239 h 828239"/>
              <a:gd name="connsiteX0" fmla="*/ 0 w 5359817"/>
              <a:gd name="connsiteY0" fmla="*/ 0 h 828239"/>
              <a:gd name="connsiteX1" fmla="*/ 5359817 w 5359817"/>
              <a:gd name="connsiteY1" fmla="*/ 0 h 828239"/>
              <a:gd name="connsiteX2" fmla="*/ 4934901 w 5359817"/>
              <a:gd name="connsiteY2" fmla="*/ 403255 h 828239"/>
              <a:gd name="connsiteX3" fmla="*/ 4848026 w 5359817"/>
              <a:gd name="connsiteY3" fmla="*/ 828239 h 828239"/>
              <a:gd name="connsiteX4" fmla="*/ 0 w 5359817"/>
              <a:gd name="connsiteY4" fmla="*/ 828239 h 828239"/>
              <a:gd name="connsiteX5" fmla="*/ 0 w 5359817"/>
              <a:gd name="connsiteY5" fmla="*/ 0 h 828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9817" h="828239">
                <a:moveTo>
                  <a:pt x="0" y="0"/>
                </a:moveTo>
                <a:lnTo>
                  <a:pt x="5359817" y="0"/>
                </a:lnTo>
                <a:cubicBezTo>
                  <a:pt x="5265849" y="154642"/>
                  <a:pt x="5028869" y="248613"/>
                  <a:pt x="4934901" y="403255"/>
                </a:cubicBezTo>
                <a:lnTo>
                  <a:pt x="4848026" y="828239"/>
                </a:lnTo>
                <a:lnTo>
                  <a:pt x="0" y="82823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000">
                <a:schemeClr val="bg1"/>
              </a:gs>
              <a:gs pos="80000">
                <a:schemeClr val="accent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485290" y="3909732"/>
            <a:ext cx="6556055" cy="828239"/>
          </a:xfrm>
          <a:custGeom>
            <a:avLst/>
            <a:gdLst>
              <a:gd name="connsiteX0" fmla="*/ 0 w 6556055"/>
              <a:gd name="connsiteY0" fmla="*/ 0 h 828239"/>
              <a:gd name="connsiteX1" fmla="*/ 6556055 w 6556055"/>
              <a:gd name="connsiteY1" fmla="*/ 0 h 828239"/>
              <a:gd name="connsiteX2" fmla="*/ 6044265 w 6556055"/>
              <a:gd name="connsiteY2" fmla="*/ 828239 h 828239"/>
              <a:gd name="connsiteX3" fmla="*/ 0 w 6556055"/>
              <a:gd name="connsiteY3" fmla="*/ 828239 h 828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6055" h="828239">
                <a:moveTo>
                  <a:pt x="0" y="0"/>
                </a:moveTo>
                <a:lnTo>
                  <a:pt x="6556055" y="0"/>
                </a:lnTo>
                <a:lnTo>
                  <a:pt x="6044265" y="828239"/>
                </a:lnTo>
                <a:lnTo>
                  <a:pt x="0" y="828239"/>
                </a:lnTo>
                <a:close/>
              </a:path>
            </a:pathLst>
          </a:custGeom>
          <a:gradFill flip="none" rotWithShape="1">
            <a:gsLst>
              <a:gs pos="3000">
                <a:schemeClr val="bg1"/>
              </a:gs>
              <a:gs pos="8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"/>
          <p:cNvSpPr/>
          <p:nvPr/>
        </p:nvSpPr>
        <p:spPr>
          <a:xfrm>
            <a:off x="847477" y="2253451"/>
            <a:ext cx="9007709" cy="833028"/>
          </a:xfrm>
          <a:custGeom>
            <a:avLst/>
            <a:gdLst>
              <a:gd name="connsiteX0" fmla="*/ 0 w 7625752"/>
              <a:gd name="connsiteY0" fmla="*/ 0 h 700040"/>
              <a:gd name="connsiteX1" fmla="*/ 7625752 w 7625752"/>
              <a:gd name="connsiteY1" fmla="*/ 0 h 700040"/>
              <a:gd name="connsiteX2" fmla="*/ 7625752 w 7625752"/>
              <a:gd name="connsiteY2" fmla="*/ 700040 h 700040"/>
              <a:gd name="connsiteX3" fmla="*/ 0 w 7625752"/>
              <a:gd name="connsiteY3" fmla="*/ 700040 h 700040"/>
              <a:gd name="connsiteX4" fmla="*/ 0 w 7625752"/>
              <a:gd name="connsiteY4" fmla="*/ 0 h 700040"/>
              <a:gd name="connsiteX0" fmla="*/ 0 w 7625752"/>
              <a:gd name="connsiteY0" fmla="*/ 10689 h 710729"/>
              <a:gd name="connsiteX1" fmla="*/ 7403382 w 7625752"/>
              <a:gd name="connsiteY1" fmla="*/ 0 h 710729"/>
              <a:gd name="connsiteX2" fmla="*/ 7625752 w 7625752"/>
              <a:gd name="connsiteY2" fmla="*/ 10689 h 710729"/>
              <a:gd name="connsiteX3" fmla="*/ 7625752 w 7625752"/>
              <a:gd name="connsiteY3" fmla="*/ 710729 h 710729"/>
              <a:gd name="connsiteX4" fmla="*/ 0 w 7625752"/>
              <a:gd name="connsiteY4" fmla="*/ 710729 h 710729"/>
              <a:gd name="connsiteX5" fmla="*/ 0 w 7625752"/>
              <a:gd name="connsiteY5" fmla="*/ 10689 h 710729"/>
              <a:gd name="connsiteX0" fmla="*/ 0 w 7625752"/>
              <a:gd name="connsiteY0" fmla="*/ 10689 h 710729"/>
              <a:gd name="connsiteX1" fmla="*/ 7403382 w 7625752"/>
              <a:gd name="connsiteY1" fmla="*/ 0 h 710729"/>
              <a:gd name="connsiteX2" fmla="*/ 7563229 w 7625752"/>
              <a:gd name="connsiteY2" fmla="*/ 217796 h 710729"/>
              <a:gd name="connsiteX3" fmla="*/ 7625752 w 7625752"/>
              <a:gd name="connsiteY3" fmla="*/ 710729 h 710729"/>
              <a:gd name="connsiteX4" fmla="*/ 0 w 7625752"/>
              <a:gd name="connsiteY4" fmla="*/ 710729 h 710729"/>
              <a:gd name="connsiteX5" fmla="*/ 0 w 7625752"/>
              <a:gd name="connsiteY5" fmla="*/ 10689 h 710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25752" h="710729">
                <a:moveTo>
                  <a:pt x="0" y="10689"/>
                </a:moveTo>
                <a:lnTo>
                  <a:pt x="7403382" y="0"/>
                </a:lnTo>
                <a:lnTo>
                  <a:pt x="7563229" y="217796"/>
                </a:lnTo>
                <a:lnTo>
                  <a:pt x="7625752" y="710729"/>
                </a:lnTo>
                <a:lnTo>
                  <a:pt x="0" y="710729"/>
                </a:lnTo>
                <a:lnTo>
                  <a:pt x="0" y="10689"/>
                </a:lnTo>
                <a:close/>
              </a:path>
            </a:pathLst>
          </a:custGeom>
          <a:gradFill flip="none" rotWithShape="1">
            <a:gsLst>
              <a:gs pos="3000">
                <a:schemeClr val="bg1"/>
              </a:gs>
              <a:gs pos="8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7920080" y="2240495"/>
            <a:ext cx="2913331" cy="3329046"/>
          </a:xfrm>
          <a:custGeom>
            <a:avLst/>
            <a:gdLst>
              <a:gd name="T0" fmla="*/ 1463 w 1522"/>
              <a:gd name="T1" fmla="*/ 257 h 1743"/>
              <a:gd name="T2" fmla="*/ 1413 w 1522"/>
              <a:gd name="T3" fmla="*/ 208 h 1743"/>
              <a:gd name="T4" fmla="*/ 1384 w 1522"/>
              <a:gd name="T5" fmla="*/ 150 h 1743"/>
              <a:gd name="T6" fmla="*/ 1361 w 1522"/>
              <a:gd name="T7" fmla="*/ 118 h 1743"/>
              <a:gd name="T8" fmla="*/ 1357 w 1522"/>
              <a:gd name="T9" fmla="*/ 124 h 1743"/>
              <a:gd name="T10" fmla="*/ 1351 w 1522"/>
              <a:gd name="T11" fmla="*/ 121 h 1743"/>
              <a:gd name="T12" fmla="*/ 1327 w 1522"/>
              <a:gd name="T13" fmla="*/ 113 h 1743"/>
              <a:gd name="T14" fmla="*/ 1283 w 1522"/>
              <a:gd name="T15" fmla="*/ 111 h 1743"/>
              <a:gd name="T16" fmla="*/ 1266 w 1522"/>
              <a:gd name="T17" fmla="*/ 119 h 1743"/>
              <a:gd name="T18" fmla="*/ 1219 w 1522"/>
              <a:gd name="T19" fmla="*/ 144 h 1743"/>
              <a:gd name="T20" fmla="*/ 1177 w 1522"/>
              <a:gd name="T21" fmla="*/ 197 h 1743"/>
              <a:gd name="T22" fmla="*/ 1175 w 1522"/>
              <a:gd name="T23" fmla="*/ 196 h 1743"/>
              <a:gd name="T24" fmla="*/ 1175 w 1522"/>
              <a:gd name="T25" fmla="*/ 205 h 1743"/>
              <a:gd name="T26" fmla="*/ 1171 w 1522"/>
              <a:gd name="T27" fmla="*/ 212 h 1743"/>
              <a:gd name="T28" fmla="*/ 1169 w 1522"/>
              <a:gd name="T29" fmla="*/ 213 h 1743"/>
              <a:gd name="T30" fmla="*/ 1165 w 1522"/>
              <a:gd name="T31" fmla="*/ 222 h 1743"/>
              <a:gd name="T32" fmla="*/ 914 w 1522"/>
              <a:gd name="T33" fmla="*/ 28 h 1743"/>
              <a:gd name="T34" fmla="*/ 389 w 1522"/>
              <a:gd name="T35" fmla="*/ 105 h 1743"/>
              <a:gd name="T36" fmla="*/ 505 w 1522"/>
              <a:gd name="T37" fmla="*/ 175 h 1743"/>
              <a:gd name="T38" fmla="*/ 981 w 1522"/>
              <a:gd name="T39" fmla="*/ 258 h 1743"/>
              <a:gd name="T40" fmla="*/ 643 w 1522"/>
              <a:gd name="T41" fmla="*/ 667 h 1743"/>
              <a:gd name="T42" fmla="*/ 122 w 1522"/>
              <a:gd name="T43" fmla="*/ 1436 h 1743"/>
              <a:gd name="T44" fmla="*/ 122 w 1522"/>
              <a:gd name="T45" fmla="*/ 1593 h 1743"/>
              <a:gd name="T46" fmla="*/ 645 w 1522"/>
              <a:gd name="T47" fmla="*/ 1383 h 1743"/>
              <a:gd name="T48" fmla="*/ 1112 w 1522"/>
              <a:gd name="T49" fmla="*/ 1121 h 1743"/>
              <a:gd name="T50" fmla="*/ 1070 w 1522"/>
              <a:gd name="T51" fmla="*/ 643 h 1743"/>
              <a:gd name="T52" fmla="*/ 1515 w 1522"/>
              <a:gd name="T53" fmla="*/ 405 h 1743"/>
              <a:gd name="T54" fmla="*/ 798 w 1522"/>
              <a:gd name="T55" fmla="*/ 1054 h 1743"/>
              <a:gd name="T56" fmla="*/ 1396 w 1522"/>
              <a:gd name="T57" fmla="*/ 267 h 1743"/>
              <a:gd name="T58" fmla="*/ 1286 w 1522"/>
              <a:gd name="T59" fmla="*/ 119 h 1743"/>
              <a:gd name="T60" fmla="*/ 1327 w 1522"/>
              <a:gd name="T61" fmla="*/ 116 h 1743"/>
              <a:gd name="T62" fmla="*/ 1304 w 1522"/>
              <a:gd name="T63" fmla="*/ 113 h 1743"/>
              <a:gd name="T64" fmla="*/ 1321 w 1522"/>
              <a:gd name="T65" fmla="*/ 122 h 1743"/>
              <a:gd name="T66" fmla="*/ 1285 w 1522"/>
              <a:gd name="T67" fmla="*/ 124 h 1743"/>
              <a:gd name="T68" fmla="*/ 1282 w 1522"/>
              <a:gd name="T69" fmla="*/ 124 h 1743"/>
              <a:gd name="T70" fmla="*/ 1344 w 1522"/>
              <a:gd name="T71" fmla="*/ 128 h 1743"/>
              <a:gd name="T72" fmla="*/ 1181 w 1522"/>
              <a:gd name="T73" fmla="*/ 211 h 1743"/>
              <a:gd name="T74" fmla="*/ 1407 w 1522"/>
              <a:gd name="T75" fmla="*/ 184 h 1743"/>
              <a:gd name="T76" fmla="*/ 1375 w 1522"/>
              <a:gd name="T77" fmla="*/ 145 h 1743"/>
              <a:gd name="T78" fmla="*/ 1347 w 1522"/>
              <a:gd name="T79" fmla="*/ 123 h 1743"/>
              <a:gd name="T80" fmla="*/ 1331 w 1522"/>
              <a:gd name="T81" fmla="*/ 119 h 1743"/>
              <a:gd name="T82" fmla="*/ 1309 w 1522"/>
              <a:gd name="T83" fmla="*/ 111 h 1743"/>
              <a:gd name="T84" fmla="*/ 1271 w 1522"/>
              <a:gd name="T85" fmla="*/ 119 h 1743"/>
              <a:gd name="T86" fmla="*/ 1229 w 1522"/>
              <a:gd name="T87" fmla="*/ 138 h 1743"/>
              <a:gd name="T88" fmla="*/ 1188 w 1522"/>
              <a:gd name="T89" fmla="*/ 202 h 1743"/>
              <a:gd name="T90" fmla="*/ 1172 w 1522"/>
              <a:gd name="T91" fmla="*/ 227 h 1743"/>
              <a:gd name="T92" fmla="*/ 1169 w 1522"/>
              <a:gd name="T93" fmla="*/ 249 h 1743"/>
              <a:gd name="T94" fmla="*/ 1410 w 1522"/>
              <a:gd name="T95" fmla="*/ 188 h 1743"/>
              <a:gd name="T96" fmla="*/ 1372 w 1522"/>
              <a:gd name="T97" fmla="*/ 140 h 1743"/>
              <a:gd name="T98" fmla="*/ 1364 w 1522"/>
              <a:gd name="T99" fmla="*/ 129 h 1743"/>
              <a:gd name="T100" fmla="*/ 1346 w 1522"/>
              <a:gd name="T101" fmla="*/ 120 h 1743"/>
              <a:gd name="T102" fmla="*/ 1344 w 1522"/>
              <a:gd name="T103" fmla="*/ 120 h 1743"/>
              <a:gd name="T104" fmla="*/ 1311 w 1522"/>
              <a:gd name="T105" fmla="*/ 110 h 1743"/>
              <a:gd name="T106" fmla="*/ 1280 w 1522"/>
              <a:gd name="T107" fmla="*/ 116 h 1743"/>
              <a:gd name="T108" fmla="*/ 1254 w 1522"/>
              <a:gd name="T109" fmla="*/ 123 h 1743"/>
              <a:gd name="T110" fmla="*/ 1243 w 1522"/>
              <a:gd name="T111" fmla="*/ 129 h 1743"/>
              <a:gd name="T112" fmla="*/ 1197 w 1522"/>
              <a:gd name="T113" fmla="*/ 175 h 1743"/>
              <a:gd name="T114" fmla="*/ 1173 w 1522"/>
              <a:gd name="T115" fmla="*/ 229 h 1743"/>
              <a:gd name="T116" fmla="*/ 1166 w 1522"/>
              <a:gd name="T117" fmla="*/ 241 h 1743"/>
              <a:gd name="T118" fmla="*/ 1273 w 1522"/>
              <a:gd name="T119" fmla="*/ 406 h 1743"/>
              <a:gd name="T120" fmla="*/ 1376 w 1522"/>
              <a:gd name="T121" fmla="*/ 309 h 1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522" h="1743">
                <a:moveTo>
                  <a:pt x="1513" y="380"/>
                </a:moveTo>
                <a:cubicBezTo>
                  <a:pt x="1514" y="371"/>
                  <a:pt x="1522" y="348"/>
                  <a:pt x="1519" y="334"/>
                </a:cubicBezTo>
                <a:cubicBezTo>
                  <a:pt x="1515" y="320"/>
                  <a:pt x="1510" y="302"/>
                  <a:pt x="1509" y="293"/>
                </a:cubicBezTo>
                <a:cubicBezTo>
                  <a:pt x="1507" y="283"/>
                  <a:pt x="1509" y="262"/>
                  <a:pt x="1507" y="250"/>
                </a:cubicBezTo>
                <a:cubicBezTo>
                  <a:pt x="1504" y="239"/>
                  <a:pt x="1502" y="226"/>
                  <a:pt x="1496" y="226"/>
                </a:cubicBezTo>
                <a:cubicBezTo>
                  <a:pt x="1489" y="227"/>
                  <a:pt x="1486" y="231"/>
                  <a:pt x="1488" y="243"/>
                </a:cubicBezTo>
                <a:cubicBezTo>
                  <a:pt x="1491" y="255"/>
                  <a:pt x="1491" y="261"/>
                  <a:pt x="1491" y="268"/>
                </a:cubicBezTo>
                <a:cubicBezTo>
                  <a:pt x="1491" y="276"/>
                  <a:pt x="1491" y="285"/>
                  <a:pt x="1488" y="285"/>
                </a:cubicBezTo>
                <a:cubicBezTo>
                  <a:pt x="1485" y="285"/>
                  <a:pt x="1483" y="274"/>
                  <a:pt x="1482" y="257"/>
                </a:cubicBezTo>
                <a:cubicBezTo>
                  <a:pt x="1480" y="240"/>
                  <a:pt x="1477" y="221"/>
                  <a:pt x="1474" y="212"/>
                </a:cubicBezTo>
                <a:cubicBezTo>
                  <a:pt x="1471" y="204"/>
                  <a:pt x="1466" y="202"/>
                  <a:pt x="1462" y="203"/>
                </a:cubicBezTo>
                <a:cubicBezTo>
                  <a:pt x="1458" y="205"/>
                  <a:pt x="1454" y="209"/>
                  <a:pt x="1458" y="224"/>
                </a:cubicBezTo>
                <a:cubicBezTo>
                  <a:pt x="1461" y="239"/>
                  <a:pt x="1462" y="248"/>
                  <a:pt x="1463" y="257"/>
                </a:cubicBezTo>
                <a:cubicBezTo>
                  <a:pt x="1464" y="267"/>
                  <a:pt x="1467" y="277"/>
                  <a:pt x="1464" y="278"/>
                </a:cubicBezTo>
                <a:cubicBezTo>
                  <a:pt x="1461" y="279"/>
                  <a:pt x="1458" y="264"/>
                  <a:pt x="1457" y="252"/>
                </a:cubicBezTo>
                <a:cubicBezTo>
                  <a:pt x="1455" y="240"/>
                  <a:pt x="1447" y="212"/>
                  <a:pt x="1445" y="204"/>
                </a:cubicBezTo>
                <a:cubicBezTo>
                  <a:pt x="1443" y="195"/>
                  <a:pt x="1437" y="195"/>
                  <a:pt x="1432" y="196"/>
                </a:cubicBezTo>
                <a:cubicBezTo>
                  <a:pt x="1428" y="197"/>
                  <a:pt x="1426" y="201"/>
                  <a:pt x="1429" y="220"/>
                </a:cubicBezTo>
                <a:cubicBezTo>
                  <a:pt x="1432" y="238"/>
                  <a:pt x="1435" y="255"/>
                  <a:pt x="1438" y="264"/>
                </a:cubicBezTo>
                <a:cubicBezTo>
                  <a:pt x="1440" y="273"/>
                  <a:pt x="1444" y="283"/>
                  <a:pt x="1441" y="283"/>
                </a:cubicBezTo>
                <a:cubicBezTo>
                  <a:pt x="1439" y="284"/>
                  <a:pt x="1427" y="257"/>
                  <a:pt x="1423" y="242"/>
                </a:cubicBezTo>
                <a:cubicBezTo>
                  <a:pt x="1422" y="239"/>
                  <a:pt x="1421" y="237"/>
                  <a:pt x="1421" y="235"/>
                </a:cubicBezTo>
                <a:cubicBezTo>
                  <a:pt x="1421" y="235"/>
                  <a:pt x="1421" y="235"/>
                  <a:pt x="1421" y="235"/>
                </a:cubicBezTo>
                <a:cubicBezTo>
                  <a:pt x="1421" y="235"/>
                  <a:pt x="1422" y="229"/>
                  <a:pt x="1418" y="221"/>
                </a:cubicBezTo>
                <a:cubicBezTo>
                  <a:pt x="1416" y="216"/>
                  <a:pt x="1414" y="213"/>
                  <a:pt x="1412" y="209"/>
                </a:cubicBezTo>
                <a:cubicBezTo>
                  <a:pt x="1412" y="209"/>
                  <a:pt x="1412" y="208"/>
                  <a:pt x="1413" y="208"/>
                </a:cubicBezTo>
                <a:cubicBezTo>
                  <a:pt x="1414" y="204"/>
                  <a:pt x="1414" y="201"/>
                  <a:pt x="1413" y="197"/>
                </a:cubicBezTo>
                <a:cubicBezTo>
                  <a:pt x="1413" y="195"/>
                  <a:pt x="1413" y="193"/>
                  <a:pt x="1412" y="191"/>
                </a:cubicBezTo>
                <a:cubicBezTo>
                  <a:pt x="1412" y="189"/>
                  <a:pt x="1413" y="187"/>
                  <a:pt x="1412" y="185"/>
                </a:cubicBezTo>
                <a:cubicBezTo>
                  <a:pt x="1412" y="182"/>
                  <a:pt x="1410" y="179"/>
                  <a:pt x="1408" y="177"/>
                </a:cubicBezTo>
                <a:cubicBezTo>
                  <a:pt x="1407" y="176"/>
                  <a:pt x="1405" y="175"/>
                  <a:pt x="1404" y="175"/>
                </a:cubicBezTo>
                <a:cubicBezTo>
                  <a:pt x="1403" y="174"/>
                  <a:pt x="1402" y="173"/>
                  <a:pt x="1401" y="172"/>
                </a:cubicBezTo>
                <a:cubicBezTo>
                  <a:pt x="1401" y="172"/>
                  <a:pt x="1401" y="171"/>
                  <a:pt x="1401" y="170"/>
                </a:cubicBezTo>
                <a:cubicBezTo>
                  <a:pt x="1400" y="168"/>
                  <a:pt x="1398" y="166"/>
                  <a:pt x="1397" y="164"/>
                </a:cubicBezTo>
                <a:cubicBezTo>
                  <a:pt x="1396" y="163"/>
                  <a:pt x="1395" y="163"/>
                  <a:pt x="1395" y="162"/>
                </a:cubicBezTo>
                <a:cubicBezTo>
                  <a:pt x="1394" y="162"/>
                  <a:pt x="1394" y="162"/>
                  <a:pt x="1394" y="162"/>
                </a:cubicBezTo>
                <a:cubicBezTo>
                  <a:pt x="1392" y="159"/>
                  <a:pt x="1390" y="156"/>
                  <a:pt x="1388" y="154"/>
                </a:cubicBezTo>
                <a:cubicBezTo>
                  <a:pt x="1387" y="153"/>
                  <a:pt x="1385" y="152"/>
                  <a:pt x="1384" y="151"/>
                </a:cubicBezTo>
                <a:cubicBezTo>
                  <a:pt x="1384" y="150"/>
                  <a:pt x="1384" y="150"/>
                  <a:pt x="1384" y="150"/>
                </a:cubicBezTo>
                <a:cubicBezTo>
                  <a:pt x="1383" y="149"/>
                  <a:pt x="1382" y="147"/>
                  <a:pt x="1381" y="146"/>
                </a:cubicBezTo>
                <a:cubicBezTo>
                  <a:pt x="1381" y="145"/>
                  <a:pt x="1380" y="143"/>
                  <a:pt x="1379" y="142"/>
                </a:cubicBezTo>
                <a:cubicBezTo>
                  <a:pt x="1377" y="140"/>
                  <a:pt x="1375" y="138"/>
                  <a:pt x="1373" y="137"/>
                </a:cubicBezTo>
                <a:cubicBezTo>
                  <a:pt x="1372" y="137"/>
                  <a:pt x="1370" y="136"/>
                  <a:pt x="1369" y="136"/>
                </a:cubicBezTo>
                <a:cubicBezTo>
                  <a:pt x="1370" y="134"/>
                  <a:pt x="1370" y="133"/>
                  <a:pt x="1370" y="131"/>
                </a:cubicBezTo>
                <a:cubicBezTo>
                  <a:pt x="1369" y="129"/>
                  <a:pt x="1369" y="126"/>
                  <a:pt x="1368" y="125"/>
                </a:cubicBezTo>
                <a:cubicBezTo>
                  <a:pt x="1368" y="123"/>
                  <a:pt x="1368" y="123"/>
                  <a:pt x="1368" y="123"/>
                </a:cubicBezTo>
                <a:cubicBezTo>
                  <a:pt x="1368" y="123"/>
                  <a:pt x="1368" y="124"/>
                  <a:pt x="1368" y="125"/>
                </a:cubicBezTo>
                <a:cubicBezTo>
                  <a:pt x="1368" y="126"/>
                  <a:pt x="1368" y="128"/>
                  <a:pt x="1367" y="130"/>
                </a:cubicBezTo>
                <a:cubicBezTo>
                  <a:pt x="1367" y="128"/>
                  <a:pt x="1366" y="126"/>
                  <a:pt x="1365" y="125"/>
                </a:cubicBezTo>
                <a:cubicBezTo>
                  <a:pt x="1364" y="122"/>
                  <a:pt x="1363" y="120"/>
                  <a:pt x="1362" y="118"/>
                </a:cubicBezTo>
                <a:cubicBezTo>
                  <a:pt x="1360" y="116"/>
                  <a:pt x="1359" y="116"/>
                  <a:pt x="1360" y="116"/>
                </a:cubicBezTo>
                <a:cubicBezTo>
                  <a:pt x="1359" y="116"/>
                  <a:pt x="1360" y="117"/>
                  <a:pt x="1361" y="118"/>
                </a:cubicBezTo>
                <a:cubicBezTo>
                  <a:pt x="1361" y="119"/>
                  <a:pt x="1361" y="119"/>
                  <a:pt x="1362" y="120"/>
                </a:cubicBezTo>
                <a:cubicBezTo>
                  <a:pt x="1361" y="121"/>
                  <a:pt x="1361" y="121"/>
                  <a:pt x="1361" y="122"/>
                </a:cubicBezTo>
                <a:cubicBezTo>
                  <a:pt x="1361" y="123"/>
                  <a:pt x="1361" y="123"/>
                  <a:pt x="1360" y="124"/>
                </a:cubicBezTo>
                <a:cubicBezTo>
                  <a:pt x="1360" y="122"/>
                  <a:pt x="1359" y="120"/>
                  <a:pt x="1358" y="118"/>
                </a:cubicBezTo>
                <a:cubicBezTo>
                  <a:pt x="1358" y="117"/>
                  <a:pt x="1357" y="116"/>
                  <a:pt x="1356" y="115"/>
                </a:cubicBezTo>
                <a:cubicBezTo>
                  <a:pt x="1355" y="114"/>
                  <a:pt x="1354" y="113"/>
                  <a:pt x="1354" y="113"/>
                </a:cubicBezTo>
                <a:cubicBezTo>
                  <a:pt x="1352" y="112"/>
                  <a:pt x="1351" y="111"/>
                  <a:pt x="1351" y="111"/>
                </a:cubicBezTo>
                <a:cubicBezTo>
                  <a:pt x="1351" y="111"/>
                  <a:pt x="1352" y="112"/>
                  <a:pt x="1353" y="113"/>
                </a:cubicBezTo>
                <a:cubicBezTo>
                  <a:pt x="1354" y="114"/>
                  <a:pt x="1354" y="115"/>
                  <a:pt x="1355" y="116"/>
                </a:cubicBezTo>
                <a:cubicBezTo>
                  <a:pt x="1355" y="117"/>
                  <a:pt x="1356" y="118"/>
                  <a:pt x="1356" y="119"/>
                </a:cubicBezTo>
                <a:cubicBezTo>
                  <a:pt x="1357" y="121"/>
                  <a:pt x="1357" y="124"/>
                  <a:pt x="1357" y="127"/>
                </a:cubicBezTo>
                <a:cubicBezTo>
                  <a:pt x="1357" y="126"/>
                  <a:pt x="1357" y="126"/>
                  <a:pt x="1357" y="126"/>
                </a:cubicBezTo>
                <a:cubicBezTo>
                  <a:pt x="1357" y="125"/>
                  <a:pt x="1357" y="124"/>
                  <a:pt x="1357" y="124"/>
                </a:cubicBezTo>
                <a:cubicBezTo>
                  <a:pt x="1357" y="123"/>
                  <a:pt x="1357" y="122"/>
                  <a:pt x="1357" y="122"/>
                </a:cubicBezTo>
                <a:cubicBezTo>
                  <a:pt x="1357" y="122"/>
                  <a:pt x="1356" y="123"/>
                  <a:pt x="1356" y="124"/>
                </a:cubicBezTo>
                <a:cubicBezTo>
                  <a:pt x="1356" y="124"/>
                  <a:pt x="1355" y="125"/>
                  <a:pt x="1355" y="125"/>
                </a:cubicBezTo>
                <a:cubicBezTo>
                  <a:pt x="1355" y="125"/>
                  <a:pt x="1355" y="125"/>
                  <a:pt x="1355" y="125"/>
                </a:cubicBezTo>
                <a:cubicBezTo>
                  <a:pt x="1355" y="123"/>
                  <a:pt x="1354" y="121"/>
                  <a:pt x="1354" y="120"/>
                </a:cubicBezTo>
                <a:cubicBezTo>
                  <a:pt x="1353" y="119"/>
                  <a:pt x="1352" y="119"/>
                  <a:pt x="1352" y="119"/>
                </a:cubicBezTo>
                <a:cubicBezTo>
                  <a:pt x="1352" y="119"/>
                  <a:pt x="1353" y="119"/>
                  <a:pt x="1353" y="121"/>
                </a:cubicBezTo>
                <a:cubicBezTo>
                  <a:pt x="1353" y="121"/>
                  <a:pt x="1353" y="122"/>
                  <a:pt x="1353" y="123"/>
                </a:cubicBezTo>
                <a:cubicBezTo>
                  <a:pt x="1353" y="123"/>
                  <a:pt x="1353" y="123"/>
                  <a:pt x="1353" y="123"/>
                </a:cubicBezTo>
                <a:cubicBezTo>
                  <a:pt x="1353" y="123"/>
                  <a:pt x="1353" y="123"/>
                  <a:pt x="1353" y="123"/>
                </a:cubicBezTo>
                <a:cubicBezTo>
                  <a:pt x="1353" y="122"/>
                  <a:pt x="1352" y="121"/>
                  <a:pt x="1352" y="121"/>
                </a:cubicBezTo>
                <a:cubicBezTo>
                  <a:pt x="1351" y="119"/>
                  <a:pt x="1351" y="118"/>
                  <a:pt x="1351" y="118"/>
                </a:cubicBezTo>
                <a:cubicBezTo>
                  <a:pt x="1351" y="118"/>
                  <a:pt x="1351" y="119"/>
                  <a:pt x="1351" y="121"/>
                </a:cubicBezTo>
                <a:cubicBezTo>
                  <a:pt x="1351" y="121"/>
                  <a:pt x="1351" y="121"/>
                  <a:pt x="1351" y="122"/>
                </a:cubicBezTo>
                <a:cubicBezTo>
                  <a:pt x="1350" y="121"/>
                  <a:pt x="1350" y="120"/>
                  <a:pt x="1349" y="120"/>
                </a:cubicBezTo>
                <a:cubicBezTo>
                  <a:pt x="1349" y="120"/>
                  <a:pt x="1349" y="119"/>
                  <a:pt x="1349" y="119"/>
                </a:cubicBezTo>
                <a:cubicBezTo>
                  <a:pt x="1347" y="116"/>
                  <a:pt x="1346" y="114"/>
                  <a:pt x="1344" y="113"/>
                </a:cubicBezTo>
                <a:cubicBezTo>
                  <a:pt x="1344" y="112"/>
                  <a:pt x="1343" y="112"/>
                  <a:pt x="1343" y="112"/>
                </a:cubicBezTo>
                <a:cubicBezTo>
                  <a:pt x="1342" y="111"/>
                  <a:pt x="1342" y="111"/>
                  <a:pt x="1342" y="111"/>
                </a:cubicBezTo>
                <a:cubicBezTo>
                  <a:pt x="1342" y="111"/>
                  <a:pt x="1343" y="112"/>
                  <a:pt x="1344" y="113"/>
                </a:cubicBezTo>
                <a:cubicBezTo>
                  <a:pt x="1344" y="114"/>
                  <a:pt x="1345" y="116"/>
                  <a:pt x="1346" y="118"/>
                </a:cubicBezTo>
                <a:cubicBezTo>
                  <a:pt x="1345" y="117"/>
                  <a:pt x="1345" y="117"/>
                  <a:pt x="1345" y="117"/>
                </a:cubicBezTo>
                <a:cubicBezTo>
                  <a:pt x="1345" y="117"/>
                  <a:pt x="1344" y="117"/>
                  <a:pt x="1344" y="117"/>
                </a:cubicBezTo>
                <a:cubicBezTo>
                  <a:pt x="1343" y="115"/>
                  <a:pt x="1343" y="115"/>
                  <a:pt x="1342" y="114"/>
                </a:cubicBezTo>
                <a:cubicBezTo>
                  <a:pt x="1340" y="112"/>
                  <a:pt x="1338" y="112"/>
                  <a:pt x="1336" y="111"/>
                </a:cubicBezTo>
                <a:cubicBezTo>
                  <a:pt x="1333" y="111"/>
                  <a:pt x="1330" y="111"/>
                  <a:pt x="1327" y="113"/>
                </a:cubicBezTo>
                <a:cubicBezTo>
                  <a:pt x="1324" y="111"/>
                  <a:pt x="1322" y="110"/>
                  <a:pt x="1319" y="108"/>
                </a:cubicBezTo>
                <a:cubicBezTo>
                  <a:pt x="1314" y="106"/>
                  <a:pt x="1307" y="104"/>
                  <a:pt x="1302" y="105"/>
                </a:cubicBezTo>
                <a:cubicBezTo>
                  <a:pt x="1299" y="105"/>
                  <a:pt x="1297" y="106"/>
                  <a:pt x="1295" y="106"/>
                </a:cubicBezTo>
                <a:cubicBezTo>
                  <a:pt x="1295" y="106"/>
                  <a:pt x="1294" y="106"/>
                  <a:pt x="1294" y="106"/>
                </a:cubicBezTo>
                <a:cubicBezTo>
                  <a:pt x="1290" y="107"/>
                  <a:pt x="1287" y="108"/>
                  <a:pt x="1285" y="109"/>
                </a:cubicBezTo>
                <a:cubicBezTo>
                  <a:pt x="1285" y="109"/>
                  <a:pt x="1285" y="109"/>
                  <a:pt x="1284" y="109"/>
                </a:cubicBezTo>
                <a:cubicBezTo>
                  <a:pt x="1284" y="109"/>
                  <a:pt x="1283" y="109"/>
                  <a:pt x="1283" y="109"/>
                </a:cubicBezTo>
                <a:cubicBezTo>
                  <a:pt x="1282" y="109"/>
                  <a:pt x="1280" y="109"/>
                  <a:pt x="1280" y="109"/>
                </a:cubicBezTo>
                <a:cubicBezTo>
                  <a:pt x="1278" y="110"/>
                  <a:pt x="1277" y="110"/>
                  <a:pt x="1277" y="110"/>
                </a:cubicBezTo>
                <a:cubicBezTo>
                  <a:pt x="1277" y="110"/>
                  <a:pt x="1278" y="110"/>
                  <a:pt x="1280" y="110"/>
                </a:cubicBezTo>
                <a:cubicBezTo>
                  <a:pt x="1280" y="110"/>
                  <a:pt x="1281" y="110"/>
                  <a:pt x="1283" y="111"/>
                </a:cubicBezTo>
                <a:cubicBezTo>
                  <a:pt x="1283" y="111"/>
                  <a:pt x="1283" y="111"/>
                  <a:pt x="1283" y="111"/>
                </a:cubicBezTo>
                <a:cubicBezTo>
                  <a:pt x="1283" y="111"/>
                  <a:pt x="1283" y="111"/>
                  <a:pt x="1283" y="111"/>
                </a:cubicBezTo>
                <a:cubicBezTo>
                  <a:pt x="1283" y="111"/>
                  <a:pt x="1283" y="111"/>
                  <a:pt x="1283" y="111"/>
                </a:cubicBezTo>
                <a:cubicBezTo>
                  <a:pt x="1284" y="111"/>
                  <a:pt x="1284" y="111"/>
                  <a:pt x="1285" y="111"/>
                </a:cubicBezTo>
                <a:cubicBezTo>
                  <a:pt x="1285" y="112"/>
                  <a:pt x="1284" y="112"/>
                  <a:pt x="1283" y="113"/>
                </a:cubicBezTo>
                <a:cubicBezTo>
                  <a:pt x="1283" y="113"/>
                  <a:pt x="1283" y="113"/>
                  <a:pt x="1283" y="113"/>
                </a:cubicBezTo>
                <a:cubicBezTo>
                  <a:pt x="1283" y="113"/>
                  <a:pt x="1282" y="112"/>
                  <a:pt x="1281" y="112"/>
                </a:cubicBezTo>
                <a:cubicBezTo>
                  <a:pt x="1276" y="111"/>
                  <a:pt x="1271" y="111"/>
                  <a:pt x="1267" y="112"/>
                </a:cubicBezTo>
                <a:cubicBezTo>
                  <a:pt x="1264" y="113"/>
                  <a:pt x="1261" y="115"/>
                  <a:pt x="1259" y="115"/>
                </a:cubicBezTo>
                <a:cubicBezTo>
                  <a:pt x="1257" y="116"/>
                  <a:pt x="1256" y="117"/>
                  <a:pt x="1256" y="117"/>
                </a:cubicBezTo>
                <a:cubicBezTo>
                  <a:pt x="1256" y="117"/>
                  <a:pt x="1257" y="117"/>
                  <a:pt x="1259" y="116"/>
                </a:cubicBezTo>
                <a:cubicBezTo>
                  <a:pt x="1261" y="116"/>
                  <a:pt x="1264" y="115"/>
                  <a:pt x="1268" y="115"/>
                </a:cubicBezTo>
                <a:cubicBezTo>
                  <a:pt x="1270" y="114"/>
                  <a:pt x="1272" y="114"/>
                  <a:pt x="1275" y="115"/>
                </a:cubicBezTo>
                <a:cubicBezTo>
                  <a:pt x="1274" y="115"/>
                  <a:pt x="1273" y="115"/>
                  <a:pt x="1272" y="115"/>
                </a:cubicBezTo>
                <a:cubicBezTo>
                  <a:pt x="1270" y="116"/>
                  <a:pt x="1268" y="118"/>
                  <a:pt x="1266" y="119"/>
                </a:cubicBezTo>
                <a:cubicBezTo>
                  <a:pt x="1262" y="119"/>
                  <a:pt x="1257" y="120"/>
                  <a:pt x="1254" y="121"/>
                </a:cubicBezTo>
                <a:cubicBezTo>
                  <a:pt x="1252" y="122"/>
                  <a:pt x="1250" y="122"/>
                  <a:pt x="1249" y="123"/>
                </a:cubicBezTo>
                <a:cubicBezTo>
                  <a:pt x="1248" y="124"/>
                  <a:pt x="1247" y="125"/>
                  <a:pt x="1246" y="125"/>
                </a:cubicBezTo>
                <a:cubicBezTo>
                  <a:pt x="1246" y="125"/>
                  <a:pt x="1246" y="125"/>
                  <a:pt x="1246" y="125"/>
                </a:cubicBezTo>
                <a:cubicBezTo>
                  <a:pt x="1246" y="125"/>
                  <a:pt x="1246" y="125"/>
                  <a:pt x="1246" y="125"/>
                </a:cubicBezTo>
                <a:cubicBezTo>
                  <a:pt x="1245" y="126"/>
                  <a:pt x="1244" y="127"/>
                  <a:pt x="1244" y="127"/>
                </a:cubicBezTo>
                <a:cubicBezTo>
                  <a:pt x="1243" y="128"/>
                  <a:pt x="1242" y="128"/>
                  <a:pt x="1241" y="129"/>
                </a:cubicBezTo>
                <a:cubicBezTo>
                  <a:pt x="1240" y="129"/>
                  <a:pt x="1239" y="130"/>
                  <a:pt x="1238" y="130"/>
                </a:cubicBezTo>
                <a:cubicBezTo>
                  <a:pt x="1237" y="131"/>
                  <a:pt x="1236" y="131"/>
                  <a:pt x="1236" y="132"/>
                </a:cubicBezTo>
                <a:cubicBezTo>
                  <a:pt x="1232" y="133"/>
                  <a:pt x="1229" y="136"/>
                  <a:pt x="1228" y="138"/>
                </a:cubicBezTo>
                <a:cubicBezTo>
                  <a:pt x="1228" y="138"/>
                  <a:pt x="1228" y="138"/>
                  <a:pt x="1228" y="138"/>
                </a:cubicBezTo>
                <a:cubicBezTo>
                  <a:pt x="1228" y="138"/>
                  <a:pt x="1228" y="139"/>
                  <a:pt x="1228" y="139"/>
                </a:cubicBezTo>
                <a:cubicBezTo>
                  <a:pt x="1225" y="140"/>
                  <a:pt x="1222" y="142"/>
                  <a:pt x="1219" y="144"/>
                </a:cubicBezTo>
                <a:cubicBezTo>
                  <a:pt x="1216" y="146"/>
                  <a:pt x="1213" y="149"/>
                  <a:pt x="1211" y="152"/>
                </a:cubicBezTo>
                <a:cubicBezTo>
                  <a:pt x="1211" y="153"/>
                  <a:pt x="1210" y="153"/>
                  <a:pt x="1209" y="154"/>
                </a:cubicBezTo>
                <a:cubicBezTo>
                  <a:pt x="1205" y="158"/>
                  <a:pt x="1202" y="163"/>
                  <a:pt x="1200" y="167"/>
                </a:cubicBezTo>
                <a:cubicBezTo>
                  <a:pt x="1200" y="168"/>
                  <a:pt x="1199" y="169"/>
                  <a:pt x="1198" y="171"/>
                </a:cubicBezTo>
                <a:cubicBezTo>
                  <a:pt x="1198" y="172"/>
                  <a:pt x="1197" y="173"/>
                  <a:pt x="1197" y="174"/>
                </a:cubicBezTo>
                <a:cubicBezTo>
                  <a:pt x="1197" y="175"/>
                  <a:pt x="1197" y="176"/>
                  <a:pt x="1197" y="176"/>
                </a:cubicBezTo>
                <a:cubicBezTo>
                  <a:pt x="1196" y="177"/>
                  <a:pt x="1196" y="178"/>
                  <a:pt x="1195" y="179"/>
                </a:cubicBezTo>
                <a:cubicBezTo>
                  <a:pt x="1194" y="180"/>
                  <a:pt x="1193" y="181"/>
                  <a:pt x="1192" y="182"/>
                </a:cubicBezTo>
                <a:cubicBezTo>
                  <a:pt x="1189" y="187"/>
                  <a:pt x="1187" y="191"/>
                  <a:pt x="1187" y="195"/>
                </a:cubicBezTo>
                <a:cubicBezTo>
                  <a:pt x="1187" y="198"/>
                  <a:pt x="1187" y="200"/>
                  <a:pt x="1187" y="202"/>
                </a:cubicBezTo>
                <a:cubicBezTo>
                  <a:pt x="1186" y="202"/>
                  <a:pt x="1184" y="202"/>
                  <a:pt x="1183" y="202"/>
                </a:cubicBezTo>
                <a:cubicBezTo>
                  <a:pt x="1181" y="201"/>
                  <a:pt x="1179" y="200"/>
                  <a:pt x="1178" y="199"/>
                </a:cubicBezTo>
                <a:cubicBezTo>
                  <a:pt x="1177" y="198"/>
                  <a:pt x="1177" y="197"/>
                  <a:pt x="1177" y="197"/>
                </a:cubicBezTo>
                <a:cubicBezTo>
                  <a:pt x="1177" y="197"/>
                  <a:pt x="1177" y="198"/>
                  <a:pt x="1178" y="199"/>
                </a:cubicBezTo>
                <a:cubicBezTo>
                  <a:pt x="1179" y="200"/>
                  <a:pt x="1181" y="202"/>
                  <a:pt x="1183" y="203"/>
                </a:cubicBezTo>
                <a:cubicBezTo>
                  <a:pt x="1184" y="203"/>
                  <a:pt x="1185" y="203"/>
                  <a:pt x="1186" y="204"/>
                </a:cubicBezTo>
                <a:cubicBezTo>
                  <a:pt x="1186" y="204"/>
                  <a:pt x="1186" y="204"/>
                  <a:pt x="1186" y="204"/>
                </a:cubicBezTo>
                <a:cubicBezTo>
                  <a:pt x="1185" y="204"/>
                  <a:pt x="1185" y="205"/>
                  <a:pt x="1184" y="205"/>
                </a:cubicBezTo>
                <a:cubicBezTo>
                  <a:pt x="1183" y="205"/>
                  <a:pt x="1182" y="205"/>
                  <a:pt x="1182" y="204"/>
                </a:cubicBezTo>
                <a:cubicBezTo>
                  <a:pt x="1179" y="203"/>
                  <a:pt x="1178" y="201"/>
                  <a:pt x="1177" y="199"/>
                </a:cubicBezTo>
                <a:cubicBezTo>
                  <a:pt x="1177" y="199"/>
                  <a:pt x="1177" y="199"/>
                  <a:pt x="1177" y="199"/>
                </a:cubicBezTo>
                <a:cubicBezTo>
                  <a:pt x="1177" y="199"/>
                  <a:pt x="1177" y="199"/>
                  <a:pt x="1177" y="199"/>
                </a:cubicBezTo>
                <a:cubicBezTo>
                  <a:pt x="1177" y="199"/>
                  <a:pt x="1177" y="198"/>
                  <a:pt x="1177" y="198"/>
                </a:cubicBezTo>
                <a:cubicBezTo>
                  <a:pt x="1176" y="197"/>
                  <a:pt x="1176" y="196"/>
                  <a:pt x="1176" y="196"/>
                </a:cubicBezTo>
                <a:cubicBezTo>
                  <a:pt x="1176" y="195"/>
                  <a:pt x="1175" y="195"/>
                  <a:pt x="1175" y="195"/>
                </a:cubicBezTo>
                <a:cubicBezTo>
                  <a:pt x="1175" y="195"/>
                  <a:pt x="1175" y="195"/>
                  <a:pt x="1175" y="196"/>
                </a:cubicBezTo>
                <a:cubicBezTo>
                  <a:pt x="1176" y="196"/>
                  <a:pt x="1176" y="197"/>
                  <a:pt x="1176" y="198"/>
                </a:cubicBezTo>
                <a:cubicBezTo>
                  <a:pt x="1176" y="199"/>
                  <a:pt x="1176" y="199"/>
                  <a:pt x="1176" y="200"/>
                </a:cubicBezTo>
                <a:cubicBezTo>
                  <a:pt x="1176" y="200"/>
                  <a:pt x="1176" y="200"/>
                  <a:pt x="1176" y="200"/>
                </a:cubicBezTo>
                <a:cubicBezTo>
                  <a:pt x="1176" y="201"/>
                  <a:pt x="1177" y="203"/>
                  <a:pt x="1178" y="204"/>
                </a:cubicBezTo>
                <a:cubicBezTo>
                  <a:pt x="1177" y="203"/>
                  <a:pt x="1176" y="202"/>
                  <a:pt x="1175" y="201"/>
                </a:cubicBezTo>
                <a:cubicBezTo>
                  <a:pt x="1175" y="200"/>
                  <a:pt x="1175" y="199"/>
                  <a:pt x="1175" y="199"/>
                </a:cubicBezTo>
                <a:cubicBezTo>
                  <a:pt x="1175" y="199"/>
                  <a:pt x="1175" y="200"/>
                  <a:pt x="1175" y="201"/>
                </a:cubicBezTo>
                <a:cubicBezTo>
                  <a:pt x="1175" y="203"/>
                  <a:pt x="1176" y="205"/>
                  <a:pt x="1178" y="207"/>
                </a:cubicBezTo>
                <a:cubicBezTo>
                  <a:pt x="1179" y="207"/>
                  <a:pt x="1180" y="208"/>
                  <a:pt x="1181" y="209"/>
                </a:cubicBezTo>
                <a:cubicBezTo>
                  <a:pt x="1181" y="209"/>
                  <a:pt x="1181" y="209"/>
                  <a:pt x="1181" y="209"/>
                </a:cubicBezTo>
                <a:cubicBezTo>
                  <a:pt x="1180" y="209"/>
                  <a:pt x="1180" y="209"/>
                  <a:pt x="1180" y="209"/>
                </a:cubicBezTo>
                <a:cubicBezTo>
                  <a:pt x="1178" y="208"/>
                  <a:pt x="1177" y="207"/>
                  <a:pt x="1176" y="206"/>
                </a:cubicBezTo>
                <a:cubicBezTo>
                  <a:pt x="1175" y="205"/>
                  <a:pt x="1175" y="205"/>
                  <a:pt x="1175" y="205"/>
                </a:cubicBezTo>
                <a:cubicBezTo>
                  <a:pt x="1175" y="205"/>
                  <a:pt x="1175" y="205"/>
                  <a:pt x="1175" y="207"/>
                </a:cubicBezTo>
                <a:cubicBezTo>
                  <a:pt x="1176" y="208"/>
                  <a:pt x="1176" y="209"/>
                  <a:pt x="1178" y="210"/>
                </a:cubicBezTo>
                <a:cubicBezTo>
                  <a:pt x="1177" y="210"/>
                  <a:pt x="1176" y="210"/>
                  <a:pt x="1176" y="210"/>
                </a:cubicBezTo>
                <a:cubicBezTo>
                  <a:pt x="1175" y="210"/>
                  <a:pt x="1174" y="210"/>
                  <a:pt x="1174" y="210"/>
                </a:cubicBezTo>
                <a:cubicBezTo>
                  <a:pt x="1174" y="210"/>
                  <a:pt x="1174" y="210"/>
                  <a:pt x="1176" y="211"/>
                </a:cubicBezTo>
                <a:cubicBezTo>
                  <a:pt x="1176" y="211"/>
                  <a:pt x="1176" y="211"/>
                  <a:pt x="1176" y="211"/>
                </a:cubicBezTo>
                <a:cubicBezTo>
                  <a:pt x="1175" y="211"/>
                  <a:pt x="1174" y="210"/>
                  <a:pt x="1173" y="210"/>
                </a:cubicBezTo>
                <a:cubicBezTo>
                  <a:pt x="1171" y="209"/>
                  <a:pt x="1169" y="208"/>
                  <a:pt x="1167" y="207"/>
                </a:cubicBezTo>
                <a:cubicBezTo>
                  <a:pt x="1166" y="206"/>
                  <a:pt x="1167" y="204"/>
                  <a:pt x="1167" y="204"/>
                </a:cubicBezTo>
                <a:cubicBezTo>
                  <a:pt x="1167" y="204"/>
                  <a:pt x="1166" y="205"/>
                  <a:pt x="1166" y="205"/>
                </a:cubicBezTo>
                <a:cubicBezTo>
                  <a:pt x="1166" y="206"/>
                  <a:pt x="1166" y="206"/>
                  <a:pt x="1167" y="207"/>
                </a:cubicBezTo>
                <a:cubicBezTo>
                  <a:pt x="1168" y="208"/>
                  <a:pt x="1169" y="210"/>
                  <a:pt x="1171" y="212"/>
                </a:cubicBezTo>
                <a:cubicBezTo>
                  <a:pt x="1171" y="212"/>
                  <a:pt x="1171" y="212"/>
                  <a:pt x="1171" y="212"/>
                </a:cubicBezTo>
                <a:cubicBezTo>
                  <a:pt x="1169" y="211"/>
                  <a:pt x="1167" y="211"/>
                  <a:pt x="1167" y="210"/>
                </a:cubicBezTo>
                <a:cubicBezTo>
                  <a:pt x="1166" y="209"/>
                  <a:pt x="1166" y="209"/>
                  <a:pt x="1166" y="209"/>
                </a:cubicBezTo>
                <a:cubicBezTo>
                  <a:pt x="1166" y="209"/>
                  <a:pt x="1166" y="209"/>
                  <a:pt x="1166" y="209"/>
                </a:cubicBezTo>
                <a:cubicBezTo>
                  <a:pt x="1166" y="208"/>
                  <a:pt x="1166" y="208"/>
                  <a:pt x="1166" y="208"/>
                </a:cubicBezTo>
                <a:cubicBezTo>
                  <a:pt x="1165" y="208"/>
                  <a:pt x="1165" y="208"/>
                  <a:pt x="1165" y="208"/>
                </a:cubicBezTo>
                <a:cubicBezTo>
                  <a:pt x="1165" y="209"/>
                  <a:pt x="1165" y="209"/>
                  <a:pt x="1165" y="209"/>
                </a:cubicBezTo>
                <a:cubicBezTo>
                  <a:pt x="1166" y="209"/>
                  <a:pt x="1166" y="210"/>
                  <a:pt x="1166" y="210"/>
                </a:cubicBezTo>
                <a:cubicBezTo>
                  <a:pt x="1166" y="211"/>
                  <a:pt x="1168" y="213"/>
                  <a:pt x="1170" y="214"/>
                </a:cubicBezTo>
                <a:cubicBezTo>
                  <a:pt x="1172" y="215"/>
                  <a:pt x="1175" y="215"/>
                  <a:pt x="1177" y="216"/>
                </a:cubicBezTo>
                <a:cubicBezTo>
                  <a:pt x="1177" y="216"/>
                  <a:pt x="1177" y="216"/>
                  <a:pt x="1177" y="216"/>
                </a:cubicBezTo>
                <a:cubicBezTo>
                  <a:pt x="1176" y="216"/>
                  <a:pt x="1175" y="216"/>
                  <a:pt x="1174" y="216"/>
                </a:cubicBezTo>
                <a:cubicBezTo>
                  <a:pt x="1172" y="216"/>
                  <a:pt x="1171" y="216"/>
                  <a:pt x="1170" y="215"/>
                </a:cubicBezTo>
                <a:cubicBezTo>
                  <a:pt x="1169" y="214"/>
                  <a:pt x="1169" y="213"/>
                  <a:pt x="1169" y="213"/>
                </a:cubicBezTo>
                <a:cubicBezTo>
                  <a:pt x="1169" y="213"/>
                  <a:pt x="1168" y="214"/>
                  <a:pt x="1169" y="215"/>
                </a:cubicBezTo>
                <a:cubicBezTo>
                  <a:pt x="1170" y="216"/>
                  <a:pt x="1172" y="218"/>
                  <a:pt x="1174" y="218"/>
                </a:cubicBezTo>
                <a:cubicBezTo>
                  <a:pt x="1174" y="218"/>
                  <a:pt x="1175" y="219"/>
                  <a:pt x="1175" y="219"/>
                </a:cubicBezTo>
                <a:cubicBezTo>
                  <a:pt x="1175" y="219"/>
                  <a:pt x="1174" y="219"/>
                  <a:pt x="1174" y="220"/>
                </a:cubicBezTo>
                <a:cubicBezTo>
                  <a:pt x="1173" y="221"/>
                  <a:pt x="1171" y="223"/>
                  <a:pt x="1171" y="224"/>
                </a:cubicBezTo>
                <a:cubicBezTo>
                  <a:pt x="1170" y="224"/>
                  <a:pt x="1170" y="224"/>
                  <a:pt x="1169" y="224"/>
                </a:cubicBezTo>
                <a:cubicBezTo>
                  <a:pt x="1168" y="223"/>
                  <a:pt x="1167" y="223"/>
                  <a:pt x="1167" y="223"/>
                </a:cubicBezTo>
                <a:cubicBezTo>
                  <a:pt x="1167" y="223"/>
                  <a:pt x="1168" y="223"/>
                  <a:pt x="1169" y="224"/>
                </a:cubicBezTo>
                <a:cubicBezTo>
                  <a:pt x="1169" y="225"/>
                  <a:pt x="1170" y="225"/>
                  <a:pt x="1170" y="225"/>
                </a:cubicBezTo>
                <a:cubicBezTo>
                  <a:pt x="1170" y="226"/>
                  <a:pt x="1170" y="226"/>
                  <a:pt x="1170" y="226"/>
                </a:cubicBezTo>
                <a:cubicBezTo>
                  <a:pt x="1168" y="225"/>
                  <a:pt x="1167" y="223"/>
                  <a:pt x="1165" y="222"/>
                </a:cubicBezTo>
                <a:cubicBezTo>
                  <a:pt x="1165" y="222"/>
                  <a:pt x="1166" y="222"/>
                  <a:pt x="1166" y="222"/>
                </a:cubicBezTo>
                <a:cubicBezTo>
                  <a:pt x="1166" y="222"/>
                  <a:pt x="1165" y="222"/>
                  <a:pt x="1165" y="222"/>
                </a:cubicBezTo>
                <a:cubicBezTo>
                  <a:pt x="1165" y="222"/>
                  <a:pt x="1165" y="222"/>
                  <a:pt x="1165" y="222"/>
                </a:cubicBezTo>
                <a:cubicBezTo>
                  <a:pt x="1165" y="222"/>
                  <a:pt x="1165" y="222"/>
                  <a:pt x="1165" y="222"/>
                </a:cubicBezTo>
                <a:cubicBezTo>
                  <a:pt x="1167" y="224"/>
                  <a:pt x="1168" y="225"/>
                  <a:pt x="1170" y="227"/>
                </a:cubicBezTo>
                <a:cubicBezTo>
                  <a:pt x="1169" y="228"/>
                  <a:pt x="1169" y="228"/>
                  <a:pt x="1169" y="229"/>
                </a:cubicBezTo>
                <a:cubicBezTo>
                  <a:pt x="1168" y="231"/>
                  <a:pt x="1168" y="233"/>
                  <a:pt x="1168" y="235"/>
                </a:cubicBezTo>
                <a:cubicBezTo>
                  <a:pt x="1167" y="237"/>
                  <a:pt x="1165" y="238"/>
                  <a:pt x="1164" y="240"/>
                </a:cubicBezTo>
                <a:cubicBezTo>
                  <a:pt x="1163" y="241"/>
                  <a:pt x="1162" y="243"/>
                  <a:pt x="1162" y="244"/>
                </a:cubicBezTo>
                <a:cubicBezTo>
                  <a:pt x="1157" y="241"/>
                  <a:pt x="1152" y="240"/>
                  <a:pt x="1152" y="240"/>
                </a:cubicBezTo>
                <a:cubicBezTo>
                  <a:pt x="1152" y="240"/>
                  <a:pt x="1142" y="202"/>
                  <a:pt x="1120" y="185"/>
                </a:cubicBezTo>
                <a:cubicBezTo>
                  <a:pt x="1098" y="169"/>
                  <a:pt x="1060" y="160"/>
                  <a:pt x="1060" y="160"/>
                </a:cubicBezTo>
                <a:cubicBezTo>
                  <a:pt x="1060" y="160"/>
                  <a:pt x="1039" y="127"/>
                  <a:pt x="1021" y="112"/>
                </a:cubicBezTo>
                <a:cubicBezTo>
                  <a:pt x="1004" y="97"/>
                  <a:pt x="976" y="80"/>
                  <a:pt x="963" y="68"/>
                </a:cubicBezTo>
                <a:cubicBezTo>
                  <a:pt x="949" y="57"/>
                  <a:pt x="931" y="38"/>
                  <a:pt x="914" y="28"/>
                </a:cubicBezTo>
                <a:cubicBezTo>
                  <a:pt x="897" y="18"/>
                  <a:pt x="886" y="13"/>
                  <a:pt x="880" y="7"/>
                </a:cubicBezTo>
                <a:cubicBezTo>
                  <a:pt x="873" y="2"/>
                  <a:pt x="863" y="0"/>
                  <a:pt x="850" y="2"/>
                </a:cubicBezTo>
                <a:cubicBezTo>
                  <a:pt x="836" y="4"/>
                  <a:pt x="814" y="0"/>
                  <a:pt x="785" y="4"/>
                </a:cubicBezTo>
                <a:cubicBezTo>
                  <a:pt x="755" y="9"/>
                  <a:pt x="737" y="3"/>
                  <a:pt x="688" y="12"/>
                </a:cubicBezTo>
                <a:cubicBezTo>
                  <a:pt x="638" y="21"/>
                  <a:pt x="632" y="25"/>
                  <a:pt x="605" y="28"/>
                </a:cubicBezTo>
                <a:cubicBezTo>
                  <a:pt x="578" y="31"/>
                  <a:pt x="557" y="27"/>
                  <a:pt x="535" y="31"/>
                </a:cubicBezTo>
                <a:cubicBezTo>
                  <a:pt x="513" y="36"/>
                  <a:pt x="505" y="43"/>
                  <a:pt x="493" y="41"/>
                </a:cubicBezTo>
                <a:cubicBezTo>
                  <a:pt x="481" y="39"/>
                  <a:pt x="472" y="32"/>
                  <a:pt x="462" y="35"/>
                </a:cubicBezTo>
                <a:cubicBezTo>
                  <a:pt x="452" y="38"/>
                  <a:pt x="444" y="54"/>
                  <a:pt x="444" y="54"/>
                </a:cubicBezTo>
                <a:cubicBezTo>
                  <a:pt x="444" y="54"/>
                  <a:pt x="436" y="54"/>
                  <a:pt x="429" y="56"/>
                </a:cubicBezTo>
                <a:cubicBezTo>
                  <a:pt x="422" y="59"/>
                  <a:pt x="410" y="73"/>
                  <a:pt x="409" y="75"/>
                </a:cubicBezTo>
                <a:cubicBezTo>
                  <a:pt x="408" y="77"/>
                  <a:pt x="411" y="95"/>
                  <a:pt x="411" y="95"/>
                </a:cubicBezTo>
                <a:cubicBezTo>
                  <a:pt x="411" y="95"/>
                  <a:pt x="393" y="102"/>
                  <a:pt x="389" y="105"/>
                </a:cubicBezTo>
                <a:cubicBezTo>
                  <a:pt x="384" y="108"/>
                  <a:pt x="374" y="121"/>
                  <a:pt x="376" y="126"/>
                </a:cubicBezTo>
                <a:cubicBezTo>
                  <a:pt x="378" y="131"/>
                  <a:pt x="384" y="133"/>
                  <a:pt x="391" y="130"/>
                </a:cubicBezTo>
                <a:cubicBezTo>
                  <a:pt x="397" y="128"/>
                  <a:pt x="408" y="115"/>
                  <a:pt x="410" y="115"/>
                </a:cubicBezTo>
                <a:cubicBezTo>
                  <a:pt x="411" y="114"/>
                  <a:pt x="429" y="112"/>
                  <a:pt x="438" y="110"/>
                </a:cubicBezTo>
                <a:cubicBezTo>
                  <a:pt x="446" y="108"/>
                  <a:pt x="454" y="105"/>
                  <a:pt x="457" y="106"/>
                </a:cubicBezTo>
                <a:cubicBezTo>
                  <a:pt x="459" y="108"/>
                  <a:pt x="461" y="115"/>
                  <a:pt x="457" y="117"/>
                </a:cubicBezTo>
                <a:cubicBezTo>
                  <a:pt x="452" y="119"/>
                  <a:pt x="421" y="137"/>
                  <a:pt x="414" y="141"/>
                </a:cubicBezTo>
                <a:cubicBezTo>
                  <a:pt x="407" y="144"/>
                  <a:pt x="396" y="150"/>
                  <a:pt x="393" y="156"/>
                </a:cubicBezTo>
                <a:cubicBezTo>
                  <a:pt x="390" y="162"/>
                  <a:pt x="394" y="170"/>
                  <a:pt x="406" y="166"/>
                </a:cubicBezTo>
                <a:cubicBezTo>
                  <a:pt x="419" y="162"/>
                  <a:pt x="436" y="150"/>
                  <a:pt x="445" y="146"/>
                </a:cubicBezTo>
                <a:cubicBezTo>
                  <a:pt x="454" y="142"/>
                  <a:pt x="483" y="128"/>
                  <a:pt x="497" y="127"/>
                </a:cubicBezTo>
                <a:cubicBezTo>
                  <a:pt x="511" y="127"/>
                  <a:pt x="523" y="130"/>
                  <a:pt x="523" y="140"/>
                </a:cubicBezTo>
                <a:cubicBezTo>
                  <a:pt x="524" y="150"/>
                  <a:pt x="512" y="163"/>
                  <a:pt x="505" y="175"/>
                </a:cubicBezTo>
                <a:cubicBezTo>
                  <a:pt x="499" y="188"/>
                  <a:pt x="500" y="201"/>
                  <a:pt x="502" y="207"/>
                </a:cubicBezTo>
                <a:cubicBezTo>
                  <a:pt x="504" y="213"/>
                  <a:pt x="509" y="216"/>
                  <a:pt x="513" y="215"/>
                </a:cubicBezTo>
                <a:cubicBezTo>
                  <a:pt x="517" y="213"/>
                  <a:pt x="522" y="200"/>
                  <a:pt x="530" y="187"/>
                </a:cubicBezTo>
                <a:cubicBezTo>
                  <a:pt x="538" y="175"/>
                  <a:pt x="546" y="162"/>
                  <a:pt x="553" y="160"/>
                </a:cubicBezTo>
                <a:cubicBezTo>
                  <a:pt x="559" y="157"/>
                  <a:pt x="564" y="152"/>
                  <a:pt x="569" y="143"/>
                </a:cubicBezTo>
                <a:cubicBezTo>
                  <a:pt x="575" y="133"/>
                  <a:pt x="582" y="125"/>
                  <a:pt x="584" y="117"/>
                </a:cubicBezTo>
                <a:cubicBezTo>
                  <a:pt x="587" y="110"/>
                  <a:pt x="587" y="104"/>
                  <a:pt x="595" y="98"/>
                </a:cubicBezTo>
                <a:cubicBezTo>
                  <a:pt x="604" y="93"/>
                  <a:pt x="671" y="99"/>
                  <a:pt x="722" y="100"/>
                </a:cubicBezTo>
                <a:cubicBezTo>
                  <a:pt x="773" y="100"/>
                  <a:pt x="835" y="95"/>
                  <a:pt x="839" y="98"/>
                </a:cubicBezTo>
                <a:cubicBezTo>
                  <a:pt x="843" y="101"/>
                  <a:pt x="847" y="119"/>
                  <a:pt x="858" y="135"/>
                </a:cubicBezTo>
                <a:cubicBezTo>
                  <a:pt x="869" y="151"/>
                  <a:pt x="891" y="175"/>
                  <a:pt x="911" y="191"/>
                </a:cubicBezTo>
                <a:cubicBezTo>
                  <a:pt x="930" y="208"/>
                  <a:pt x="960" y="234"/>
                  <a:pt x="968" y="243"/>
                </a:cubicBezTo>
                <a:cubicBezTo>
                  <a:pt x="976" y="253"/>
                  <a:pt x="981" y="258"/>
                  <a:pt x="981" y="258"/>
                </a:cubicBezTo>
                <a:cubicBezTo>
                  <a:pt x="981" y="258"/>
                  <a:pt x="962" y="276"/>
                  <a:pt x="942" y="297"/>
                </a:cubicBezTo>
                <a:cubicBezTo>
                  <a:pt x="923" y="318"/>
                  <a:pt x="879" y="367"/>
                  <a:pt x="859" y="406"/>
                </a:cubicBezTo>
                <a:cubicBezTo>
                  <a:pt x="838" y="446"/>
                  <a:pt x="824" y="472"/>
                  <a:pt x="811" y="489"/>
                </a:cubicBezTo>
                <a:cubicBezTo>
                  <a:pt x="799" y="507"/>
                  <a:pt x="795" y="516"/>
                  <a:pt x="794" y="520"/>
                </a:cubicBezTo>
                <a:cubicBezTo>
                  <a:pt x="793" y="524"/>
                  <a:pt x="795" y="533"/>
                  <a:pt x="788" y="540"/>
                </a:cubicBezTo>
                <a:cubicBezTo>
                  <a:pt x="782" y="546"/>
                  <a:pt x="764" y="555"/>
                  <a:pt x="751" y="563"/>
                </a:cubicBezTo>
                <a:cubicBezTo>
                  <a:pt x="737" y="570"/>
                  <a:pt x="726" y="576"/>
                  <a:pt x="719" y="583"/>
                </a:cubicBezTo>
                <a:cubicBezTo>
                  <a:pt x="712" y="590"/>
                  <a:pt x="696" y="606"/>
                  <a:pt x="688" y="611"/>
                </a:cubicBezTo>
                <a:cubicBezTo>
                  <a:pt x="680" y="615"/>
                  <a:pt x="674" y="616"/>
                  <a:pt x="672" y="620"/>
                </a:cubicBezTo>
                <a:cubicBezTo>
                  <a:pt x="669" y="624"/>
                  <a:pt x="669" y="635"/>
                  <a:pt x="664" y="636"/>
                </a:cubicBezTo>
                <a:cubicBezTo>
                  <a:pt x="658" y="637"/>
                  <a:pt x="652" y="637"/>
                  <a:pt x="650" y="640"/>
                </a:cubicBezTo>
                <a:cubicBezTo>
                  <a:pt x="649" y="644"/>
                  <a:pt x="638" y="655"/>
                  <a:pt x="640" y="659"/>
                </a:cubicBezTo>
                <a:cubicBezTo>
                  <a:pt x="641" y="662"/>
                  <a:pt x="643" y="667"/>
                  <a:pt x="643" y="667"/>
                </a:cubicBezTo>
                <a:cubicBezTo>
                  <a:pt x="643" y="667"/>
                  <a:pt x="625" y="692"/>
                  <a:pt x="614" y="718"/>
                </a:cubicBezTo>
                <a:cubicBezTo>
                  <a:pt x="603" y="743"/>
                  <a:pt x="598" y="760"/>
                  <a:pt x="598" y="763"/>
                </a:cubicBezTo>
                <a:cubicBezTo>
                  <a:pt x="598" y="766"/>
                  <a:pt x="599" y="784"/>
                  <a:pt x="594" y="790"/>
                </a:cubicBezTo>
                <a:cubicBezTo>
                  <a:pt x="590" y="796"/>
                  <a:pt x="586" y="801"/>
                  <a:pt x="585" y="808"/>
                </a:cubicBezTo>
                <a:cubicBezTo>
                  <a:pt x="583" y="815"/>
                  <a:pt x="574" y="829"/>
                  <a:pt x="560" y="843"/>
                </a:cubicBezTo>
                <a:cubicBezTo>
                  <a:pt x="546" y="857"/>
                  <a:pt x="524" y="883"/>
                  <a:pt x="505" y="921"/>
                </a:cubicBezTo>
                <a:cubicBezTo>
                  <a:pt x="485" y="958"/>
                  <a:pt x="477" y="983"/>
                  <a:pt x="470" y="1004"/>
                </a:cubicBezTo>
                <a:cubicBezTo>
                  <a:pt x="463" y="1024"/>
                  <a:pt x="455" y="1062"/>
                  <a:pt x="440" y="1078"/>
                </a:cubicBezTo>
                <a:cubicBezTo>
                  <a:pt x="424" y="1094"/>
                  <a:pt x="393" y="1118"/>
                  <a:pt x="367" y="1141"/>
                </a:cubicBezTo>
                <a:cubicBezTo>
                  <a:pt x="342" y="1164"/>
                  <a:pt x="315" y="1180"/>
                  <a:pt x="299" y="1207"/>
                </a:cubicBezTo>
                <a:cubicBezTo>
                  <a:pt x="282" y="1235"/>
                  <a:pt x="283" y="1249"/>
                  <a:pt x="269" y="1265"/>
                </a:cubicBezTo>
                <a:cubicBezTo>
                  <a:pt x="255" y="1281"/>
                  <a:pt x="225" y="1327"/>
                  <a:pt x="203" y="1352"/>
                </a:cubicBezTo>
                <a:cubicBezTo>
                  <a:pt x="182" y="1377"/>
                  <a:pt x="128" y="1434"/>
                  <a:pt x="122" y="1436"/>
                </a:cubicBezTo>
                <a:cubicBezTo>
                  <a:pt x="116" y="1437"/>
                  <a:pt x="88" y="1431"/>
                  <a:pt x="71" y="1430"/>
                </a:cubicBezTo>
                <a:cubicBezTo>
                  <a:pt x="55" y="1429"/>
                  <a:pt x="50" y="1432"/>
                  <a:pt x="50" y="1432"/>
                </a:cubicBezTo>
                <a:cubicBezTo>
                  <a:pt x="50" y="1432"/>
                  <a:pt x="38" y="1428"/>
                  <a:pt x="32" y="1428"/>
                </a:cubicBezTo>
                <a:cubicBezTo>
                  <a:pt x="25" y="1428"/>
                  <a:pt x="17" y="1428"/>
                  <a:pt x="15" y="1448"/>
                </a:cubicBezTo>
                <a:cubicBezTo>
                  <a:pt x="14" y="1469"/>
                  <a:pt x="11" y="1501"/>
                  <a:pt x="13" y="1528"/>
                </a:cubicBezTo>
                <a:cubicBezTo>
                  <a:pt x="15" y="1555"/>
                  <a:pt x="13" y="1575"/>
                  <a:pt x="8" y="1599"/>
                </a:cubicBezTo>
                <a:cubicBezTo>
                  <a:pt x="3" y="1622"/>
                  <a:pt x="0" y="1662"/>
                  <a:pt x="5" y="1685"/>
                </a:cubicBezTo>
                <a:cubicBezTo>
                  <a:pt x="10" y="1707"/>
                  <a:pt x="27" y="1735"/>
                  <a:pt x="36" y="1739"/>
                </a:cubicBezTo>
                <a:cubicBezTo>
                  <a:pt x="46" y="1743"/>
                  <a:pt x="59" y="1737"/>
                  <a:pt x="62" y="1732"/>
                </a:cubicBezTo>
                <a:cubicBezTo>
                  <a:pt x="65" y="1726"/>
                  <a:pt x="67" y="1707"/>
                  <a:pt x="70" y="1698"/>
                </a:cubicBezTo>
                <a:cubicBezTo>
                  <a:pt x="73" y="1690"/>
                  <a:pt x="75" y="1666"/>
                  <a:pt x="76" y="1662"/>
                </a:cubicBezTo>
                <a:cubicBezTo>
                  <a:pt x="77" y="1657"/>
                  <a:pt x="84" y="1644"/>
                  <a:pt x="95" y="1631"/>
                </a:cubicBezTo>
                <a:cubicBezTo>
                  <a:pt x="106" y="1618"/>
                  <a:pt x="118" y="1602"/>
                  <a:pt x="122" y="1593"/>
                </a:cubicBezTo>
                <a:cubicBezTo>
                  <a:pt x="127" y="1584"/>
                  <a:pt x="131" y="1572"/>
                  <a:pt x="137" y="1571"/>
                </a:cubicBezTo>
                <a:cubicBezTo>
                  <a:pt x="142" y="1570"/>
                  <a:pt x="153" y="1568"/>
                  <a:pt x="160" y="1564"/>
                </a:cubicBezTo>
                <a:cubicBezTo>
                  <a:pt x="168" y="1560"/>
                  <a:pt x="174" y="1555"/>
                  <a:pt x="172" y="1550"/>
                </a:cubicBezTo>
                <a:cubicBezTo>
                  <a:pt x="169" y="1545"/>
                  <a:pt x="160" y="1544"/>
                  <a:pt x="160" y="1544"/>
                </a:cubicBezTo>
                <a:cubicBezTo>
                  <a:pt x="160" y="1544"/>
                  <a:pt x="176" y="1516"/>
                  <a:pt x="184" y="1503"/>
                </a:cubicBezTo>
                <a:cubicBezTo>
                  <a:pt x="191" y="1490"/>
                  <a:pt x="226" y="1452"/>
                  <a:pt x="246" y="1429"/>
                </a:cubicBezTo>
                <a:cubicBezTo>
                  <a:pt x="266" y="1407"/>
                  <a:pt x="316" y="1368"/>
                  <a:pt x="334" y="1354"/>
                </a:cubicBezTo>
                <a:cubicBezTo>
                  <a:pt x="352" y="1339"/>
                  <a:pt x="423" y="1266"/>
                  <a:pt x="433" y="1256"/>
                </a:cubicBezTo>
                <a:cubicBezTo>
                  <a:pt x="442" y="1247"/>
                  <a:pt x="480" y="1218"/>
                  <a:pt x="496" y="1208"/>
                </a:cubicBezTo>
                <a:cubicBezTo>
                  <a:pt x="511" y="1197"/>
                  <a:pt x="532" y="1185"/>
                  <a:pt x="532" y="1185"/>
                </a:cubicBezTo>
                <a:cubicBezTo>
                  <a:pt x="532" y="1185"/>
                  <a:pt x="551" y="1238"/>
                  <a:pt x="560" y="1265"/>
                </a:cubicBezTo>
                <a:cubicBezTo>
                  <a:pt x="570" y="1292"/>
                  <a:pt x="579" y="1316"/>
                  <a:pt x="595" y="1339"/>
                </a:cubicBezTo>
                <a:cubicBezTo>
                  <a:pt x="611" y="1361"/>
                  <a:pt x="629" y="1381"/>
                  <a:pt x="645" y="1383"/>
                </a:cubicBezTo>
                <a:cubicBezTo>
                  <a:pt x="661" y="1385"/>
                  <a:pt x="677" y="1375"/>
                  <a:pt x="671" y="1357"/>
                </a:cubicBezTo>
                <a:cubicBezTo>
                  <a:pt x="665" y="1340"/>
                  <a:pt x="655" y="1320"/>
                  <a:pt x="656" y="1306"/>
                </a:cubicBezTo>
                <a:cubicBezTo>
                  <a:pt x="656" y="1291"/>
                  <a:pt x="657" y="1279"/>
                  <a:pt x="661" y="1276"/>
                </a:cubicBezTo>
                <a:cubicBezTo>
                  <a:pt x="664" y="1273"/>
                  <a:pt x="667" y="1266"/>
                  <a:pt x="665" y="1257"/>
                </a:cubicBezTo>
                <a:cubicBezTo>
                  <a:pt x="664" y="1249"/>
                  <a:pt x="665" y="1240"/>
                  <a:pt x="668" y="1236"/>
                </a:cubicBezTo>
                <a:cubicBezTo>
                  <a:pt x="670" y="1231"/>
                  <a:pt x="667" y="1217"/>
                  <a:pt x="670" y="1214"/>
                </a:cubicBezTo>
                <a:cubicBezTo>
                  <a:pt x="674" y="1210"/>
                  <a:pt x="687" y="1198"/>
                  <a:pt x="692" y="1191"/>
                </a:cubicBezTo>
                <a:cubicBezTo>
                  <a:pt x="698" y="1184"/>
                  <a:pt x="696" y="1179"/>
                  <a:pt x="696" y="1179"/>
                </a:cubicBezTo>
                <a:cubicBezTo>
                  <a:pt x="696" y="1179"/>
                  <a:pt x="709" y="1170"/>
                  <a:pt x="733" y="1165"/>
                </a:cubicBezTo>
                <a:cubicBezTo>
                  <a:pt x="756" y="1160"/>
                  <a:pt x="790" y="1152"/>
                  <a:pt x="842" y="1149"/>
                </a:cubicBezTo>
                <a:cubicBezTo>
                  <a:pt x="895" y="1147"/>
                  <a:pt x="960" y="1146"/>
                  <a:pt x="1002" y="1137"/>
                </a:cubicBezTo>
                <a:cubicBezTo>
                  <a:pt x="1043" y="1129"/>
                  <a:pt x="1063" y="1123"/>
                  <a:pt x="1072" y="1122"/>
                </a:cubicBezTo>
                <a:cubicBezTo>
                  <a:pt x="1082" y="1122"/>
                  <a:pt x="1102" y="1124"/>
                  <a:pt x="1112" y="1121"/>
                </a:cubicBezTo>
                <a:cubicBezTo>
                  <a:pt x="1122" y="1118"/>
                  <a:pt x="1148" y="1101"/>
                  <a:pt x="1159" y="1097"/>
                </a:cubicBezTo>
                <a:cubicBezTo>
                  <a:pt x="1171" y="1093"/>
                  <a:pt x="1184" y="1080"/>
                  <a:pt x="1186" y="1070"/>
                </a:cubicBezTo>
                <a:cubicBezTo>
                  <a:pt x="1189" y="1060"/>
                  <a:pt x="1195" y="1022"/>
                  <a:pt x="1192" y="1015"/>
                </a:cubicBezTo>
                <a:cubicBezTo>
                  <a:pt x="1190" y="1007"/>
                  <a:pt x="1163" y="974"/>
                  <a:pt x="1150" y="953"/>
                </a:cubicBezTo>
                <a:cubicBezTo>
                  <a:pt x="1138" y="932"/>
                  <a:pt x="1116" y="906"/>
                  <a:pt x="1116" y="906"/>
                </a:cubicBezTo>
                <a:cubicBezTo>
                  <a:pt x="1116" y="906"/>
                  <a:pt x="1118" y="903"/>
                  <a:pt x="1109" y="893"/>
                </a:cubicBezTo>
                <a:cubicBezTo>
                  <a:pt x="1099" y="883"/>
                  <a:pt x="1036" y="823"/>
                  <a:pt x="1010" y="802"/>
                </a:cubicBezTo>
                <a:cubicBezTo>
                  <a:pt x="984" y="780"/>
                  <a:pt x="967" y="768"/>
                  <a:pt x="966" y="766"/>
                </a:cubicBezTo>
                <a:cubicBezTo>
                  <a:pt x="965" y="764"/>
                  <a:pt x="957" y="756"/>
                  <a:pt x="957" y="756"/>
                </a:cubicBezTo>
                <a:cubicBezTo>
                  <a:pt x="957" y="756"/>
                  <a:pt x="958" y="750"/>
                  <a:pt x="957" y="745"/>
                </a:cubicBezTo>
                <a:cubicBezTo>
                  <a:pt x="957" y="740"/>
                  <a:pt x="956" y="732"/>
                  <a:pt x="956" y="732"/>
                </a:cubicBezTo>
                <a:cubicBezTo>
                  <a:pt x="956" y="732"/>
                  <a:pt x="968" y="721"/>
                  <a:pt x="998" y="704"/>
                </a:cubicBezTo>
                <a:cubicBezTo>
                  <a:pt x="1028" y="686"/>
                  <a:pt x="1057" y="657"/>
                  <a:pt x="1070" y="643"/>
                </a:cubicBezTo>
                <a:cubicBezTo>
                  <a:pt x="1084" y="630"/>
                  <a:pt x="1117" y="611"/>
                  <a:pt x="1141" y="594"/>
                </a:cubicBezTo>
                <a:cubicBezTo>
                  <a:pt x="1165" y="576"/>
                  <a:pt x="1166" y="564"/>
                  <a:pt x="1180" y="552"/>
                </a:cubicBezTo>
                <a:cubicBezTo>
                  <a:pt x="1194" y="540"/>
                  <a:pt x="1203" y="531"/>
                  <a:pt x="1205" y="532"/>
                </a:cubicBezTo>
                <a:cubicBezTo>
                  <a:pt x="1207" y="532"/>
                  <a:pt x="1234" y="558"/>
                  <a:pt x="1246" y="575"/>
                </a:cubicBezTo>
                <a:cubicBezTo>
                  <a:pt x="1258" y="593"/>
                  <a:pt x="1288" y="622"/>
                  <a:pt x="1316" y="637"/>
                </a:cubicBezTo>
                <a:cubicBezTo>
                  <a:pt x="1344" y="652"/>
                  <a:pt x="1376" y="662"/>
                  <a:pt x="1392" y="676"/>
                </a:cubicBezTo>
                <a:cubicBezTo>
                  <a:pt x="1408" y="689"/>
                  <a:pt x="1429" y="700"/>
                  <a:pt x="1449" y="698"/>
                </a:cubicBezTo>
                <a:cubicBezTo>
                  <a:pt x="1468" y="696"/>
                  <a:pt x="1483" y="691"/>
                  <a:pt x="1484" y="680"/>
                </a:cubicBezTo>
                <a:cubicBezTo>
                  <a:pt x="1485" y="670"/>
                  <a:pt x="1488" y="650"/>
                  <a:pt x="1491" y="639"/>
                </a:cubicBezTo>
                <a:cubicBezTo>
                  <a:pt x="1494" y="628"/>
                  <a:pt x="1491" y="609"/>
                  <a:pt x="1496" y="595"/>
                </a:cubicBezTo>
                <a:cubicBezTo>
                  <a:pt x="1501" y="581"/>
                  <a:pt x="1510" y="533"/>
                  <a:pt x="1510" y="506"/>
                </a:cubicBezTo>
                <a:cubicBezTo>
                  <a:pt x="1510" y="479"/>
                  <a:pt x="1510" y="412"/>
                  <a:pt x="1510" y="412"/>
                </a:cubicBezTo>
                <a:cubicBezTo>
                  <a:pt x="1510" y="412"/>
                  <a:pt x="1516" y="411"/>
                  <a:pt x="1515" y="405"/>
                </a:cubicBezTo>
                <a:cubicBezTo>
                  <a:pt x="1515" y="399"/>
                  <a:pt x="1512" y="389"/>
                  <a:pt x="1513" y="380"/>
                </a:cubicBezTo>
                <a:close/>
                <a:moveTo>
                  <a:pt x="449" y="86"/>
                </a:moveTo>
                <a:cubicBezTo>
                  <a:pt x="445" y="87"/>
                  <a:pt x="429" y="90"/>
                  <a:pt x="429" y="90"/>
                </a:cubicBezTo>
                <a:cubicBezTo>
                  <a:pt x="429" y="82"/>
                  <a:pt x="429" y="82"/>
                  <a:pt x="429" y="82"/>
                </a:cubicBezTo>
                <a:cubicBezTo>
                  <a:pt x="429" y="82"/>
                  <a:pt x="433" y="78"/>
                  <a:pt x="436" y="77"/>
                </a:cubicBezTo>
                <a:cubicBezTo>
                  <a:pt x="440" y="76"/>
                  <a:pt x="452" y="78"/>
                  <a:pt x="455" y="80"/>
                </a:cubicBezTo>
                <a:cubicBezTo>
                  <a:pt x="457" y="83"/>
                  <a:pt x="453" y="84"/>
                  <a:pt x="449" y="86"/>
                </a:cubicBezTo>
                <a:close/>
                <a:moveTo>
                  <a:pt x="465" y="56"/>
                </a:moveTo>
                <a:cubicBezTo>
                  <a:pt x="467" y="52"/>
                  <a:pt x="467" y="52"/>
                  <a:pt x="467" y="52"/>
                </a:cubicBezTo>
                <a:cubicBezTo>
                  <a:pt x="474" y="55"/>
                  <a:pt x="474" y="55"/>
                  <a:pt x="474" y="55"/>
                </a:cubicBezTo>
                <a:lnTo>
                  <a:pt x="465" y="56"/>
                </a:lnTo>
                <a:close/>
                <a:moveTo>
                  <a:pt x="908" y="1013"/>
                </a:moveTo>
                <a:cubicBezTo>
                  <a:pt x="886" y="1027"/>
                  <a:pt x="835" y="1045"/>
                  <a:pt x="798" y="1054"/>
                </a:cubicBezTo>
                <a:cubicBezTo>
                  <a:pt x="761" y="1064"/>
                  <a:pt x="716" y="1076"/>
                  <a:pt x="686" y="1081"/>
                </a:cubicBezTo>
                <a:cubicBezTo>
                  <a:pt x="657" y="1086"/>
                  <a:pt x="631" y="1084"/>
                  <a:pt x="631" y="1084"/>
                </a:cubicBezTo>
                <a:cubicBezTo>
                  <a:pt x="629" y="1080"/>
                  <a:pt x="629" y="1080"/>
                  <a:pt x="629" y="1080"/>
                </a:cubicBezTo>
                <a:cubicBezTo>
                  <a:pt x="629" y="1080"/>
                  <a:pt x="648" y="1063"/>
                  <a:pt x="671" y="1043"/>
                </a:cubicBezTo>
                <a:cubicBezTo>
                  <a:pt x="694" y="1024"/>
                  <a:pt x="729" y="983"/>
                  <a:pt x="744" y="964"/>
                </a:cubicBezTo>
                <a:cubicBezTo>
                  <a:pt x="758" y="944"/>
                  <a:pt x="770" y="926"/>
                  <a:pt x="770" y="926"/>
                </a:cubicBezTo>
                <a:cubicBezTo>
                  <a:pt x="770" y="926"/>
                  <a:pt x="793" y="947"/>
                  <a:pt x="854" y="966"/>
                </a:cubicBezTo>
                <a:cubicBezTo>
                  <a:pt x="916" y="985"/>
                  <a:pt x="951" y="990"/>
                  <a:pt x="951" y="991"/>
                </a:cubicBezTo>
                <a:cubicBezTo>
                  <a:pt x="951" y="992"/>
                  <a:pt x="931" y="1000"/>
                  <a:pt x="908" y="1013"/>
                </a:cubicBezTo>
                <a:close/>
                <a:moveTo>
                  <a:pt x="1421" y="329"/>
                </a:moveTo>
                <a:cubicBezTo>
                  <a:pt x="1417" y="330"/>
                  <a:pt x="1410" y="313"/>
                  <a:pt x="1405" y="305"/>
                </a:cubicBezTo>
                <a:cubicBezTo>
                  <a:pt x="1400" y="297"/>
                  <a:pt x="1390" y="284"/>
                  <a:pt x="1390" y="284"/>
                </a:cubicBezTo>
                <a:cubicBezTo>
                  <a:pt x="1390" y="284"/>
                  <a:pt x="1394" y="278"/>
                  <a:pt x="1396" y="267"/>
                </a:cubicBezTo>
                <a:cubicBezTo>
                  <a:pt x="1396" y="266"/>
                  <a:pt x="1396" y="266"/>
                  <a:pt x="1396" y="266"/>
                </a:cubicBezTo>
                <a:cubicBezTo>
                  <a:pt x="1396" y="266"/>
                  <a:pt x="1404" y="272"/>
                  <a:pt x="1412" y="267"/>
                </a:cubicBezTo>
                <a:cubicBezTo>
                  <a:pt x="1412" y="267"/>
                  <a:pt x="1412" y="267"/>
                  <a:pt x="1412" y="267"/>
                </a:cubicBezTo>
                <a:cubicBezTo>
                  <a:pt x="1416" y="281"/>
                  <a:pt x="1420" y="292"/>
                  <a:pt x="1422" y="300"/>
                </a:cubicBezTo>
                <a:cubicBezTo>
                  <a:pt x="1424" y="310"/>
                  <a:pt x="1425" y="328"/>
                  <a:pt x="1421" y="329"/>
                </a:cubicBezTo>
                <a:close/>
                <a:moveTo>
                  <a:pt x="1237" y="132"/>
                </a:moveTo>
                <a:cubicBezTo>
                  <a:pt x="1240" y="131"/>
                  <a:pt x="1242" y="131"/>
                  <a:pt x="1245" y="131"/>
                </a:cubicBezTo>
                <a:cubicBezTo>
                  <a:pt x="1242" y="132"/>
                  <a:pt x="1240" y="133"/>
                  <a:pt x="1238" y="134"/>
                </a:cubicBezTo>
                <a:cubicBezTo>
                  <a:pt x="1237" y="134"/>
                  <a:pt x="1236" y="134"/>
                  <a:pt x="1235" y="135"/>
                </a:cubicBezTo>
                <a:cubicBezTo>
                  <a:pt x="1236" y="134"/>
                  <a:pt x="1236" y="133"/>
                  <a:pt x="1237" y="132"/>
                </a:cubicBezTo>
                <a:close/>
                <a:moveTo>
                  <a:pt x="1281" y="116"/>
                </a:moveTo>
                <a:cubicBezTo>
                  <a:pt x="1283" y="117"/>
                  <a:pt x="1284" y="118"/>
                  <a:pt x="1286" y="119"/>
                </a:cubicBezTo>
                <a:cubicBezTo>
                  <a:pt x="1286" y="119"/>
                  <a:pt x="1286" y="119"/>
                  <a:pt x="1286" y="119"/>
                </a:cubicBezTo>
                <a:cubicBezTo>
                  <a:pt x="1286" y="119"/>
                  <a:pt x="1285" y="119"/>
                  <a:pt x="1285" y="119"/>
                </a:cubicBezTo>
                <a:cubicBezTo>
                  <a:pt x="1285" y="119"/>
                  <a:pt x="1285" y="119"/>
                  <a:pt x="1285" y="119"/>
                </a:cubicBezTo>
                <a:cubicBezTo>
                  <a:pt x="1283" y="118"/>
                  <a:pt x="1281" y="118"/>
                  <a:pt x="1279" y="118"/>
                </a:cubicBezTo>
                <a:cubicBezTo>
                  <a:pt x="1280" y="117"/>
                  <a:pt x="1280" y="117"/>
                  <a:pt x="1281" y="116"/>
                </a:cubicBezTo>
                <a:close/>
                <a:moveTo>
                  <a:pt x="1293" y="109"/>
                </a:moveTo>
                <a:cubicBezTo>
                  <a:pt x="1293" y="109"/>
                  <a:pt x="1294" y="109"/>
                  <a:pt x="1294" y="109"/>
                </a:cubicBezTo>
                <a:cubicBezTo>
                  <a:pt x="1295" y="109"/>
                  <a:pt x="1296" y="109"/>
                  <a:pt x="1297" y="109"/>
                </a:cubicBezTo>
                <a:cubicBezTo>
                  <a:pt x="1297" y="109"/>
                  <a:pt x="1296" y="109"/>
                  <a:pt x="1296" y="109"/>
                </a:cubicBezTo>
                <a:cubicBezTo>
                  <a:pt x="1294" y="110"/>
                  <a:pt x="1292" y="110"/>
                  <a:pt x="1291" y="111"/>
                </a:cubicBezTo>
                <a:cubicBezTo>
                  <a:pt x="1290" y="110"/>
                  <a:pt x="1290" y="110"/>
                  <a:pt x="1290" y="110"/>
                </a:cubicBezTo>
                <a:cubicBezTo>
                  <a:pt x="1291" y="110"/>
                  <a:pt x="1292" y="109"/>
                  <a:pt x="1293" y="109"/>
                </a:cubicBezTo>
                <a:close/>
                <a:moveTo>
                  <a:pt x="1327" y="116"/>
                </a:moveTo>
                <a:cubicBezTo>
                  <a:pt x="1327" y="116"/>
                  <a:pt x="1327" y="116"/>
                  <a:pt x="1327" y="116"/>
                </a:cubicBezTo>
                <a:cubicBezTo>
                  <a:pt x="1327" y="116"/>
                  <a:pt x="1326" y="115"/>
                  <a:pt x="1326" y="115"/>
                </a:cubicBezTo>
                <a:cubicBezTo>
                  <a:pt x="1326" y="115"/>
                  <a:pt x="1325" y="114"/>
                  <a:pt x="1325" y="114"/>
                </a:cubicBezTo>
                <a:cubicBezTo>
                  <a:pt x="1326" y="115"/>
                  <a:pt x="1326" y="115"/>
                  <a:pt x="1327" y="116"/>
                </a:cubicBezTo>
                <a:close/>
                <a:moveTo>
                  <a:pt x="1288" y="116"/>
                </a:moveTo>
                <a:cubicBezTo>
                  <a:pt x="1288" y="115"/>
                  <a:pt x="1287" y="115"/>
                  <a:pt x="1287" y="115"/>
                </a:cubicBezTo>
                <a:cubicBezTo>
                  <a:pt x="1289" y="115"/>
                  <a:pt x="1291" y="115"/>
                  <a:pt x="1292" y="116"/>
                </a:cubicBezTo>
                <a:cubicBezTo>
                  <a:pt x="1291" y="116"/>
                  <a:pt x="1291" y="116"/>
                  <a:pt x="1290" y="117"/>
                </a:cubicBezTo>
                <a:cubicBezTo>
                  <a:pt x="1290" y="116"/>
                  <a:pt x="1289" y="116"/>
                  <a:pt x="1288" y="116"/>
                </a:cubicBezTo>
                <a:close/>
                <a:moveTo>
                  <a:pt x="1300" y="113"/>
                </a:moveTo>
                <a:cubicBezTo>
                  <a:pt x="1300" y="113"/>
                  <a:pt x="1300" y="112"/>
                  <a:pt x="1300" y="112"/>
                </a:cubicBezTo>
                <a:cubicBezTo>
                  <a:pt x="1301" y="112"/>
                  <a:pt x="1302" y="113"/>
                  <a:pt x="1302" y="113"/>
                </a:cubicBezTo>
                <a:cubicBezTo>
                  <a:pt x="1303" y="113"/>
                  <a:pt x="1303" y="113"/>
                  <a:pt x="1303" y="113"/>
                </a:cubicBezTo>
                <a:cubicBezTo>
                  <a:pt x="1304" y="113"/>
                  <a:pt x="1304" y="113"/>
                  <a:pt x="1304" y="113"/>
                </a:cubicBezTo>
                <a:cubicBezTo>
                  <a:pt x="1304" y="113"/>
                  <a:pt x="1304" y="113"/>
                  <a:pt x="1304" y="114"/>
                </a:cubicBezTo>
                <a:cubicBezTo>
                  <a:pt x="1304" y="113"/>
                  <a:pt x="1304" y="113"/>
                  <a:pt x="1304" y="113"/>
                </a:cubicBezTo>
                <a:cubicBezTo>
                  <a:pt x="1303" y="113"/>
                  <a:pt x="1302" y="113"/>
                  <a:pt x="1301" y="114"/>
                </a:cubicBezTo>
                <a:cubicBezTo>
                  <a:pt x="1301" y="113"/>
                  <a:pt x="1300" y="113"/>
                  <a:pt x="1300" y="113"/>
                </a:cubicBezTo>
                <a:close/>
                <a:moveTo>
                  <a:pt x="1357" y="134"/>
                </a:moveTo>
                <a:cubicBezTo>
                  <a:pt x="1357" y="134"/>
                  <a:pt x="1357" y="133"/>
                  <a:pt x="1357" y="133"/>
                </a:cubicBezTo>
                <a:cubicBezTo>
                  <a:pt x="1357" y="133"/>
                  <a:pt x="1357" y="134"/>
                  <a:pt x="1358" y="134"/>
                </a:cubicBezTo>
                <a:cubicBezTo>
                  <a:pt x="1358" y="134"/>
                  <a:pt x="1358" y="134"/>
                  <a:pt x="1358" y="134"/>
                </a:cubicBezTo>
                <a:cubicBezTo>
                  <a:pt x="1358" y="134"/>
                  <a:pt x="1358" y="135"/>
                  <a:pt x="1358" y="135"/>
                </a:cubicBezTo>
                <a:cubicBezTo>
                  <a:pt x="1357" y="135"/>
                  <a:pt x="1357" y="135"/>
                  <a:pt x="1357" y="135"/>
                </a:cubicBezTo>
                <a:cubicBezTo>
                  <a:pt x="1357" y="135"/>
                  <a:pt x="1357" y="134"/>
                  <a:pt x="1357" y="134"/>
                </a:cubicBezTo>
                <a:close/>
                <a:moveTo>
                  <a:pt x="1322" y="122"/>
                </a:moveTo>
                <a:cubicBezTo>
                  <a:pt x="1322" y="122"/>
                  <a:pt x="1321" y="122"/>
                  <a:pt x="1321" y="122"/>
                </a:cubicBezTo>
                <a:cubicBezTo>
                  <a:pt x="1320" y="121"/>
                  <a:pt x="1320" y="121"/>
                  <a:pt x="1319" y="120"/>
                </a:cubicBezTo>
                <a:cubicBezTo>
                  <a:pt x="1320" y="120"/>
                  <a:pt x="1321" y="121"/>
                  <a:pt x="1322" y="121"/>
                </a:cubicBezTo>
                <a:cubicBezTo>
                  <a:pt x="1323" y="121"/>
                  <a:pt x="1324" y="122"/>
                  <a:pt x="1324" y="122"/>
                </a:cubicBezTo>
                <a:cubicBezTo>
                  <a:pt x="1324" y="122"/>
                  <a:pt x="1323" y="122"/>
                  <a:pt x="1322" y="122"/>
                </a:cubicBezTo>
                <a:close/>
                <a:moveTo>
                  <a:pt x="1296" y="121"/>
                </a:moveTo>
                <a:cubicBezTo>
                  <a:pt x="1297" y="121"/>
                  <a:pt x="1298" y="121"/>
                  <a:pt x="1299" y="121"/>
                </a:cubicBezTo>
                <a:cubicBezTo>
                  <a:pt x="1299" y="121"/>
                  <a:pt x="1299" y="121"/>
                  <a:pt x="1300" y="121"/>
                </a:cubicBezTo>
                <a:cubicBezTo>
                  <a:pt x="1298" y="122"/>
                  <a:pt x="1296" y="122"/>
                  <a:pt x="1295" y="122"/>
                </a:cubicBezTo>
                <a:cubicBezTo>
                  <a:pt x="1295" y="122"/>
                  <a:pt x="1294" y="122"/>
                  <a:pt x="1294" y="121"/>
                </a:cubicBezTo>
                <a:cubicBezTo>
                  <a:pt x="1294" y="121"/>
                  <a:pt x="1294" y="121"/>
                  <a:pt x="1294" y="120"/>
                </a:cubicBezTo>
                <a:cubicBezTo>
                  <a:pt x="1294" y="120"/>
                  <a:pt x="1295" y="121"/>
                  <a:pt x="1296" y="121"/>
                </a:cubicBezTo>
                <a:close/>
                <a:moveTo>
                  <a:pt x="1286" y="124"/>
                </a:moveTo>
                <a:cubicBezTo>
                  <a:pt x="1286" y="124"/>
                  <a:pt x="1285" y="124"/>
                  <a:pt x="1285" y="124"/>
                </a:cubicBezTo>
                <a:cubicBezTo>
                  <a:pt x="1285" y="124"/>
                  <a:pt x="1285" y="124"/>
                  <a:pt x="1284" y="124"/>
                </a:cubicBezTo>
                <a:cubicBezTo>
                  <a:pt x="1284" y="124"/>
                  <a:pt x="1285" y="123"/>
                  <a:pt x="1285" y="123"/>
                </a:cubicBezTo>
                <a:cubicBezTo>
                  <a:pt x="1285" y="123"/>
                  <a:pt x="1285" y="124"/>
                  <a:pt x="1286" y="124"/>
                </a:cubicBezTo>
                <a:close/>
                <a:moveTo>
                  <a:pt x="1316" y="115"/>
                </a:moveTo>
                <a:cubicBezTo>
                  <a:pt x="1315" y="115"/>
                  <a:pt x="1315" y="115"/>
                  <a:pt x="1315" y="115"/>
                </a:cubicBezTo>
                <a:cubicBezTo>
                  <a:pt x="1315" y="115"/>
                  <a:pt x="1314" y="115"/>
                  <a:pt x="1314" y="115"/>
                </a:cubicBezTo>
                <a:cubicBezTo>
                  <a:pt x="1314" y="114"/>
                  <a:pt x="1313" y="114"/>
                  <a:pt x="1313" y="113"/>
                </a:cubicBezTo>
                <a:cubicBezTo>
                  <a:pt x="1312" y="113"/>
                  <a:pt x="1312" y="113"/>
                  <a:pt x="1312" y="113"/>
                </a:cubicBezTo>
                <a:cubicBezTo>
                  <a:pt x="1314" y="113"/>
                  <a:pt x="1316" y="114"/>
                  <a:pt x="1317" y="115"/>
                </a:cubicBezTo>
                <a:cubicBezTo>
                  <a:pt x="1317" y="115"/>
                  <a:pt x="1316" y="115"/>
                  <a:pt x="1316" y="115"/>
                </a:cubicBezTo>
                <a:cubicBezTo>
                  <a:pt x="1316" y="115"/>
                  <a:pt x="1316" y="115"/>
                  <a:pt x="1316" y="115"/>
                </a:cubicBezTo>
                <a:close/>
                <a:moveTo>
                  <a:pt x="1283" y="124"/>
                </a:moveTo>
                <a:cubicBezTo>
                  <a:pt x="1283" y="124"/>
                  <a:pt x="1283" y="124"/>
                  <a:pt x="1282" y="124"/>
                </a:cubicBezTo>
                <a:cubicBezTo>
                  <a:pt x="1283" y="124"/>
                  <a:pt x="1283" y="123"/>
                  <a:pt x="1283" y="123"/>
                </a:cubicBezTo>
                <a:cubicBezTo>
                  <a:pt x="1283" y="123"/>
                  <a:pt x="1283" y="124"/>
                  <a:pt x="1283" y="124"/>
                </a:cubicBezTo>
                <a:close/>
                <a:moveTo>
                  <a:pt x="1378" y="149"/>
                </a:moveTo>
                <a:cubicBezTo>
                  <a:pt x="1377" y="148"/>
                  <a:pt x="1376" y="147"/>
                  <a:pt x="1375" y="146"/>
                </a:cubicBezTo>
                <a:cubicBezTo>
                  <a:pt x="1375" y="146"/>
                  <a:pt x="1375" y="146"/>
                  <a:pt x="1376" y="146"/>
                </a:cubicBezTo>
                <a:cubicBezTo>
                  <a:pt x="1376" y="146"/>
                  <a:pt x="1377" y="147"/>
                  <a:pt x="1377" y="147"/>
                </a:cubicBezTo>
                <a:cubicBezTo>
                  <a:pt x="1377" y="148"/>
                  <a:pt x="1378" y="149"/>
                  <a:pt x="1378" y="149"/>
                </a:cubicBezTo>
                <a:close/>
                <a:moveTo>
                  <a:pt x="1341" y="123"/>
                </a:moveTo>
                <a:cubicBezTo>
                  <a:pt x="1341" y="123"/>
                  <a:pt x="1342" y="124"/>
                  <a:pt x="1342" y="124"/>
                </a:cubicBezTo>
                <a:cubicBezTo>
                  <a:pt x="1343" y="125"/>
                  <a:pt x="1343" y="125"/>
                  <a:pt x="1343" y="126"/>
                </a:cubicBezTo>
                <a:cubicBezTo>
                  <a:pt x="1344" y="126"/>
                  <a:pt x="1344" y="127"/>
                  <a:pt x="1344" y="127"/>
                </a:cubicBezTo>
                <a:cubicBezTo>
                  <a:pt x="1345" y="129"/>
                  <a:pt x="1345" y="129"/>
                  <a:pt x="1345" y="129"/>
                </a:cubicBezTo>
                <a:cubicBezTo>
                  <a:pt x="1344" y="128"/>
                  <a:pt x="1344" y="128"/>
                  <a:pt x="1344" y="128"/>
                </a:cubicBezTo>
                <a:cubicBezTo>
                  <a:pt x="1343" y="127"/>
                  <a:pt x="1341" y="126"/>
                  <a:pt x="1340" y="125"/>
                </a:cubicBezTo>
                <a:cubicBezTo>
                  <a:pt x="1339" y="124"/>
                  <a:pt x="1338" y="123"/>
                  <a:pt x="1337" y="122"/>
                </a:cubicBezTo>
                <a:cubicBezTo>
                  <a:pt x="1337" y="122"/>
                  <a:pt x="1337" y="122"/>
                  <a:pt x="1337" y="122"/>
                </a:cubicBezTo>
                <a:cubicBezTo>
                  <a:pt x="1338" y="122"/>
                  <a:pt x="1339" y="122"/>
                  <a:pt x="1340" y="122"/>
                </a:cubicBezTo>
                <a:cubicBezTo>
                  <a:pt x="1340" y="122"/>
                  <a:pt x="1340" y="122"/>
                  <a:pt x="1341" y="123"/>
                </a:cubicBezTo>
                <a:close/>
                <a:moveTo>
                  <a:pt x="1300" y="113"/>
                </a:moveTo>
                <a:cubicBezTo>
                  <a:pt x="1299" y="112"/>
                  <a:pt x="1299" y="112"/>
                  <a:pt x="1299" y="112"/>
                </a:cubicBezTo>
                <a:cubicBezTo>
                  <a:pt x="1299" y="112"/>
                  <a:pt x="1299" y="112"/>
                  <a:pt x="1300" y="112"/>
                </a:cubicBezTo>
                <a:cubicBezTo>
                  <a:pt x="1300" y="112"/>
                  <a:pt x="1300" y="113"/>
                  <a:pt x="1300" y="113"/>
                </a:cubicBezTo>
                <a:close/>
                <a:moveTo>
                  <a:pt x="1181" y="211"/>
                </a:moveTo>
                <a:cubicBezTo>
                  <a:pt x="1181" y="211"/>
                  <a:pt x="1181" y="211"/>
                  <a:pt x="1181" y="211"/>
                </a:cubicBezTo>
                <a:cubicBezTo>
                  <a:pt x="1181" y="211"/>
                  <a:pt x="1181" y="211"/>
                  <a:pt x="1181" y="211"/>
                </a:cubicBezTo>
                <a:cubicBezTo>
                  <a:pt x="1181" y="211"/>
                  <a:pt x="1181" y="211"/>
                  <a:pt x="1181" y="211"/>
                </a:cubicBezTo>
                <a:close/>
                <a:moveTo>
                  <a:pt x="1179" y="222"/>
                </a:moveTo>
                <a:cubicBezTo>
                  <a:pt x="1179" y="222"/>
                  <a:pt x="1179" y="223"/>
                  <a:pt x="1179" y="223"/>
                </a:cubicBezTo>
                <a:cubicBezTo>
                  <a:pt x="1178" y="223"/>
                  <a:pt x="1178" y="223"/>
                  <a:pt x="1178" y="223"/>
                </a:cubicBezTo>
                <a:cubicBezTo>
                  <a:pt x="1177" y="224"/>
                  <a:pt x="1176" y="224"/>
                  <a:pt x="1176" y="225"/>
                </a:cubicBezTo>
                <a:cubicBezTo>
                  <a:pt x="1175" y="225"/>
                  <a:pt x="1175" y="225"/>
                  <a:pt x="1175" y="225"/>
                </a:cubicBezTo>
                <a:cubicBezTo>
                  <a:pt x="1175" y="225"/>
                  <a:pt x="1175" y="224"/>
                  <a:pt x="1176" y="224"/>
                </a:cubicBezTo>
                <a:cubicBezTo>
                  <a:pt x="1176" y="223"/>
                  <a:pt x="1178" y="223"/>
                  <a:pt x="1179" y="222"/>
                </a:cubicBezTo>
                <a:close/>
                <a:moveTo>
                  <a:pt x="1409" y="188"/>
                </a:moveTo>
                <a:cubicBezTo>
                  <a:pt x="1409" y="189"/>
                  <a:pt x="1409" y="190"/>
                  <a:pt x="1409" y="190"/>
                </a:cubicBezTo>
                <a:cubicBezTo>
                  <a:pt x="1408" y="189"/>
                  <a:pt x="1408" y="187"/>
                  <a:pt x="1408" y="185"/>
                </a:cubicBezTo>
                <a:cubicBezTo>
                  <a:pt x="1408" y="185"/>
                  <a:pt x="1408" y="186"/>
                  <a:pt x="1408" y="186"/>
                </a:cubicBezTo>
                <a:cubicBezTo>
                  <a:pt x="1408" y="187"/>
                  <a:pt x="1409" y="187"/>
                  <a:pt x="1409" y="188"/>
                </a:cubicBezTo>
                <a:close/>
                <a:moveTo>
                  <a:pt x="1407" y="184"/>
                </a:moveTo>
                <a:cubicBezTo>
                  <a:pt x="1407" y="183"/>
                  <a:pt x="1407" y="181"/>
                  <a:pt x="1406" y="180"/>
                </a:cubicBezTo>
                <a:cubicBezTo>
                  <a:pt x="1407" y="180"/>
                  <a:pt x="1407" y="181"/>
                  <a:pt x="1407" y="182"/>
                </a:cubicBezTo>
                <a:cubicBezTo>
                  <a:pt x="1408" y="183"/>
                  <a:pt x="1408" y="184"/>
                  <a:pt x="1408" y="185"/>
                </a:cubicBezTo>
                <a:cubicBezTo>
                  <a:pt x="1408" y="184"/>
                  <a:pt x="1408" y="184"/>
                  <a:pt x="1407" y="184"/>
                </a:cubicBezTo>
                <a:close/>
                <a:moveTo>
                  <a:pt x="1384" y="156"/>
                </a:moveTo>
                <a:cubicBezTo>
                  <a:pt x="1384" y="156"/>
                  <a:pt x="1383" y="156"/>
                  <a:pt x="1383" y="155"/>
                </a:cubicBezTo>
                <a:cubicBezTo>
                  <a:pt x="1383" y="155"/>
                  <a:pt x="1383" y="154"/>
                  <a:pt x="1383" y="154"/>
                </a:cubicBezTo>
                <a:cubicBezTo>
                  <a:pt x="1383" y="154"/>
                  <a:pt x="1383" y="154"/>
                  <a:pt x="1384" y="155"/>
                </a:cubicBezTo>
                <a:cubicBezTo>
                  <a:pt x="1384" y="155"/>
                  <a:pt x="1384" y="156"/>
                  <a:pt x="1384" y="156"/>
                </a:cubicBezTo>
                <a:close/>
                <a:moveTo>
                  <a:pt x="1376" y="144"/>
                </a:moveTo>
                <a:cubicBezTo>
                  <a:pt x="1376" y="145"/>
                  <a:pt x="1376" y="145"/>
                  <a:pt x="1376" y="145"/>
                </a:cubicBezTo>
                <a:cubicBezTo>
                  <a:pt x="1376" y="145"/>
                  <a:pt x="1376" y="145"/>
                  <a:pt x="1376" y="145"/>
                </a:cubicBezTo>
                <a:cubicBezTo>
                  <a:pt x="1376" y="145"/>
                  <a:pt x="1375" y="145"/>
                  <a:pt x="1375" y="145"/>
                </a:cubicBezTo>
                <a:cubicBezTo>
                  <a:pt x="1375" y="145"/>
                  <a:pt x="1375" y="145"/>
                  <a:pt x="1375" y="145"/>
                </a:cubicBezTo>
                <a:cubicBezTo>
                  <a:pt x="1374" y="144"/>
                  <a:pt x="1374" y="144"/>
                  <a:pt x="1374" y="144"/>
                </a:cubicBezTo>
                <a:cubicBezTo>
                  <a:pt x="1374" y="144"/>
                  <a:pt x="1375" y="144"/>
                  <a:pt x="1376" y="144"/>
                </a:cubicBezTo>
                <a:close/>
                <a:moveTo>
                  <a:pt x="1351" y="128"/>
                </a:moveTo>
                <a:cubicBezTo>
                  <a:pt x="1351" y="129"/>
                  <a:pt x="1351" y="129"/>
                  <a:pt x="1351" y="130"/>
                </a:cubicBezTo>
                <a:cubicBezTo>
                  <a:pt x="1351" y="130"/>
                  <a:pt x="1351" y="130"/>
                  <a:pt x="1351" y="130"/>
                </a:cubicBezTo>
                <a:cubicBezTo>
                  <a:pt x="1351" y="128"/>
                  <a:pt x="1351" y="126"/>
                  <a:pt x="1350" y="124"/>
                </a:cubicBezTo>
                <a:cubicBezTo>
                  <a:pt x="1350" y="124"/>
                  <a:pt x="1350" y="124"/>
                  <a:pt x="1350" y="124"/>
                </a:cubicBezTo>
                <a:cubicBezTo>
                  <a:pt x="1351" y="124"/>
                  <a:pt x="1351" y="125"/>
                  <a:pt x="1351" y="125"/>
                </a:cubicBezTo>
                <a:cubicBezTo>
                  <a:pt x="1351" y="126"/>
                  <a:pt x="1351" y="127"/>
                  <a:pt x="1351" y="128"/>
                </a:cubicBezTo>
                <a:close/>
                <a:moveTo>
                  <a:pt x="1347" y="124"/>
                </a:moveTo>
                <a:cubicBezTo>
                  <a:pt x="1347" y="124"/>
                  <a:pt x="1347" y="124"/>
                  <a:pt x="1347" y="124"/>
                </a:cubicBezTo>
                <a:cubicBezTo>
                  <a:pt x="1347" y="124"/>
                  <a:pt x="1347" y="123"/>
                  <a:pt x="1347" y="123"/>
                </a:cubicBezTo>
                <a:cubicBezTo>
                  <a:pt x="1347" y="123"/>
                  <a:pt x="1347" y="123"/>
                  <a:pt x="1347" y="123"/>
                </a:cubicBezTo>
                <a:cubicBezTo>
                  <a:pt x="1347" y="123"/>
                  <a:pt x="1347" y="123"/>
                  <a:pt x="1347" y="123"/>
                </a:cubicBezTo>
                <a:cubicBezTo>
                  <a:pt x="1347" y="123"/>
                  <a:pt x="1347" y="124"/>
                  <a:pt x="1347" y="124"/>
                </a:cubicBezTo>
                <a:close/>
                <a:moveTo>
                  <a:pt x="1337" y="122"/>
                </a:moveTo>
                <a:cubicBezTo>
                  <a:pt x="1337" y="122"/>
                  <a:pt x="1337" y="122"/>
                  <a:pt x="1337" y="122"/>
                </a:cubicBezTo>
                <a:cubicBezTo>
                  <a:pt x="1336" y="121"/>
                  <a:pt x="1335" y="120"/>
                  <a:pt x="1334" y="119"/>
                </a:cubicBezTo>
                <a:cubicBezTo>
                  <a:pt x="1333" y="119"/>
                  <a:pt x="1333" y="118"/>
                  <a:pt x="1333" y="118"/>
                </a:cubicBezTo>
                <a:cubicBezTo>
                  <a:pt x="1333" y="118"/>
                  <a:pt x="1334" y="118"/>
                  <a:pt x="1335" y="119"/>
                </a:cubicBezTo>
                <a:cubicBezTo>
                  <a:pt x="1335" y="119"/>
                  <a:pt x="1336" y="119"/>
                  <a:pt x="1336" y="119"/>
                </a:cubicBezTo>
                <a:cubicBezTo>
                  <a:pt x="1337" y="120"/>
                  <a:pt x="1337" y="120"/>
                  <a:pt x="1338" y="120"/>
                </a:cubicBezTo>
                <a:cubicBezTo>
                  <a:pt x="1338" y="121"/>
                  <a:pt x="1339" y="121"/>
                  <a:pt x="1339" y="121"/>
                </a:cubicBezTo>
                <a:cubicBezTo>
                  <a:pt x="1338" y="121"/>
                  <a:pt x="1337" y="121"/>
                  <a:pt x="1337" y="122"/>
                </a:cubicBezTo>
                <a:close/>
                <a:moveTo>
                  <a:pt x="1331" y="119"/>
                </a:moveTo>
                <a:cubicBezTo>
                  <a:pt x="1330" y="118"/>
                  <a:pt x="1329" y="118"/>
                  <a:pt x="1328" y="117"/>
                </a:cubicBezTo>
                <a:cubicBezTo>
                  <a:pt x="1328" y="117"/>
                  <a:pt x="1328" y="117"/>
                  <a:pt x="1328" y="117"/>
                </a:cubicBezTo>
                <a:cubicBezTo>
                  <a:pt x="1328" y="117"/>
                  <a:pt x="1328" y="117"/>
                  <a:pt x="1329" y="117"/>
                </a:cubicBezTo>
                <a:cubicBezTo>
                  <a:pt x="1329" y="117"/>
                  <a:pt x="1329" y="117"/>
                  <a:pt x="1329" y="117"/>
                </a:cubicBezTo>
                <a:cubicBezTo>
                  <a:pt x="1329" y="118"/>
                  <a:pt x="1330" y="118"/>
                  <a:pt x="1331" y="119"/>
                </a:cubicBezTo>
                <a:close/>
                <a:moveTo>
                  <a:pt x="1323" y="115"/>
                </a:moveTo>
                <a:cubicBezTo>
                  <a:pt x="1322" y="115"/>
                  <a:pt x="1322" y="115"/>
                  <a:pt x="1321" y="114"/>
                </a:cubicBezTo>
                <a:cubicBezTo>
                  <a:pt x="1321" y="114"/>
                  <a:pt x="1320" y="114"/>
                  <a:pt x="1319" y="113"/>
                </a:cubicBezTo>
                <a:cubicBezTo>
                  <a:pt x="1318" y="113"/>
                  <a:pt x="1318" y="112"/>
                  <a:pt x="1317" y="112"/>
                </a:cubicBezTo>
                <a:cubicBezTo>
                  <a:pt x="1319" y="112"/>
                  <a:pt x="1322" y="114"/>
                  <a:pt x="1324" y="116"/>
                </a:cubicBezTo>
                <a:cubicBezTo>
                  <a:pt x="1324" y="116"/>
                  <a:pt x="1323" y="115"/>
                  <a:pt x="1323" y="115"/>
                </a:cubicBezTo>
                <a:close/>
                <a:moveTo>
                  <a:pt x="1310" y="111"/>
                </a:moveTo>
                <a:cubicBezTo>
                  <a:pt x="1310" y="111"/>
                  <a:pt x="1309" y="111"/>
                  <a:pt x="1309" y="111"/>
                </a:cubicBezTo>
                <a:cubicBezTo>
                  <a:pt x="1310" y="111"/>
                  <a:pt x="1310" y="111"/>
                  <a:pt x="1310" y="111"/>
                </a:cubicBezTo>
                <a:cubicBezTo>
                  <a:pt x="1310" y="111"/>
                  <a:pt x="1310" y="111"/>
                  <a:pt x="1310" y="111"/>
                </a:cubicBezTo>
                <a:close/>
                <a:moveTo>
                  <a:pt x="1287" y="112"/>
                </a:moveTo>
                <a:cubicBezTo>
                  <a:pt x="1287" y="112"/>
                  <a:pt x="1287" y="112"/>
                  <a:pt x="1287" y="112"/>
                </a:cubicBezTo>
                <a:cubicBezTo>
                  <a:pt x="1287" y="112"/>
                  <a:pt x="1287" y="112"/>
                  <a:pt x="1287" y="112"/>
                </a:cubicBezTo>
                <a:cubicBezTo>
                  <a:pt x="1287" y="112"/>
                  <a:pt x="1287" y="112"/>
                  <a:pt x="1287" y="112"/>
                </a:cubicBezTo>
                <a:close/>
                <a:moveTo>
                  <a:pt x="1278" y="121"/>
                </a:moveTo>
                <a:cubicBezTo>
                  <a:pt x="1278" y="120"/>
                  <a:pt x="1278" y="120"/>
                  <a:pt x="1278" y="120"/>
                </a:cubicBezTo>
                <a:cubicBezTo>
                  <a:pt x="1279" y="121"/>
                  <a:pt x="1281" y="121"/>
                  <a:pt x="1282" y="122"/>
                </a:cubicBezTo>
                <a:cubicBezTo>
                  <a:pt x="1282" y="122"/>
                  <a:pt x="1281" y="123"/>
                  <a:pt x="1281" y="123"/>
                </a:cubicBezTo>
                <a:cubicBezTo>
                  <a:pt x="1281" y="123"/>
                  <a:pt x="1280" y="123"/>
                  <a:pt x="1280" y="123"/>
                </a:cubicBezTo>
                <a:cubicBezTo>
                  <a:pt x="1277" y="121"/>
                  <a:pt x="1273" y="120"/>
                  <a:pt x="1270" y="119"/>
                </a:cubicBezTo>
                <a:cubicBezTo>
                  <a:pt x="1270" y="119"/>
                  <a:pt x="1270" y="119"/>
                  <a:pt x="1271" y="119"/>
                </a:cubicBezTo>
                <a:cubicBezTo>
                  <a:pt x="1272" y="119"/>
                  <a:pt x="1274" y="119"/>
                  <a:pt x="1276" y="119"/>
                </a:cubicBezTo>
                <a:cubicBezTo>
                  <a:pt x="1277" y="120"/>
                  <a:pt x="1277" y="120"/>
                  <a:pt x="1278" y="120"/>
                </a:cubicBezTo>
                <a:cubicBezTo>
                  <a:pt x="1278" y="120"/>
                  <a:pt x="1278" y="120"/>
                  <a:pt x="1278" y="121"/>
                </a:cubicBezTo>
                <a:cubicBezTo>
                  <a:pt x="1277" y="121"/>
                  <a:pt x="1277" y="122"/>
                  <a:pt x="1277" y="122"/>
                </a:cubicBezTo>
                <a:cubicBezTo>
                  <a:pt x="1277" y="122"/>
                  <a:pt x="1277" y="121"/>
                  <a:pt x="1278" y="121"/>
                </a:cubicBezTo>
                <a:close/>
                <a:moveTo>
                  <a:pt x="1260" y="126"/>
                </a:moveTo>
                <a:cubicBezTo>
                  <a:pt x="1262" y="125"/>
                  <a:pt x="1264" y="125"/>
                  <a:pt x="1266" y="125"/>
                </a:cubicBezTo>
                <a:cubicBezTo>
                  <a:pt x="1262" y="126"/>
                  <a:pt x="1258" y="126"/>
                  <a:pt x="1254" y="127"/>
                </a:cubicBezTo>
                <a:cubicBezTo>
                  <a:pt x="1255" y="127"/>
                  <a:pt x="1256" y="126"/>
                  <a:pt x="1257" y="126"/>
                </a:cubicBezTo>
                <a:cubicBezTo>
                  <a:pt x="1258" y="126"/>
                  <a:pt x="1259" y="126"/>
                  <a:pt x="1260" y="126"/>
                </a:cubicBezTo>
                <a:close/>
                <a:moveTo>
                  <a:pt x="1232" y="137"/>
                </a:moveTo>
                <a:cubicBezTo>
                  <a:pt x="1232" y="137"/>
                  <a:pt x="1231" y="138"/>
                  <a:pt x="1231" y="138"/>
                </a:cubicBezTo>
                <a:cubicBezTo>
                  <a:pt x="1230" y="138"/>
                  <a:pt x="1230" y="138"/>
                  <a:pt x="1229" y="138"/>
                </a:cubicBezTo>
                <a:cubicBezTo>
                  <a:pt x="1230" y="138"/>
                  <a:pt x="1231" y="137"/>
                  <a:pt x="1232" y="137"/>
                </a:cubicBezTo>
                <a:cubicBezTo>
                  <a:pt x="1232" y="137"/>
                  <a:pt x="1232" y="137"/>
                  <a:pt x="1232" y="137"/>
                </a:cubicBezTo>
                <a:close/>
                <a:moveTo>
                  <a:pt x="1202" y="169"/>
                </a:moveTo>
                <a:cubicBezTo>
                  <a:pt x="1203" y="167"/>
                  <a:pt x="1205" y="164"/>
                  <a:pt x="1206" y="162"/>
                </a:cubicBezTo>
                <a:cubicBezTo>
                  <a:pt x="1207" y="161"/>
                  <a:pt x="1208" y="161"/>
                  <a:pt x="1208" y="161"/>
                </a:cubicBezTo>
                <a:cubicBezTo>
                  <a:pt x="1208" y="161"/>
                  <a:pt x="1208" y="161"/>
                  <a:pt x="1208" y="161"/>
                </a:cubicBezTo>
                <a:cubicBezTo>
                  <a:pt x="1206" y="165"/>
                  <a:pt x="1204" y="168"/>
                  <a:pt x="1202" y="171"/>
                </a:cubicBezTo>
                <a:cubicBezTo>
                  <a:pt x="1202" y="171"/>
                  <a:pt x="1201" y="172"/>
                  <a:pt x="1201" y="172"/>
                </a:cubicBezTo>
                <a:cubicBezTo>
                  <a:pt x="1201" y="171"/>
                  <a:pt x="1202" y="170"/>
                  <a:pt x="1202" y="169"/>
                </a:cubicBezTo>
                <a:close/>
                <a:moveTo>
                  <a:pt x="1191" y="195"/>
                </a:moveTo>
                <a:cubicBezTo>
                  <a:pt x="1191" y="196"/>
                  <a:pt x="1191" y="196"/>
                  <a:pt x="1191" y="196"/>
                </a:cubicBezTo>
                <a:cubicBezTo>
                  <a:pt x="1190" y="198"/>
                  <a:pt x="1189" y="200"/>
                  <a:pt x="1188" y="202"/>
                </a:cubicBezTo>
                <a:cubicBezTo>
                  <a:pt x="1188" y="202"/>
                  <a:pt x="1188" y="202"/>
                  <a:pt x="1188" y="202"/>
                </a:cubicBezTo>
                <a:cubicBezTo>
                  <a:pt x="1188" y="201"/>
                  <a:pt x="1188" y="199"/>
                  <a:pt x="1189" y="197"/>
                </a:cubicBezTo>
                <a:cubicBezTo>
                  <a:pt x="1189" y="195"/>
                  <a:pt x="1190" y="194"/>
                  <a:pt x="1191" y="192"/>
                </a:cubicBezTo>
                <a:cubicBezTo>
                  <a:pt x="1191" y="192"/>
                  <a:pt x="1191" y="192"/>
                  <a:pt x="1191" y="192"/>
                </a:cubicBezTo>
                <a:cubicBezTo>
                  <a:pt x="1191" y="193"/>
                  <a:pt x="1191" y="194"/>
                  <a:pt x="1191" y="195"/>
                </a:cubicBezTo>
                <a:close/>
                <a:moveTo>
                  <a:pt x="1187" y="202"/>
                </a:moveTo>
                <a:cubicBezTo>
                  <a:pt x="1187" y="202"/>
                  <a:pt x="1187" y="202"/>
                  <a:pt x="1187" y="202"/>
                </a:cubicBezTo>
                <a:cubicBezTo>
                  <a:pt x="1187" y="202"/>
                  <a:pt x="1187" y="202"/>
                  <a:pt x="1187" y="202"/>
                </a:cubicBezTo>
                <a:cubicBezTo>
                  <a:pt x="1187" y="202"/>
                  <a:pt x="1187" y="202"/>
                  <a:pt x="1187" y="202"/>
                </a:cubicBezTo>
                <a:close/>
                <a:moveTo>
                  <a:pt x="1173" y="227"/>
                </a:moveTo>
                <a:cubicBezTo>
                  <a:pt x="1173" y="227"/>
                  <a:pt x="1173" y="227"/>
                  <a:pt x="1174" y="227"/>
                </a:cubicBezTo>
                <a:cubicBezTo>
                  <a:pt x="1174" y="227"/>
                  <a:pt x="1173" y="228"/>
                  <a:pt x="1173" y="228"/>
                </a:cubicBezTo>
                <a:cubicBezTo>
                  <a:pt x="1173" y="228"/>
                  <a:pt x="1173" y="228"/>
                  <a:pt x="1173" y="228"/>
                </a:cubicBezTo>
                <a:cubicBezTo>
                  <a:pt x="1172" y="227"/>
                  <a:pt x="1172" y="227"/>
                  <a:pt x="1172" y="227"/>
                </a:cubicBezTo>
                <a:cubicBezTo>
                  <a:pt x="1172" y="227"/>
                  <a:pt x="1173" y="227"/>
                  <a:pt x="1173" y="227"/>
                </a:cubicBezTo>
                <a:close/>
                <a:moveTo>
                  <a:pt x="1174" y="227"/>
                </a:moveTo>
                <a:cubicBezTo>
                  <a:pt x="1175" y="227"/>
                  <a:pt x="1176" y="228"/>
                  <a:pt x="1177" y="228"/>
                </a:cubicBezTo>
                <a:cubicBezTo>
                  <a:pt x="1177" y="228"/>
                  <a:pt x="1176" y="228"/>
                  <a:pt x="1176" y="228"/>
                </a:cubicBezTo>
                <a:cubicBezTo>
                  <a:pt x="1175" y="228"/>
                  <a:pt x="1174" y="228"/>
                  <a:pt x="1174" y="228"/>
                </a:cubicBezTo>
                <a:cubicBezTo>
                  <a:pt x="1174" y="228"/>
                  <a:pt x="1174" y="227"/>
                  <a:pt x="1174" y="227"/>
                </a:cubicBezTo>
                <a:close/>
                <a:moveTo>
                  <a:pt x="1167" y="247"/>
                </a:moveTo>
                <a:cubicBezTo>
                  <a:pt x="1167" y="247"/>
                  <a:pt x="1167" y="248"/>
                  <a:pt x="1167" y="248"/>
                </a:cubicBezTo>
                <a:cubicBezTo>
                  <a:pt x="1167" y="248"/>
                  <a:pt x="1167" y="248"/>
                  <a:pt x="1167" y="248"/>
                </a:cubicBezTo>
                <a:cubicBezTo>
                  <a:pt x="1167" y="247"/>
                  <a:pt x="1167" y="247"/>
                  <a:pt x="1167" y="247"/>
                </a:cubicBezTo>
                <a:cubicBezTo>
                  <a:pt x="1167" y="247"/>
                  <a:pt x="1167" y="247"/>
                  <a:pt x="1167" y="247"/>
                </a:cubicBezTo>
                <a:close/>
                <a:moveTo>
                  <a:pt x="1168" y="250"/>
                </a:moveTo>
                <a:cubicBezTo>
                  <a:pt x="1169" y="249"/>
                  <a:pt x="1169" y="249"/>
                  <a:pt x="1169" y="249"/>
                </a:cubicBezTo>
                <a:cubicBezTo>
                  <a:pt x="1169" y="249"/>
                  <a:pt x="1169" y="250"/>
                  <a:pt x="1169" y="250"/>
                </a:cubicBezTo>
                <a:cubicBezTo>
                  <a:pt x="1169" y="250"/>
                  <a:pt x="1168" y="250"/>
                  <a:pt x="1168" y="250"/>
                </a:cubicBezTo>
                <a:close/>
                <a:moveTo>
                  <a:pt x="1412" y="198"/>
                </a:moveTo>
                <a:cubicBezTo>
                  <a:pt x="1412" y="200"/>
                  <a:pt x="1412" y="203"/>
                  <a:pt x="1411" y="206"/>
                </a:cubicBezTo>
                <a:cubicBezTo>
                  <a:pt x="1411" y="204"/>
                  <a:pt x="1410" y="203"/>
                  <a:pt x="1410" y="202"/>
                </a:cubicBezTo>
                <a:cubicBezTo>
                  <a:pt x="1410" y="201"/>
                  <a:pt x="1410" y="201"/>
                  <a:pt x="1410" y="200"/>
                </a:cubicBezTo>
                <a:cubicBezTo>
                  <a:pt x="1410" y="198"/>
                  <a:pt x="1411" y="197"/>
                  <a:pt x="1411" y="196"/>
                </a:cubicBezTo>
                <a:cubicBezTo>
                  <a:pt x="1411" y="196"/>
                  <a:pt x="1411" y="195"/>
                  <a:pt x="1411" y="195"/>
                </a:cubicBezTo>
                <a:cubicBezTo>
                  <a:pt x="1411" y="196"/>
                  <a:pt x="1412" y="197"/>
                  <a:pt x="1412" y="198"/>
                </a:cubicBezTo>
                <a:close/>
                <a:moveTo>
                  <a:pt x="1407" y="178"/>
                </a:moveTo>
                <a:cubicBezTo>
                  <a:pt x="1409" y="179"/>
                  <a:pt x="1410" y="182"/>
                  <a:pt x="1411" y="185"/>
                </a:cubicBezTo>
                <a:cubicBezTo>
                  <a:pt x="1411" y="186"/>
                  <a:pt x="1411" y="187"/>
                  <a:pt x="1410" y="188"/>
                </a:cubicBezTo>
                <a:cubicBezTo>
                  <a:pt x="1410" y="188"/>
                  <a:pt x="1410" y="188"/>
                  <a:pt x="1410" y="188"/>
                </a:cubicBezTo>
                <a:cubicBezTo>
                  <a:pt x="1410" y="185"/>
                  <a:pt x="1409" y="183"/>
                  <a:pt x="1408" y="182"/>
                </a:cubicBezTo>
                <a:cubicBezTo>
                  <a:pt x="1408" y="180"/>
                  <a:pt x="1407" y="179"/>
                  <a:pt x="1406" y="179"/>
                </a:cubicBezTo>
                <a:cubicBezTo>
                  <a:pt x="1405" y="178"/>
                  <a:pt x="1405" y="177"/>
                  <a:pt x="1404" y="176"/>
                </a:cubicBezTo>
                <a:cubicBezTo>
                  <a:pt x="1404" y="176"/>
                  <a:pt x="1404" y="176"/>
                  <a:pt x="1404" y="176"/>
                </a:cubicBezTo>
                <a:cubicBezTo>
                  <a:pt x="1405" y="176"/>
                  <a:pt x="1406" y="177"/>
                  <a:pt x="1407" y="178"/>
                </a:cubicBezTo>
                <a:close/>
                <a:moveTo>
                  <a:pt x="1395" y="166"/>
                </a:moveTo>
                <a:cubicBezTo>
                  <a:pt x="1395" y="165"/>
                  <a:pt x="1395" y="165"/>
                  <a:pt x="1395" y="165"/>
                </a:cubicBezTo>
                <a:cubicBezTo>
                  <a:pt x="1395" y="165"/>
                  <a:pt x="1394" y="165"/>
                  <a:pt x="1394" y="165"/>
                </a:cubicBezTo>
                <a:cubicBezTo>
                  <a:pt x="1395" y="165"/>
                  <a:pt x="1395" y="165"/>
                  <a:pt x="1395" y="166"/>
                </a:cubicBezTo>
                <a:close/>
                <a:moveTo>
                  <a:pt x="1375" y="143"/>
                </a:moveTo>
                <a:cubicBezTo>
                  <a:pt x="1374" y="143"/>
                  <a:pt x="1374" y="143"/>
                  <a:pt x="1373" y="143"/>
                </a:cubicBezTo>
                <a:cubicBezTo>
                  <a:pt x="1373" y="142"/>
                  <a:pt x="1373" y="142"/>
                  <a:pt x="1373" y="142"/>
                </a:cubicBezTo>
                <a:cubicBezTo>
                  <a:pt x="1372" y="141"/>
                  <a:pt x="1372" y="140"/>
                  <a:pt x="1372" y="140"/>
                </a:cubicBezTo>
                <a:cubicBezTo>
                  <a:pt x="1372" y="140"/>
                  <a:pt x="1372" y="141"/>
                  <a:pt x="1372" y="142"/>
                </a:cubicBezTo>
                <a:cubicBezTo>
                  <a:pt x="1372" y="142"/>
                  <a:pt x="1372" y="142"/>
                  <a:pt x="1372" y="142"/>
                </a:cubicBezTo>
                <a:cubicBezTo>
                  <a:pt x="1372" y="142"/>
                  <a:pt x="1371" y="141"/>
                  <a:pt x="1371" y="141"/>
                </a:cubicBezTo>
                <a:cubicBezTo>
                  <a:pt x="1371" y="141"/>
                  <a:pt x="1371" y="141"/>
                  <a:pt x="1371" y="141"/>
                </a:cubicBezTo>
                <a:cubicBezTo>
                  <a:pt x="1371" y="141"/>
                  <a:pt x="1371" y="140"/>
                  <a:pt x="1371" y="140"/>
                </a:cubicBezTo>
                <a:cubicBezTo>
                  <a:pt x="1370" y="140"/>
                  <a:pt x="1370" y="139"/>
                  <a:pt x="1370" y="139"/>
                </a:cubicBezTo>
                <a:cubicBezTo>
                  <a:pt x="1370" y="139"/>
                  <a:pt x="1370" y="139"/>
                  <a:pt x="1370" y="139"/>
                </a:cubicBezTo>
                <a:cubicBezTo>
                  <a:pt x="1370" y="138"/>
                  <a:pt x="1370" y="138"/>
                  <a:pt x="1370" y="138"/>
                </a:cubicBezTo>
                <a:cubicBezTo>
                  <a:pt x="1370" y="138"/>
                  <a:pt x="1371" y="139"/>
                  <a:pt x="1372" y="139"/>
                </a:cubicBezTo>
                <a:cubicBezTo>
                  <a:pt x="1373" y="140"/>
                  <a:pt x="1374" y="142"/>
                  <a:pt x="1375" y="143"/>
                </a:cubicBezTo>
                <a:close/>
                <a:moveTo>
                  <a:pt x="1363" y="126"/>
                </a:moveTo>
                <a:cubicBezTo>
                  <a:pt x="1363" y="127"/>
                  <a:pt x="1364" y="128"/>
                  <a:pt x="1364" y="130"/>
                </a:cubicBezTo>
                <a:cubicBezTo>
                  <a:pt x="1364" y="130"/>
                  <a:pt x="1364" y="129"/>
                  <a:pt x="1364" y="129"/>
                </a:cubicBezTo>
                <a:cubicBezTo>
                  <a:pt x="1363" y="129"/>
                  <a:pt x="1363" y="128"/>
                  <a:pt x="1363" y="128"/>
                </a:cubicBezTo>
                <a:cubicBezTo>
                  <a:pt x="1363" y="127"/>
                  <a:pt x="1363" y="127"/>
                  <a:pt x="1363" y="127"/>
                </a:cubicBezTo>
                <a:cubicBezTo>
                  <a:pt x="1363" y="126"/>
                  <a:pt x="1362" y="125"/>
                  <a:pt x="1362" y="125"/>
                </a:cubicBezTo>
                <a:cubicBezTo>
                  <a:pt x="1362" y="125"/>
                  <a:pt x="1362" y="126"/>
                  <a:pt x="1362" y="127"/>
                </a:cubicBezTo>
                <a:cubicBezTo>
                  <a:pt x="1362" y="125"/>
                  <a:pt x="1362" y="123"/>
                  <a:pt x="1362" y="122"/>
                </a:cubicBezTo>
                <a:cubicBezTo>
                  <a:pt x="1362" y="122"/>
                  <a:pt x="1362" y="121"/>
                  <a:pt x="1362" y="121"/>
                </a:cubicBezTo>
                <a:cubicBezTo>
                  <a:pt x="1362" y="122"/>
                  <a:pt x="1363" y="124"/>
                  <a:pt x="1363" y="126"/>
                </a:cubicBezTo>
                <a:close/>
                <a:moveTo>
                  <a:pt x="1350" y="122"/>
                </a:moveTo>
                <a:cubicBezTo>
                  <a:pt x="1350" y="122"/>
                  <a:pt x="1350" y="122"/>
                  <a:pt x="1350" y="122"/>
                </a:cubicBezTo>
                <a:cubicBezTo>
                  <a:pt x="1350" y="122"/>
                  <a:pt x="1350" y="122"/>
                  <a:pt x="1350" y="122"/>
                </a:cubicBezTo>
                <a:cubicBezTo>
                  <a:pt x="1350" y="122"/>
                  <a:pt x="1350" y="122"/>
                  <a:pt x="1350" y="122"/>
                </a:cubicBezTo>
                <a:close/>
                <a:moveTo>
                  <a:pt x="1346" y="120"/>
                </a:moveTo>
                <a:cubicBezTo>
                  <a:pt x="1346" y="120"/>
                  <a:pt x="1346" y="120"/>
                  <a:pt x="1346" y="120"/>
                </a:cubicBezTo>
                <a:cubicBezTo>
                  <a:pt x="1347" y="121"/>
                  <a:pt x="1347" y="121"/>
                  <a:pt x="1347" y="122"/>
                </a:cubicBezTo>
                <a:cubicBezTo>
                  <a:pt x="1347" y="122"/>
                  <a:pt x="1346" y="122"/>
                  <a:pt x="1346" y="122"/>
                </a:cubicBezTo>
                <a:cubicBezTo>
                  <a:pt x="1346" y="121"/>
                  <a:pt x="1346" y="120"/>
                  <a:pt x="1345" y="119"/>
                </a:cubicBezTo>
                <a:cubicBezTo>
                  <a:pt x="1345" y="119"/>
                  <a:pt x="1345" y="119"/>
                  <a:pt x="1345" y="119"/>
                </a:cubicBezTo>
                <a:cubicBezTo>
                  <a:pt x="1346" y="119"/>
                  <a:pt x="1346" y="119"/>
                  <a:pt x="1346" y="120"/>
                </a:cubicBezTo>
                <a:close/>
                <a:moveTo>
                  <a:pt x="1339" y="114"/>
                </a:moveTo>
                <a:cubicBezTo>
                  <a:pt x="1339" y="114"/>
                  <a:pt x="1338" y="113"/>
                  <a:pt x="1338" y="113"/>
                </a:cubicBezTo>
                <a:cubicBezTo>
                  <a:pt x="1338" y="113"/>
                  <a:pt x="1339" y="114"/>
                  <a:pt x="1339" y="114"/>
                </a:cubicBezTo>
                <a:close/>
                <a:moveTo>
                  <a:pt x="1336" y="112"/>
                </a:moveTo>
                <a:cubicBezTo>
                  <a:pt x="1337" y="113"/>
                  <a:pt x="1337" y="113"/>
                  <a:pt x="1338" y="113"/>
                </a:cubicBezTo>
                <a:cubicBezTo>
                  <a:pt x="1338" y="113"/>
                  <a:pt x="1340" y="115"/>
                  <a:pt x="1341" y="116"/>
                </a:cubicBezTo>
                <a:cubicBezTo>
                  <a:pt x="1342" y="117"/>
                  <a:pt x="1343" y="118"/>
                  <a:pt x="1344" y="120"/>
                </a:cubicBezTo>
                <a:cubicBezTo>
                  <a:pt x="1344" y="120"/>
                  <a:pt x="1344" y="120"/>
                  <a:pt x="1344" y="120"/>
                </a:cubicBezTo>
                <a:cubicBezTo>
                  <a:pt x="1342" y="119"/>
                  <a:pt x="1341" y="118"/>
                  <a:pt x="1340" y="117"/>
                </a:cubicBezTo>
                <a:cubicBezTo>
                  <a:pt x="1339" y="117"/>
                  <a:pt x="1338" y="117"/>
                  <a:pt x="1338" y="116"/>
                </a:cubicBezTo>
                <a:cubicBezTo>
                  <a:pt x="1337" y="116"/>
                  <a:pt x="1336" y="116"/>
                  <a:pt x="1336" y="116"/>
                </a:cubicBezTo>
                <a:cubicBezTo>
                  <a:pt x="1334" y="115"/>
                  <a:pt x="1333" y="115"/>
                  <a:pt x="1332" y="115"/>
                </a:cubicBezTo>
                <a:cubicBezTo>
                  <a:pt x="1331" y="115"/>
                  <a:pt x="1330" y="115"/>
                  <a:pt x="1330" y="115"/>
                </a:cubicBezTo>
                <a:cubicBezTo>
                  <a:pt x="1329" y="115"/>
                  <a:pt x="1328" y="114"/>
                  <a:pt x="1327" y="113"/>
                </a:cubicBezTo>
                <a:cubicBezTo>
                  <a:pt x="1330" y="112"/>
                  <a:pt x="1333" y="112"/>
                  <a:pt x="1336" y="112"/>
                </a:cubicBezTo>
                <a:close/>
                <a:moveTo>
                  <a:pt x="1302" y="107"/>
                </a:moveTo>
                <a:cubicBezTo>
                  <a:pt x="1307" y="106"/>
                  <a:pt x="1313" y="108"/>
                  <a:pt x="1318" y="110"/>
                </a:cubicBezTo>
                <a:cubicBezTo>
                  <a:pt x="1320" y="111"/>
                  <a:pt x="1321" y="112"/>
                  <a:pt x="1323" y="113"/>
                </a:cubicBezTo>
                <a:cubicBezTo>
                  <a:pt x="1320" y="111"/>
                  <a:pt x="1318" y="111"/>
                  <a:pt x="1316" y="111"/>
                </a:cubicBezTo>
                <a:cubicBezTo>
                  <a:pt x="1315" y="110"/>
                  <a:pt x="1314" y="111"/>
                  <a:pt x="1313" y="111"/>
                </a:cubicBezTo>
                <a:cubicBezTo>
                  <a:pt x="1313" y="110"/>
                  <a:pt x="1312" y="110"/>
                  <a:pt x="1311" y="110"/>
                </a:cubicBezTo>
                <a:cubicBezTo>
                  <a:pt x="1310" y="110"/>
                  <a:pt x="1310" y="110"/>
                  <a:pt x="1309" y="110"/>
                </a:cubicBezTo>
                <a:cubicBezTo>
                  <a:pt x="1308" y="109"/>
                  <a:pt x="1307" y="109"/>
                  <a:pt x="1307" y="109"/>
                </a:cubicBezTo>
                <a:cubicBezTo>
                  <a:pt x="1307" y="109"/>
                  <a:pt x="1307" y="109"/>
                  <a:pt x="1307" y="109"/>
                </a:cubicBezTo>
                <a:cubicBezTo>
                  <a:pt x="1304" y="108"/>
                  <a:pt x="1302" y="107"/>
                  <a:pt x="1300" y="107"/>
                </a:cubicBezTo>
                <a:cubicBezTo>
                  <a:pt x="1301" y="107"/>
                  <a:pt x="1301" y="107"/>
                  <a:pt x="1302" y="107"/>
                </a:cubicBezTo>
                <a:close/>
                <a:moveTo>
                  <a:pt x="1289" y="109"/>
                </a:moveTo>
                <a:cubicBezTo>
                  <a:pt x="1289" y="109"/>
                  <a:pt x="1288" y="109"/>
                  <a:pt x="1288" y="110"/>
                </a:cubicBezTo>
                <a:cubicBezTo>
                  <a:pt x="1288" y="110"/>
                  <a:pt x="1287" y="109"/>
                  <a:pt x="1287" y="109"/>
                </a:cubicBezTo>
                <a:cubicBezTo>
                  <a:pt x="1287" y="109"/>
                  <a:pt x="1286" y="109"/>
                  <a:pt x="1286" y="109"/>
                </a:cubicBezTo>
                <a:cubicBezTo>
                  <a:pt x="1287" y="109"/>
                  <a:pt x="1288" y="109"/>
                  <a:pt x="1289" y="109"/>
                </a:cubicBezTo>
                <a:close/>
                <a:moveTo>
                  <a:pt x="1273" y="116"/>
                </a:moveTo>
                <a:cubicBezTo>
                  <a:pt x="1274" y="116"/>
                  <a:pt x="1276" y="116"/>
                  <a:pt x="1278" y="115"/>
                </a:cubicBezTo>
                <a:cubicBezTo>
                  <a:pt x="1279" y="115"/>
                  <a:pt x="1279" y="115"/>
                  <a:pt x="1280" y="116"/>
                </a:cubicBezTo>
                <a:cubicBezTo>
                  <a:pt x="1280" y="116"/>
                  <a:pt x="1280" y="116"/>
                  <a:pt x="1280" y="116"/>
                </a:cubicBezTo>
                <a:cubicBezTo>
                  <a:pt x="1280" y="116"/>
                  <a:pt x="1279" y="117"/>
                  <a:pt x="1279" y="117"/>
                </a:cubicBezTo>
                <a:cubicBezTo>
                  <a:pt x="1278" y="117"/>
                  <a:pt x="1277" y="117"/>
                  <a:pt x="1277" y="117"/>
                </a:cubicBezTo>
                <a:cubicBezTo>
                  <a:pt x="1274" y="117"/>
                  <a:pt x="1272" y="118"/>
                  <a:pt x="1270" y="118"/>
                </a:cubicBezTo>
                <a:cubicBezTo>
                  <a:pt x="1270" y="119"/>
                  <a:pt x="1269" y="119"/>
                  <a:pt x="1269" y="119"/>
                </a:cubicBezTo>
                <a:cubicBezTo>
                  <a:pt x="1268" y="119"/>
                  <a:pt x="1268" y="119"/>
                  <a:pt x="1267" y="119"/>
                </a:cubicBezTo>
                <a:cubicBezTo>
                  <a:pt x="1267" y="119"/>
                  <a:pt x="1267" y="119"/>
                  <a:pt x="1267" y="119"/>
                </a:cubicBezTo>
                <a:cubicBezTo>
                  <a:pt x="1269" y="118"/>
                  <a:pt x="1271" y="117"/>
                  <a:pt x="1273" y="116"/>
                </a:cubicBezTo>
                <a:close/>
                <a:moveTo>
                  <a:pt x="1246" y="126"/>
                </a:moveTo>
                <a:cubicBezTo>
                  <a:pt x="1246" y="126"/>
                  <a:pt x="1246" y="126"/>
                  <a:pt x="1246" y="126"/>
                </a:cubicBezTo>
                <a:cubicBezTo>
                  <a:pt x="1246" y="126"/>
                  <a:pt x="1246" y="126"/>
                  <a:pt x="1246" y="126"/>
                </a:cubicBezTo>
                <a:cubicBezTo>
                  <a:pt x="1247" y="126"/>
                  <a:pt x="1249" y="125"/>
                  <a:pt x="1250" y="124"/>
                </a:cubicBezTo>
                <a:cubicBezTo>
                  <a:pt x="1251" y="124"/>
                  <a:pt x="1253" y="124"/>
                  <a:pt x="1254" y="123"/>
                </a:cubicBezTo>
                <a:cubicBezTo>
                  <a:pt x="1257" y="123"/>
                  <a:pt x="1259" y="122"/>
                  <a:pt x="1262" y="122"/>
                </a:cubicBezTo>
                <a:cubicBezTo>
                  <a:pt x="1261" y="122"/>
                  <a:pt x="1260" y="123"/>
                  <a:pt x="1260" y="123"/>
                </a:cubicBezTo>
                <a:cubicBezTo>
                  <a:pt x="1259" y="123"/>
                  <a:pt x="1258" y="124"/>
                  <a:pt x="1257" y="124"/>
                </a:cubicBezTo>
                <a:cubicBezTo>
                  <a:pt x="1255" y="124"/>
                  <a:pt x="1254" y="124"/>
                  <a:pt x="1253" y="125"/>
                </a:cubicBezTo>
                <a:cubicBezTo>
                  <a:pt x="1250" y="125"/>
                  <a:pt x="1247" y="126"/>
                  <a:pt x="1245" y="127"/>
                </a:cubicBezTo>
                <a:cubicBezTo>
                  <a:pt x="1245" y="127"/>
                  <a:pt x="1245" y="126"/>
                  <a:pt x="1246" y="126"/>
                </a:cubicBezTo>
                <a:close/>
                <a:moveTo>
                  <a:pt x="1253" y="127"/>
                </a:moveTo>
                <a:cubicBezTo>
                  <a:pt x="1253" y="127"/>
                  <a:pt x="1254" y="127"/>
                  <a:pt x="1254" y="127"/>
                </a:cubicBezTo>
                <a:cubicBezTo>
                  <a:pt x="1253" y="127"/>
                  <a:pt x="1253" y="127"/>
                  <a:pt x="1253" y="128"/>
                </a:cubicBezTo>
                <a:cubicBezTo>
                  <a:pt x="1253" y="128"/>
                  <a:pt x="1253" y="128"/>
                  <a:pt x="1253" y="128"/>
                </a:cubicBezTo>
                <a:cubicBezTo>
                  <a:pt x="1252" y="128"/>
                  <a:pt x="1252" y="128"/>
                  <a:pt x="1251" y="128"/>
                </a:cubicBezTo>
                <a:cubicBezTo>
                  <a:pt x="1250" y="128"/>
                  <a:pt x="1250" y="128"/>
                  <a:pt x="1249" y="128"/>
                </a:cubicBezTo>
                <a:cubicBezTo>
                  <a:pt x="1247" y="129"/>
                  <a:pt x="1245" y="129"/>
                  <a:pt x="1243" y="129"/>
                </a:cubicBezTo>
                <a:cubicBezTo>
                  <a:pt x="1246" y="128"/>
                  <a:pt x="1250" y="127"/>
                  <a:pt x="1253" y="127"/>
                </a:cubicBezTo>
                <a:close/>
                <a:moveTo>
                  <a:pt x="1236" y="133"/>
                </a:moveTo>
                <a:cubicBezTo>
                  <a:pt x="1235" y="133"/>
                  <a:pt x="1235" y="134"/>
                  <a:pt x="1235" y="135"/>
                </a:cubicBezTo>
                <a:cubicBezTo>
                  <a:pt x="1234" y="135"/>
                  <a:pt x="1234" y="135"/>
                  <a:pt x="1233" y="135"/>
                </a:cubicBezTo>
                <a:cubicBezTo>
                  <a:pt x="1232" y="136"/>
                  <a:pt x="1230" y="137"/>
                  <a:pt x="1229" y="137"/>
                </a:cubicBezTo>
                <a:cubicBezTo>
                  <a:pt x="1231" y="136"/>
                  <a:pt x="1233" y="134"/>
                  <a:pt x="1236" y="133"/>
                </a:cubicBezTo>
                <a:close/>
                <a:moveTo>
                  <a:pt x="1197" y="175"/>
                </a:moveTo>
                <a:cubicBezTo>
                  <a:pt x="1198" y="173"/>
                  <a:pt x="1198" y="172"/>
                  <a:pt x="1199" y="171"/>
                </a:cubicBezTo>
                <a:cubicBezTo>
                  <a:pt x="1199" y="171"/>
                  <a:pt x="1199" y="171"/>
                  <a:pt x="1199" y="171"/>
                </a:cubicBezTo>
                <a:cubicBezTo>
                  <a:pt x="1199" y="172"/>
                  <a:pt x="1199" y="173"/>
                  <a:pt x="1198" y="174"/>
                </a:cubicBezTo>
                <a:cubicBezTo>
                  <a:pt x="1198" y="175"/>
                  <a:pt x="1198" y="175"/>
                  <a:pt x="1198" y="175"/>
                </a:cubicBezTo>
                <a:cubicBezTo>
                  <a:pt x="1197" y="175"/>
                  <a:pt x="1197" y="176"/>
                  <a:pt x="1197" y="176"/>
                </a:cubicBezTo>
                <a:cubicBezTo>
                  <a:pt x="1197" y="176"/>
                  <a:pt x="1197" y="175"/>
                  <a:pt x="1197" y="175"/>
                </a:cubicBezTo>
                <a:close/>
                <a:moveTo>
                  <a:pt x="1193" y="184"/>
                </a:moveTo>
                <a:cubicBezTo>
                  <a:pt x="1192" y="186"/>
                  <a:pt x="1192" y="187"/>
                  <a:pt x="1192" y="189"/>
                </a:cubicBezTo>
                <a:cubicBezTo>
                  <a:pt x="1191" y="190"/>
                  <a:pt x="1190" y="191"/>
                  <a:pt x="1190" y="192"/>
                </a:cubicBezTo>
                <a:cubicBezTo>
                  <a:pt x="1189" y="193"/>
                  <a:pt x="1189" y="194"/>
                  <a:pt x="1188" y="195"/>
                </a:cubicBezTo>
                <a:cubicBezTo>
                  <a:pt x="1189" y="191"/>
                  <a:pt x="1190" y="187"/>
                  <a:pt x="1193" y="184"/>
                </a:cubicBezTo>
                <a:close/>
                <a:moveTo>
                  <a:pt x="1178" y="216"/>
                </a:moveTo>
                <a:cubicBezTo>
                  <a:pt x="1178" y="216"/>
                  <a:pt x="1178" y="216"/>
                  <a:pt x="1178" y="216"/>
                </a:cubicBezTo>
                <a:cubicBezTo>
                  <a:pt x="1178" y="216"/>
                  <a:pt x="1178" y="216"/>
                  <a:pt x="1178" y="216"/>
                </a:cubicBezTo>
                <a:cubicBezTo>
                  <a:pt x="1178" y="216"/>
                  <a:pt x="1178" y="216"/>
                  <a:pt x="1178" y="216"/>
                </a:cubicBezTo>
                <a:cubicBezTo>
                  <a:pt x="1178" y="216"/>
                  <a:pt x="1178" y="216"/>
                  <a:pt x="1178" y="216"/>
                </a:cubicBezTo>
                <a:close/>
                <a:moveTo>
                  <a:pt x="1171" y="230"/>
                </a:moveTo>
                <a:cubicBezTo>
                  <a:pt x="1171" y="229"/>
                  <a:pt x="1172" y="229"/>
                  <a:pt x="1172" y="228"/>
                </a:cubicBezTo>
                <a:cubicBezTo>
                  <a:pt x="1172" y="229"/>
                  <a:pt x="1172" y="229"/>
                  <a:pt x="1173" y="229"/>
                </a:cubicBezTo>
                <a:cubicBezTo>
                  <a:pt x="1173" y="229"/>
                  <a:pt x="1174" y="229"/>
                  <a:pt x="1175" y="230"/>
                </a:cubicBezTo>
                <a:cubicBezTo>
                  <a:pt x="1174" y="230"/>
                  <a:pt x="1174" y="231"/>
                  <a:pt x="1173" y="231"/>
                </a:cubicBezTo>
                <a:cubicBezTo>
                  <a:pt x="1173" y="231"/>
                  <a:pt x="1173" y="232"/>
                  <a:pt x="1173" y="232"/>
                </a:cubicBezTo>
                <a:cubicBezTo>
                  <a:pt x="1172" y="232"/>
                  <a:pt x="1172" y="232"/>
                  <a:pt x="1171" y="233"/>
                </a:cubicBezTo>
                <a:cubicBezTo>
                  <a:pt x="1171" y="233"/>
                  <a:pt x="1170" y="233"/>
                  <a:pt x="1170" y="234"/>
                </a:cubicBezTo>
                <a:cubicBezTo>
                  <a:pt x="1170" y="233"/>
                  <a:pt x="1170" y="231"/>
                  <a:pt x="1171" y="230"/>
                </a:cubicBezTo>
                <a:close/>
                <a:moveTo>
                  <a:pt x="1166" y="241"/>
                </a:moveTo>
                <a:cubicBezTo>
                  <a:pt x="1167" y="240"/>
                  <a:pt x="1168" y="239"/>
                  <a:pt x="1169" y="238"/>
                </a:cubicBezTo>
                <a:cubicBezTo>
                  <a:pt x="1169" y="239"/>
                  <a:pt x="1169" y="239"/>
                  <a:pt x="1169" y="240"/>
                </a:cubicBezTo>
                <a:cubicBezTo>
                  <a:pt x="1168" y="241"/>
                  <a:pt x="1167" y="243"/>
                  <a:pt x="1166" y="245"/>
                </a:cubicBezTo>
                <a:cubicBezTo>
                  <a:pt x="1166" y="245"/>
                  <a:pt x="1165" y="246"/>
                  <a:pt x="1165" y="246"/>
                </a:cubicBezTo>
                <a:cubicBezTo>
                  <a:pt x="1165" y="246"/>
                  <a:pt x="1164" y="245"/>
                  <a:pt x="1163" y="245"/>
                </a:cubicBezTo>
                <a:cubicBezTo>
                  <a:pt x="1164" y="244"/>
                  <a:pt x="1165" y="243"/>
                  <a:pt x="1166" y="241"/>
                </a:cubicBezTo>
                <a:close/>
                <a:moveTo>
                  <a:pt x="1444" y="447"/>
                </a:moveTo>
                <a:cubicBezTo>
                  <a:pt x="1443" y="473"/>
                  <a:pt x="1441" y="497"/>
                  <a:pt x="1438" y="507"/>
                </a:cubicBezTo>
                <a:cubicBezTo>
                  <a:pt x="1438" y="507"/>
                  <a:pt x="1428" y="522"/>
                  <a:pt x="1423" y="536"/>
                </a:cubicBezTo>
                <a:cubicBezTo>
                  <a:pt x="1417" y="549"/>
                  <a:pt x="1413" y="565"/>
                  <a:pt x="1413" y="565"/>
                </a:cubicBezTo>
                <a:cubicBezTo>
                  <a:pt x="1413" y="565"/>
                  <a:pt x="1384" y="538"/>
                  <a:pt x="1365" y="526"/>
                </a:cubicBezTo>
                <a:cubicBezTo>
                  <a:pt x="1346" y="514"/>
                  <a:pt x="1328" y="516"/>
                  <a:pt x="1324" y="513"/>
                </a:cubicBezTo>
                <a:cubicBezTo>
                  <a:pt x="1321" y="510"/>
                  <a:pt x="1318" y="500"/>
                  <a:pt x="1314" y="488"/>
                </a:cubicBezTo>
                <a:cubicBezTo>
                  <a:pt x="1311" y="476"/>
                  <a:pt x="1308" y="463"/>
                  <a:pt x="1290" y="444"/>
                </a:cubicBezTo>
                <a:cubicBezTo>
                  <a:pt x="1272" y="424"/>
                  <a:pt x="1254" y="417"/>
                  <a:pt x="1245" y="412"/>
                </a:cubicBezTo>
                <a:cubicBezTo>
                  <a:pt x="1235" y="407"/>
                  <a:pt x="1225" y="393"/>
                  <a:pt x="1219" y="387"/>
                </a:cubicBezTo>
                <a:cubicBezTo>
                  <a:pt x="1221" y="385"/>
                  <a:pt x="1222" y="384"/>
                  <a:pt x="1224" y="382"/>
                </a:cubicBezTo>
                <a:cubicBezTo>
                  <a:pt x="1228" y="376"/>
                  <a:pt x="1236" y="380"/>
                  <a:pt x="1242" y="388"/>
                </a:cubicBezTo>
                <a:cubicBezTo>
                  <a:pt x="1248" y="395"/>
                  <a:pt x="1262" y="407"/>
                  <a:pt x="1273" y="406"/>
                </a:cubicBezTo>
                <a:cubicBezTo>
                  <a:pt x="1283" y="404"/>
                  <a:pt x="1286" y="396"/>
                  <a:pt x="1286" y="393"/>
                </a:cubicBezTo>
                <a:cubicBezTo>
                  <a:pt x="1287" y="390"/>
                  <a:pt x="1289" y="386"/>
                  <a:pt x="1292" y="386"/>
                </a:cubicBezTo>
                <a:cubicBezTo>
                  <a:pt x="1295" y="386"/>
                  <a:pt x="1296" y="389"/>
                  <a:pt x="1299" y="388"/>
                </a:cubicBezTo>
                <a:cubicBezTo>
                  <a:pt x="1302" y="387"/>
                  <a:pt x="1302" y="379"/>
                  <a:pt x="1302" y="379"/>
                </a:cubicBezTo>
                <a:cubicBezTo>
                  <a:pt x="1302" y="379"/>
                  <a:pt x="1305" y="381"/>
                  <a:pt x="1309" y="381"/>
                </a:cubicBezTo>
                <a:cubicBezTo>
                  <a:pt x="1313" y="380"/>
                  <a:pt x="1314" y="378"/>
                  <a:pt x="1315" y="376"/>
                </a:cubicBezTo>
                <a:cubicBezTo>
                  <a:pt x="1315" y="374"/>
                  <a:pt x="1316" y="372"/>
                  <a:pt x="1319" y="370"/>
                </a:cubicBezTo>
                <a:cubicBezTo>
                  <a:pt x="1323" y="367"/>
                  <a:pt x="1328" y="369"/>
                  <a:pt x="1333" y="371"/>
                </a:cubicBezTo>
                <a:cubicBezTo>
                  <a:pt x="1337" y="374"/>
                  <a:pt x="1344" y="372"/>
                  <a:pt x="1346" y="366"/>
                </a:cubicBezTo>
                <a:cubicBezTo>
                  <a:pt x="1349" y="360"/>
                  <a:pt x="1351" y="345"/>
                  <a:pt x="1351" y="336"/>
                </a:cubicBezTo>
                <a:cubicBezTo>
                  <a:pt x="1352" y="328"/>
                  <a:pt x="1352" y="322"/>
                  <a:pt x="1354" y="320"/>
                </a:cubicBezTo>
                <a:cubicBezTo>
                  <a:pt x="1356" y="317"/>
                  <a:pt x="1358" y="320"/>
                  <a:pt x="1363" y="317"/>
                </a:cubicBezTo>
                <a:cubicBezTo>
                  <a:pt x="1368" y="315"/>
                  <a:pt x="1373" y="312"/>
                  <a:pt x="1376" y="309"/>
                </a:cubicBezTo>
                <a:cubicBezTo>
                  <a:pt x="1376" y="309"/>
                  <a:pt x="1376" y="309"/>
                  <a:pt x="1376" y="309"/>
                </a:cubicBezTo>
                <a:cubicBezTo>
                  <a:pt x="1380" y="306"/>
                  <a:pt x="1381" y="302"/>
                  <a:pt x="1381" y="302"/>
                </a:cubicBezTo>
                <a:cubicBezTo>
                  <a:pt x="1381" y="302"/>
                  <a:pt x="1385" y="320"/>
                  <a:pt x="1388" y="324"/>
                </a:cubicBezTo>
                <a:cubicBezTo>
                  <a:pt x="1391" y="329"/>
                  <a:pt x="1398" y="342"/>
                  <a:pt x="1400" y="347"/>
                </a:cubicBezTo>
                <a:cubicBezTo>
                  <a:pt x="1401" y="352"/>
                  <a:pt x="1402" y="362"/>
                  <a:pt x="1409" y="365"/>
                </a:cubicBezTo>
                <a:cubicBezTo>
                  <a:pt x="1415" y="368"/>
                  <a:pt x="1422" y="377"/>
                  <a:pt x="1428" y="381"/>
                </a:cubicBezTo>
                <a:cubicBezTo>
                  <a:pt x="1433" y="385"/>
                  <a:pt x="1441" y="390"/>
                  <a:pt x="1443" y="393"/>
                </a:cubicBezTo>
                <a:cubicBezTo>
                  <a:pt x="1446" y="396"/>
                  <a:pt x="1446" y="421"/>
                  <a:pt x="1444" y="44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666384" y="2259256"/>
            <a:ext cx="818907" cy="8189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6" name="Oval 15"/>
          <p:cNvSpPr/>
          <p:nvPr/>
        </p:nvSpPr>
        <p:spPr>
          <a:xfrm>
            <a:off x="2485290" y="3078163"/>
            <a:ext cx="818907" cy="81890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77800" dist="1143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" name="Oval 18"/>
          <p:cNvSpPr/>
          <p:nvPr/>
        </p:nvSpPr>
        <p:spPr>
          <a:xfrm>
            <a:off x="3169738" y="3909732"/>
            <a:ext cx="818907" cy="81890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77800" dist="1143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2" name="Oval 21"/>
          <p:cNvSpPr/>
          <p:nvPr/>
        </p:nvSpPr>
        <p:spPr>
          <a:xfrm>
            <a:off x="3988644" y="4750634"/>
            <a:ext cx="818907" cy="81890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77800" dist="1143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343" y="3343212"/>
            <a:ext cx="304800" cy="304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437" y="2508594"/>
            <a:ext cx="304800" cy="304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462" y="4166722"/>
            <a:ext cx="304800" cy="304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697" y="5007687"/>
            <a:ext cx="304800" cy="3048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385326" y="2517158"/>
            <a:ext cx="2837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YOUR TITLE HERE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62934" y="3309458"/>
            <a:ext cx="2837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YOUR TITLE HERE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51206" y="4132711"/>
            <a:ext cx="2837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YOUR TITLE HERE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47715" y="4960830"/>
            <a:ext cx="2837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YOUR TITLE HERE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349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76200" y="2244725"/>
            <a:ext cx="1483242" cy="1483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</a:p>
        </p:txBody>
      </p:sp>
      <p:sp>
        <p:nvSpPr>
          <p:cNvPr id="5" name="Oval 4"/>
          <p:cNvSpPr/>
          <p:nvPr/>
        </p:nvSpPr>
        <p:spPr>
          <a:xfrm>
            <a:off x="4180436" y="2148961"/>
            <a:ext cx="1674771" cy="1674771"/>
          </a:xfrm>
          <a:prstGeom prst="ellipse">
            <a:avLst/>
          </a:prstGeom>
          <a:noFill/>
          <a:ln w="31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432558" y="2244725"/>
            <a:ext cx="1483242" cy="14832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</a:p>
        </p:txBody>
      </p:sp>
      <p:sp>
        <p:nvSpPr>
          <p:cNvPr id="7" name="Oval 6"/>
          <p:cNvSpPr/>
          <p:nvPr/>
        </p:nvSpPr>
        <p:spPr>
          <a:xfrm>
            <a:off x="6336794" y="2148961"/>
            <a:ext cx="1674771" cy="1674771"/>
          </a:xfrm>
          <a:prstGeom prst="ellipse">
            <a:avLst/>
          </a:prstGeom>
          <a:noFill/>
          <a:ln w="31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76200" y="4178250"/>
            <a:ext cx="1483242" cy="14832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</a:t>
            </a:r>
          </a:p>
        </p:txBody>
      </p:sp>
      <p:sp>
        <p:nvSpPr>
          <p:cNvPr id="9" name="Oval 8"/>
          <p:cNvSpPr/>
          <p:nvPr/>
        </p:nvSpPr>
        <p:spPr>
          <a:xfrm>
            <a:off x="4180436" y="4082486"/>
            <a:ext cx="1674771" cy="1674771"/>
          </a:xfrm>
          <a:prstGeom prst="ellipse">
            <a:avLst/>
          </a:prstGeom>
          <a:noFill/>
          <a:ln w="3175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32558" y="4178249"/>
            <a:ext cx="1483242" cy="148324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11" name="Oval 10"/>
          <p:cNvSpPr/>
          <p:nvPr/>
        </p:nvSpPr>
        <p:spPr>
          <a:xfrm>
            <a:off x="6336794" y="4082486"/>
            <a:ext cx="1674771" cy="1674771"/>
          </a:xfrm>
          <a:prstGeom prst="ellipse">
            <a:avLst/>
          </a:prstGeom>
          <a:noFill/>
          <a:ln w="31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05890" y="759394"/>
            <a:ext cx="5380219" cy="1003384"/>
            <a:chOff x="3405890" y="958767"/>
            <a:chExt cx="5380219" cy="1003384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405890" y="958767"/>
              <a:ext cx="5380219" cy="825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3600" dirty="0" smtClean="0">
                  <a:solidFill>
                    <a:schemeClr val="tx2"/>
                  </a:solidFill>
                  <a:latin typeface="Raleway" panose="020B0503030101060003" pitchFamily="34" charset="0"/>
                </a:rPr>
                <a:t>S.W.O.T. ANALYSIS</a:t>
              </a:r>
              <a:endParaRPr lang="en-US" altLang="en-US" sz="3600" dirty="0">
                <a:solidFill>
                  <a:schemeClr val="tx2"/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51332" y="1894221"/>
              <a:ext cx="1489333" cy="679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47744" y="2490282"/>
            <a:ext cx="2651760" cy="938718"/>
            <a:chOff x="3022891" y="2040373"/>
            <a:chExt cx="2651760" cy="938718"/>
          </a:xfrm>
        </p:grpSpPr>
        <p:sp>
          <p:nvSpPr>
            <p:cNvPr id="17" name="Rectangle 16"/>
            <p:cNvSpPr/>
            <p:nvPr/>
          </p:nvSpPr>
          <p:spPr>
            <a:xfrm>
              <a:off x="3022891" y="2378927"/>
              <a:ext cx="265176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Lorem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ipsum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dolor sit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amet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,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consectetur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adipiscing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elit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.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Nunc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bibendum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eleifend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tortor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, non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porta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justo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gravida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posuere</a:t>
              </a:r>
              <a:r>
                <a:rPr lang="en-US" sz="1100" dirty="0">
                  <a:solidFill>
                    <a:schemeClr val="tx2"/>
                  </a:solidFill>
                </a:rPr>
                <a:t>.</a:t>
              </a:r>
              <a:endParaRPr lang="en-US" sz="1100" b="0" i="0" dirty="0">
                <a:solidFill>
                  <a:schemeClr val="tx2"/>
                </a:solidFill>
                <a:effectLst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22891" y="2040373"/>
              <a:ext cx="2651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>
                  <a:solidFill>
                    <a:schemeClr val="tx2"/>
                  </a:solidFill>
                </a:rPr>
                <a:t>YOUR TITLE HERE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47744" y="4450511"/>
            <a:ext cx="2651760" cy="938718"/>
            <a:chOff x="3022891" y="2040373"/>
            <a:chExt cx="2651760" cy="938718"/>
          </a:xfrm>
        </p:grpSpPr>
        <p:sp>
          <p:nvSpPr>
            <p:cNvPr id="21" name="Rectangle 20"/>
            <p:cNvSpPr/>
            <p:nvPr/>
          </p:nvSpPr>
          <p:spPr>
            <a:xfrm>
              <a:off x="3022891" y="2378927"/>
              <a:ext cx="265176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Lorem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ipsum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dolor sit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amet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,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consectetur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adipiscing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elit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.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Nunc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bibendum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eleifend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tortor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, non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porta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justo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gravida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posuere</a:t>
              </a:r>
              <a:r>
                <a:rPr lang="en-US" sz="1100" dirty="0">
                  <a:solidFill>
                    <a:schemeClr val="tx2"/>
                  </a:solidFill>
                </a:rPr>
                <a:t>.</a:t>
              </a:r>
              <a:endParaRPr lang="en-US" sz="1100" b="0" i="0" dirty="0">
                <a:solidFill>
                  <a:schemeClr val="tx2"/>
                </a:solidFill>
                <a:effectLst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22891" y="2040373"/>
              <a:ext cx="2651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>
                  <a:solidFill>
                    <a:schemeClr val="tx2"/>
                  </a:solidFill>
                </a:rPr>
                <a:t>YOUR TITLE HERE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359802" y="2490282"/>
            <a:ext cx="2651760" cy="938718"/>
            <a:chOff x="3022891" y="2040373"/>
            <a:chExt cx="2651760" cy="938718"/>
          </a:xfrm>
        </p:grpSpPr>
        <p:sp>
          <p:nvSpPr>
            <p:cNvPr id="24" name="Rectangle 23"/>
            <p:cNvSpPr/>
            <p:nvPr/>
          </p:nvSpPr>
          <p:spPr>
            <a:xfrm>
              <a:off x="3022891" y="2378927"/>
              <a:ext cx="265176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Lorem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ipsum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dolor sit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amet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,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consectetur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adipiscing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elit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.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Nunc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bibendum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eleifend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tortor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, non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porta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justo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gravida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posuere</a:t>
              </a:r>
              <a:r>
                <a:rPr lang="en-US" sz="1100" dirty="0">
                  <a:solidFill>
                    <a:schemeClr val="tx2"/>
                  </a:solidFill>
                </a:rPr>
                <a:t>.</a:t>
              </a:r>
              <a:endParaRPr lang="en-US" sz="1100" b="0" i="0" dirty="0">
                <a:solidFill>
                  <a:schemeClr val="tx2"/>
                </a:solidFill>
                <a:effectLst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22891" y="2040373"/>
              <a:ext cx="2651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2"/>
                  </a:solidFill>
                </a:rPr>
                <a:t>YOUR TITLE HERE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359802" y="4450511"/>
            <a:ext cx="2651760" cy="938718"/>
            <a:chOff x="3022891" y="2040373"/>
            <a:chExt cx="2651760" cy="938718"/>
          </a:xfrm>
        </p:grpSpPr>
        <p:sp>
          <p:nvSpPr>
            <p:cNvPr id="27" name="Rectangle 26"/>
            <p:cNvSpPr/>
            <p:nvPr/>
          </p:nvSpPr>
          <p:spPr>
            <a:xfrm>
              <a:off x="3022891" y="2378927"/>
              <a:ext cx="265176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Lorem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ipsum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dolor sit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amet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,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consectetur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adipiscing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elit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.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Nunc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bibendum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eleifend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tortor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, non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porta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justo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gravida</a:t>
              </a:r>
              <a:r>
                <a:rPr lang="en-US" sz="1100" b="0" i="0" dirty="0" smtClean="0">
                  <a:solidFill>
                    <a:schemeClr val="tx2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tx2"/>
                  </a:solidFill>
                  <a:effectLst/>
                </a:rPr>
                <a:t>posuere</a:t>
              </a:r>
              <a:r>
                <a:rPr lang="en-US" sz="1100" dirty="0">
                  <a:solidFill>
                    <a:schemeClr val="tx2"/>
                  </a:solidFill>
                </a:rPr>
                <a:t>.</a:t>
              </a:r>
              <a:endParaRPr lang="en-US" sz="1100" b="0" i="0" dirty="0">
                <a:solidFill>
                  <a:schemeClr val="tx2"/>
                </a:solidFill>
                <a:effectLst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22891" y="2040373"/>
              <a:ext cx="2651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2"/>
                  </a:solidFill>
                </a:rPr>
                <a:t>YOUR TITLE HERE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442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Rectangle 118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5297048" y="5526436"/>
            <a:ext cx="1597904" cy="862865"/>
            <a:chOff x="3475037" y="2013685"/>
            <a:chExt cx="5241925" cy="2830630"/>
          </a:xfrm>
        </p:grpSpPr>
        <p:grpSp>
          <p:nvGrpSpPr>
            <p:cNvPr id="836" name="Group 835"/>
            <p:cNvGrpSpPr/>
            <p:nvPr/>
          </p:nvGrpSpPr>
          <p:grpSpPr>
            <a:xfrm>
              <a:off x="4680685" y="2013685"/>
              <a:ext cx="2830630" cy="2830630"/>
              <a:chOff x="4681539" y="1644651"/>
              <a:chExt cx="1022350" cy="1022350"/>
            </a:xfrm>
          </p:grpSpPr>
          <p:sp>
            <p:nvSpPr>
              <p:cNvPr id="837" name="Freeform 665"/>
              <p:cNvSpPr>
                <a:spLocks/>
              </p:cNvSpPr>
              <p:nvPr/>
            </p:nvSpPr>
            <p:spPr bwMode="auto">
              <a:xfrm>
                <a:off x="4681539" y="1644651"/>
                <a:ext cx="404813" cy="406400"/>
              </a:xfrm>
              <a:custGeom>
                <a:avLst/>
                <a:gdLst>
                  <a:gd name="T0" fmla="*/ 6 w 533"/>
                  <a:gd name="T1" fmla="*/ 511 h 534"/>
                  <a:gd name="T2" fmla="*/ 0 w 533"/>
                  <a:gd name="T3" fmla="*/ 534 h 534"/>
                  <a:gd name="T4" fmla="*/ 101 w 533"/>
                  <a:gd name="T5" fmla="*/ 534 h 534"/>
                  <a:gd name="T6" fmla="*/ 105 w 533"/>
                  <a:gd name="T7" fmla="*/ 520 h 534"/>
                  <a:gd name="T8" fmla="*/ 520 w 533"/>
                  <a:gd name="T9" fmla="*/ 105 h 534"/>
                  <a:gd name="T10" fmla="*/ 533 w 533"/>
                  <a:gd name="T11" fmla="*/ 102 h 534"/>
                  <a:gd name="T12" fmla="*/ 533 w 533"/>
                  <a:gd name="T13" fmla="*/ 0 h 534"/>
                  <a:gd name="T14" fmla="*/ 511 w 533"/>
                  <a:gd name="T15" fmla="*/ 6 h 534"/>
                  <a:gd name="T16" fmla="*/ 6 w 533"/>
                  <a:gd name="T17" fmla="*/ 511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3" h="534">
                    <a:moveTo>
                      <a:pt x="6" y="511"/>
                    </a:moveTo>
                    <a:lnTo>
                      <a:pt x="0" y="534"/>
                    </a:lnTo>
                    <a:lnTo>
                      <a:pt x="101" y="534"/>
                    </a:lnTo>
                    <a:lnTo>
                      <a:pt x="105" y="520"/>
                    </a:lnTo>
                    <a:cubicBezTo>
                      <a:pt x="159" y="318"/>
                      <a:pt x="318" y="159"/>
                      <a:pt x="520" y="105"/>
                    </a:cubicBezTo>
                    <a:lnTo>
                      <a:pt x="533" y="102"/>
                    </a:lnTo>
                    <a:lnTo>
                      <a:pt x="533" y="0"/>
                    </a:lnTo>
                    <a:lnTo>
                      <a:pt x="511" y="6"/>
                    </a:lnTo>
                    <a:cubicBezTo>
                      <a:pt x="264" y="65"/>
                      <a:pt x="65" y="264"/>
                      <a:pt x="6" y="51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8" name="Freeform 666"/>
              <p:cNvSpPr>
                <a:spLocks/>
              </p:cNvSpPr>
              <p:nvPr/>
            </p:nvSpPr>
            <p:spPr bwMode="auto">
              <a:xfrm>
                <a:off x="5297489" y="1644651"/>
                <a:ext cx="406400" cy="406400"/>
              </a:xfrm>
              <a:custGeom>
                <a:avLst/>
                <a:gdLst>
                  <a:gd name="T0" fmla="*/ 428 w 533"/>
                  <a:gd name="T1" fmla="*/ 520 h 534"/>
                  <a:gd name="T2" fmla="*/ 432 w 533"/>
                  <a:gd name="T3" fmla="*/ 534 h 534"/>
                  <a:gd name="T4" fmla="*/ 533 w 533"/>
                  <a:gd name="T5" fmla="*/ 534 h 534"/>
                  <a:gd name="T6" fmla="*/ 527 w 533"/>
                  <a:gd name="T7" fmla="*/ 511 h 534"/>
                  <a:gd name="T8" fmla="*/ 22 w 533"/>
                  <a:gd name="T9" fmla="*/ 6 h 534"/>
                  <a:gd name="T10" fmla="*/ 0 w 533"/>
                  <a:gd name="T11" fmla="*/ 0 h 534"/>
                  <a:gd name="T12" fmla="*/ 0 w 533"/>
                  <a:gd name="T13" fmla="*/ 102 h 534"/>
                  <a:gd name="T14" fmla="*/ 13 w 533"/>
                  <a:gd name="T15" fmla="*/ 105 h 534"/>
                  <a:gd name="T16" fmla="*/ 428 w 533"/>
                  <a:gd name="T17" fmla="*/ 52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3" h="534">
                    <a:moveTo>
                      <a:pt x="428" y="520"/>
                    </a:moveTo>
                    <a:lnTo>
                      <a:pt x="432" y="534"/>
                    </a:lnTo>
                    <a:lnTo>
                      <a:pt x="533" y="534"/>
                    </a:lnTo>
                    <a:lnTo>
                      <a:pt x="527" y="511"/>
                    </a:lnTo>
                    <a:cubicBezTo>
                      <a:pt x="468" y="264"/>
                      <a:pt x="270" y="65"/>
                      <a:pt x="22" y="6"/>
                    </a:cubicBezTo>
                    <a:lnTo>
                      <a:pt x="0" y="0"/>
                    </a:lnTo>
                    <a:lnTo>
                      <a:pt x="0" y="102"/>
                    </a:lnTo>
                    <a:lnTo>
                      <a:pt x="13" y="105"/>
                    </a:lnTo>
                    <a:cubicBezTo>
                      <a:pt x="215" y="159"/>
                      <a:pt x="374" y="318"/>
                      <a:pt x="428" y="52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9" name="Freeform 667"/>
              <p:cNvSpPr>
                <a:spLocks/>
              </p:cNvSpPr>
              <p:nvPr/>
            </p:nvSpPr>
            <p:spPr bwMode="auto">
              <a:xfrm>
                <a:off x="4681539" y="2260601"/>
                <a:ext cx="404813" cy="406400"/>
              </a:xfrm>
              <a:custGeom>
                <a:avLst/>
                <a:gdLst>
                  <a:gd name="T0" fmla="*/ 105 w 533"/>
                  <a:gd name="T1" fmla="*/ 13 h 533"/>
                  <a:gd name="T2" fmla="*/ 101 w 533"/>
                  <a:gd name="T3" fmla="*/ 0 h 533"/>
                  <a:gd name="T4" fmla="*/ 0 w 533"/>
                  <a:gd name="T5" fmla="*/ 0 h 533"/>
                  <a:gd name="T6" fmla="*/ 6 w 533"/>
                  <a:gd name="T7" fmla="*/ 22 h 533"/>
                  <a:gd name="T8" fmla="*/ 511 w 533"/>
                  <a:gd name="T9" fmla="*/ 528 h 533"/>
                  <a:gd name="T10" fmla="*/ 533 w 533"/>
                  <a:gd name="T11" fmla="*/ 533 h 533"/>
                  <a:gd name="T12" fmla="*/ 533 w 533"/>
                  <a:gd name="T13" fmla="*/ 432 h 533"/>
                  <a:gd name="T14" fmla="*/ 520 w 533"/>
                  <a:gd name="T15" fmla="*/ 428 h 533"/>
                  <a:gd name="T16" fmla="*/ 105 w 533"/>
                  <a:gd name="T17" fmla="*/ 1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3" h="533">
                    <a:moveTo>
                      <a:pt x="105" y="13"/>
                    </a:moveTo>
                    <a:lnTo>
                      <a:pt x="101" y="0"/>
                    </a:lnTo>
                    <a:lnTo>
                      <a:pt x="0" y="0"/>
                    </a:lnTo>
                    <a:lnTo>
                      <a:pt x="6" y="22"/>
                    </a:lnTo>
                    <a:cubicBezTo>
                      <a:pt x="65" y="270"/>
                      <a:pt x="264" y="468"/>
                      <a:pt x="511" y="528"/>
                    </a:cubicBezTo>
                    <a:lnTo>
                      <a:pt x="533" y="533"/>
                    </a:lnTo>
                    <a:lnTo>
                      <a:pt x="533" y="432"/>
                    </a:lnTo>
                    <a:lnTo>
                      <a:pt x="520" y="428"/>
                    </a:lnTo>
                    <a:cubicBezTo>
                      <a:pt x="318" y="374"/>
                      <a:pt x="159" y="215"/>
                      <a:pt x="105" y="1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0" name="Freeform 668"/>
              <p:cNvSpPr>
                <a:spLocks/>
              </p:cNvSpPr>
              <p:nvPr/>
            </p:nvSpPr>
            <p:spPr bwMode="auto">
              <a:xfrm>
                <a:off x="5297489" y="2260601"/>
                <a:ext cx="406400" cy="406400"/>
              </a:xfrm>
              <a:custGeom>
                <a:avLst/>
                <a:gdLst>
                  <a:gd name="T0" fmla="*/ 428 w 533"/>
                  <a:gd name="T1" fmla="*/ 13 h 533"/>
                  <a:gd name="T2" fmla="*/ 13 w 533"/>
                  <a:gd name="T3" fmla="*/ 428 h 533"/>
                  <a:gd name="T4" fmla="*/ 0 w 533"/>
                  <a:gd name="T5" fmla="*/ 432 h 533"/>
                  <a:gd name="T6" fmla="*/ 0 w 533"/>
                  <a:gd name="T7" fmla="*/ 533 h 533"/>
                  <a:gd name="T8" fmla="*/ 22 w 533"/>
                  <a:gd name="T9" fmla="*/ 528 h 533"/>
                  <a:gd name="T10" fmla="*/ 527 w 533"/>
                  <a:gd name="T11" fmla="*/ 22 h 533"/>
                  <a:gd name="T12" fmla="*/ 533 w 533"/>
                  <a:gd name="T13" fmla="*/ 0 h 533"/>
                  <a:gd name="T14" fmla="*/ 432 w 533"/>
                  <a:gd name="T15" fmla="*/ 0 h 533"/>
                  <a:gd name="T16" fmla="*/ 428 w 533"/>
                  <a:gd name="T17" fmla="*/ 1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3" h="533">
                    <a:moveTo>
                      <a:pt x="428" y="13"/>
                    </a:moveTo>
                    <a:cubicBezTo>
                      <a:pt x="374" y="215"/>
                      <a:pt x="215" y="374"/>
                      <a:pt x="13" y="428"/>
                    </a:cubicBezTo>
                    <a:lnTo>
                      <a:pt x="0" y="432"/>
                    </a:lnTo>
                    <a:lnTo>
                      <a:pt x="0" y="533"/>
                    </a:lnTo>
                    <a:lnTo>
                      <a:pt x="22" y="528"/>
                    </a:lnTo>
                    <a:cubicBezTo>
                      <a:pt x="270" y="468"/>
                      <a:pt x="468" y="270"/>
                      <a:pt x="527" y="22"/>
                    </a:cubicBezTo>
                    <a:lnTo>
                      <a:pt x="533" y="0"/>
                    </a:lnTo>
                    <a:lnTo>
                      <a:pt x="432" y="0"/>
                    </a:lnTo>
                    <a:lnTo>
                      <a:pt x="428" y="13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3475037" y="2921675"/>
              <a:ext cx="5241925" cy="904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900" dirty="0" smtClean="0">
                  <a:solidFill>
                    <a:schemeClr val="bg1"/>
                  </a:solidFill>
                  <a:latin typeface="Raleway" panose="020B0503030101060003" pitchFamily="34" charset="0"/>
                </a:rPr>
                <a:t>BUSINESS POWER</a:t>
              </a:r>
              <a:endParaRPr lang="en-US" altLang="en-US" sz="9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62187" y="621375"/>
            <a:ext cx="7667625" cy="1003384"/>
            <a:chOff x="2286000" y="958767"/>
            <a:chExt cx="7667625" cy="1003384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286000" y="958767"/>
              <a:ext cx="7667625" cy="825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3600" dirty="0" smtClean="0">
                  <a:solidFill>
                    <a:schemeClr val="bg1"/>
                  </a:solidFill>
                  <a:latin typeface="Raleway" panose="020B0503030101060003" pitchFamily="34" charset="0"/>
                </a:rPr>
                <a:t>QUESTION &amp; ANSWER TIME</a:t>
              </a:r>
              <a:endParaRPr lang="en-US" altLang="en-US" sz="36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51332" y="1894221"/>
              <a:ext cx="1489333" cy="679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</p:grpSp>
      <p:sp>
        <p:nvSpPr>
          <p:cNvPr id="32" name="Oval 31"/>
          <p:cNvSpPr/>
          <p:nvPr/>
        </p:nvSpPr>
        <p:spPr>
          <a:xfrm>
            <a:off x="2142843" y="1977964"/>
            <a:ext cx="3117273" cy="31172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710808" y="2213161"/>
            <a:ext cx="198134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  <a:latin typeface="Raleway" panose="020B0503030101060003" pitchFamily="34" charset="0"/>
              </a:rPr>
              <a:t>Q</a:t>
            </a:r>
            <a:endParaRPr lang="en-US" sz="16600" dirty="0">
              <a:solidFill>
                <a:schemeClr val="accent1"/>
              </a:solidFill>
              <a:latin typeface="Raleway" panose="020B0503030101060003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894952" y="1977964"/>
            <a:ext cx="3117273" cy="31172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462917" y="2213161"/>
            <a:ext cx="198134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  <a:latin typeface="Raleway" panose="020B0503030101060003" pitchFamily="34" charset="0"/>
              </a:rPr>
              <a:t>A</a:t>
            </a:r>
            <a:endParaRPr lang="en-US" sz="16600" dirty="0">
              <a:solidFill>
                <a:schemeClr val="accent1"/>
              </a:solidFill>
              <a:latin typeface="Raleway" panose="020B05030301010600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97593" y="2605576"/>
            <a:ext cx="198134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bg1"/>
                </a:solidFill>
                <a:latin typeface="+mj-lt"/>
              </a:rPr>
              <a:t>&amp;</a:t>
            </a:r>
            <a:endParaRPr lang="en-US" sz="115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636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Rectangle 118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430213" y="3754810"/>
            <a:ext cx="5241925" cy="2830630"/>
            <a:chOff x="3475037" y="2013685"/>
            <a:chExt cx="5241925" cy="2830630"/>
          </a:xfrm>
        </p:grpSpPr>
        <p:grpSp>
          <p:nvGrpSpPr>
            <p:cNvPr id="836" name="Group 835"/>
            <p:cNvGrpSpPr/>
            <p:nvPr/>
          </p:nvGrpSpPr>
          <p:grpSpPr>
            <a:xfrm>
              <a:off x="4680685" y="2013685"/>
              <a:ext cx="2830630" cy="2830630"/>
              <a:chOff x="4681539" y="1644651"/>
              <a:chExt cx="1022350" cy="1022350"/>
            </a:xfrm>
          </p:grpSpPr>
          <p:sp>
            <p:nvSpPr>
              <p:cNvPr id="837" name="Freeform 665"/>
              <p:cNvSpPr>
                <a:spLocks/>
              </p:cNvSpPr>
              <p:nvPr/>
            </p:nvSpPr>
            <p:spPr bwMode="auto">
              <a:xfrm>
                <a:off x="4681539" y="1644651"/>
                <a:ext cx="404813" cy="406400"/>
              </a:xfrm>
              <a:custGeom>
                <a:avLst/>
                <a:gdLst>
                  <a:gd name="T0" fmla="*/ 6 w 533"/>
                  <a:gd name="T1" fmla="*/ 511 h 534"/>
                  <a:gd name="T2" fmla="*/ 0 w 533"/>
                  <a:gd name="T3" fmla="*/ 534 h 534"/>
                  <a:gd name="T4" fmla="*/ 101 w 533"/>
                  <a:gd name="T5" fmla="*/ 534 h 534"/>
                  <a:gd name="T6" fmla="*/ 105 w 533"/>
                  <a:gd name="T7" fmla="*/ 520 h 534"/>
                  <a:gd name="T8" fmla="*/ 520 w 533"/>
                  <a:gd name="T9" fmla="*/ 105 h 534"/>
                  <a:gd name="T10" fmla="*/ 533 w 533"/>
                  <a:gd name="T11" fmla="*/ 102 h 534"/>
                  <a:gd name="T12" fmla="*/ 533 w 533"/>
                  <a:gd name="T13" fmla="*/ 0 h 534"/>
                  <a:gd name="T14" fmla="*/ 511 w 533"/>
                  <a:gd name="T15" fmla="*/ 6 h 534"/>
                  <a:gd name="T16" fmla="*/ 6 w 533"/>
                  <a:gd name="T17" fmla="*/ 511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3" h="534">
                    <a:moveTo>
                      <a:pt x="6" y="511"/>
                    </a:moveTo>
                    <a:lnTo>
                      <a:pt x="0" y="534"/>
                    </a:lnTo>
                    <a:lnTo>
                      <a:pt x="101" y="534"/>
                    </a:lnTo>
                    <a:lnTo>
                      <a:pt x="105" y="520"/>
                    </a:lnTo>
                    <a:cubicBezTo>
                      <a:pt x="159" y="318"/>
                      <a:pt x="318" y="159"/>
                      <a:pt x="520" y="105"/>
                    </a:cubicBezTo>
                    <a:lnTo>
                      <a:pt x="533" y="102"/>
                    </a:lnTo>
                    <a:lnTo>
                      <a:pt x="533" y="0"/>
                    </a:lnTo>
                    <a:lnTo>
                      <a:pt x="511" y="6"/>
                    </a:lnTo>
                    <a:cubicBezTo>
                      <a:pt x="264" y="65"/>
                      <a:pt x="65" y="264"/>
                      <a:pt x="6" y="5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8" name="Freeform 666"/>
              <p:cNvSpPr>
                <a:spLocks/>
              </p:cNvSpPr>
              <p:nvPr/>
            </p:nvSpPr>
            <p:spPr bwMode="auto">
              <a:xfrm>
                <a:off x="5297489" y="1644651"/>
                <a:ext cx="406400" cy="406400"/>
              </a:xfrm>
              <a:custGeom>
                <a:avLst/>
                <a:gdLst>
                  <a:gd name="T0" fmla="*/ 428 w 533"/>
                  <a:gd name="T1" fmla="*/ 520 h 534"/>
                  <a:gd name="T2" fmla="*/ 432 w 533"/>
                  <a:gd name="T3" fmla="*/ 534 h 534"/>
                  <a:gd name="T4" fmla="*/ 533 w 533"/>
                  <a:gd name="T5" fmla="*/ 534 h 534"/>
                  <a:gd name="T6" fmla="*/ 527 w 533"/>
                  <a:gd name="T7" fmla="*/ 511 h 534"/>
                  <a:gd name="T8" fmla="*/ 22 w 533"/>
                  <a:gd name="T9" fmla="*/ 6 h 534"/>
                  <a:gd name="T10" fmla="*/ 0 w 533"/>
                  <a:gd name="T11" fmla="*/ 0 h 534"/>
                  <a:gd name="T12" fmla="*/ 0 w 533"/>
                  <a:gd name="T13" fmla="*/ 102 h 534"/>
                  <a:gd name="T14" fmla="*/ 13 w 533"/>
                  <a:gd name="T15" fmla="*/ 105 h 534"/>
                  <a:gd name="T16" fmla="*/ 428 w 533"/>
                  <a:gd name="T17" fmla="*/ 52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3" h="534">
                    <a:moveTo>
                      <a:pt x="428" y="520"/>
                    </a:moveTo>
                    <a:lnTo>
                      <a:pt x="432" y="534"/>
                    </a:lnTo>
                    <a:lnTo>
                      <a:pt x="533" y="534"/>
                    </a:lnTo>
                    <a:lnTo>
                      <a:pt x="527" y="511"/>
                    </a:lnTo>
                    <a:cubicBezTo>
                      <a:pt x="468" y="264"/>
                      <a:pt x="270" y="65"/>
                      <a:pt x="22" y="6"/>
                    </a:cubicBezTo>
                    <a:lnTo>
                      <a:pt x="0" y="0"/>
                    </a:lnTo>
                    <a:lnTo>
                      <a:pt x="0" y="102"/>
                    </a:lnTo>
                    <a:lnTo>
                      <a:pt x="13" y="105"/>
                    </a:lnTo>
                    <a:cubicBezTo>
                      <a:pt x="215" y="159"/>
                      <a:pt x="374" y="318"/>
                      <a:pt x="428" y="52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9" name="Freeform 667"/>
              <p:cNvSpPr>
                <a:spLocks/>
              </p:cNvSpPr>
              <p:nvPr/>
            </p:nvSpPr>
            <p:spPr bwMode="auto">
              <a:xfrm>
                <a:off x="4681539" y="2260601"/>
                <a:ext cx="404813" cy="406400"/>
              </a:xfrm>
              <a:custGeom>
                <a:avLst/>
                <a:gdLst>
                  <a:gd name="T0" fmla="*/ 105 w 533"/>
                  <a:gd name="T1" fmla="*/ 13 h 533"/>
                  <a:gd name="T2" fmla="*/ 101 w 533"/>
                  <a:gd name="T3" fmla="*/ 0 h 533"/>
                  <a:gd name="T4" fmla="*/ 0 w 533"/>
                  <a:gd name="T5" fmla="*/ 0 h 533"/>
                  <a:gd name="T6" fmla="*/ 6 w 533"/>
                  <a:gd name="T7" fmla="*/ 22 h 533"/>
                  <a:gd name="T8" fmla="*/ 511 w 533"/>
                  <a:gd name="T9" fmla="*/ 528 h 533"/>
                  <a:gd name="T10" fmla="*/ 533 w 533"/>
                  <a:gd name="T11" fmla="*/ 533 h 533"/>
                  <a:gd name="T12" fmla="*/ 533 w 533"/>
                  <a:gd name="T13" fmla="*/ 432 h 533"/>
                  <a:gd name="T14" fmla="*/ 520 w 533"/>
                  <a:gd name="T15" fmla="*/ 428 h 533"/>
                  <a:gd name="T16" fmla="*/ 105 w 533"/>
                  <a:gd name="T17" fmla="*/ 1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3" h="533">
                    <a:moveTo>
                      <a:pt x="105" y="13"/>
                    </a:moveTo>
                    <a:lnTo>
                      <a:pt x="101" y="0"/>
                    </a:lnTo>
                    <a:lnTo>
                      <a:pt x="0" y="0"/>
                    </a:lnTo>
                    <a:lnTo>
                      <a:pt x="6" y="22"/>
                    </a:lnTo>
                    <a:cubicBezTo>
                      <a:pt x="65" y="270"/>
                      <a:pt x="264" y="468"/>
                      <a:pt x="511" y="528"/>
                    </a:cubicBezTo>
                    <a:lnTo>
                      <a:pt x="533" y="533"/>
                    </a:lnTo>
                    <a:lnTo>
                      <a:pt x="533" y="432"/>
                    </a:lnTo>
                    <a:lnTo>
                      <a:pt x="520" y="428"/>
                    </a:lnTo>
                    <a:cubicBezTo>
                      <a:pt x="318" y="374"/>
                      <a:pt x="159" y="215"/>
                      <a:pt x="105" y="1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0" name="Freeform 668"/>
              <p:cNvSpPr>
                <a:spLocks/>
              </p:cNvSpPr>
              <p:nvPr/>
            </p:nvSpPr>
            <p:spPr bwMode="auto">
              <a:xfrm>
                <a:off x="5297489" y="2260601"/>
                <a:ext cx="406400" cy="406400"/>
              </a:xfrm>
              <a:custGeom>
                <a:avLst/>
                <a:gdLst>
                  <a:gd name="T0" fmla="*/ 428 w 533"/>
                  <a:gd name="T1" fmla="*/ 13 h 533"/>
                  <a:gd name="T2" fmla="*/ 13 w 533"/>
                  <a:gd name="T3" fmla="*/ 428 h 533"/>
                  <a:gd name="T4" fmla="*/ 0 w 533"/>
                  <a:gd name="T5" fmla="*/ 432 h 533"/>
                  <a:gd name="T6" fmla="*/ 0 w 533"/>
                  <a:gd name="T7" fmla="*/ 533 h 533"/>
                  <a:gd name="T8" fmla="*/ 22 w 533"/>
                  <a:gd name="T9" fmla="*/ 528 h 533"/>
                  <a:gd name="T10" fmla="*/ 527 w 533"/>
                  <a:gd name="T11" fmla="*/ 22 h 533"/>
                  <a:gd name="T12" fmla="*/ 533 w 533"/>
                  <a:gd name="T13" fmla="*/ 0 h 533"/>
                  <a:gd name="T14" fmla="*/ 432 w 533"/>
                  <a:gd name="T15" fmla="*/ 0 h 533"/>
                  <a:gd name="T16" fmla="*/ 428 w 533"/>
                  <a:gd name="T17" fmla="*/ 1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3" h="533">
                    <a:moveTo>
                      <a:pt x="428" y="13"/>
                    </a:moveTo>
                    <a:cubicBezTo>
                      <a:pt x="374" y="215"/>
                      <a:pt x="215" y="374"/>
                      <a:pt x="13" y="428"/>
                    </a:cubicBezTo>
                    <a:lnTo>
                      <a:pt x="0" y="432"/>
                    </a:lnTo>
                    <a:lnTo>
                      <a:pt x="0" y="533"/>
                    </a:lnTo>
                    <a:lnTo>
                      <a:pt x="22" y="528"/>
                    </a:lnTo>
                    <a:cubicBezTo>
                      <a:pt x="270" y="468"/>
                      <a:pt x="468" y="270"/>
                      <a:pt x="527" y="22"/>
                    </a:cubicBezTo>
                    <a:lnTo>
                      <a:pt x="533" y="0"/>
                    </a:lnTo>
                    <a:lnTo>
                      <a:pt x="432" y="0"/>
                    </a:lnTo>
                    <a:lnTo>
                      <a:pt x="428" y="13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3475037" y="2921676"/>
              <a:ext cx="5241925" cy="825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3600" dirty="0" smtClean="0">
                  <a:solidFill>
                    <a:schemeClr val="accent1"/>
                  </a:solidFill>
                  <a:latin typeface="Raleway" panose="020B0503030101060003" pitchFamily="34" charset="0"/>
                </a:rPr>
                <a:t>BUSINESS POWER</a:t>
              </a:r>
              <a:endParaRPr lang="en-US" altLang="en-US" sz="3600" dirty="0">
                <a:solidFill>
                  <a:schemeClr val="accent1"/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23494" y="-1"/>
            <a:ext cx="5368506" cy="6869175"/>
            <a:chOff x="6319839" y="1008063"/>
            <a:chExt cx="1760537" cy="2252663"/>
          </a:xfrm>
        </p:grpSpPr>
        <p:sp>
          <p:nvSpPr>
            <p:cNvPr id="11" name="Freeform 660"/>
            <p:cNvSpPr>
              <a:spLocks/>
            </p:cNvSpPr>
            <p:nvPr/>
          </p:nvSpPr>
          <p:spPr bwMode="auto">
            <a:xfrm>
              <a:off x="6319839" y="1008063"/>
              <a:ext cx="1647825" cy="2252663"/>
            </a:xfrm>
            <a:custGeom>
              <a:avLst/>
              <a:gdLst>
                <a:gd name="T0" fmla="*/ 1783 w 2163"/>
                <a:gd name="T1" fmla="*/ 2409 h 2956"/>
                <a:gd name="T2" fmla="*/ 2163 w 2163"/>
                <a:gd name="T3" fmla="*/ 2955 h 2956"/>
                <a:gd name="T4" fmla="*/ 2144 w 2163"/>
                <a:gd name="T5" fmla="*/ 2956 h 2956"/>
                <a:gd name="T6" fmla="*/ 980 w 2163"/>
                <a:gd name="T7" fmla="*/ 2956 h 2956"/>
                <a:gd name="T8" fmla="*/ 76 w 2163"/>
                <a:gd name="T9" fmla="*/ 1661 h 2956"/>
                <a:gd name="T10" fmla="*/ 76 w 2163"/>
                <a:gd name="T11" fmla="*/ 1295 h 2956"/>
                <a:gd name="T12" fmla="*/ 980 w 2163"/>
                <a:gd name="T13" fmla="*/ 0 h 2956"/>
                <a:gd name="T14" fmla="*/ 2144 w 2163"/>
                <a:gd name="T15" fmla="*/ 0 h 2956"/>
                <a:gd name="T16" fmla="*/ 2163 w 2163"/>
                <a:gd name="T17" fmla="*/ 1 h 2956"/>
                <a:gd name="T18" fmla="*/ 1783 w 2163"/>
                <a:gd name="T19" fmla="*/ 547 h 2956"/>
                <a:gd name="T20" fmla="*/ 1316 w 2163"/>
                <a:gd name="T21" fmla="*/ 1216 h 2956"/>
                <a:gd name="T22" fmla="*/ 1203 w 2163"/>
                <a:gd name="T23" fmla="*/ 1378 h 2956"/>
                <a:gd name="T24" fmla="*/ 1203 w 2163"/>
                <a:gd name="T25" fmla="*/ 1578 h 2956"/>
                <a:gd name="T26" fmla="*/ 1354 w 2163"/>
                <a:gd name="T27" fmla="*/ 1794 h 2956"/>
                <a:gd name="T28" fmla="*/ 1783 w 2163"/>
                <a:gd name="T29" fmla="*/ 2409 h 2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63" h="2956">
                  <a:moveTo>
                    <a:pt x="1783" y="2409"/>
                  </a:moveTo>
                  <a:lnTo>
                    <a:pt x="2163" y="2955"/>
                  </a:lnTo>
                  <a:cubicBezTo>
                    <a:pt x="2157" y="2955"/>
                    <a:pt x="2151" y="2956"/>
                    <a:pt x="2144" y="2956"/>
                  </a:cubicBezTo>
                  <a:lnTo>
                    <a:pt x="980" y="2956"/>
                  </a:lnTo>
                  <a:lnTo>
                    <a:pt x="76" y="1661"/>
                  </a:lnTo>
                  <a:cubicBezTo>
                    <a:pt x="0" y="1551"/>
                    <a:pt x="0" y="1405"/>
                    <a:pt x="76" y="1295"/>
                  </a:cubicBezTo>
                  <a:lnTo>
                    <a:pt x="980" y="0"/>
                  </a:lnTo>
                  <a:lnTo>
                    <a:pt x="2144" y="0"/>
                  </a:lnTo>
                  <a:cubicBezTo>
                    <a:pt x="2151" y="0"/>
                    <a:pt x="2157" y="1"/>
                    <a:pt x="2163" y="1"/>
                  </a:cubicBezTo>
                  <a:lnTo>
                    <a:pt x="1783" y="547"/>
                  </a:lnTo>
                  <a:lnTo>
                    <a:pt x="1316" y="1216"/>
                  </a:lnTo>
                  <a:lnTo>
                    <a:pt x="1203" y="1378"/>
                  </a:lnTo>
                  <a:cubicBezTo>
                    <a:pt x="1161" y="1438"/>
                    <a:pt x="1161" y="1518"/>
                    <a:pt x="1203" y="1578"/>
                  </a:cubicBezTo>
                  <a:lnTo>
                    <a:pt x="1354" y="1794"/>
                  </a:lnTo>
                  <a:lnTo>
                    <a:pt x="1783" y="2409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661"/>
            <p:cNvSpPr>
              <a:spLocks/>
            </p:cNvSpPr>
            <p:nvPr/>
          </p:nvSpPr>
          <p:spPr bwMode="auto">
            <a:xfrm>
              <a:off x="6365876" y="1008063"/>
              <a:ext cx="1601788" cy="2252663"/>
            </a:xfrm>
            <a:custGeom>
              <a:avLst/>
              <a:gdLst>
                <a:gd name="T0" fmla="*/ 1722 w 2102"/>
                <a:gd name="T1" fmla="*/ 2409 h 2956"/>
                <a:gd name="T2" fmla="*/ 2102 w 2102"/>
                <a:gd name="T3" fmla="*/ 2955 h 2956"/>
                <a:gd name="T4" fmla="*/ 2083 w 2102"/>
                <a:gd name="T5" fmla="*/ 2956 h 2956"/>
                <a:gd name="T6" fmla="*/ 1745 w 2102"/>
                <a:gd name="T7" fmla="*/ 2956 h 2956"/>
                <a:gd name="T8" fmla="*/ 117 w 2102"/>
                <a:gd name="T9" fmla="*/ 1660 h 2956"/>
                <a:gd name="T10" fmla="*/ 117 w 2102"/>
                <a:gd name="T11" fmla="*/ 1296 h 2956"/>
                <a:gd name="T12" fmla="*/ 1745 w 2102"/>
                <a:gd name="T13" fmla="*/ 0 h 2956"/>
                <a:gd name="T14" fmla="*/ 2083 w 2102"/>
                <a:gd name="T15" fmla="*/ 0 h 2956"/>
                <a:gd name="T16" fmla="*/ 2102 w 2102"/>
                <a:gd name="T17" fmla="*/ 1 h 2956"/>
                <a:gd name="T18" fmla="*/ 1722 w 2102"/>
                <a:gd name="T19" fmla="*/ 547 h 2956"/>
                <a:gd name="T20" fmla="*/ 1255 w 2102"/>
                <a:gd name="T21" fmla="*/ 1216 h 2956"/>
                <a:gd name="T22" fmla="*/ 1142 w 2102"/>
                <a:gd name="T23" fmla="*/ 1378 h 2956"/>
                <a:gd name="T24" fmla="*/ 1142 w 2102"/>
                <a:gd name="T25" fmla="*/ 1578 h 2956"/>
                <a:gd name="T26" fmla="*/ 1293 w 2102"/>
                <a:gd name="T27" fmla="*/ 1794 h 2956"/>
                <a:gd name="T28" fmla="*/ 1722 w 2102"/>
                <a:gd name="T29" fmla="*/ 2409 h 2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2" h="2956">
                  <a:moveTo>
                    <a:pt x="1722" y="2409"/>
                  </a:moveTo>
                  <a:lnTo>
                    <a:pt x="2102" y="2955"/>
                  </a:lnTo>
                  <a:cubicBezTo>
                    <a:pt x="2096" y="2955"/>
                    <a:pt x="2090" y="2956"/>
                    <a:pt x="2083" y="2956"/>
                  </a:cubicBezTo>
                  <a:lnTo>
                    <a:pt x="1745" y="2956"/>
                  </a:lnTo>
                  <a:lnTo>
                    <a:pt x="117" y="1660"/>
                  </a:lnTo>
                  <a:cubicBezTo>
                    <a:pt x="0" y="1567"/>
                    <a:pt x="0" y="1389"/>
                    <a:pt x="117" y="1296"/>
                  </a:cubicBezTo>
                  <a:lnTo>
                    <a:pt x="1745" y="0"/>
                  </a:lnTo>
                  <a:lnTo>
                    <a:pt x="2083" y="0"/>
                  </a:lnTo>
                  <a:cubicBezTo>
                    <a:pt x="2090" y="0"/>
                    <a:pt x="2096" y="1"/>
                    <a:pt x="2102" y="1"/>
                  </a:cubicBezTo>
                  <a:lnTo>
                    <a:pt x="1722" y="547"/>
                  </a:lnTo>
                  <a:lnTo>
                    <a:pt x="1255" y="1216"/>
                  </a:lnTo>
                  <a:lnTo>
                    <a:pt x="1142" y="1378"/>
                  </a:lnTo>
                  <a:cubicBezTo>
                    <a:pt x="1100" y="1438"/>
                    <a:pt x="1100" y="1518"/>
                    <a:pt x="1142" y="1578"/>
                  </a:cubicBezTo>
                  <a:lnTo>
                    <a:pt x="1293" y="1794"/>
                  </a:lnTo>
                  <a:lnTo>
                    <a:pt x="1722" y="240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662"/>
            <p:cNvSpPr>
              <a:spLocks/>
            </p:cNvSpPr>
            <p:nvPr/>
          </p:nvSpPr>
          <p:spPr bwMode="auto">
            <a:xfrm>
              <a:off x="6427789" y="1935163"/>
              <a:ext cx="923925" cy="441325"/>
            </a:xfrm>
            <a:custGeom>
              <a:avLst/>
              <a:gdLst>
                <a:gd name="T0" fmla="*/ 1061 w 1212"/>
                <a:gd name="T1" fmla="*/ 362 h 578"/>
                <a:gd name="T2" fmla="*/ 1212 w 1212"/>
                <a:gd name="T3" fmla="*/ 578 h 578"/>
                <a:gd name="T4" fmla="*/ 57 w 1212"/>
                <a:gd name="T5" fmla="*/ 318 h 578"/>
                <a:gd name="T6" fmla="*/ 58 w 1212"/>
                <a:gd name="T7" fmla="*/ 214 h 578"/>
                <a:gd name="T8" fmla="*/ 1174 w 1212"/>
                <a:gd name="T9" fmla="*/ 0 h 578"/>
                <a:gd name="T10" fmla="*/ 1061 w 1212"/>
                <a:gd name="T11" fmla="*/ 162 h 578"/>
                <a:gd name="T12" fmla="*/ 1061 w 1212"/>
                <a:gd name="T13" fmla="*/ 362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2" h="578">
                  <a:moveTo>
                    <a:pt x="1061" y="362"/>
                  </a:moveTo>
                  <a:lnTo>
                    <a:pt x="1212" y="578"/>
                  </a:lnTo>
                  <a:lnTo>
                    <a:pt x="57" y="318"/>
                  </a:lnTo>
                  <a:cubicBezTo>
                    <a:pt x="0" y="305"/>
                    <a:pt x="1" y="225"/>
                    <a:pt x="58" y="214"/>
                  </a:cubicBezTo>
                  <a:lnTo>
                    <a:pt x="1174" y="0"/>
                  </a:lnTo>
                  <a:lnTo>
                    <a:pt x="1061" y="162"/>
                  </a:lnTo>
                  <a:cubicBezTo>
                    <a:pt x="1019" y="222"/>
                    <a:pt x="1019" y="302"/>
                    <a:pt x="1061" y="362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663"/>
            <p:cNvSpPr>
              <a:spLocks/>
            </p:cNvSpPr>
            <p:nvPr/>
          </p:nvSpPr>
          <p:spPr bwMode="auto">
            <a:xfrm>
              <a:off x="7385051" y="1123951"/>
              <a:ext cx="695325" cy="2022475"/>
            </a:xfrm>
            <a:custGeom>
              <a:avLst/>
              <a:gdLst>
                <a:gd name="T0" fmla="*/ 913 w 913"/>
                <a:gd name="T1" fmla="*/ 15 h 2652"/>
                <a:gd name="T2" fmla="*/ 913 w 913"/>
                <a:gd name="T3" fmla="*/ 635 h 2652"/>
                <a:gd name="T4" fmla="*/ 721 w 913"/>
                <a:gd name="T5" fmla="*/ 911 h 2652"/>
                <a:gd name="T6" fmla="*/ 543 w 913"/>
                <a:gd name="T7" fmla="*/ 1165 h 2652"/>
                <a:gd name="T8" fmla="*/ 543 w 913"/>
                <a:gd name="T9" fmla="*/ 1486 h 2652"/>
                <a:gd name="T10" fmla="*/ 781 w 913"/>
                <a:gd name="T11" fmla="*/ 1828 h 2652"/>
                <a:gd name="T12" fmla="*/ 913 w 913"/>
                <a:gd name="T13" fmla="*/ 2017 h 2652"/>
                <a:gd name="T14" fmla="*/ 913 w 913"/>
                <a:gd name="T15" fmla="*/ 2637 h 2652"/>
                <a:gd name="T16" fmla="*/ 913 w 913"/>
                <a:gd name="T17" fmla="*/ 2652 h 2652"/>
                <a:gd name="T18" fmla="*/ 776 w 913"/>
                <a:gd name="T19" fmla="*/ 2456 h 2652"/>
                <a:gd name="T20" fmla="*/ 255 w 913"/>
                <a:gd name="T21" fmla="*/ 1709 h 2652"/>
                <a:gd name="T22" fmla="*/ 19 w 913"/>
                <a:gd name="T23" fmla="*/ 1370 h 2652"/>
                <a:gd name="T24" fmla="*/ 19 w 913"/>
                <a:gd name="T25" fmla="*/ 1282 h 2652"/>
                <a:gd name="T26" fmla="*/ 209 w 913"/>
                <a:gd name="T27" fmla="*/ 1009 h 2652"/>
                <a:gd name="T28" fmla="*/ 776 w 913"/>
                <a:gd name="T29" fmla="*/ 196 h 2652"/>
                <a:gd name="T30" fmla="*/ 913 w 913"/>
                <a:gd name="T31" fmla="*/ 0 h 2652"/>
                <a:gd name="T32" fmla="*/ 913 w 913"/>
                <a:gd name="T33" fmla="*/ 15 h 2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3" h="2652">
                  <a:moveTo>
                    <a:pt x="913" y="15"/>
                  </a:moveTo>
                  <a:lnTo>
                    <a:pt x="913" y="635"/>
                  </a:lnTo>
                  <a:lnTo>
                    <a:pt x="721" y="911"/>
                  </a:lnTo>
                  <a:lnTo>
                    <a:pt x="543" y="1165"/>
                  </a:lnTo>
                  <a:cubicBezTo>
                    <a:pt x="476" y="1262"/>
                    <a:pt x="476" y="1390"/>
                    <a:pt x="543" y="1486"/>
                  </a:cubicBezTo>
                  <a:lnTo>
                    <a:pt x="781" y="1828"/>
                  </a:lnTo>
                  <a:lnTo>
                    <a:pt x="913" y="2017"/>
                  </a:lnTo>
                  <a:lnTo>
                    <a:pt x="913" y="2637"/>
                  </a:lnTo>
                  <a:cubicBezTo>
                    <a:pt x="913" y="2642"/>
                    <a:pt x="913" y="2647"/>
                    <a:pt x="913" y="2652"/>
                  </a:cubicBezTo>
                  <a:lnTo>
                    <a:pt x="776" y="2456"/>
                  </a:lnTo>
                  <a:lnTo>
                    <a:pt x="255" y="1709"/>
                  </a:lnTo>
                  <a:lnTo>
                    <a:pt x="19" y="1370"/>
                  </a:lnTo>
                  <a:cubicBezTo>
                    <a:pt x="0" y="1344"/>
                    <a:pt x="0" y="1308"/>
                    <a:pt x="19" y="1282"/>
                  </a:cubicBezTo>
                  <a:lnTo>
                    <a:pt x="209" y="1009"/>
                  </a:lnTo>
                  <a:lnTo>
                    <a:pt x="776" y="196"/>
                  </a:lnTo>
                  <a:lnTo>
                    <a:pt x="913" y="0"/>
                  </a:lnTo>
                  <a:cubicBezTo>
                    <a:pt x="913" y="5"/>
                    <a:pt x="913" y="10"/>
                    <a:pt x="913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664"/>
            <p:cNvSpPr>
              <a:spLocks/>
            </p:cNvSpPr>
            <p:nvPr/>
          </p:nvSpPr>
          <p:spPr bwMode="auto">
            <a:xfrm>
              <a:off x="7385051" y="1819276"/>
              <a:ext cx="595313" cy="698500"/>
            </a:xfrm>
            <a:custGeom>
              <a:avLst/>
              <a:gdLst>
                <a:gd name="T0" fmla="*/ 781 w 781"/>
                <a:gd name="T1" fmla="*/ 917 h 917"/>
                <a:gd name="T2" fmla="*/ 255 w 781"/>
                <a:gd name="T3" fmla="*/ 798 h 917"/>
                <a:gd name="T4" fmla="*/ 19 w 781"/>
                <a:gd name="T5" fmla="*/ 459 h 917"/>
                <a:gd name="T6" fmla="*/ 19 w 781"/>
                <a:gd name="T7" fmla="*/ 371 h 917"/>
                <a:gd name="T8" fmla="*/ 209 w 781"/>
                <a:gd name="T9" fmla="*/ 98 h 917"/>
                <a:gd name="T10" fmla="*/ 721 w 781"/>
                <a:gd name="T11" fmla="*/ 0 h 917"/>
                <a:gd name="T12" fmla="*/ 543 w 781"/>
                <a:gd name="T13" fmla="*/ 254 h 917"/>
                <a:gd name="T14" fmla="*/ 543 w 781"/>
                <a:gd name="T15" fmla="*/ 575 h 917"/>
                <a:gd name="T16" fmla="*/ 781 w 781"/>
                <a:gd name="T17" fmla="*/ 917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1" h="917">
                  <a:moveTo>
                    <a:pt x="781" y="917"/>
                  </a:moveTo>
                  <a:lnTo>
                    <a:pt x="255" y="798"/>
                  </a:lnTo>
                  <a:lnTo>
                    <a:pt x="19" y="459"/>
                  </a:lnTo>
                  <a:cubicBezTo>
                    <a:pt x="0" y="433"/>
                    <a:pt x="0" y="397"/>
                    <a:pt x="19" y="371"/>
                  </a:cubicBezTo>
                  <a:lnTo>
                    <a:pt x="209" y="98"/>
                  </a:lnTo>
                  <a:lnTo>
                    <a:pt x="721" y="0"/>
                  </a:lnTo>
                  <a:lnTo>
                    <a:pt x="543" y="254"/>
                  </a:lnTo>
                  <a:cubicBezTo>
                    <a:pt x="476" y="351"/>
                    <a:pt x="476" y="479"/>
                    <a:pt x="543" y="575"/>
                  </a:cubicBezTo>
                  <a:lnTo>
                    <a:pt x="781" y="917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818970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63"/>
          <p:cNvSpPr>
            <a:spLocks/>
          </p:cNvSpPr>
          <p:nvPr/>
        </p:nvSpPr>
        <p:spPr bwMode="auto">
          <a:xfrm>
            <a:off x="10071706" y="345375"/>
            <a:ext cx="2120294" cy="6167249"/>
          </a:xfrm>
          <a:custGeom>
            <a:avLst/>
            <a:gdLst>
              <a:gd name="T0" fmla="*/ 913 w 913"/>
              <a:gd name="T1" fmla="*/ 15 h 2652"/>
              <a:gd name="T2" fmla="*/ 913 w 913"/>
              <a:gd name="T3" fmla="*/ 635 h 2652"/>
              <a:gd name="T4" fmla="*/ 721 w 913"/>
              <a:gd name="T5" fmla="*/ 911 h 2652"/>
              <a:gd name="T6" fmla="*/ 543 w 913"/>
              <a:gd name="T7" fmla="*/ 1165 h 2652"/>
              <a:gd name="T8" fmla="*/ 543 w 913"/>
              <a:gd name="T9" fmla="*/ 1486 h 2652"/>
              <a:gd name="T10" fmla="*/ 781 w 913"/>
              <a:gd name="T11" fmla="*/ 1828 h 2652"/>
              <a:gd name="T12" fmla="*/ 913 w 913"/>
              <a:gd name="T13" fmla="*/ 2017 h 2652"/>
              <a:gd name="T14" fmla="*/ 913 w 913"/>
              <a:gd name="T15" fmla="*/ 2637 h 2652"/>
              <a:gd name="T16" fmla="*/ 913 w 913"/>
              <a:gd name="T17" fmla="*/ 2652 h 2652"/>
              <a:gd name="T18" fmla="*/ 776 w 913"/>
              <a:gd name="T19" fmla="*/ 2456 h 2652"/>
              <a:gd name="T20" fmla="*/ 255 w 913"/>
              <a:gd name="T21" fmla="*/ 1709 h 2652"/>
              <a:gd name="T22" fmla="*/ 19 w 913"/>
              <a:gd name="T23" fmla="*/ 1370 h 2652"/>
              <a:gd name="T24" fmla="*/ 19 w 913"/>
              <a:gd name="T25" fmla="*/ 1282 h 2652"/>
              <a:gd name="T26" fmla="*/ 209 w 913"/>
              <a:gd name="T27" fmla="*/ 1009 h 2652"/>
              <a:gd name="T28" fmla="*/ 776 w 913"/>
              <a:gd name="T29" fmla="*/ 196 h 2652"/>
              <a:gd name="T30" fmla="*/ 913 w 913"/>
              <a:gd name="T31" fmla="*/ 0 h 2652"/>
              <a:gd name="T32" fmla="*/ 913 w 913"/>
              <a:gd name="T33" fmla="*/ 15 h 2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13" h="2652">
                <a:moveTo>
                  <a:pt x="913" y="15"/>
                </a:moveTo>
                <a:lnTo>
                  <a:pt x="913" y="635"/>
                </a:lnTo>
                <a:lnTo>
                  <a:pt x="721" y="911"/>
                </a:lnTo>
                <a:lnTo>
                  <a:pt x="543" y="1165"/>
                </a:lnTo>
                <a:cubicBezTo>
                  <a:pt x="476" y="1262"/>
                  <a:pt x="476" y="1390"/>
                  <a:pt x="543" y="1486"/>
                </a:cubicBezTo>
                <a:lnTo>
                  <a:pt x="781" y="1828"/>
                </a:lnTo>
                <a:lnTo>
                  <a:pt x="913" y="2017"/>
                </a:lnTo>
                <a:lnTo>
                  <a:pt x="913" y="2637"/>
                </a:lnTo>
                <a:cubicBezTo>
                  <a:pt x="913" y="2642"/>
                  <a:pt x="913" y="2647"/>
                  <a:pt x="913" y="2652"/>
                </a:cubicBezTo>
                <a:lnTo>
                  <a:pt x="776" y="2456"/>
                </a:lnTo>
                <a:lnTo>
                  <a:pt x="255" y="1709"/>
                </a:lnTo>
                <a:lnTo>
                  <a:pt x="19" y="1370"/>
                </a:lnTo>
                <a:cubicBezTo>
                  <a:pt x="0" y="1344"/>
                  <a:pt x="0" y="1308"/>
                  <a:pt x="19" y="1282"/>
                </a:cubicBezTo>
                <a:lnTo>
                  <a:pt x="209" y="1009"/>
                </a:lnTo>
                <a:lnTo>
                  <a:pt x="776" y="196"/>
                </a:lnTo>
                <a:lnTo>
                  <a:pt x="913" y="0"/>
                </a:lnTo>
                <a:cubicBezTo>
                  <a:pt x="913" y="5"/>
                  <a:pt x="913" y="10"/>
                  <a:pt x="913" y="15"/>
                </a:cubicBezTo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 rot="16200000">
            <a:off x="7037746" y="3016001"/>
            <a:ext cx="5241925" cy="82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3600" dirty="0" smtClean="0">
                <a:solidFill>
                  <a:schemeClr val="bg2">
                    <a:lumMod val="90000"/>
                  </a:schemeClr>
                </a:solidFill>
                <a:latin typeface="Raleway" panose="020B0503030101060003" pitchFamily="34" charset="0"/>
              </a:rPr>
              <a:t>BUSINESS POWER</a:t>
            </a:r>
            <a:endParaRPr lang="en-US" altLang="en-US" sz="3600" dirty="0">
              <a:solidFill>
                <a:schemeClr val="bg2">
                  <a:lumMod val="9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3317080" y="3926303"/>
            <a:ext cx="5557837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1100" dirty="0" err="1">
                <a:solidFill>
                  <a:schemeClr val="tx2"/>
                </a:solidFill>
              </a:rPr>
              <a:t>Lorem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ipsum</a:t>
            </a:r>
            <a:r>
              <a:rPr lang="en-US" sz="1100" dirty="0">
                <a:solidFill>
                  <a:schemeClr val="tx2"/>
                </a:solidFill>
              </a:rPr>
              <a:t> dolor sit </a:t>
            </a:r>
            <a:r>
              <a:rPr lang="en-US" sz="1100" dirty="0" err="1">
                <a:solidFill>
                  <a:schemeClr val="tx2"/>
                </a:solidFill>
              </a:rPr>
              <a:t>amet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consectetur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adipiscing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elit</a:t>
            </a:r>
            <a:r>
              <a:rPr lang="en-US" sz="1100" dirty="0">
                <a:solidFill>
                  <a:schemeClr val="tx2"/>
                </a:solidFill>
              </a:rPr>
              <a:t>. </a:t>
            </a:r>
            <a:r>
              <a:rPr lang="en-US" sz="1100" dirty="0" err="1">
                <a:solidFill>
                  <a:schemeClr val="tx2"/>
                </a:solidFill>
              </a:rPr>
              <a:t>Nunc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bibendum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eleifend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tortor</a:t>
            </a:r>
            <a:r>
              <a:rPr lang="en-US" sz="1100" dirty="0">
                <a:solidFill>
                  <a:schemeClr val="tx2"/>
                </a:solidFill>
              </a:rPr>
              <a:t>, non </a:t>
            </a:r>
            <a:r>
              <a:rPr lang="en-US" sz="1100" dirty="0" err="1">
                <a:solidFill>
                  <a:schemeClr val="tx2"/>
                </a:solidFill>
              </a:rPr>
              <a:t>porta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justo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gravida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posuere</a:t>
            </a:r>
            <a:r>
              <a:rPr lang="en-US" sz="1100" dirty="0">
                <a:solidFill>
                  <a:schemeClr val="tx2"/>
                </a:solidFill>
              </a:rPr>
              <a:t>. Cum </a:t>
            </a:r>
            <a:r>
              <a:rPr lang="en-US" sz="1100" dirty="0" err="1">
                <a:solidFill>
                  <a:schemeClr val="tx2"/>
                </a:solidFill>
              </a:rPr>
              <a:t>sociis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natoque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penatibus</a:t>
            </a:r>
            <a:r>
              <a:rPr lang="en-US" sz="1100" dirty="0">
                <a:solidFill>
                  <a:schemeClr val="tx2"/>
                </a:solidFill>
              </a:rPr>
              <a:t> et </a:t>
            </a:r>
            <a:r>
              <a:rPr lang="en-US" sz="1100" dirty="0" err="1">
                <a:solidFill>
                  <a:schemeClr val="tx2"/>
                </a:solidFill>
              </a:rPr>
              <a:t>magnis</a:t>
            </a:r>
            <a:r>
              <a:rPr lang="en-US" sz="1100" dirty="0">
                <a:solidFill>
                  <a:schemeClr val="tx2"/>
                </a:solidFill>
              </a:rPr>
              <a:t> dis parturient </a:t>
            </a:r>
            <a:r>
              <a:rPr lang="en-US" sz="1100" dirty="0" err="1">
                <a:solidFill>
                  <a:schemeClr val="tx2"/>
                </a:solidFill>
              </a:rPr>
              <a:t>montes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nascetur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ridiculus</a:t>
            </a:r>
            <a:r>
              <a:rPr lang="en-US" sz="1100" dirty="0">
                <a:solidFill>
                  <a:schemeClr val="tx2"/>
                </a:solidFill>
              </a:rPr>
              <a:t> mus. Nam </a:t>
            </a:r>
            <a:r>
              <a:rPr lang="en-US" sz="1100" dirty="0" err="1">
                <a:solidFill>
                  <a:schemeClr val="tx2"/>
                </a:solidFill>
              </a:rPr>
              <a:t>nec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lorem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eu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elit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pulvinar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rutrum</a:t>
            </a:r>
            <a:r>
              <a:rPr lang="en-US" sz="1100" dirty="0">
                <a:solidFill>
                  <a:schemeClr val="tx2"/>
                </a:solidFill>
              </a:rPr>
              <a:t>. </a:t>
            </a:r>
            <a:r>
              <a:rPr lang="en-US" sz="1100" dirty="0" err="1">
                <a:solidFill>
                  <a:schemeClr val="tx2"/>
                </a:solidFill>
              </a:rPr>
              <a:t>Quisque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quis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velit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lacinia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ipsum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rhoncus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pulvinar</a:t>
            </a:r>
            <a:r>
              <a:rPr lang="en-US" sz="1100" dirty="0">
                <a:solidFill>
                  <a:schemeClr val="tx2"/>
                </a:solidFill>
              </a:rPr>
              <a:t> ac </a:t>
            </a:r>
            <a:r>
              <a:rPr lang="en-US" sz="1100" dirty="0" err="1">
                <a:solidFill>
                  <a:schemeClr val="tx2"/>
                </a:solidFill>
              </a:rPr>
              <a:t>quis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leo</a:t>
            </a:r>
            <a:r>
              <a:rPr lang="en-US" sz="1100" dirty="0">
                <a:solidFill>
                  <a:schemeClr val="tx2"/>
                </a:solidFill>
              </a:rPr>
              <a:t>. </a:t>
            </a:r>
            <a:r>
              <a:rPr lang="en-US" sz="1100" dirty="0" err="1">
                <a:solidFill>
                  <a:schemeClr val="tx2"/>
                </a:solidFill>
              </a:rPr>
              <a:t>Ut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congue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eget</a:t>
            </a:r>
            <a:r>
              <a:rPr lang="en-US" sz="1100" dirty="0">
                <a:solidFill>
                  <a:schemeClr val="tx2"/>
                </a:solidFill>
              </a:rPr>
              <a:t> ante </a:t>
            </a:r>
            <a:r>
              <a:rPr lang="en-US" sz="1100" dirty="0" err="1">
                <a:solidFill>
                  <a:schemeClr val="tx2"/>
                </a:solidFill>
              </a:rPr>
              <a:t>sed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hendrerit</a:t>
            </a:r>
            <a:r>
              <a:rPr lang="en-US" sz="1100" dirty="0">
                <a:solidFill>
                  <a:schemeClr val="tx2"/>
                </a:solidFill>
              </a:rPr>
              <a:t>. Maecenas ligula </a:t>
            </a:r>
            <a:r>
              <a:rPr lang="en-US" sz="1100" dirty="0" err="1">
                <a:solidFill>
                  <a:schemeClr val="tx2"/>
                </a:solidFill>
              </a:rPr>
              <a:t>tellus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dignissim</a:t>
            </a:r>
            <a:r>
              <a:rPr lang="en-US" sz="1100" dirty="0">
                <a:solidFill>
                  <a:schemeClr val="tx2"/>
                </a:solidFill>
              </a:rPr>
              <a:t> sit </a:t>
            </a:r>
            <a:r>
              <a:rPr lang="en-US" sz="1100" dirty="0" err="1">
                <a:solidFill>
                  <a:schemeClr val="tx2"/>
                </a:solidFill>
              </a:rPr>
              <a:t>amet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interdum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nec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malesuada</a:t>
            </a:r>
            <a:r>
              <a:rPr lang="en-US" sz="1100" dirty="0">
                <a:solidFill>
                  <a:schemeClr val="tx2"/>
                </a:solidFill>
              </a:rPr>
              <a:t> at ante. </a:t>
            </a:r>
            <a:r>
              <a:rPr lang="en-US" sz="1100" dirty="0" err="1">
                <a:solidFill>
                  <a:schemeClr val="tx2"/>
                </a:solidFill>
              </a:rPr>
              <a:t>Ut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dignissim</a:t>
            </a:r>
            <a:r>
              <a:rPr lang="en-US" sz="1100" dirty="0">
                <a:solidFill>
                  <a:schemeClr val="tx2"/>
                </a:solidFill>
              </a:rPr>
              <a:t> in </a:t>
            </a:r>
            <a:r>
              <a:rPr lang="en-US" sz="1100" dirty="0" err="1">
                <a:solidFill>
                  <a:schemeClr val="tx2"/>
                </a:solidFill>
              </a:rPr>
              <a:t>odio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eget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pulvinar</a:t>
            </a:r>
            <a:r>
              <a:rPr lang="en-US" sz="1100" dirty="0">
                <a:solidFill>
                  <a:schemeClr val="tx2"/>
                </a:solidFill>
              </a:rPr>
              <a:t>. </a:t>
            </a:r>
            <a:r>
              <a:rPr lang="en-US" sz="1100" dirty="0" err="1">
                <a:solidFill>
                  <a:schemeClr val="tx2"/>
                </a:solidFill>
              </a:rPr>
              <a:t>Fusce</a:t>
            </a:r>
            <a:r>
              <a:rPr lang="en-US" sz="1100" dirty="0">
                <a:solidFill>
                  <a:schemeClr val="tx2"/>
                </a:solidFill>
              </a:rPr>
              <a:t> id magna </a:t>
            </a:r>
            <a:r>
              <a:rPr lang="en-US" sz="1100" dirty="0" err="1">
                <a:solidFill>
                  <a:schemeClr val="tx2"/>
                </a:solidFill>
              </a:rPr>
              <a:t>quis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leo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blandit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vehicula</a:t>
            </a:r>
            <a:r>
              <a:rPr lang="en-US" sz="1100" dirty="0">
                <a:solidFill>
                  <a:schemeClr val="tx2"/>
                </a:solidFill>
              </a:rPr>
              <a:t>. Maecenas ligula </a:t>
            </a:r>
            <a:r>
              <a:rPr lang="en-US" sz="1100" dirty="0" err="1">
                <a:solidFill>
                  <a:schemeClr val="tx2"/>
                </a:solidFill>
              </a:rPr>
              <a:t>tellus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dignissim</a:t>
            </a:r>
            <a:r>
              <a:rPr lang="en-US" sz="1100" dirty="0">
                <a:solidFill>
                  <a:schemeClr val="tx2"/>
                </a:solidFill>
              </a:rPr>
              <a:t> sit </a:t>
            </a:r>
            <a:r>
              <a:rPr lang="en-US" sz="1100" dirty="0" err="1">
                <a:solidFill>
                  <a:schemeClr val="tx2"/>
                </a:solidFill>
              </a:rPr>
              <a:t>amet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interdum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nec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malesuada</a:t>
            </a:r>
            <a:r>
              <a:rPr lang="en-US" sz="1100" dirty="0">
                <a:solidFill>
                  <a:schemeClr val="tx2"/>
                </a:solidFill>
              </a:rPr>
              <a:t> at ante. </a:t>
            </a:r>
            <a:r>
              <a:rPr lang="en-US" sz="1100" dirty="0" err="1">
                <a:solidFill>
                  <a:schemeClr val="tx2"/>
                </a:solidFill>
              </a:rPr>
              <a:t>Ut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dignissim</a:t>
            </a:r>
            <a:r>
              <a:rPr lang="en-US" sz="1100" dirty="0">
                <a:solidFill>
                  <a:schemeClr val="tx2"/>
                </a:solidFill>
              </a:rPr>
              <a:t> in </a:t>
            </a:r>
            <a:r>
              <a:rPr lang="en-US" sz="1100" dirty="0" err="1">
                <a:solidFill>
                  <a:schemeClr val="tx2"/>
                </a:solidFill>
              </a:rPr>
              <a:t>odio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eget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pulvinar</a:t>
            </a:r>
            <a:r>
              <a:rPr lang="en-US" sz="1100" dirty="0">
                <a:solidFill>
                  <a:schemeClr val="tx2"/>
                </a:solidFill>
              </a:rPr>
              <a:t>. </a:t>
            </a:r>
            <a:r>
              <a:rPr lang="en-US" sz="1100" dirty="0" err="1">
                <a:solidFill>
                  <a:schemeClr val="tx2"/>
                </a:solidFill>
              </a:rPr>
              <a:t>Fusce</a:t>
            </a:r>
            <a:r>
              <a:rPr lang="en-US" sz="1100" dirty="0">
                <a:solidFill>
                  <a:schemeClr val="tx2"/>
                </a:solidFill>
              </a:rPr>
              <a:t> id magna </a:t>
            </a:r>
            <a:r>
              <a:rPr lang="en-US" sz="1100" dirty="0" err="1">
                <a:solidFill>
                  <a:schemeClr val="tx2"/>
                </a:solidFill>
              </a:rPr>
              <a:t>quis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leo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blandit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vehicula</a:t>
            </a:r>
            <a:r>
              <a:rPr lang="en-US" sz="1100" dirty="0">
                <a:solidFill>
                  <a:schemeClr val="tx2"/>
                </a:solidFill>
              </a:rPr>
              <a:t>. Maecenas ligula </a:t>
            </a:r>
            <a:r>
              <a:rPr lang="en-US" sz="1100" dirty="0" err="1">
                <a:solidFill>
                  <a:schemeClr val="tx2"/>
                </a:solidFill>
              </a:rPr>
              <a:t>tellus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dignissim</a:t>
            </a:r>
            <a:r>
              <a:rPr lang="en-US" sz="1100" dirty="0">
                <a:solidFill>
                  <a:schemeClr val="tx2"/>
                </a:solidFill>
              </a:rPr>
              <a:t> sit </a:t>
            </a:r>
            <a:r>
              <a:rPr lang="en-US" sz="1100" dirty="0" err="1">
                <a:solidFill>
                  <a:schemeClr val="tx2"/>
                </a:solidFill>
              </a:rPr>
              <a:t>amet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interdum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 smtClean="0">
                <a:solidFill>
                  <a:schemeClr val="tx2"/>
                </a:solidFill>
              </a:rPr>
              <a:t>nec</a:t>
            </a:r>
            <a:r>
              <a:rPr lang="en-US" sz="1100" dirty="0">
                <a:solidFill>
                  <a:schemeClr val="tx2"/>
                </a:solidFill>
              </a:rPr>
              <a:t>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475037" y="808036"/>
            <a:ext cx="5241925" cy="2830630"/>
            <a:chOff x="3475037" y="2013685"/>
            <a:chExt cx="5241925" cy="2830630"/>
          </a:xfrm>
        </p:grpSpPr>
        <p:grpSp>
          <p:nvGrpSpPr>
            <p:cNvPr id="17" name="Group 16"/>
            <p:cNvGrpSpPr/>
            <p:nvPr/>
          </p:nvGrpSpPr>
          <p:grpSpPr>
            <a:xfrm>
              <a:off x="4680685" y="2013685"/>
              <a:ext cx="2830630" cy="2830630"/>
              <a:chOff x="4681539" y="1644651"/>
              <a:chExt cx="1022350" cy="1022350"/>
            </a:xfrm>
          </p:grpSpPr>
          <p:sp>
            <p:nvSpPr>
              <p:cNvPr id="19" name="Freeform 665"/>
              <p:cNvSpPr>
                <a:spLocks/>
              </p:cNvSpPr>
              <p:nvPr/>
            </p:nvSpPr>
            <p:spPr bwMode="auto">
              <a:xfrm>
                <a:off x="4681539" y="1644651"/>
                <a:ext cx="404813" cy="406400"/>
              </a:xfrm>
              <a:custGeom>
                <a:avLst/>
                <a:gdLst>
                  <a:gd name="T0" fmla="*/ 6 w 533"/>
                  <a:gd name="T1" fmla="*/ 511 h 534"/>
                  <a:gd name="T2" fmla="*/ 0 w 533"/>
                  <a:gd name="T3" fmla="*/ 534 h 534"/>
                  <a:gd name="T4" fmla="*/ 101 w 533"/>
                  <a:gd name="T5" fmla="*/ 534 h 534"/>
                  <a:gd name="T6" fmla="*/ 105 w 533"/>
                  <a:gd name="T7" fmla="*/ 520 h 534"/>
                  <a:gd name="T8" fmla="*/ 520 w 533"/>
                  <a:gd name="T9" fmla="*/ 105 h 534"/>
                  <a:gd name="T10" fmla="*/ 533 w 533"/>
                  <a:gd name="T11" fmla="*/ 102 h 534"/>
                  <a:gd name="T12" fmla="*/ 533 w 533"/>
                  <a:gd name="T13" fmla="*/ 0 h 534"/>
                  <a:gd name="T14" fmla="*/ 511 w 533"/>
                  <a:gd name="T15" fmla="*/ 6 h 534"/>
                  <a:gd name="T16" fmla="*/ 6 w 533"/>
                  <a:gd name="T17" fmla="*/ 511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3" h="534">
                    <a:moveTo>
                      <a:pt x="6" y="511"/>
                    </a:moveTo>
                    <a:lnTo>
                      <a:pt x="0" y="534"/>
                    </a:lnTo>
                    <a:lnTo>
                      <a:pt x="101" y="534"/>
                    </a:lnTo>
                    <a:lnTo>
                      <a:pt x="105" y="520"/>
                    </a:lnTo>
                    <a:cubicBezTo>
                      <a:pt x="159" y="318"/>
                      <a:pt x="318" y="159"/>
                      <a:pt x="520" y="105"/>
                    </a:cubicBezTo>
                    <a:lnTo>
                      <a:pt x="533" y="102"/>
                    </a:lnTo>
                    <a:lnTo>
                      <a:pt x="533" y="0"/>
                    </a:lnTo>
                    <a:lnTo>
                      <a:pt x="511" y="6"/>
                    </a:lnTo>
                    <a:cubicBezTo>
                      <a:pt x="264" y="65"/>
                      <a:pt x="65" y="264"/>
                      <a:pt x="6" y="5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Freeform 666"/>
              <p:cNvSpPr>
                <a:spLocks/>
              </p:cNvSpPr>
              <p:nvPr/>
            </p:nvSpPr>
            <p:spPr bwMode="auto">
              <a:xfrm>
                <a:off x="5297489" y="1644651"/>
                <a:ext cx="406400" cy="406400"/>
              </a:xfrm>
              <a:custGeom>
                <a:avLst/>
                <a:gdLst>
                  <a:gd name="T0" fmla="*/ 428 w 533"/>
                  <a:gd name="T1" fmla="*/ 520 h 534"/>
                  <a:gd name="T2" fmla="*/ 432 w 533"/>
                  <a:gd name="T3" fmla="*/ 534 h 534"/>
                  <a:gd name="T4" fmla="*/ 533 w 533"/>
                  <a:gd name="T5" fmla="*/ 534 h 534"/>
                  <a:gd name="T6" fmla="*/ 527 w 533"/>
                  <a:gd name="T7" fmla="*/ 511 h 534"/>
                  <a:gd name="T8" fmla="*/ 22 w 533"/>
                  <a:gd name="T9" fmla="*/ 6 h 534"/>
                  <a:gd name="T10" fmla="*/ 0 w 533"/>
                  <a:gd name="T11" fmla="*/ 0 h 534"/>
                  <a:gd name="T12" fmla="*/ 0 w 533"/>
                  <a:gd name="T13" fmla="*/ 102 h 534"/>
                  <a:gd name="T14" fmla="*/ 13 w 533"/>
                  <a:gd name="T15" fmla="*/ 105 h 534"/>
                  <a:gd name="T16" fmla="*/ 428 w 533"/>
                  <a:gd name="T17" fmla="*/ 52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3" h="534">
                    <a:moveTo>
                      <a:pt x="428" y="520"/>
                    </a:moveTo>
                    <a:lnTo>
                      <a:pt x="432" y="534"/>
                    </a:lnTo>
                    <a:lnTo>
                      <a:pt x="533" y="534"/>
                    </a:lnTo>
                    <a:lnTo>
                      <a:pt x="527" y="511"/>
                    </a:lnTo>
                    <a:cubicBezTo>
                      <a:pt x="468" y="264"/>
                      <a:pt x="270" y="65"/>
                      <a:pt x="22" y="6"/>
                    </a:cubicBezTo>
                    <a:lnTo>
                      <a:pt x="0" y="0"/>
                    </a:lnTo>
                    <a:lnTo>
                      <a:pt x="0" y="102"/>
                    </a:lnTo>
                    <a:lnTo>
                      <a:pt x="13" y="105"/>
                    </a:lnTo>
                    <a:cubicBezTo>
                      <a:pt x="215" y="159"/>
                      <a:pt x="374" y="318"/>
                      <a:pt x="428" y="52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Freeform 667"/>
              <p:cNvSpPr>
                <a:spLocks/>
              </p:cNvSpPr>
              <p:nvPr/>
            </p:nvSpPr>
            <p:spPr bwMode="auto">
              <a:xfrm>
                <a:off x="4681539" y="2260601"/>
                <a:ext cx="404813" cy="406400"/>
              </a:xfrm>
              <a:custGeom>
                <a:avLst/>
                <a:gdLst>
                  <a:gd name="T0" fmla="*/ 105 w 533"/>
                  <a:gd name="T1" fmla="*/ 13 h 533"/>
                  <a:gd name="T2" fmla="*/ 101 w 533"/>
                  <a:gd name="T3" fmla="*/ 0 h 533"/>
                  <a:gd name="T4" fmla="*/ 0 w 533"/>
                  <a:gd name="T5" fmla="*/ 0 h 533"/>
                  <a:gd name="T6" fmla="*/ 6 w 533"/>
                  <a:gd name="T7" fmla="*/ 22 h 533"/>
                  <a:gd name="T8" fmla="*/ 511 w 533"/>
                  <a:gd name="T9" fmla="*/ 528 h 533"/>
                  <a:gd name="T10" fmla="*/ 533 w 533"/>
                  <a:gd name="T11" fmla="*/ 533 h 533"/>
                  <a:gd name="T12" fmla="*/ 533 w 533"/>
                  <a:gd name="T13" fmla="*/ 432 h 533"/>
                  <a:gd name="T14" fmla="*/ 520 w 533"/>
                  <a:gd name="T15" fmla="*/ 428 h 533"/>
                  <a:gd name="T16" fmla="*/ 105 w 533"/>
                  <a:gd name="T17" fmla="*/ 1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3" h="533">
                    <a:moveTo>
                      <a:pt x="105" y="13"/>
                    </a:moveTo>
                    <a:lnTo>
                      <a:pt x="101" y="0"/>
                    </a:lnTo>
                    <a:lnTo>
                      <a:pt x="0" y="0"/>
                    </a:lnTo>
                    <a:lnTo>
                      <a:pt x="6" y="22"/>
                    </a:lnTo>
                    <a:cubicBezTo>
                      <a:pt x="65" y="270"/>
                      <a:pt x="264" y="468"/>
                      <a:pt x="511" y="528"/>
                    </a:cubicBezTo>
                    <a:lnTo>
                      <a:pt x="533" y="533"/>
                    </a:lnTo>
                    <a:lnTo>
                      <a:pt x="533" y="432"/>
                    </a:lnTo>
                    <a:lnTo>
                      <a:pt x="520" y="428"/>
                    </a:lnTo>
                    <a:cubicBezTo>
                      <a:pt x="318" y="374"/>
                      <a:pt x="159" y="215"/>
                      <a:pt x="105" y="1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Freeform 668"/>
              <p:cNvSpPr>
                <a:spLocks/>
              </p:cNvSpPr>
              <p:nvPr/>
            </p:nvSpPr>
            <p:spPr bwMode="auto">
              <a:xfrm>
                <a:off x="5297489" y="2260601"/>
                <a:ext cx="406400" cy="406400"/>
              </a:xfrm>
              <a:custGeom>
                <a:avLst/>
                <a:gdLst>
                  <a:gd name="T0" fmla="*/ 428 w 533"/>
                  <a:gd name="T1" fmla="*/ 13 h 533"/>
                  <a:gd name="T2" fmla="*/ 13 w 533"/>
                  <a:gd name="T3" fmla="*/ 428 h 533"/>
                  <a:gd name="T4" fmla="*/ 0 w 533"/>
                  <a:gd name="T5" fmla="*/ 432 h 533"/>
                  <a:gd name="T6" fmla="*/ 0 w 533"/>
                  <a:gd name="T7" fmla="*/ 533 h 533"/>
                  <a:gd name="T8" fmla="*/ 22 w 533"/>
                  <a:gd name="T9" fmla="*/ 528 h 533"/>
                  <a:gd name="T10" fmla="*/ 527 w 533"/>
                  <a:gd name="T11" fmla="*/ 22 h 533"/>
                  <a:gd name="T12" fmla="*/ 533 w 533"/>
                  <a:gd name="T13" fmla="*/ 0 h 533"/>
                  <a:gd name="T14" fmla="*/ 432 w 533"/>
                  <a:gd name="T15" fmla="*/ 0 h 533"/>
                  <a:gd name="T16" fmla="*/ 428 w 533"/>
                  <a:gd name="T17" fmla="*/ 1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3" h="533">
                    <a:moveTo>
                      <a:pt x="428" y="13"/>
                    </a:moveTo>
                    <a:cubicBezTo>
                      <a:pt x="374" y="215"/>
                      <a:pt x="215" y="374"/>
                      <a:pt x="13" y="428"/>
                    </a:cubicBezTo>
                    <a:lnTo>
                      <a:pt x="0" y="432"/>
                    </a:lnTo>
                    <a:lnTo>
                      <a:pt x="0" y="533"/>
                    </a:lnTo>
                    <a:lnTo>
                      <a:pt x="22" y="528"/>
                    </a:lnTo>
                    <a:cubicBezTo>
                      <a:pt x="270" y="468"/>
                      <a:pt x="468" y="270"/>
                      <a:pt x="527" y="22"/>
                    </a:cubicBezTo>
                    <a:lnTo>
                      <a:pt x="533" y="0"/>
                    </a:lnTo>
                    <a:lnTo>
                      <a:pt x="432" y="0"/>
                    </a:lnTo>
                    <a:lnTo>
                      <a:pt x="428" y="13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3475037" y="2921676"/>
              <a:ext cx="5241925" cy="825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3600" dirty="0" smtClean="0">
                  <a:solidFill>
                    <a:schemeClr val="accent1"/>
                  </a:solidFill>
                  <a:latin typeface="Raleway" panose="020B0503030101060003" pitchFamily="34" charset="0"/>
                </a:rPr>
                <a:t>BUSINESS POWER</a:t>
              </a:r>
              <a:endParaRPr lang="en-US" altLang="en-US" sz="3600" dirty="0">
                <a:solidFill>
                  <a:schemeClr val="accent1"/>
                </a:solidFill>
                <a:latin typeface="Raleway" panose="020B0503030101060003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" y="0"/>
            <a:ext cx="2946286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494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4640"/>
            <a:ext cx="5503652" cy="6862640"/>
            <a:chOff x="0" y="-4640"/>
            <a:chExt cx="5503652" cy="6862640"/>
          </a:xfrm>
        </p:grpSpPr>
        <p:grpSp>
          <p:nvGrpSpPr>
            <p:cNvPr id="7" name="Group 6"/>
            <p:cNvGrpSpPr/>
            <p:nvPr/>
          </p:nvGrpSpPr>
          <p:grpSpPr>
            <a:xfrm>
              <a:off x="0" y="-4640"/>
              <a:ext cx="5503652" cy="6862640"/>
              <a:chOff x="4089401" y="3600451"/>
              <a:chExt cx="1806575" cy="2252663"/>
            </a:xfrm>
          </p:grpSpPr>
          <p:sp>
            <p:nvSpPr>
              <p:cNvPr id="4" name="Freeform 681"/>
              <p:cNvSpPr>
                <a:spLocks/>
              </p:cNvSpPr>
              <p:nvPr/>
            </p:nvSpPr>
            <p:spPr bwMode="auto">
              <a:xfrm>
                <a:off x="4089401" y="3600451"/>
                <a:ext cx="1806575" cy="2252663"/>
              </a:xfrm>
              <a:custGeom>
                <a:avLst/>
                <a:gdLst>
                  <a:gd name="T0" fmla="*/ 68 w 2371"/>
                  <a:gd name="T1" fmla="*/ 2923 h 2957"/>
                  <a:gd name="T2" fmla="*/ 31 w 2371"/>
                  <a:gd name="T3" fmla="*/ 2877 h 2957"/>
                  <a:gd name="T4" fmla="*/ 1 w 2371"/>
                  <a:gd name="T5" fmla="*/ 137 h 2957"/>
                  <a:gd name="T6" fmla="*/ 35 w 2371"/>
                  <a:gd name="T7" fmla="*/ 63 h 2957"/>
                  <a:gd name="T8" fmla="*/ 71 w 2371"/>
                  <a:gd name="T9" fmla="*/ 28 h 2957"/>
                  <a:gd name="T10" fmla="*/ 440 w 2371"/>
                  <a:gd name="T11" fmla="*/ 7 h 2957"/>
                  <a:gd name="T12" fmla="*/ 473 w 2371"/>
                  <a:gd name="T13" fmla="*/ 55 h 2957"/>
                  <a:gd name="T14" fmla="*/ 506 w 2371"/>
                  <a:gd name="T15" fmla="*/ 103 h 2957"/>
                  <a:gd name="T16" fmla="*/ 540 w 2371"/>
                  <a:gd name="T17" fmla="*/ 152 h 2957"/>
                  <a:gd name="T18" fmla="*/ 573 w 2371"/>
                  <a:gd name="T19" fmla="*/ 198 h 2957"/>
                  <a:gd name="T20" fmla="*/ 606 w 2371"/>
                  <a:gd name="T21" fmla="*/ 247 h 2957"/>
                  <a:gd name="T22" fmla="*/ 640 w 2371"/>
                  <a:gd name="T23" fmla="*/ 295 h 2957"/>
                  <a:gd name="T24" fmla="*/ 673 w 2371"/>
                  <a:gd name="T25" fmla="*/ 342 h 2957"/>
                  <a:gd name="T26" fmla="*/ 706 w 2371"/>
                  <a:gd name="T27" fmla="*/ 390 h 2957"/>
                  <a:gd name="T28" fmla="*/ 740 w 2371"/>
                  <a:gd name="T29" fmla="*/ 438 h 2957"/>
                  <a:gd name="T30" fmla="*/ 773 w 2371"/>
                  <a:gd name="T31" fmla="*/ 485 h 2957"/>
                  <a:gd name="T32" fmla="*/ 806 w 2371"/>
                  <a:gd name="T33" fmla="*/ 533 h 2957"/>
                  <a:gd name="T34" fmla="*/ 840 w 2371"/>
                  <a:gd name="T35" fmla="*/ 582 h 2957"/>
                  <a:gd name="T36" fmla="*/ 873 w 2371"/>
                  <a:gd name="T37" fmla="*/ 628 h 2957"/>
                  <a:gd name="T38" fmla="*/ 906 w 2371"/>
                  <a:gd name="T39" fmla="*/ 677 h 2957"/>
                  <a:gd name="T40" fmla="*/ 940 w 2371"/>
                  <a:gd name="T41" fmla="*/ 725 h 2957"/>
                  <a:gd name="T42" fmla="*/ 973 w 2371"/>
                  <a:gd name="T43" fmla="*/ 772 h 2957"/>
                  <a:gd name="T44" fmla="*/ 1006 w 2371"/>
                  <a:gd name="T45" fmla="*/ 820 h 2957"/>
                  <a:gd name="T46" fmla="*/ 1040 w 2371"/>
                  <a:gd name="T47" fmla="*/ 868 h 2957"/>
                  <a:gd name="T48" fmla="*/ 1073 w 2371"/>
                  <a:gd name="T49" fmla="*/ 915 h 2957"/>
                  <a:gd name="T50" fmla="*/ 1106 w 2371"/>
                  <a:gd name="T51" fmla="*/ 963 h 2957"/>
                  <a:gd name="T52" fmla="*/ 1140 w 2371"/>
                  <a:gd name="T53" fmla="*/ 1012 h 2957"/>
                  <a:gd name="T54" fmla="*/ 1173 w 2371"/>
                  <a:gd name="T55" fmla="*/ 1058 h 2957"/>
                  <a:gd name="T56" fmla="*/ 1206 w 2371"/>
                  <a:gd name="T57" fmla="*/ 1107 h 2957"/>
                  <a:gd name="T58" fmla="*/ 1240 w 2371"/>
                  <a:gd name="T59" fmla="*/ 1155 h 2957"/>
                  <a:gd name="T60" fmla="*/ 1273 w 2371"/>
                  <a:gd name="T61" fmla="*/ 1202 h 2957"/>
                  <a:gd name="T62" fmla="*/ 1306 w 2371"/>
                  <a:gd name="T63" fmla="*/ 1250 h 2957"/>
                  <a:gd name="T64" fmla="*/ 1340 w 2371"/>
                  <a:gd name="T65" fmla="*/ 1298 h 2957"/>
                  <a:gd name="T66" fmla="*/ 1373 w 2371"/>
                  <a:gd name="T67" fmla="*/ 1345 h 2957"/>
                  <a:gd name="T68" fmla="*/ 1406 w 2371"/>
                  <a:gd name="T69" fmla="*/ 1393 h 2957"/>
                  <a:gd name="T70" fmla="*/ 1440 w 2371"/>
                  <a:gd name="T71" fmla="*/ 1442 h 2957"/>
                  <a:gd name="T72" fmla="*/ 1473 w 2371"/>
                  <a:gd name="T73" fmla="*/ 1488 h 2957"/>
                  <a:gd name="T74" fmla="*/ 1506 w 2371"/>
                  <a:gd name="T75" fmla="*/ 1537 h 2957"/>
                  <a:gd name="T76" fmla="*/ 1540 w 2371"/>
                  <a:gd name="T77" fmla="*/ 1585 h 2957"/>
                  <a:gd name="T78" fmla="*/ 1573 w 2371"/>
                  <a:gd name="T79" fmla="*/ 1632 h 2957"/>
                  <a:gd name="T80" fmla="*/ 1606 w 2371"/>
                  <a:gd name="T81" fmla="*/ 1680 h 2957"/>
                  <a:gd name="T82" fmla="*/ 1640 w 2371"/>
                  <a:gd name="T83" fmla="*/ 1728 h 2957"/>
                  <a:gd name="T84" fmla="*/ 1673 w 2371"/>
                  <a:gd name="T85" fmla="*/ 1775 h 2957"/>
                  <a:gd name="T86" fmla="*/ 1706 w 2371"/>
                  <a:gd name="T87" fmla="*/ 1823 h 2957"/>
                  <a:gd name="T88" fmla="*/ 1740 w 2371"/>
                  <a:gd name="T89" fmla="*/ 1872 h 2957"/>
                  <a:gd name="T90" fmla="*/ 1773 w 2371"/>
                  <a:gd name="T91" fmla="*/ 1918 h 2957"/>
                  <a:gd name="T92" fmla="*/ 1806 w 2371"/>
                  <a:gd name="T93" fmla="*/ 1967 h 2957"/>
                  <a:gd name="T94" fmla="*/ 1840 w 2371"/>
                  <a:gd name="T95" fmla="*/ 2015 h 2957"/>
                  <a:gd name="T96" fmla="*/ 1873 w 2371"/>
                  <a:gd name="T97" fmla="*/ 2062 h 2957"/>
                  <a:gd name="T98" fmla="*/ 1906 w 2371"/>
                  <a:gd name="T99" fmla="*/ 2110 h 2957"/>
                  <a:gd name="T100" fmla="*/ 1940 w 2371"/>
                  <a:gd name="T101" fmla="*/ 2158 h 2957"/>
                  <a:gd name="T102" fmla="*/ 1973 w 2371"/>
                  <a:gd name="T103" fmla="*/ 2205 h 2957"/>
                  <a:gd name="T104" fmla="*/ 2006 w 2371"/>
                  <a:gd name="T105" fmla="*/ 2253 h 2957"/>
                  <a:gd name="T106" fmla="*/ 2040 w 2371"/>
                  <a:gd name="T107" fmla="*/ 2302 h 2957"/>
                  <a:gd name="T108" fmla="*/ 2073 w 2371"/>
                  <a:gd name="T109" fmla="*/ 2348 h 2957"/>
                  <a:gd name="T110" fmla="*/ 2106 w 2371"/>
                  <a:gd name="T111" fmla="*/ 2397 h 2957"/>
                  <a:gd name="T112" fmla="*/ 2140 w 2371"/>
                  <a:gd name="T113" fmla="*/ 2445 h 2957"/>
                  <a:gd name="T114" fmla="*/ 2173 w 2371"/>
                  <a:gd name="T115" fmla="*/ 2492 h 2957"/>
                  <a:gd name="T116" fmla="*/ 2206 w 2371"/>
                  <a:gd name="T117" fmla="*/ 2540 h 2957"/>
                  <a:gd name="T118" fmla="*/ 2240 w 2371"/>
                  <a:gd name="T119" fmla="*/ 2588 h 2957"/>
                  <a:gd name="T120" fmla="*/ 2273 w 2371"/>
                  <a:gd name="T121" fmla="*/ 2638 h 2957"/>
                  <a:gd name="T122" fmla="*/ 2306 w 2371"/>
                  <a:gd name="T123" fmla="*/ 2697 h 2957"/>
                  <a:gd name="T124" fmla="*/ 2340 w 2371"/>
                  <a:gd name="T125" fmla="*/ 2782 h 2957"/>
                  <a:gd name="connsiteX0" fmla="*/ 633 w 10000"/>
                  <a:gd name="connsiteY0" fmla="*/ 10000 h 10000"/>
                  <a:gd name="connsiteX1" fmla="*/ 633 w 10000"/>
                  <a:gd name="connsiteY1" fmla="*/ 9993 h 10000"/>
                  <a:gd name="connsiteX2" fmla="*/ 582 w 10000"/>
                  <a:gd name="connsiteY2" fmla="*/ 9993 h 10000"/>
                  <a:gd name="connsiteX3" fmla="*/ 582 w 10000"/>
                  <a:gd name="connsiteY3" fmla="*/ 9986 h 10000"/>
                  <a:gd name="connsiteX4" fmla="*/ 548 w 10000"/>
                  <a:gd name="connsiteY4" fmla="*/ 9986 h 10000"/>
                  <a:gd name="connsiteX5" fmla="*/ 548 w 10000"/>
                  <a:gd name="connsiteY5" fmla="*/ 9983 h 10000"/>
                  <a:gd name="connsiteX6" fmla="*/ 519 w 10000"/>
                  <a:gd name="connsiteY6" fmla="*/ 9983 h 10000"/>
                  <a:gd name="connsiteX7" fmla="*/ 519 w 10000"/>
                  <a:gd name="connsiteY7" fmla="*/ 9976 h 10000"/>
                  <a:gd name="connsiteX8" fmla="*/ 498 w 10000"/>
                  <a:gd name="connsiteY8" fmla="*/ 9976 h 10000"/>
                  <a:gd name="connsiteX9" fmla="*/ 498 w 10000"/>
                  <a:gd name="connsiteY9" fmla="*/ 9970 h 10000"/>
                  <a:gd name="connsiteX10" fmla="*/ 477 w 10000"/>
                  <a:gd name="connsiteY10" fmla="*/ 9970 h 10000"/>
                  <a:gd name="connsiteX11" fmla="*/ 477 w 10000"/>
                  <a:gd name="connsiteY11" fmla="*/ 9966 h 10000"/>
                  <a:gd name="connsiteX12" fmla="*/ 456 w 10000"/>
                  <a:gd name="connsiteY12" fmla="*/ 9966 h 10000"/>
                  <a:gd name="connsiteX13" fmla="*/ 456 w 10000"/>
                  <a:gd name="connsiteY13" fmla="*/ 9959 h 10000"/>
                  <a:gd name="connsiteX14" fmla="*/ 434 w 10000"/>
                  <a:gd name="connsiteY14" fmla="*/ 9959 h 10000"/>
                  <a:gd name="connsiteX15" fmla="*/ 434 w 10000"/>
                  <a:gd name="connsiteY15" fmla="*/ 9953 h 10000"/>
                  <a:gd name="connsiteX16" fmla="*/ 422 w 10000"/>
                  <a:gd name="connsiteY16" fmla="*/ 9953 h 10000"/>
                  <a:gd name="connsiteX17" fmla="*/ 422 w 10000"/>
                  <a:gd name="connsiteY17" fmla="*/ 9949 h 10000"/>
                  <a:gd name="connsiteX18" fmla="*/ 401 w 10000"/>
                  <a:gd name="connsiteY18" fmla="*/ 9949 h 10000"/>
                  <a:gd name="connsiteX19" fmla="*/ 401 w 10000"/>
                  <a:gd name="connsiteY19" fmla="*/ 9943 h 10000"/>
                  <a:gd name="connsiteX20" fmla="*/ 384 w 10000"/>
                  <a:gd name="connsiteY20" fmla="*/ 9943 h 10000"/>
                  <a:gd name="connsiteX21" fmla="*/ 384 w 10000"/>
                  <a:gd name="connsiteY21" fmla="*/ 9936 h 10000"/>
                  <a:gd name="connsiteX22" fmla="*/ 371 w 10000"/>
                  <a:gd name="connsiteY22" fmla="*/ 9936 h 10000"/>
                  <a:gd name="connsiteX23" fmla="*/ 371 w 10000"/>
                  <a:gd name="connsiteY23" fmla="*/ 9932 h 10000"/>
                  <a:gd name="connsiteX24" fmla="*/ 363 w 10000"/>
                  <a:gd name="connsiteY24" fmla="*/ 9932 h 10000"/>
                  <a:gd name="connsiteX25" fmla="*/ 363 w 10000"/>
                  <a:gd name="connsiteY25" fmla="*/ 9926 h 10000"/>
                  <a:gd name="connsiteX26" fmla="*/ 350 w 10000"/>
                  <a:gd name="connsiteY26" fmla="*/ 9926 h 10000"/>
                  <a:gd name="connsiteX27" fmla="*/ 350 w 10000"/>
                  <a:gd name="connsiteY27" fmla="*/ 9919 h 10000"/>
                  <a:gd name="connsiteX28" fmla="*/ 337 w 10000"/>
                  <a:gd name="connsiteY28" fmla="*/ 9919 h 10000"/>
                  <a:gd name="connsiteX29" fmla="*/ 337 w 10000"/>
                  <a:gd name="connsiteY29" fmla="*/ 9915 h 10000"/>
                  <a:gd name="connsiteX30" fmla="*/ 329 w 10000"/>
                  <a:gd name="connsiteY30" fmla="*/ 9915 h 10000"/>
                  <a:gd name="connsiteX31" fmla="*/ 329 w 10000"/>
                  <a:gd name="connsiteY31" fmla="*/ 9909 h 10000"/>
                  <a:gd name="connsiteX32" fmla="*/ 316 w 10000"/>
                  <a:gd name="connsiteY32" fmla="*/ 9909 h 10000"/>
                  <a:gd name="connsiteX33" fmla="*/ 316 w 10000"/>
                  <a:gd name="connsiteY33" fmla="*/ 9902 h 10000"/>
                  <a:gd name="connsiteX34" fmla="*/ 299 w 10000"/>
                  <a:gd name="connsiteY34" fmla="*/ 9902 h 10000"/>
                  <a:gd name="connsiteX35" fmla="*/ 299 w 10000"/>
                  <a:gd name="connsiteY35" fmla="*/ 9899 h 10000"/>
                  <a:gd name="connsiteX36" fmla="*/ 295 w 10000"/>
                  <a:gd name="connsiteY36" fmla="*/ 9899 h 10000"/>
                  <a:gd name="connsiteX37" fmla="*/ 295 w 10000"/>
                  <a:gd name="connsiteY37" fmla="*/ 9892 h 10000"/>
                  <a:gd name="connsiteX38" fmla="*/ 287 w 10000"/>
                  <a:gd name="connsiteY38" fmla="*/ 9892 h 10000"/>
                  <a:gd name="connsiteX39" fmla="*/ 287 w 10000"/>
                  <a:gd name="connsiteY39" fmla="*/ 9885 h 10000"/>
                  <a:gd name="connsiteX40" fmla="*/ 278 w 10000"/>
                  <a:gd name="connsiteY40" fmla="*/ 9885 h 10000"/>
                  <a:gd name="connsiteX41" fmla="*/ 278 w 10000"/>
                  <a:gd name="connsiteY41" fmla="*/ 9882 h 10000"/>
                  <a:gd name="connsiteX42" fmla="*/ 266 w 10000"/>
                  <a:gd name="connsiteY42" fmla="*/ 9882 h 10000"/>
                  <a:gd name="connsiteX43" fmla="*/ 266 w 10000"/>
                  <a:gd name="connsiteY43" fmla="*/ 9875 h 10000"/>
                  <a:gd name="connsiteX44" fmla="*/ 257 w 10000"/>
                  <a:gd name="connsiteY44" fmla="*/ 9875 h 10000"/>
                  <a:gd name="connsiteX45" fmla="*/ 257 w 10000"/>
                  <a:gd name="connsiteY45" fmla="*/ 9868 h 10000"/>
                  <a:gd name="connsiteX46" fmla="*/ 253 w 10000"/>
                  <a:gd name="connsiteY46" fmla="*/ 9868 h 10000"/>
                  <a:gd name="connsiteX47" fmla="*/ 253 w 10000"/>
                  <a:gd name="connsiteY47" fmla="*/ 9865 h 10000"/>
                  <a:gd name="connsiteX48" fmla="*/ 245 w 10000"/>
                  <a:gd name="connsiteY48" fmla="*/ 9865 h 10000"/>
                  <a:gd name="connsiteX49" fmla="*/ 245 w 10000"/>
                  <a:gd name="connsiteY49" fmla="*/ 9858 h 10000"/>
                  <a:gd name="connsiteX50" fmla="*/ 236 w 10000"/>
                  <a:gd name="connsiteY50" fmla="*/ 9858 h 10000"/>
                  <a:gd name="connsiteX51" fmla="*/ 236 w 10000"/>
                  <a:gd name="connsiteY51" fmla="*/ 9851 h 10000"/>
                  <a:gd name="connsiteX52" fmla="*/ 224 w 10000"/>
                  <a:gd name="connsiteY52" fmla="*/ 9851 h 10000"/>
                  <a:gd name="connsiteX53" fmla="*/ 224 w 10000"/>
                  <a:gd name="connsiteY53" fmla="*/ 9848 h 10000"/>
                  <a:gd name="connsiteX54" fmla="*/ 215 w 10000"/>
                  <a:gd name="connsiteY54" fmla="*/ 9848 h 10000"/>
                  <a:gd name="connsiteX55" fmla="*/ 215 w 10000"/>
                  <a:gd name="connsiteY55" fmla="*/ 9841 h 10000"/>
                  <a:gd name="connsiteX56" fmla="*/ 211 w 10000"/>
                  <a:gd name="connsiteY56" fmla="*/ 9841 h 10000"/>
                  <a:gd name="connsiteX57" fmla="*/ 211 w 10000"/>
                  <a:gd name="connsiteY57" fmla="*/ 9834 h 10000"/>
                  <a:gd name="connsiteX58" fmla="*/ 202 w 10000"/>
                  <a:gd name="connsiteY58" fmla="*/ 9834 h 10000"/>
                  <a:gd name="connsiteX59" fmla="*/ 202 w 10000"/>
                  <a:gd name="connsiteY59" fmla="*/ 9831 h 10000"/>
                  <a:gd name="connsiteX60" fmla="*/ 194 w 10000"/>
                  <a:gd name="connsiteY60" fmla="*/ 9831 h 10000"/>
                  <a:gd name="connsiteX61" fmla="*/ 194 w 10000"/>
                  <a:gd name="connsiteY61" fmla="*/ 9824 h 10000"/>
                  <a:gd name="connsiteX62" fmla="*/ 190 w 10000"/>
                  <a:gd name="connsiteY62" fmla="*/ 9824 h 10000"/>
                  <a:gd name="connsiteX63" fmla="*/ 190 w 10000"/>
                  <a:gd name="connsiteY63" fmla="*/ 9817 h 10000"/>
                  <a:gd name="connsiteX64" fmla="*/ 181 w 10000"/>
                  <a:gd name="connsiteY64" fmla="*/ 9817 h 10000"/>
                  <a:gd name="connsiteX65" fmla="*/ 181 w 10000"/>
                  <a:gd name="connsiteY65" fmla="*/ 9807 h 10000"/>
                  <a:gd name="connsiteX66" fmla="*/ 173 w 10000"/>
                  <a:gd name="connsiteY66" fmla="*/ 9807 h 10000"/>
                  <a:gd name="connsiteX67" fmla="*/ 173 w 10000"/>
                  <a:gd name="connsiteY67" fmla="*/ 9800 h 10000"/>
                  <a:gd name="connsiteX68" fmla="*/ 169 w 10000"/>
                  <a:gd name="connsiteY68" fmla="*/ 9800 h 10000"/>
                  <a:gd name="connsiteX69" fmla="*/ 169 w 10000"/>
                  <a:gd name="connsiteY69" fmla="*/ 9797 h 10000"/>
                  <a:gd name="connsiteX70" fmla="*/ 160 w 10000"/>
                  <a:gd name="connsiteY70" fmla="*/ 9797 h 10000"/>
                  <a:gd name="connsiteX71" fmla="*/ 160 w 10000"/>
                  <a:gd name="connsiteY71" fmla="*/ 9790 h 10000"/>
                  <a:gd name="connsiteX72" fmla="*/ 152 w 10000"/>
                  <a:gd name="connsiteY72" fmla="*/ 9790 h 10000"/>
                  <a:gd name="connsiteX73" fmla="*/ 152 w 10000"/>
                  <a:gd name="connsiteY73" fmla="*/ 9784 h 10000"/>
                  <a:gd name="connsiteX74" fmla="*/ 148 w 10000"/>
                  <a:gd name="connsiteY74" fmla="*/ 9784 h 10000"/>
                  <a:gd name="connsiteX75" fmla="*/ 148 w 10000"/>
                  <a:gd name="connsiteY75" fmla="*/ 9773 h 10000"/>
                  <a:gd name="connsiteX76" fmla="*/ 139 w 10000"/>
                  <a:gd name="connsiteY76" fmla="*/ 9773 h 10000"/>
                  <a:gd name="connsiteX77" fmla="*/ 139 w 10000"/>
                  <a:gd name="connsiteY77" fmla="*/ 9750 h 10000"/>
                  <a:gd name="connsiteX78" fmla="*/ 131 w 10000"/>
                  <a:gd name="connsiteY78" fmla="*/ 9750 h 10000"/>
                  <a:gd name="connsiteX79" fmla="*/ 131 w 10000"/>
                  <a:gd name="connsiteY79" fmla="*/ 9729 h 10000"/>
                  <a:gd name="connsiteX80" fmla="*/ 127 w 10000"/>
                  <a:gd name="connsiteY80" fmla="*/ 9729 h 10000"/>
                  <a:gd name="connsiteX81" fmla="*/ 127 w 10000"/>
                  <a:gd name="connsiteY81" fmla="*/ 9713 h 10000"/>
                  <a:gd name="connsiteX82" fmla="*/ 118 w 10000"/>
                  <a:gd name="connsiteY82" fmla="*/ 9713 h 10000"/>
                  <a:gd name="connsiteX83" fmla="*/ 118 w 10000"/>
                  <a:gd name="connsiteY83" fmla="*/ 9699 h 10000"/>
                  <a:gd name="connsiteX84" fmla="*/ 110 w 10000"/>
                  <a:gd name="connsiteY84" fmla="*/ 9699 h 10000"/>
                  <a:gd name="connsiteX85" fmla="*/ 110 w 10000"/>
                  <a:gd name="connsiteY85" fmla="*/ 9682 h 10000"/>
                  <a:gd name="connsiteX86" fmla="*/ 105 w 10000"/>
                  <a:gd name="connsiteY86" fmla="*/ 9682 h 10000"/>
                  <a:gd name="connsiteX87" fmla="*/ 105 w 10000"/>
                  <a:gd name="connsiteY87" fmla="*/ 9672 h 10000"/>
                  <a:gd name="connsiteX88" fmla="*/ 97 w 10000"/>
                  <a:gd name="connsiteY88" fmla="*/ 9672 h 10000"/>
                  <a:gd name="connsiteX89" fmla="*/ 97 w 10000"/>
                  <a:gd name="connsiteY89" fmla="*/ 9655 h 10000"/>
                  <a:gd name="connsiteX90" fmla="*/ 89 w 10000"/>
                  <a:gd name="connsiteY90" fmla="*/ 9655 h 10000"/>
                  <a:gd name="connsiteX91" fmla="*/ 89 w 10000"/>
                  <a:gd name="connsiteY91" fmla="*/ 9645 h 10000"/>
                  <a:gd name="connsiteX92" fmla="*/ 84 w 10000"/>
                  <a:gd name="connsiteY92" fmla="*/ 9645 h 10000"/>
                  <a:gd name="connsiteX93" fmla="*/ 84 w 10000"/>
                  <a:gd name="connsiteY93" fmla="*/ 9628 h 10000"/>
                  <a:gd name="connsiteX94" fmla="*/ 76 w 10000"/>
                  <a:gd name="connsiteY94" fmla="*/ 9628 h 10000"/>
                  <a:gd name="connsiteX95" fmla="*/ 76 w 10000"/>
                  <a:gd name="connsiteY95" fmla="*/ 9614 h 10000"/>
                  <a:gd name="connsiteX96" fmla="*/ 67 w 10000"/>
                  <a:gd name="connsiteY96" fmla="*/ 9614 h 10000"/>
                  <a:gd name="connsiteX97" fmla="*/ 67 w 10000"/>
                  <a:gd name="connsiteY97" fmla="*/ 9598 h 10000"/>
                  <a:gd name="connsiteX98" fmla="*/ 63 w 10000"/>
                  <a:gd name="connsiteY98" fmla="*/ 9598 h 10000"/>
                  <a:gd name="connsiteX99" fmla="*/ 63 w 10000"/>
                  <a:gd name="connsiteY99" fmla="*/ 9581 h 10000"/>
                  <a:gd name="connsiteX100" fmla="*/ 55 w 10000"/>
                  <a:gd name="connsiteY100" fmla="*/ 9581 h 10000"/>
                  <a:gd name="connsiteX101" fmla="*/ 55 w 10000"/>
                  <a:gd name="connsiteY101" fmla="*/ 9571 h 10000"/>
                  <a:gd name="connsiteX102" fmla="*/ 46 w 10000"/>
                  <a:gd name="connsiteY102" fmla="*/ 9571 h 10000"/>
                  <a:gd name="connsiteX103" fmla="*/ 46 w 10000"/>
                  <a:gd name="connsiteY103" fmla="*/ 9554 h 10000"/>
                  <a:gd name="connsiteX104" fmla="*/ 42 w 10000"/>
                  <a:gd name="connsiteY104" fmla="*/ 9554 h 10000"/>
                  <a:gd name="connsiteX105" fmla="*/ 42 w 10000"/>
                  <a:gd name="connsiteY105" fmla="*/ 9547 h 10000"/>
                  <a:gd name="connsiteX106" fmla="*/ 34 w 10000"/>
                  <a:gd name="connsiteY106" fmla="*/ 9547 h 10000"/>
                  <a:gd name="connsiteX107" fmla="*/ 34 w 10000"/>
                  <a:gd name="connsiteY107" fmla="*/ 9537 h 10000"/>
                  <a:gd name="connsiteX108" fmla="*/ 25 w 10000"/>
                  <a:gd name="connsiteY108" fmla="*/ 9537 h 10000"/>
                  <a:gd name="connsiteX109" fmla="*/ 25 w 10000"/>
                  <a:gd name="connsiteY109" fmla="*/ 9527 h 10000"/>
                  <a:gd name="connsiteX110" fmla="*/ 21 w 10000"/>
                  <a:gd name="connsiteY110" fmla="*/ 9527 h 10000"/>
                  <a:gd name="connsiteX111" fmla="*/ 21 w 10000"/>
                  <a:gd name="connsiteY111" fmla="*/ 9513 h 10000"/>
                  <a:gd name="connsiteX112" fmla="*/ 13 w 10000"/>
                  <a:gd name="connsiteY112" fmla="*/ 9513 h 10000"/>
                  <a:gd name="connsiteX113" fmla="*/ 13 w 10000"/>
                  <a:gd name="connsiteY113" fmla="*/ 9503 h 10000"/>
                  <a:gd name="connsiteX114" fmla="*/ 4 w 10000"/>
                  <a:gd name="connsiteY114" fmla="*/ 9503 h 10000"/>
                  <a:gd name="connsiteX115" fmla="*/ 4 w 10000"/>
                  <a:gd name="connsiteY115" fmla="*/ 9496 h 10000"/>
                  <a:gd name="connsiteX116" fmla="*/ 0 w 10000"/>
                  <a:gd name="connsiteY116" fmla="*/ 9496 h 10000"/>
                  <a:gd name="connsiteX117" fmla="*/ 0 w 10000"/>
                  <a:gd name="connsiteY117" fmla="*/ 497 h 10000"/>
                  <a:gd name="connsiteX118" fmla="*/ 4 w 10000"/>
                  <a:gd name="connsiteY118" fmla="*/ 497 h 10000"/>
                  <a:gd name="connsiteX119" fmla="*/ 4 w 10000"/>
                  <a:gd name="connsiteY119" fmla="*/ 463 h 10000"/>
                  <a:gd name="connsiteX120" fmla="*/ 13 w 10000"/>
                  <a:gd name="connsiteY120" fmla="*/ 463 h 10000"/>
                  <a:gd name="connsiteX121" fmla="*/ 13 w 10000"/>
                  <a:gd name="connsiteY121" fmla="*/ 433 h 10000"/>
                  <a:gd name="connsiteX122" fmla="*/ 21 w 10000"/>
                  <a:gd name="connsiteY122" fmla="*/ 433 h 10000"/>
                  <a:gd name="connsiteX123" fmla="*/ 21 w 10000"/>
                  <a:gd name="connsiteY123" fmla="*/ 413 h 10000"/>
                  <a:gd name="connsiteX124" fmla="*/ 25 w 10000"/>
                  <a:gd name="connsiteY124" fmla="*/ 413 h 10000"/>
                  <a:gd name="connsiteX125" fmla="*/ 25 w 10000"/>
                  <a:gd name="connsiteY125" fmla="*/ 389 h 10000"/>
                  <a:gd name="connsiteX126" fmla="*/ 34 w 10000"/>
                  <a:gd name="connsiteY126" fmla="*/ 389 h 10000"/>
                  <a:gd name="connsiteX127" fmla="*/ 34 w 10000"/>
                  <a:gd name="connsiteY127" fmla="*/ 372 h 10000"/>
                  <a:gd name="connsiteX128" fmla="*/ 42 w 10000"/>
                  <a:gd name="connsiteY128" fmla="*/ 372 h 10000"/>
                  <a:gd name="connsiteX129" fmla="*/ 42 w 10000"/>
                  <a:gd name="connsiteY129" fmla="*/ 362 h 10000"/>
                  <a:gd name="connsiteX130" fmla="*/ 46 w 10000"/>
                  <a:gd name="connsiteY130" fmla="*/ 362 h 10000"/>
                  <a:gd name="connsiteX131" fmla="*/ 46 w 10000"/>
                  <a:gd name="connsiteY131" fmla="*/ 345 h 10000"/>
                  <a:gd name="connsiteX132" fmla="*/ 55 w 10000"/>
                  <a:gd name="connsiteY132" fmla="*/ 345 h 10000"/>
                  <a:gd name="connsiteX133" fmla="*/ 55 w 10000"/>
                  <a:gd name="connsiteY133" fmla="*/ 331 h 10000"/>
                  <a:gd name="connsiteX134" fmla="*/ 63 w 10000"/>
                  <a:gd name="connsiteY134" fmla="*/ 331 h 10000"/>
                  <a:gd name="connsiteX135" fmla="*/ 63 w 10000"/>
                  <a:gd name="connsiteY135" fmla="*/ 321 h 10000"/>
                  <a:gd name="connsiteX136" fmla="*/ 67 w 10000"/>
                  <a:gd name="connsiteY136" fmla="*/ 321 h 10000"/>
                  <a:gd name="connsiteX137" fmla="*/ 67 w 10000"/>
                  <a:gd name="connsiteY137" fmla="*/ 311 h 10000"/>
                  <a:gd name="connsiteX138" fmla="*/ 76 w 10000"/>
                  <a:gd name="connsiteY138" fmla="*/ 311 h 10000"/>
                  <a:gd name="connsiteX139" fmla="*/ 76 w 10000"/>
                  <a:gd name="connsiteY139" fmla="*/ 298 h 10000"/>
                  <a:gd name="connsiteX140" fmla="*/ 84 w 10000"/>
                  <a:gd name="connsiteY140" fmla="*/ 298 h 10000"/>
                  <a:gd name="connsiteX141" fmla="*/ 84 w 10000"/>
                  <a:gd name="connsiteY141" fmla="*/ 287 h 10000"/>
                  <a:gd name="connsiteX142" fmla="*/ 89 w 10000"/>
                  <a:gd name="connsiteY142" fmla="*/ 287 h 10000"/>
                  <a:gd name="connsiteX143" fmla="*/ 89 w 10000"/>
                  <a:gd name="connsiteY143" fmla="*/ 277 h 10000"/>
                  <a:gd name="connsiteX144" fmla="*/ 97 w 10000"/>
                  <a:gd name="connsiteY144" fmla="*/ 277 h 10000"/>
                  <a:gd name="connsiteX145" fmla="*/ 97 w 10000"/>
                  <a:gd name="connsiteY145" fmla="*/ 264 h 10000"/>
                  <a:gd name="connsiteX146" fmla="*/ 105 w 10000"/>
                  <a:gd name="connsiteY146" fmla="*/ 264 h 10000"/>
                  <a:gd name="connsiteX147" fmla="*/ 105 w 10000"/>
                  <a:gd name="connsiteY147" fmla="*/ 260 h 10000"/>
                  <a:gd name="connsiteX148" fmla="*/ 110 w 10000"/>
                  <a:gd name="connsiteY148" fmla="*/ 260 h 10000"/>
                  <a:gd name="connsiteX149" fmla="*/ 110 w 10000"/>
                  <a:gd name="connsiteY149" fmla="*/ 254 h 10000"/>
                  <a:gd name="connsiteX150" fmla="*/ 118 w 10000"/>
                  <a:gd name="connsiteY150" fmla="*/ 254 h 10000"/>
                  <a:gd name="connsiteX151" fmla="*/ 118 w 10000"/>
                  <a:gd name="connsiteY151" fmla="*/ 243 h 10000"/>
                  <a:gd name="connsiteX152" fmla="*/ 127 w 10000"/>
                  <a:gd name="connsiteY152" fmla="*/ 243 h 10000"/>
                  <a:gd name="connsiteX153" fmla="*/ 127 w 10000"/>
                  <a:gd name="connsiteY153" fmla="*/ 237 h 10000"/>
                  <a:gd name="connsiteX154" fmla="*/ 131 w 10000"/>
                  <a:gd name="connsiteY154" fmla="*/ 237 h 10000"/>
                  <a:gd name="connsiteX155" fmla="*/ 131 w 10000"/>
                  <a:gd name="connsiteY155" fmla="*/ 227 h 10000"/>
                  <a:gd name="connsiteX156" fmla="*/ 139 w 10000"/>
                  <a:gd name="connsiteY156" fmla="*/ 227 h 10000"/>
                  <a:gd name="connsiteX157" fmla="*/ 139 w 10000"/>
                  <a:gd name="connsiteY157" fmla="*/ 220 h 10000"/>
                  <a:gd name="connsiteX158" fmla="*/ 148 w 10000"/>
                  <a:gd name="connsiteY158" fmla="*/ 220 h 10000"/>
                  <a:gd name="connsiteX159" fmla="*/ 148 w 10000"/>
                  <a:gd name="connsiteY159" fmla="*/ 213 h 10000"/>
                  <a:gd name="connsiteX160" fmla="*/ 152 w 10000"/>
                  <a:gd name="connsiteY160" fmla="*/ 213 h 10000"/>
                  <a:gd name="connsiteX161" fmla="*/ 152 w 10000"/>
                  <a:gd name="connsiteY161" fmla="*/ 203 h 10000"/>
                  <a:gd name="connsiteX162" fmla="*/ 160 w 10000"/>
                  <a:gd name="connsiteY162" fmla="*/ 203 h 10000"/>
                  <a:gd name="connsiteX163" fmla="*/ 160 w 10000"/>
                  <a:gd name="connsiteY163" fmla="*/ 196 h 10000"/>
                  <a:gd name="connsiteX164" fmla="*/ 169 w 10000"/>
                  <a:gd name="connsiteY164" fmla="*/ 196 h 10000"/>
                  <a:gd name="connsiteX165" fmla="*/ 169 w 10000"/>
                  <a:gd name="connsiteY165" fmla="*/ 193 h 10000"/>
                  <a:gd name="connsiteX166" fmla="*/ 173 w 10000"/>
                  <a:gd name="connsiteY166" fmla="*/ 193 h 10000"/>
                  <a:gd name="connsiteX167" fmla="*/ 173 w 10000"/>
                  <a:gd name="connsiteY167" fmla="*/ 186 h 10000"/>
                  <a:gd name="connsiteX168" fmla="*/ 181 w 10000"/>
                  <a:gd name="connsiteY168" fmla="*/ 186 h 10000"/>
                  <a:gd name="connsiteX169" fmla="*/ 181 w 10000"/>
                  <a:gd name="connsiteY169" fmla="*/ 179 h 10000"/>
                  <a:gd name="connsiteX170" fmla="*/ 190 w 10000"/>
                  <a:gd name="connsiteY170" fmla="*/ 179 h 10000"/>
                  <a:gd name="connsiteX171" fmla="*/ 190 w 10000"/>
                  <a:gd name="connsiteY171" fmla="*/ 176 h 10000"/>
                  <a:gd name="connsiteX172" fmla="*/ 194 w 10000"/>
                  <a:gd name="connsiteY172" fmla="*/ 176 h 10000"/>
                  <a:gd name="connsiteX173" fmla="*/ 194 w 10000"/>
                  <a:gd name="connsiteY173" fmla="*/ 169 h 10000"/>
                  <a:gd name="connsiteX174" fmla="*/ 202 w 10000"/>
                  <a:gd name="connsiteY174" fmla="*/ 169 h 10000"/>
                  <a:gd name="connsiteX175" fmla="*/ 202 w 10000"/>
                  <a:gd name="connsiteY175" fmla="*/ 162 h 10000"/>
                  <a:gd name="connsiteX176" fmla="*/ 211 w 10000"/>
                  <a:gd name="connsiteY176" fmla="*/ 162 h 10000"/>
                  <a:gd name="connsiteX177" fmla="*/ 211 w 10000"/>
                  <a:gd name="connsiteY177" fmla="*/ 159 h 10000"/>
                  <a:gd name="connsiteX178" fmla="*/ 215 w 10000"/>
                  <a:gd name="connsiteY178" fmla="*/ 159 h 10000"/>
                  <a:gd name="connsiteX179" fmla="*/ 215 w 10000"/>
                  <a:gd name="connsiteY179" fmla="*/ 152 h 10000"/>
                  <a:gd name="connsiteX180" fmla="*/ 224 w 10000"/>
                  <a:gd name="connsiteY180" fmla="*/ 152 h 10000"/>
                  <a:gd name="connsiteX181" fmla="*/ 224 w 10000"/>
                  <a:gd name="connsiteY181" fmla="*/ 145 h 10000"/>
                  <a:gd name="connsiteX182" fmla="*/ 232 w 10000"/>
                  <a:gd name="connsiteY182" fmla="*/ 145 h 10000"/>
                  <a:gd name="connsiteX183" fmla="*/ 232 w 10000"/>
                  <a:gd name="connsiteY183" fmla="*/ 142 h 10000"/>
                  <a:gd name="connsiteX184" fmla="*/ 236 w 10000"/>
                  <a:gd name="connsiteY184" fmla="*/ 142 h 10000"/>
                  <a:gd name="connsiteX185" fmla="*/ 236 w 10000"/>
                  <a:gd name="connsiteY185" fmla="*/ 135 h 10000"/>
                  <a:gd name="connsiteX186" fmla="*/ 245 w 10000"/>
                  <a:gd name="connsiteY186" fmla="*/ 135 h 10000"/>
                  <a:gd name="connsiteX187" fmla="*/ 245 w 10000"/>
                  <a:gd name="connsiteY187" fmla="*/ 129 h 10000"/>
                  <a:gd name="connsiteX188" fmla="*/ 253 w 10000"/>
                  <a:gd name="connsiteY188" fmla="*/ 129 h 10000"/>
                  <a:gd name="connsiteX189" fmla="*/ 253 w 10000"/>
                  <a:gd name="connsiteY189" fmla="*/ 125 h 10000"/>
                  <a:gd name="connsiteX190" fmla="*/ 266 w 10000"/>
                  <a:gd name="connsiteY190" fmla="*/ 125 h 10000"/>
                  <a:gd name="connsiteX191" fmla="*/ 266 w 10000"/>
                  <a:gd name="connsiteY191" fmla="*/ 118 h 10000"/>
                  <a:gd name="connsiteX192" fmla="*/ 274 w 10000"/>
                  <a:gd name="connsiteY192" fmla="*/ 118 h 10000"/>
                  <a:gd name="connsiteX193" fmla="*/ 274 w 10000"/>
                  <a:gd name="connsiteY193" fmla="*/ 112 h 10000"/>
                  <a:gd name="connsiteX194" fmla="*/ 278 w 10000"/>
                  <a:gd name="connsiteY194" fmla="*/ 112 h 10000"/>
                  <a:gd name="connsiteX195" fmla="*/ 278 w 10000"/>
                  <a:gd name="connsiteY195" fmla="*/ 108 h 10000"/>
                  <a:gd name="connsiteX196" fmla="*/ 295 w 10000"/>
                  <a:gd name="connsiteY196" fmla="*/ 108 h 10000"/>
                  <a:gd name="connsiteX197" fmla="*/ 295 w 10000"/>
                  <a:gd name="connsiteY197" fmla="*/ 101 h 10000"/>
                  <a:gd name="connsiteX198" fmla="*/ 299 w 10000"/>
                  <a:gd name="connsiteY198" fmla="*/ 101 h 10000"/>
                  <a:gd name="connsiteX199" fmla="*/ 299 w 10000"/>
                  <a:gd name="connsiteY199" fmla="*/ 95 h 10000"/>
                  <a:gd name="connsiteX200" fmla="*/ 308 w 10000"/>
                  <a:gd name="connsiteY200" fmla="*/ 95 h 10000"/>
                  <a:gd name="connsiteX201" fmla="*/ 230 w 10000"/>
                  <a:gd name="connsiteY201" fmla="*/ 53 h 10000"/>
                  <a:gd name="connsiteX202" fmla="*/ 321 w 10000"/>
                  <a:gd name="connsiteY202" fmla="*/ 91 h 10000"/>
                  <a:gd name="connsiteX203" fmla="*/ 321 w 10000"/>
                  <a:gd name="connsiteY203" fmla="*/ 85 h 10000"/>
                  <a:gd name="connsiteX204" fmla="*/ 337 w 10000"/>
                  <a:gd name="connsiteY204" fmla="*/ 85 h 10000"/>
                  <a:gd name="connsiteX205" fmla="*/ 337 w 10000"/>
                  <a:gd name="connsiteY205" fmla="*/ 78 h 10000"/>
                  <a:gd name="connsiteX206" fmla="*/ 342 w 10000"/>
                  <a:gd name="connsiteY206" fmla="*/ 78 h 10000"/>
                  <a:gd name="connsiteX207" fmla="*/ 342 w 10000"/>
                  <a:gd name="connsiteY207" fmla="*/ 74 h 10000"/>
                  <a:gd name="connsiteX208" fmla="*/ 358 w 10000"/>
                  <a:gd name="connsiteY208" fmla="*/ 74 h 10000"/>
                  <a:gd name="connsiteX209" fmla="*/ 358 w 10000"/>
                  <a:gd name="connsiteY209" fmla="*/ 68 h 10000"/>
                  <a:gd name="connsiteX210" fmla="*/ 371 w 10000"/>
                  <a:gd name="connsiteY210" fmla="*/ 68 h 10000"/>
                  <a:gd name="connsiteX211" fmla="*/ 371 w 10000"/>
                  <a:gd name="connsiteY211" fmla="*/ 61 h 10000"/>
                  <a:gd name="connsiteX212" fmla="*/ 384 w 10000"/>
                  <a:gd name="connsiteY212" fmla="*/ 61 h 10000"/>
                  <a:gd name="connsiteX213" fmla="*/ 384 w 10000"/>
                  <a:gd name="connsiteY213" fmla="*/ 57 h 10000"/>
                  <a:gd name="connsiteX214" fmla="*/ 401 w 10000"/>
                  <a:gd name="connsiteY214" fmla="*/ 57 h 10000"/>
                  <a:gd name="connsiteX215" fmla="*/ 401 w 10000"/>
                  <a:gd name="connsiteY215" fmla="*/ 51 h 10000"/>
                  <a:gd name="connsiteX216" fmla="*/ 413 w 10000"/>
                  <a:gd name="connsiteY216" fmla="*/ 51 h 10000"/>
                  <a:gd name="connsiteX217" fmla="*/ 413 w 10000"/>
                  <a:gd name="connsiteY217" fmla="*/ 44 h 10000"/>
                  <a:gd name="connsiteX218" fmla="*/ 426 w 10000"/>
                  <a:gd name="connsiteY218" fmla="*/ 44 h 10000"/>
                  <a:gd name="connsiteX219" fmla="*/ 426 w 10000"/>
                  <a:gd name="connsiteY219" fmla="*/ 41 h 10000"/>
                  <a:gd name="connsiteX220" fmla="*/ 447 w 10000"/>
                  <a:gd name="connsiteY220" fmla="*/ 41 h 10000"/>
                  <a:gd name="connsiteX221" fmla="*/ 447 w 10000"/>
                  <a:gd name="connsiteY221" fmla="*/ 34 h 10000"/>
                  <a:gd name="connsiteX222" fmla="*/ 464 w 10000"/>
                  <a:gd name="connsiteY222" fmla="*/ 34 h 10000"/>
                  <a:gd name="connsiteX223" fmla="*/ 464 w 10000"/>
                  <a:gd name="connsiteY223" fmla="*/ 27 h 10000"/>
                  <a:gd name="connsiteX224" fmla="*/ 489 w 10000"/>
                  <a:gd name="connsiteY224" fmla="*/ 27 h 10000"/>
                  <a:gd name="connsiteX225" fmla="*/ 489 w 10000"/>
                  <a:gd name="connsiteY225" fmla="*/ 24 h 10000"/>
                  <a:gd name="connsiteX226" fmla="*/ 510 w 10000"/>
                  <a:gd name="connsiteY226" fmla="*/ 24 h 10000"/>
                  <a:gd name="connsiteX227" fmla="*/ 510 w 10000"/>
                  <a:gd name="connsiteY227" fmla="*/ 17 h 10000"/>
                  <a:gd name="connsiteX228" fmla="*/ 531 w 10000"/>
                  <a:gd name="connsiteY228" fmla="*/ 17 h 10000"/>
                  <a:gd name="connsiteX229" fmla="*/ 531 w 10000"/>
                  <a:gd name="connsiteY229" fmla="*/ 10 h 10000"/>
                  <a:gd name="connsiteX230" fmla="*/ 569 w 10000"/>
                  <a:gd name="connsiteY230" fmla="*/ 10 h 10000"/>
                  <a:gd name="connsiteX231" fmla="*/ 569 w 10000"/>
                  <a:gd name="connsiteY231" fmla="*/ 7 h 10000"/>
                  <a:gd name="connsiteX232" fmla="*/ 612 w 10000"/>
                  <a:gd name="connsiteY232" fmla="*/ 7 h 10000"/>
                  <a:gd name="connsiteX233" fmla="*/ 612 w 10000"/>
                  <a:gd name="connsiteY233" fmla="*/ 0 h 10000"/>
                  <a:gd name="connsiteX234" fmla="*/ 1839 w 10000"/>
                  <a:gd name="connsiteY234" fmla="*/ 0 h 10000"/>
                  <a:gd name="connsiteX235" fmla="*/ 1839 w 10000"/>
                  <a:gd name="connsiteY235" fmla="*/ 10 h 10000"/>
                  <a:gd name="connsiteX236" fmla="*/ 1847 w 10000"/>
                  <a:gd name="connsiteY236" fmla="*/ 10 h 10000"/>
                  <a:gd name="connsiteX237" fmla="*/ 1847 w 10000"/>
                  <a:gd name="connsiteY237" fmla="*/ 17 h 10000"/>
                  <a:gd name="connsiteX238" fmla="*/ 1856 w 10000"/>
                  <a:gd name="connsiteY238" fmla="*/ 17 h 10000"/>
                  <a:gd name="connsiteX239" fmla="*/ 1856 w 10000"/>
                  <a:gd name="connsiteY239" fmla="*/ 24 h 10000"/>
                  <a:gd name="connsiteX240" fmla="*/ 1860 w 10000"/>
                  <a:gd name="connsiteY240" fmla="*/ 24 h 10000"/>
                  <a:gd name="connsiteX241" fmla="*/ 1860 w 10000"/>
                  <a:gd name="connsiteY241" fmla="*/ 34 h 10000"/>
                  <a:gd name="connsiteX242" fmla="*/ 1868 w 10000"/>
                  <a:gd name="connsiteY242" fmla="*/ 34 h 10000"/>
                  <a:gd name="connsiteX243" fmla="*/ 1868 w 10000"/>
                  <a:gd name="connsiteY243" fmla="*/ 41 h 10000"/>
                  <a:gd name="connsiteX244" fmla="*/ 1877 w 10000"/>
                  <a:gd name="connsiteY244" fmla="*/ 41 h 10000"/>
                  <a:gd name="connsiteX245" fmla="*/ 1877 w 10000"/>
                  <a:gd name="connsiteY245" fmla="*/ 51 h 10000"/>
                  <a:gd name="connsiteX246" fmla="*/ 1881 w 10000"/>
                  <a:gd name="connsiteY246" fmla="*/ 51 h 10000"/>
                  <a:gd name="connsiteX247" fmla="*/ 1881 w 10000"/>
                  <a:gd name="connsiteY247" fmla="*/ 57 h 10000"/>
                  <a:gd name="connsiteX248" fmla="*/ 1889 w 10000"/>
                  <a:gd name="connsiteY248" fmla="*/ 57 h 10000"/>
                  <a:gd name="connsiteX249" fmla="*/ 1889 w 10000"/>
                  <a:gd name="connsiteY249" fmla="*/ 68 h 10000"/>
                  <a:gd name="connsiteX250" fmla="*/ 1898 w 10000"/>
                  <a:gd name="connsiteY250" fmla="*/ 68 h 10000"/>
                  <a:gd name="connsiteX251" fmla="*/ 1898 w 10000"/>
                  <a:gd name="connsiteY251" fmla="*/ 74 h 10000"/>
                  <a:gd name="connsiteX252" fmla="*/ 1902 w 10000"/>
                  <a:gd name="connsiteY252" fmla="*/ 74 h 10000"/>
                  <a:gd name="connsiteX253" fmla="*/ 1902 w 10000"/>
                  <a:gd name="connsiteY253" fmla="*/ 85 h 10000"/>
                  <a:gd name="connsiteX254" fmla="*/ 1911 w 10000"/>
                  <a:gd name="connsiteY254" fmla="*/ 85 h 10000"/>
                  <a:gd name="connsiteX255" fmla="*/ 1911 w 10000"/>
                  <a:gd name="connsiteY255" fmla="*/ 91 h 10000"/>
                  <a:gd name="connsiteX256" fmla="*/ 1919 w 10000"/>
                  <a:gd name="connsiteY256" fmla="*/ 91 h 10000"/>
                  <a:gd name="connsiteX257" fmla="*/ 1919 w 10000"/>
                  <a:gd name="connsiteY257" fmla="*/ 95 h 10000"/>
                  <a:gd name="connsiteX258" fmla="*/ 1923 w 10000"/>
                  <a:gd name="connsiteY258" fmla="*/ 95 h 10000"/>
                  <a:gd name="connsiteX259" fmla="*/ 1923 w 10000"/>
                  <a:gd name="connsiteY259" fmla="*/ 108 h 10000"/>
                  <a:gd name="connsiteX260" fmla="*/ 1932 w 10000"/>
                  <a:gd name="connsiteY260" fmla="*/ 108 h 10000"/>
                  <a:gd name="connsiteX261" fmla="*/ 1932 w 10000"/>
                  <a:gd name="connsiteY261" fmla="*/ 112 h 10000"/>
                  <a:gd name="connsiteX262" fmla="*/ 1940 w 10000"/>
                  <a:gd name="connsiteY262" fmla="*/ 112 h 10000"/>
                  <a:gd name="connsiteX263" fmla="*/ 1940 w 10000"/>
                  <a:gd name="connsiteY263" fmla="*/ 125 h 10000"/>
                  <a:gd name="connsiteX264" fmla="*/ 1944 w 10000"/>
                  <a:gd name="connsiteY264" fmla="*/ 125 h 10000"/>
                  <a:gd name="connsiteX265" fmla="*/ 1944 w 10000"/>
                  <a:gd name="connsiteY265" fmla="*/ 129 h 10000"/>
                  <a:gd name="connsiteX266" fmla="*/ 1953 w 10000"/>
                  <a:gd name="connsiteY266" fmla="*/ 129 h 10000"/>
                  <a:gd name="connsiteX267" fmla="*/ 1953 w 10000"/>
                  <a:gd name="connsiteY267" fmla="*/ 142 h 10000"/>
                  <a:gd name="connsiteX268" fmla="*/ 1961 w 10000"/>
                  <a:gd name="connsiteY268" fmla="*/ 142 h 10000"/>
                  <a:gd name="connsiteX269" fmla="*/ 1961 w 10000"/>
                  <a:gd name="connsiteY269" fmla="*/ 145 h 10000"/>
                  <a:gd name="connsiteX270" fmla="*/ 1965 w 10000"/>
                  <a:gd name="connsiteY270" fmla="*/ 145 h 10000"/>
                  <a:gd name="connsiteX271" fmla="*/ 1965 w 10000"/>
                  <a:gd name="connsiteY271" fmla="*/ 152 h 10000"/>
                  <a:gd name="connsiteX272" fmla="*/ 1974 w 10000"/>
                  <a:gd name="connsiteY272" fmla="*/ 152 h 10000"/>
                  <a:gd name="connsiteX273" fmla="*/ 1974 w 10000"/>
                  <a:gd name="connsiteY273" fmla="*/ 162 h 10000"/>
                  <a:gd name="connsiteX274" fmla="*/ 1982 w 10000"/>
                  <a:gd name="connsiteY274" fmla="*/ 162 h 10000"/>
                  <a:gd name="connsiteX275" fmla="*/ 1982 w 10000"/>
                  <a:gd name="connsiteY275" fmla="*/ 169 h 10000"/>
                  <a:gd name="connsiteX276" fmla="*/ 1987 w 10000"/>
                  <a:gd name="connsiteY276" fmla="*/ 169 h 10000"/>
                  <a:gd name="connsiteX277" fmla="*/ 1987 w 10000"/>
                  <a:gd name="connsiteY277" fmla="*/ 179 h 10000"/>
                  <a:gd name="connsiteX278" fmla="*/ 1995 w 10000"/>
                  <a:gd name="connsiteY278" fmla="*/ 179 h 10000"/>
                  <a:gd name="connsiteX279" fmla="*/ 1995 w 10000"/>
                  <a:gd name="connsiteY279" fmla="*/ 186 h 10000"/>
                  <a:gd name="connsiteX280" fmla="*/ 2003 w 10000"/>
                  <a:gd name="connsiteY280" fmla="*/ 186 h 10000"/>
                  <a:gd name="connsiteX281" fmla="*/ 2003 w 10000"/>
                  <a:gd name="connsiteY281" fmla="*/ 196 h 10000"/>
                  <a:gd name="connsiteX282" fmla="*/ 2008 w 10000"/>
                  <a:gd name="connsiteY282" fmla="*/ 196 h 10000"/>
                  <a:gd name="connsiteX283" fmla="*/ 2008 w 10000"/>
                  <a:gd name="connsiteY283" fmla="*/ 203 h 10000"/>
                  <a:gd name="connsiteX284" fmla="*/ 2016 w 10000"/>
                  <a:gd name="connsiteY284" fmla="*/ 203 h 10000"/>
                  <a:gd name="connsiteX285" fmla="*/ 2016 w 10000"/>
                  <a:gd name="connsiteY285" fmla="*/ 210 h 10000"/>
                  <a:gd name="connsiteX286" fmla="*/ 2024 w 10000"/>
                  <a:gd name="connsiteY286" fmla="*/ 210 h 10000"/>
                  <a:gd name="connsiteX287" fmla="*/ 2024 w 10000"/>
                  <a:gd name="connsiteY287" fmla="*/ 220 h 10000"/>
                  <a:gd name="connsiteX288" fmla="*/ 2029 w 10000"/>
                  <a:gd name="connsiteY288" fmla="*/ 220 h 10000"/>
                  <a:gd name="connsiteX289" fmla="*/ 2029 w 10000"/>
                  <a:gd name="connsiteY289" fmla="*/ 227 h 10000"/>
                  <a:gd name="connsiteX290" fmla="*/ 2037 w 10000"/>
                  <a:gd name="connsiteY290" fmla="*/ 227 h 10000"/>
                  <a:gd name="connsiteX291" fmla="*/ 2037 w 10000"/>
                  <a:gd name="connsiteY291" fmla="*/ 237 h 10000"/>
                  <a:gd name="connsiteX292" fmla="*/ 2046 w 10000"/>
                  <a:gd name="connsiteY292" fmla="*/ 237 h 10000"/>
                  <a:gd name="connsiteX293" fmla="*/ 2046 w 10000"/>
                  <a:gd name="connsiteY293" fmla="*/ 243 h 10000"/>
                  <a:gd name="connsiteX294" fmla="*/ 2050 w 10000"/>
                  <a:gd name="connsiteY294" fmla="*/ 243 h 10000"/>
                  <a:gd name="connsiteX295" fmla="*/ 2050 w 10000"/>
                  <a:gd name="connsiteY295" fmla="*/ 254 h 10000"/>
                  <a:gd name="connsiteX296" fmla="*/ 2058 w 10000"/>
                  <a:gd name="connsiteY296" fmla="*/ 254 h 10000"/>
                  <a:gd name="connsiteX297" fmla="*/ 2058 w 10000"/>
                  <a:gd name="connsiteY297" fmla="*/ 260 h 10000"/>
                  <a:gd name="connsiteX298" fmla="*/ 2067 w 10000"/>
                  <a:gd name="connsiteY298" fmla="*/ 260 h 10000"/>
                  <a:gd name="connsiteX299" fmla="*/ 2067 w 10000"/>
                  <a:gd name="connsiteY299" fmla="*/ 271 h 10000"/>
                  <a:gd name="connsiteX300" fmla="*/ 2071 w 10000"/>
                  <a:gd name="connsiteY300" fmla="*/ 271 h 10000"/>
                  <a:gd name="connsiteX301" fmla="*/ 2071 w 10000"/>
                  <a:gd name="connsiteY301" fmla="*/ 277 h 10000"/>
                  <a:gd name="connsiteX302" fmla="*/ 2079 w 10000"/>
                  <a:gd name="connsiteY302" fmla="*/ 277 h 10000"/>
                  <a:gd name="connsiteX303" fmla="*/ 2079 w 10000"/>
                  <a:gd name="connsiteY303" fmla="*/ 281 h 10000"/>
                  <a:gd name="connsiteX304" fmla="*/ 2088 w 10000"/>
                  <a:gd name="connsiteY304" fmla="*/ 281 h 10000"/>
                  <a:gd name="connsiteX305" fmla="*/ 2088 w 10000"/>
                  <a:gd name="connsiteY305" fmla="*/ 294 h 10000"/>
                  <a:gd name="connsiteX306" fmla="*/ 2092 w 10000"/>
                  <a:gd name="connsiteY306" fmla="*/ 294 h 10000"/>
                  <a:gd name="connsiteX307" fmla="*/ 2092 w 10000"/>
                  <a:gd name="connsiteY307" fmla="*/ 298 h 10000"/>
                  <a:gd name="connsiteX308" fmla="*/ 2100 w 10000"/>
                  <a:gd name="connsiteY308" fmla="*/ 298 h 10000"/>
                  <a:gd name="connsiteX309" fmla="*/ 2100 w 10000"/>
                  <a:gd name="connsiteY309" fmla="*/ 311 h 10000"/>
                  <a:gd name="connsiteX310" fmla="*/ 2109 w 10000"/>
                  <a:gd name="connsiteY310" fmla="*/ 311 h 10000"/>
                  <a:gd name="connsiteX311" fmla="*/ 2109 w 10000"/>
                  <a:gd name="connsiteY311" fmla="*/ 315 h 10000"/>
                  <a:gd name="connsiteX312" fmla="*/ 2113 w 10000"/>
                  <a:gd name="connsiteY312" fmla="*/ 315 h 10000"/>
                  <a:gd name="connsiteX313" fmla="*/ 2113 w 10000"/>
                  <a:gd name="connsiteY313" fmla="*/ 328 h 10000"/>
                  <a:gd name="connsiteX314" fmla="*/ 2121 w 10000"/>
                  <a:gd name="connsiteY314" fmla="*/ 328 h 10000"/>
                  <a:gd name="connsiteX315" fmla="*/ 2121 w 10000"/>
                  <a:gd name="connsiteY315" fmla="*/ 331 h 10000"/>
                  <a:gd name="connsiteX316" fmla="*/ 2130 w 10000"/>
                  <a:gd name="connsiteY316" fmla="*/ 331 h 10000"/>
                  <a:gd name="connsiteX317" fmla="*/ 2130 w 10000"/>
                  <a:gd name="connsiteY317" fmla="*/ 338 h 10000"/>
                  <a:gd name="connsiteX318" fmla="*/ 2134 w 10000"/>
                  <a:gd name="connsiteY318" fmla="*/ 338 h 10000"/>
                  <a:gd name="connsiteX319" fmla="*/ 2134 w 10000"/>
                  <a:gd name="connsiteY319" fmla="*/ 348 h 10000"/>
                  <a:gd name="connsiteX320" fmla="*/ 2143 w 10000"/>
                  <a:gd name="connsiteY320" fmla="*/ 348 h 10000"/>
                  <a:gd name="connsiteX321" fmla="*/ 2143 w 10000"/>
                  <a:gd name="connsiteY321" fmla="*/ 355 h 10000"/>
                  <a:gd name="connsiteX322" fmla="*/ 2151 w 10000"/>
                  <a:gd name="connsiteY322" fmla="*/ 355 h 10000"/>
                  <a:gd name="connsiteX323" fmla="*/ 2151 w 10000"/>
                  <a:gd name="connsiteY323" fmla="*/ 365 h 10000"/>
                  <a:gd name="connsiteX324" fmla="*/ 2155 w 10000"/>
                  <a:gd name="connsiteY324" fmla="*/ 365 h 10000"/>
                  <a:gd name="connsiteX325" fmla="*/ 2155 w 10000"/>
                  <a:gd name="connsiteY325" fmla="*/ 372 h 10000"/>
                  <a:gd name="connsiteX326" fmla="*/ 2164 w 10000"/>
                  <a:gd name="connsiteY326" fmla="*/ 372 h 10000"/>
                  <a:gd name="connsiteX327" fmla="*/ 2164 w 10000"/>
                  <a:gd name="connsiteY327" fmla="*/ 382 h 10000"/>
                  <a:gd name="connsiteX328" fmla="*/ 2172 w 10000"/>
                  <a:gd name="connsiteY328" fmla="*/ 382 h 10000"/>
                  <a:gd name="connsiteX329" fmla="*/ 2172 w 10000"/>
                  <a:gd name="connsiteY329" fmla="*/ 389 h 10000"/>
                  <a:gd name="connsiteX330" fmla="*/ 2176 w 10000"/>
                  <a:gd name="connsiteY330" fmla="*/ 389 h 10000"/>
                  <a:gd name="connsiteX331" fmla="*/ 2176 w 10000"/>
                  <a:gd name="connsiteY331" fmla="*/ 396 h 10000"/>
                  <a:gd name="connsiteX332" fmla="*/ 2185 w 10000"/>
                  <a:gd name="connsiteY332" fmla="*/ 396 h 10000"/>
                  <a:gd name="connsiteX333" fmla="*/ 2185 w 10000"/>
                  <a:gd name="connsiteY333" fmla="*/ 406 h 10000"/>
                  <a:gd name="connsiteX334" fmla="*/ 2193 w 10000"/>
                  <a:gd name="connsiteY334" fmla="*/ 406 h 10000"/>
                  <a:gd name="connsiteX335" fmla="*/ 2193 w 10000"/>
                  <a:gd name="connsiteY335" fmla="*/ 413 h 10000"/>
                  <a:gd name="connsiteX336" fmla="*/ 2197 w 10000"/>
                  <a:gd name="connsiteY336" fmla="*/ 413 h 10000"/>
                  <a:gd name="connsiteX337" fmla="*/ 2197 w 10000"/>
                  <a:gd name="connsiteY337" fmla="*/ 423 h 10000"/>
                  <a:gd name="connsiteX338" fmla="*/ 2206 w 10000"/>
                  <a:gd name="connsiteY338" fmla="*/ 423 h 10000"/>
                  <a:gd name="connsiteX339" fmla="*/ 2206 w 10000"/>
                  <a:gd name="connsiteY339" fmla="*/ 429 h 10000"/>
                  <a:gd name="connsiteX340" fmla="*/ 2214 w 10000"/>
                  <a:gd name="connsiteY340" fmla="*/ 429 h 10000"/>
                  <a:gd name="connsiteX341" fmla="*/ 2214 w 10000"/>
                  <a:gd name="connsiteY341" fmla="*/ 440 h 10000"/>
                  <a:gd name="connsiteX342" fmla="*/ 2218 w 10000"/>
                  <a:gd name="connsiteY342" fmla="*/ 440 h 10000"/>
                  <a:gd name="connsiteX343" fmla="*/ 2218 w 10000"/>
                  <a:gd name="connsiteY343" fmla="*/ 446 h 10000"/>
                  <a:gd name="connsiteX344" fmla="*/ 2227 w 10000"/>
                  <a:gd name="connsiteY344" fmla="*/ 446 h 10000"/>
                  <a:gd name="connsiteX345" fmla="*/ 2227 w 10000"/>
                  <a:gd name="connsiteY345" fmla="*/ 450 h 10000"/>
                  <a:gd name="connsiteX346" fmla="*/ 2235 w 10000"/>
                  <a:gd name="connsiteY346" fmla="*/ 450 h 10000"/>
                  <a:gd name="connsiteX347" fmla="*/ 2235 w 10000"/>
                  <a:gd name="connsiteY347" fmla="*/ 463 h 10000"/>
                  <a:gd name="connsiteX348" fmla="*/ 2240 w 10000"/>
                  <a:gd name="connsiteY348" fmla="*/ 463 h 10000"/>
                  <a:gd name="connsiteX349" fmla="*/ 2240 w 10000"/>
                  <a:gd name="connsiteY349" fmla="*/ 467 h 10000"/>
                  <a:gd name="connsiteX350" fmla="*/ 2248 w 10000"/>
                  <a:gd name="connsiteY350" fmla="*/ 467 h 10000"/>
                  <a:gd name="connsiteX351" fmla="*/ 2248 w 10000"/>
                  <a:gd name="connsiteY351" fmla="*/ 480 h 10000"/>
                  <a:gd name="connsiteX352" fmla="*/ 2256 w 10000"/>
                  <a:gd name="connsiteY352" fmla="*/ 480 h 10000"/>
                  <a:gd name="connsiteX353" fmla="*/ 2256 w 10000"/>
                  <a:gd name="connsiteY353" fmla="*/ 484 h 10000"/>
                  <a:gd name="connsiteX354" fmla="*/ 2261 w 10000"/>
                  <a:gd name="connsiteY354" fmla="*/ 484 h 10000"/>
                  <a:gd name="connsiteX355" fmla="*/ 2261 w 10000"/>
                  <a:gd name="connsiteY355" fmla="*/ 497 h 10000"/>
                  <a:gd name="connsiteX356" fmla="*/ 2269 w 10000"/>
                  <a:gd name="connsiteY356" fmla="*/ 497 h 10000"/>
                  <a:gd name="connsiteX357" fmla="*/ 2269 w 10000"/>
                  <a:gd name="connsiteY357" fmla="*/ 501 h 10000"/>
                  <a:gd name="connsiteX358" fmla="*/ 2278 w 10000"/>
                  <a:gd name="connsiteY358" fmla="*/ 501 h 10000"/>
                  <a:gd name="connsiteX359" fmla="*/ 2278 w 10000"/>
                  <a:gd name="connsiteY359" fmla="*/ 514 h 10000"/>
                  <a:gd name="connsiteX360" fmla="*/ 2282 w 10000"/>
                  <a:gd name="connsiteY360" fmla="*/ 514 h 10000"/>
                  <a:gd name="connsiteX361" fmla="*/ 2282 w 10000"/>
                  <a:gd name="connsiteY361" fmla="*/ 517 h 10000"/>
                  <a:gd name="connsiteX362" fmla="*/ 2290 w 10000"/>
                  <a:gd name="connsiteY362" fmla="*/ 517 h 10000"/>
                  <a:gd name="connsiteX363" fmla="*/ 2290 w 10000"/>
                  <a:gd name="connsiteY363" fmla="*/ 524 h 10000"/>
                  <a:gd name="connsiteX364" fmla="*/ 2299 w 10000"/>
                  <a:gd name="connsiteY364" fmla="*/ 524 h 10000"/>
                  <a:gd name="connsiteX365" fmla="*/ 2299 w 10000"/>
                  <a:gd name="connsiteY365" fmla="*/ 534 h 10000"/>
                  <a:gd name="connsiteX366" fmla="*/ 2303 w 10000"/>
                  <a:gd name="connsiteY366" fmla="*/ 534 h 10000"/>
                  <a:gd name="connsiteX367" fmla="*/ 2303 w 10000"/>
                  <a:gd name="connsiteY367" fmla="*/ 541 h 10000"/>
                  <a:gd name="connsiteX368" fmla="*/ 2311 w 10000"/>
                  <a:gd name="connsiteY368" fmla="*/ 541 h 10000"/>
                  <a:gd name="connsiteX369" fmla="*/ 2311 w 10000"/>
                  <a:gd name="connsiteY369" fmla="*/ 551 h 10000"/>
                  <a:gd name="connsiteX370" fmla="*/ 2320 w 10000"/>
                  <a:gd name="connsiteY370" fmla="*/ 551 h 10000"/>
                  <a:gd name="connsiteX371" fmla="*/ 2320 w 10000"/>
                  <a:gd name="connsiteY371" fmla="*/ 558 h 10000"/>
                  <a:gd name="connsiteX372" fmla="*/ 2324 w 10000"/>
                  <a:gd name="connsiteY372" fmla="*/ 558 h 10000"/>
                  <a:gd name="connsiteX373" fmla="*/ 2324 w 10000"/>
                  <a:gd name="connsiteY373" fmla="*/ 568 h 10000"/>
                  <a:gd name="connsiteX374" fmla="*/ 2332 w 10000"/>
                  <a:gd name="connsiteY374" fmla="*/ 568 h 10000"/>
                  <a:gd name="connsiteX375" fmla="*/ 2332 w 10000"/>
                  <a:gd name="connsiteY375" fmla="*/ 575 h 10000"/>
                  <a:gd name="connsiteX376" fmla="*/ 2341 w 10000"/>
                  <a:gd name="connsiteY376" fmla="*/ 575 h 10000"/>
                  <a:gd name="connsiteX377" fmla="*/ 2341 w 10000"/>
                  <a:gd name="connsiteY377" fmla="*/ 582 h 10000"/>
                  <a:gd name="connsiteX378" fmla="*/ 2345 w 10000"/>
                  <a:gd name="connsiteY378" fmla="*/ 582 h 10000"/>
                  <a:gd name="connsiteX379" fmla="*/ 2345 w 10000"/>
                  <a:gd name="connsiteY379" fmla="*/ 592 h 10000"/>
                  <a:gd name="connsiteX380" fmla="*/ 2353 w 10000"/>
                  <a:gd name="connsiteY380" fmla="*/ 592 h 10000"/>
                  <a:gd name="connsiteX381" fmla="*/ 2353 w 10000"/>
                  <a:gd name="connsiteY381" fmla="*/ 599 h 10000"/>
                  <a:gd name="connsiteX382" fmla="*/ 2362 w 10000"/>
                  <a:gd name="connsiteY382" fmla="*/ 599 h 10000"/>
                  <a:gd name="connsiteX383" fmla="*/ 2362 w 10000"/>
                  <a:gd name="connsiteY383" fmla="*/ 609 h 10000"/>
                  <a:gd name="connsiteX384" fmla="*/ 2366 w 10000"/>
                  <a:gd name="connsiteY384" fmla="*/ 609 h 10000"/>
                  <a:gd name="connsiteX385" fmla="*/ 2366 w 10000"/>
                  <a:gd name="connsiteY385" fmla="*/ 615 h 10000"/>
                  <a:gd name="connsiteX386" fmla="*/ 2375 w 10000"/>
                  <a:gd name="connsiteY386" fmla="*/ 615 h 10000"/>
                  <a:gd name="connsiteX387" fmla="*/ 2375 w 10000"/>
                  <a:gd name="connsiteY387" fmla="*/ 626 h 10000"/>
                  <a:gd name="connsiteX388" fmla="*/ 2383 w 10000"/>
                  <a:gd name="connsiteY388" fmla="*/ 626 h 10000"/>
                  <a:gd name="connsiteX389" fmla="*/ 2383 w 10000"/>
                  <a:gd name="connsiteY389" fmla="*/ 632 h 10000"/>
                  <a:gd name="connsiteX390" fmla="*/ 2387 w 10000"/>
                  <a:gd name="connsiteY390" fmla="*/ 632 h 10000"/>
                  <a:gd name="connsiteX391" fmla="*/ 2387 w 10000"/>
                  <a:gd name="connsiteY391" fmla="*/ 636 h 10000"/>
                  <a:gd name="connsiteX392" fmla="*/ 2396 w 10000"/>
                  <a:gd name="connsiteY392" fmla="*/ 636 h 10000"/>
                  <a:gd name="connsiteX393" fmla="*/ 2396 w 10000"/>
                  <a:gd name="connsiteY393" fmla="*/ 649 h 10000"/>
                  <a:gd name="connsiteX394" fmla="*/ 2404 w 10000"/>
                  <a:gd name="connsiteY394" fmla="*/ 649 h 10000"/>
                  <a:gd name="connsiteX395" fmla="*/ 2404 w 10000"/>
                  <a:gd name="connsiteY395" fmla="*/ 653 h 10000"/>
                  <a:gd name="connsiteX396" fmla="*/ 2408 w 10000"/>
                  <a:gd name="connsiteY396" fmla="*/ 653 h 10000"/>
                  <a:gd name="connsiteX397" fmla="*/ 2408 w 10000"/>
                  <a:gd name="connsiteY397" fmla="*/ 666 h 10000"/>
                  <a:gd name="connsiteX398" fmla="*/ 2417 w 10000"/>
                  <a:gd name="connsiteY398" fmla="*/ 666 h 10000"/>
                  <a:gd name="connsiteX399" fmla="*/ 2417 w 10000"/>
                  <a:gd name="connsiteY399" fmla="*/ 670 h 10000"/>
                  <a:gd name="connsiteX400" fmla="*/ 2425 w 10000"/>
                  <a:gd name="connsiteY400" fmla="*/ 670 h 10000"/>
                  <a:gd name="connsiteX401" fmla="*/ 2425 w 10000"/>
                  <a:gd name="connsiteY401" fmla="*/ 683 h 10000"/>
                  <a:gd name="connsiteX402" fmla="*/ 2429 w 10000"/>
                  <a:gd name="connsiteY402" fmla="*/ 683 h 10000"/>
                  <a:gd name="connsiteX403" fmla="*/ 2429 w 10000"/>
                  <a:gd name="connsiteY403" fmla="*/ 687 h 10000"/>
                  <a:gd name="connsiteX404" fmla="*/ 2438 w 10000"/>
                  <a:gd name="connsiteY404" fmla="*/ 687 h 10000"/>
                  <a:gd name="connsiteX405" fmla="*/ 2438 w 10000"/>
                  <a:gd name="connsiteY405" fmla="*/ 693 h 10000"/>
                  <a:gd name="connsiteX406" fmla="*/ 2446 w 10000"/>
                  <a:gd name="connsiteY406" fmla="*/ 693 h 10000"/>
                  <a:gd name="connsiteX407" fmla="*/ 2446 w 10000"/>
                  <a:gd name="connsiteY407" fmla="*/ 703 h 10000"/>
                  <a:gd name="connsiteX408" fmla="*/ 2450 w 10000"/>
                  <a:gd name="connsiteY408" fmla="*/ 703 h 10000"/>
                  <a:gd name="connsiteX409" fmla="*/ 2450 w 10000"/>
                  <a:gd name="connsiteY409" fmla="*/ 710 h 10000"/>
                  <a:gd name="connsiteX410" fmla="*/ 2459 w 10000"/>
                  <a:gd name="connsiteY410" fmla="*/ 710 h 10000"/>
                  <a:gd name="connsiteX411" fmla="*/ 2459 w 10000"/>
                  <a:gd name="connsiteY411" fmla="*/ 720 h 10000"/>
                  <a:gd name="connsiteX412" fmla="*/ 2467 w 10000"/>
                  <a:gd name="connsiteY412" fmla="*/ 720 h 10000"/>
                  <a:gd name="connsiteX413" fmla="*/ 2467 w 10000"/>
                  <a:gd name="connsiteY413" fmla="*/ 727 h 10000"/>
                  <a:gd name="connsiteX414" fmla="*/ 2472 w 10000"/>
                  <a:gd name="connsiteY414" fmla="*/ 727 h 10000"/>
                  <a:gd name="connsiteX415" fmla="*/ 2472 w 10000"/>
                  <a:gd name="connsiteY415" fmla="*/ 737 h 10000"/>
                  <a:gd name="connsiteX416" fmla="*/ 2480 w 10000"/>
                  <a:gd name="connsiteY416" fmla="*/ 737 h 10000"/>
                  <a:gd name="connsiteX417" fmla="*/ 2480 w 10000"/>
                  <a:gd name="connsiteY417" fmla="*/ 744 h 10000"/>
                  <a:gd name="connsiteX418" fmla="*/ 2488 w 10000"/>
                  <a:gd name="connsiteY418" fmla="*/ 744 h 10000"/>
                  <a:gd name="connsiteX419" fmla="*/ 2488 w 10000"/>
                  <a:gd name="connsiteY419" fmla="*/ 754 h 10000"/>
                  <a:gd name="connsiteX420" fmla="*/ 2493 w 10000"/>
                  <a:gd name="connsiteY420" fmla="*/ 754 h 10000"/>
                  <a:gd name="connsiteX421" fmla="*/ 2493 w 10000"/>
                  <a:gd name="connsiteY421" fmla="*/ 761 h 10000"/>
                  <a:gd name="connsiteX422" fmla="*/ 2501 w 10000"/>
                  <a:gd name="connsiteY422" fmla="*/ 761 h 10000"/>
                  <a:gd name="connsiteX423" fmla="*/ 2501 w 10000"/>
                  <a:gd name="connsiteY423" fmla="*/ 768 h 10000"/>
                  <a:gd name="connsiteX424" fmla="*/ 2509 w 10000"/>
                  <a:gd name="connsiteY424" fmla="*/ 768 h 10000"/>
                  <a:gd name="connsiteX425" fmla="*/ 2509 w 10000"/>
                  <a:gd name="connsiteY425" fmla="*/ 778 h 10000"/>
                  <a:gd name="connsiteX426" fmla="*/ 2514 w 10000"/>
                  <a:gd name="connsiteY426" fmla="*/ 778 h 10000"/>
                  <a:gd name="connsiteX427" fmla="*/ 2514 w 10000"/>
                  <a:gd name="connsiteY427" fmla="*/ 785 h 10000"/>
                  <a:gd name="connsiteX428" fmla="*/ 2522 w 10000"/>
                  <a:gd name="connsiteY428" fmla="*/ 785 h 10000"/>
                  <a:gd name="connsiteX429" fmla="*/ 2522 w 10000"/>
                  <a:gd name="connsiteY429" fmla="*/ 795 h 10000"/>
                  <a:gd name="connsiteX430" fmla="*/ 2531 w 10000"/>
                  <a:gd name="connsiteY430" fmla="*/ 795 h 10000"/>
                  <a:gd name="connsiteX431" fmla="*/ 2531 w 10000"/>
                  <a:gd name="connsiteY431" fmla="*/ 801 h 10000"/>
                  <a:gd name="connsiteX432" fmla="*/ 2535 w 10000"/>
                  <a:gd name="connsiteY432" fmla="*/ 801 h 10000"/>
                  <a:gd name="connsiteX433" fmla="*/ 2535 w 10000"/>
                  <a:gd name="connsiteY433" fmla="*/ 812 h 10000"/>
                  <a:gd name="connsiteX434" fmla="*/ 2543 w 10000"/>
                  <a:gd name="connsiteY434" fmla="*/ 812 h 10000"/>
                  <a:gd name="connsiteX435" fmla="*/ 2543 w 10000"/>
                  <a:gd name="connsiteY435" fmla="*/ 818 h 10000"/>
                  <a:gd name="connsiteX436" fmla="*/ 2552 w 10000"/>
                  <a:gd name="connsiteY436" fmla="*/ 818 h 10000"/>
                  <a:gd name="connsiteX437" fmla="*/ 2552 w 10000"/>
                  <a:gd name="connsiteY437" fmla="*/ 822 h 10000"/>
                  <a:gd name="connsiteX438" fmla="*/ 2556 w 10000"/>
                  <a:gd name="connsiteY438" fmla="*/ 822 h 10000"/>
                  <a:gd name="connsiteX439" fmla="*/ 2556 w 10000"/>
                  <a:gd name="connsiteY439" fmla="*/ 835 h 10000"/>
                  <a:gd name="connsiteX440" fmla="*/ 2564 w 10000"/>
                  <a:gd name="connsiteY440" fmla="*/ 835 h 10000"/>
                  <a:gd name="connsiteX441" fmla="*/ 2564 w 10000"/>
                  <a:gd name="connsiteY441" fmla="*/ 839 h 10000"/>
                  <a:gd name="connsiteX442" fmla="*/ 2573 w 10000"/>
                  <a:gd name="connsiteY442" fmla="*/ 839 h 10000"/>
                  <a:gd name="connsiteX443" fmla="*/ 2573 w 10000"/>
                  <a:gd name="connsiteY443" fmla="*/ 852 h 10000"/>
                  <a:gd name="connsiteX444" fmla="*/ 2577 w 10000"/>
                  <a:gd name="connsiteY444" fmla="*/ 852 h 10000"/>
                  <a:gd name="connsiteX445" fmla="*/ 2577 w 10000"/>
                  <a:gd name="connsiteY445" fmla="*/ 856 h 10000"/>
                  <a:gd name="connsiteX446" fmla="*/ 2585 w 10000"/>
                  <a:gd name="connsiteY446" fmla="*/ 856 h 10000"/>
                  <a:gd name="connsiteX447" fmla="*/ 2585 w 10000"/>
                  <a:gd name="connsiteY447" fmla="*/ 869 h 10000"/>
                  <a:gd name="connsiteX448" fmla="*/ 2594 w 10000"/>
                  <a:gd name="connsiteY448" fmla="*/ 869 h 10000"/>
                  <a:gd name="connsiteX449" fmla="*/ 2594 w 10000"/>
                  <a:gd name="connsiteY449" fmla="*/ 873 h 10000"/>
                  <a:gd name="connsiteX450" fmla="*/ 2598 w 10000"/>
                  <a:gd name="connsiteY450" fmla="*/ 873 h 10000"/>
                  <a:gd name="connsiteX451" fmla="*/ 2598 w 10000"/>
                  <a:gd name="connsiteY451" fmla="*/ 879 h 10000"/>
                  <a:gd name="connsiteX452" fmla="*/ 2606 w 10000"/>
                  <a:gd name="connsiteY452" fmla="*/ 879 h 10000"/>
                  <a:gd name="connsiteX453" fmla="*/ 2606 w 10000"/>
                  <a:gd name="connsiteY453" fmla="*/ 889 h 10000"/>
                  <a:gd name="connsiteX454" fmla="*/ 2615 w 10000"/>
                  <a:gd name="connsiteY454" fmla="*/ 889 h 10000"/>
                  <a:gd name="connsiteX455" fmla="*/ 2615 w 10000"/>
                  <a:gd name="connsiteY455" fmla="*/ 896 h 10000"/>
                  <a:gd name="connsiteX456" fmla="*/ 2619 w 10000"/>
                  <a:gd name="connsiteY456" fmla="*/ 896 h 10000"/>
                  <a:gd name="connsiteX457" fmla="*/ 2619 w 10000"/>
                  <a:gd name="connsiteY457" fmla="*/ 906 h 10000"/>
                  <a:gd name="connsiteX458" fmla="*/ 2628 w 10000"/>
                  <a:gd name="connsiteY458" fmla="*/ 906 h 10000"/>
                  <a:gd name="connsiteX459" fmla="*/ 2628 w 10000"/>
                  <a:gd name="connsiteY459" fmla="*/ 913 h 10000"/>
                  <a:gd name="connsiteX460" fmla="*/ 2636 w 10000"/>
                  <a:gd name="connsiteY460" fmla="*/ 913 h 10000"/>
                  <a:gd name="connsiteX461" fmla="*/ 2636 w 10000"/>
                  <a:gd name="connsiteY461" fmla="*/ 923 h 10000"/>
                  <a:gd name="connsiteX462" fmla="*/ 2640 w 10000"/>
                  <a:gd name="connsiteY462" fmla="*/ 923 h 10000"/>
                  <a:gd name="connsiteX463" fmla="*/ 2640 w 10000"/>
                  <a:gd name="connsiteY463" fmla="*/ 930 h 10000"/>
                  <a:gd name="connsiteX464" fmla="*/ 2649 w 10000"/>
                  <a:gd name="connsiteY464" fmla="*/ 930 h 10000"/>
                  <a:gd name="connsiteX465" fmla="*/ 2649 w 10000"/>
                  <a:gd name="connsiteY465" fmla="*/ 937 h 10000"/>
                  <a:gd name="connsiteX466" fmla="*/ 2657 w 10000"/>
                  <a:gd name="connsiteY466" fmla="*/ 937 h 10000"/>
                  <a:gd name="connsiteX467" fmla="*/ 2657 w 10000"/>
                  <a:gd name="connsiteY467" fmla="*/ 947 h 10000"/>
                  <a:gd name="connsiteX468" fmla="*/ 2661 w 10000"/>
                  <a:gd name="connsiteY468" fmla="*/ 947 h 10000"/>
                  <a:gd name="connsiteX469" fmla="*/ 2661 w 10000"/>
                  <a:gd name="connsiteY469" fmla="*/ 954 h 10000"/>
                  <a:gd name="connsiteX470" fmla="*/ 2670 w 10000"/>
                  <a:gd name="connsiteY470" fmla="*/ 954 h 10000"/>
                  <a:gd name="connsiteX471" fmla="*/ 2670 w 10000"/>
                  <a:gd name="connsiteY471" fmla="*/ 964 h 10000"/>
                  <a:gd name="connsiteX472" fmla="*/ 2678 w 10000"/>
                  <a:gd name="connsiteY472" fmla="*/ 964 h 10000"/>
                  <a:gd name="connsiteX473" fmla="*/ 2678 w 10000"/>
                  <a:gd name="connsiteY473" fmla="*/ 971 h 10000"/>
                  <a:gd name="connsiteX474" fmla="*/ 2682 w 10000"/>
                  <a:gd name="connsiteY474" fmla="*/ 971 h 10000"/>
                  <a:gd name="connsiteX475" fmla="*/ 2682 w 10000"/>
                  <a:gd name="connsiteY475" fmla="*/ 981 h 10000"/>
                  <a:gd name="connsiteX476" fmla="*/ 2691 w 10000"/>
                  <a:gd name="connsiteY476" fmla="*/ 981 h 10000"/>
                  <a:gd name="connsiteX477" fmla="*/ 2691 w 10000"/>
                  <a:gd name="connsiteY477" fmla="*/ 987 h 10000"/>
                  <a:gd name="connsiteX478" fmla="*/ 2699 w 10000"/>
                  <a:gd name="connsiteY478" fmla="*/ 987 h 10000"/>
                  <a:gd name="connsiteX479" fmla="*/ 2699 w 10000"/>
                  <a:gd name="connsiteY479" fmla="*/ 998 h 10000"/>
                  <a:gd name="connsiteX480" fmla="*/ 2704 w 10000"/>
                  <a:gd name="connsiteY480" fmla="*/ 998 h 10000"/>
                  <a:gd name="connsiteX481" fmla="*/ 2704 w 10000"/>
                  <a:gd name="connsiteY481" fmla="*/ 1004 h 10000"/>
                  <a:gd name="connsiteX482" fmla="*/ 2712 w 10000"/>
                  <a:gd name="connsiteY482" fmla="*/ 1004 h 10000"/>
                  <a:gd name="connsiteX483" fmla="*/ 2712 w 10000"/>
                  <a:gd name="connsiteY483" fmla="*/ 1008 h 10000"/>
                  <a:gd name="connsiteX484" fmla="*/ 2720 w 10000"/>
                  <a:gd name="connsiteY484" fmla="*/ 1008 h 10000"/>
                  <a:gd name="connsiteX485" fmla="*/ 2720 w 10000"/>
                  <a:gd name="connsiteY485" fmla="*/ 1021 h 10000"/>
                  <a:gd name="connsiteX486" fmla="*/ 2725 w 10000"/>
                  <a:gd name="connsiteY486" fmla="*/ 1021 h 10000"/>
                  <a:gd name="connsiteX487" fmla="*/ 2725 w 10000"/>
                  <a:gd name="connsiteY487" fmla="*/ 1025 h 10000"/>
                  <a:gd name="connsiteX488" fmla="*/ 2733 w 10000"/>
                  <a:gd name="connsiteY488" fmla="*/ 1025 h 10000"/>
                  <a:gd name="connsiteX489" fmla="*/ 2733 w 10000"/>
                  <a:gd name="connsiteY489" fmla="*/ 1038 h 10000"/>
                  <a:gd name="connsiteX490" fmla="*/ 2741 w 10000"/>
                  <a:gd name="connsiteY490" fmla="*/ 1038 h 10000"/>
                  <a:gd name="connsiteX491" fmla="*/ 2741 w 10000"/>
                  <a:gd name="connsiteY491" fmla="*/ 1042 h 10000"/>
                  <a:gd name="connsiteX492" fmla="*/ 2746 w 10000"/>
                  <a:gd name="connsiteY492" fmla="*/ 1042 h 10000"/>
                  <a:gd name="connsiteX493" fmla="*/ 2746 w 10000"/>
                  <a:gd name="connsiteY493" fmla="*/ 1055 h 10000"/>
                  <a:gd name="connsiteX494" fmla="*/ 2754 w 10000"/>
                  <a:gd name="connsiteY494" fmla="*/ 1055 h 10000"/>
                  <a:gd name="connsiteX495" fmla="*/ 2754 w 10000"/>
                  <a:gd name="connsiteY495" fmla="*/ 1059 h 10000"/>
                  <a:gd name="connsiteX496" fmla="*/ 2763 w 10000"/>
                  <a:gd name="connsiteY496" fmla="*/ 1059 h 10000"/>
                  <a:gd name="connsiteX497" fmla="*/ 2763 w 10000"/>
                  <a:gd name="connsiteY497" fmla="*/ 1065 h 10000"/>
                  <a:gd name="connsiteX498" fmla="*/ 2767 w 10000"/>
                  <a:gd name="connsiteY498" fmla="*/ 1065 h 10000"/>
                  <a:gd name="connsiteX499" fmla="*/ 2767 w 10000"/>
                  <a:gd name="connsiteY499" fmla="*/ 1075 h 10000"/>
                  <a:gd name="connsiteX500" fmla="*/ 2775 w 10000"/>
                  <a:gd name="connsiteY500" fmla="*/ 1075 h 10000"/>
                  <a:gd name="connsiteX501" fmla="*/ 2775 w 10000"/>
                  <a:gd name="connsiteY501" fmla="*/ 1082 h 10000"/>
                  <a:gd name="connsiteX502" fmla="*/ 2784 w 10000"/>
                  <a:gd name="connsiteY502" fmla="*/ 1082 h 10000"/>
                  <a:gd name="connsiteX503" fmla="*/ 2784 w 10000"/>
                  <a:gd name="connsiteY503" fmla="*/ 1092 h 10000"/>
                  <a:gd name="connsiteX504" fmla="*/ 2788 w 10000"/>
                  <a:gd name="connsiteY504" fmla="*/ 1092 h 10000"/>
                  <a:gd name="connsiteX505" fmla="*/ 2788 w 10000"/>
                  <a:gd name="connsiteY505" fmla="*/ 1099 h 10000"/>
                  <a:gd name="connsiteX506" fmla="*/ 2796 w 10000"/>
                  <a:gd name="connsiteY506" fmla="*/ 1099 h 10000"/>
                  <a:gd name="connsiteX507" fmla="*/ 2796 w 10000"/>
                  <a:gd name="connsiteY507" fmla="*/ 1109 h 10000"/>
                  <a:gd name="connsiteX508" fmla="*/ 2805 w 10000"/>
                  <a:gd name="connsiteY508" fmla="*/ 1109 h 10000"/>
                  <a:gd name="connsiteX509" fmla="*/ 2805 w 10000"/>
                  <a:gd name="connsiteY509" fmla="*/ 1116 h 10000"/>
                  <a:gd name="connsiteX510" fmla="*/ 2809 w 10000"/>
                  <a:gd name="connsiteY510" fmla="*/ 1116 h 10000"/>
                  <a:gd name="connsiteX511" fmla="*/ 2809 w 10000"/>
                  <a:gd name="connsiteY511" fmla="*/ 1123 h 10000"/>
                  <a:gd name="connsiteX512" fmla="*/ 2817 w 10000"/>
                  <a:gd name="connsiteY512" fmla="*/ 1123 h 10000"/>
                  <a:gd name="connsiteX513" fmla="*/ 2817 w 10000"/>
                  <a:gd name="connsiteY513" fmla="*/ 1133 h 10000"/>
                  <a:gd name="connsiteX514" fmla="*/ 2826 w 10000"/>
                  <a:gd name="connsiteY514" fmla="*/ 1133 h 10000"/>
                  <a:gd name="connsiteX515" fmla="*/ 2826 w 10000"/>
                  <a:gd name="connsiteY515" fmla="*/ 1140 h 10000"/>
                  <a:gd name="connsiteX516" fmla="*/ 2830 w 10000"/>
                  <a:gd name="connsiteY516" fmla="*/ 1140 h 10000"/>
                  <a:gd name="connsiteX517" fmla="*/ 2830 w 10000"/>
                  <a:gd name="connsiteY517" fmla="*/ 1150 h 10000"/>
                  <a:gd name="connsiteX518" fmla="*/ 2838 w 10000"/>
                  <a:gd name="connsiteY518" fmla="*/ 1150 h 10000"/>
                  <a:gd name="connsiteX519" fmla="*/ 2838 w 10000"/>
                  <a:gd name="connsiteY519" fmla="*/ 1157 h 10000"/>
                  <a:gd name="connsiteX520" fmla="*/ 2847 w 10000"/>
                  <a:gd name="connsiteY520" fmla="*/ 1157 h 10000"/>
                  <a:gd name="connsiteX521" fmla="*/ 2847 w 10000"/>
                  <a:gd name="connsiteY521" fmla="*/ 1167 h 10000"/>
                  <a:gd name="connsiteX522" fmla="*/ 2851 w 10000"/>
                  <a:gd name="connsiteY522" fmla="*/ 1167 h 10000"/>
                  <a:gd name="connsiteX523" fmla="*/ 2851 w 10000"/>
                  <a:gd name="connsiteY523" fmla="*/ 1173 h 10000"/>
                  <a:gd name="connsiteX524" fmla="*/ 2860 w 10000"/>
                  <a:gd name="connsiteY524" fmla="*/ 1173 h 10000"/>
                  <a:gd name="connsiteX525" fmla="*/ 2860 w 10000"/>
                  <a:gd name="connsiteY525" fmla="*/ 1184 h 10000"/>
                  <a:gd name="connsiteX526" fmla="*/ 2868 w 10000"/>
                  <a:gd name="connsiteY526" fmla="*/ 1184 h 10000"/>
                  <a:gd name="connsiteX527" fmla="*/ 2868 w 10000"/>
                  <a:gd name="connsiteY527" fmla="*/ 1190 h 10000"/>
                  <a:gd name="connsiteX528" fmla="*/ 2872 w 10000"/>
                  <a:gd name="connsiteY528" fmla="*/ 1190 h 10000"/>
                  <a:gd name="connsiteX529" fmla="*/ 2872 w 10000"/>
                  <a:gd name="connsiteY529" fmla="*/ 1194 h 10000"/>
                  <a:gd name="connsiteX530" fmla="*/ 2881 w 10000"/>
                  <a:gd name="connsiteY530" fmla="*/ 1194 h 10000"/>
                  <a:gd name="connsiteX531" fmla="*/ 2881 w 10000"/>
                  <a:gd name="connsiteY531" fmla="*/ 1207 h 10000"/>
                  <a:gd name="connsiteX532" fmla="*/ 2889 w 10000"/>
                  <a:gd name="connsiteY532" fmla="*/ 1207 h 10000"/>
                  <a:gd name="connsiteX533" fmla="*/ 2889 w 10000"/>
                  <a:gd name="connsiteY533" fmla="*/ 1211 h 10000"/>
                  <a:gd name="connsiteX534" fmla="*/ 2893 w 10000"/>
                  <a:gd name="connsiteY534" fmla="*/ 1211 h 10000"/>
                  <a:gd name="connsiteX535" fmla="*/ 2893 w 10000"/>
                  <a:gd name="connsiteY535" fmla="*/ 1224 h 10000"/>
                  <a:gd name="connsiteX536" fmla="*/ 2902 w 10000"/>
                  <a:gd name="connsiteY536" fmla="*/ 1224 h 10000"/>
                  <a:gd name="connsiteX537" fmla="*/ 2902 w 10000"/>
                  <a:gd name="connsiteY537" fmla="*/ 1228 h 10000"/>
                  <a:gd name="connsiteX538" fmla="*/ 2910 w 10000"/>
                  <a:gd name="connsiteY538" fmla="*/ 1228 h 10000"/>
                  <a:gd name="connsiteX539" fmla="*/ 2910 w 10000"/>
                  <a:gd name="connsiteY539" fmla="*/ 1241 h 10000"/>
                  <a:gd name="connsiteX540" fmla="*/ 2914 w 10000"/>
                  <a:gd name="connsiteY540" fmla="*/ 1241 h 10000"/>
                  <a:gd name="connsiteX541" fmla="*/ 2914 w 10000"/>
                  <a:gd name="connsiteY541" fmla="*/ 1245 h 10000"/>
                  <a:gd name="connsiteX542" fmla="*/ 2923 w 10000"/>
                  <a:gd name="connsiteY542" fmla="*/ 1245 h 10000"/>
                  <a:gd name="connsiteX543" fmla="*/ 2923 w 10000"/>
                  <a:gd name="connsiteY543" fmla="*/ 1251 h 10000"/>
                  <a:gd name="connsiteX544" fmla="*/ 2931 w 10000"/>
                  <a:gd name="connsiteY544" fmla="*/ 1251 h 10000"/>
                  <a:gd name="connsiteX545" fmla="*/ 2931 w 10000"/>
                  <a:gd name="connsiteY545" fmla="*/ 1261 h 10000"/>
                  <a:gd name="connsiteX546" fmla="*/ 2935 w 10000"/>
                  <a:gd name="connsiteY546" fmla="*/ 1261 h 10000"/>
                  <a:gd name="connsiteX547" fmla="*/ 2935 w 10000"/>
                  <a:gd name="connsiteY547" fmla="*/ 1268 h 10000"/>
                  <a:gd name="connsiteX548" fmla="*/ 2944 w 10000"/>
                  <a:gd name="connsiteY548" fmla="*/ 1268 h 10000"/>
                  <a:gd name="connsiteX549" fmla="*/ 2944 w 10000"/>
                  <a:gd name="connsiteY549" fmla="*/ 1278 h 10000"/>
                  <a:gd name="connsiteX550" fmla="*/ 2952 w 10000"/>
                  <a:gd name="connsiteY550" fmla="*/ 1278 h 10000"/>
                  <a:gd name="connsiteX551" fmla="*/ 2952 w 10000"/>
                  <a:gd name="connsiteY551" fmla="*/ 1285 h 10000"/>
                  <a:gd name="connsiteX552" fmla="*/ 2957 w 10000"/>
                  <a:gd name="connsiteY552" fmla="*/ 1285 h 10000"/>
                  <a:gd name="connsiteX553" fmla="*/ 2957 w 10000"/>
                  <a:gd name="connsiteY553" fmla="*/ 1295 h 10000"/>
                  <a:gd name="connsiteX554" fmla="*/ 2965 w 10000"/>
                  <a:gd name="connsiteY554" fmla="*/ 1295 h 10000"/>
                  <a:gd name="connsiteX555" fmla="*/ 2965 w 10000"/>
                  <a:gd name="connsiteY555" fmla="*/ 1302 h 10000"/>
                  <a:gd name="connsiteX556" fmla="*/ 2973 w 10000"/>
                  <a:gd name="connsiteY556" fmla="*/ 1302 h 10000"/>
                  <a:gd name="connsiteX557" fmla="*/ 2973 w 10000"/>
                  <a:gd name="connsiteY557" fmla="*/ 1309 h 10000"/>
                  <a:gd name="connsiteX558" fmla="*/ 2978 w 10000"/>
                  <a:gd name="connsiteY558" fmla="*/ 1309 h 10000"/>
                  <a:gd name="connsiteX559" fmla="*/ 2978 w 10000"/>
                  <a:gd name="connsiteY559" fmla="*/ 1319 h 10000"/>
                  <a:gd name="connsiteX560" fmla="*/ 2986 w 10000"/>
                  <a:gd name="connsiteY560" fmla="*/ 1319 h 10000"/>
                  <a:gd name="connsiteX561" fmla="*/ 2986 w 10000"/>
                  <a:gd name="connsiteY561" fmla="*/ 1326 h 10000"/>
                  <a:gd name="connsiteX562" fmla="*/ 2995 w 10000"/>
                  <a:gd name="connsiteY562" fmla="*/ 1326 h 10000"/>
                  <a:gd name="connsiteX563" fmla="*/ 2995 w 10000"/>
                  <a:gd name="connsiteY563" fmla="*/ 1336 h 10000"/>
                  <a:gd name="connsiteX564" fmla="*/ 2999 w 10000"/>
                  <a:gd name="connsiteY564" fmla="*/ 1336 h 10000"/>
                  <a:gd name="connsiteX565" fmla="*/ 2999 w 10000"/>
                  <a:gd name="connsiteY565" fmla="*/ 1343 h 10000"/>
                  <a:gd name="connsiteX566" fmla="*/ 3007 w 10000"/>
                  <a:gd name="connsiteY566" fmla="*/ 1343 h 10000"/>
                  <a:gd name="connsiteX567" fmla="*/ 3007 w 10000"/>
                  <a:gd name="connsiteY567" fmla="*/ 1353 h 10000"/>
                  <a:gd name="connsiteX568" fmla="*/ 3016 w 10000"/>
                  <a:gd name="connsiteY568" fmla="*/ 1353 h 10000"/>
                  <a:gd name="connsiteX569" fmla="*/ 3016 w 10000"/>
                  <a:gd name="connsiteY569" fmla="*/ 1359 h 10000"/>
                  <a:gd name="connsiteX570" fmla="*/ 3020 w 10000"/>
                  <a:gd name="connsiteY570" fmla="*/ 1359 h 10000"/>
                  <a:gd name="connsiteX571" fmla="*/ 3020 w 10000"/>
                  <a:gd name="connsiteY571" fmla="*/ 1363 h 10000"/>
                  <a:gd name="connsiteX572" fmla="*/ 3028 w 10000"/>
                  <a:gd name="connsiteY572" fmla="*/ 1363 h 10000"/>
                  <a:gd name="connsiteX573" fmla="*/ 3028 w 10000"/>
                  <a:gd name="connsiteY573" fmla="*/ 1376 h 10000"/>
                  <a:gd name="connsiteX574" fmla="*/ 3037 w 10000"/>
                  <a:gd name="connsiteY574" fmla="*/ 1376 h 10000"/>
                  <a:gd name="connsiteX575" fmla="*/ 3037 w 10000"/>
                  <a:gd name="connsiteY575" fmla="*/ 1380 h 10000"/>
                  <a:gd name="connsiteX576" fmla="*/ 3041 w 10000"/>
                  <a:gd name="connsiteY576" fmla="*/ 1380 h 10000"/>
                  <a:gd name="connsiteX577" fmla="*/ 3041 w 10000"/>
                  <a:gd name="connsiteY577" fmla="*/ 1393 h 10000"/>
                  <a:gd name="connsiteX578" fmla="*/ 3049 w 10000"/>
                  <a:gd name="connsiteY578" fmla="*/ 1393 h 10000"/>
                  <a:gd name="connsiteX579" fmla="*/ 3049 w 10000"/>
                  <a:gd name="connsiteY579" fmla="*/ 1397 h 10000"/>
                  <a:gd name="connsiteX580" fmla="*/ 3058 w 10000"/>
                  <a:gd name="connsiteY580" fmla="*/ 1397 h 10000"/>
                  <a:gd name="connsiteX581" fmla="*/ 3058 w 10000"/>
                  <a:gd name="connsiteY581" fmla="*/ 1410 h 10000"/>
                  <a:gd name="connsiteX582" fmla="*/ 3062 w 10000"/>
                  <a:gd name="connsiteY582" fmla="*/ 1410 h 10000"/>
                  <a:gd name="connsiteX583" fmla="*/ 3062 w 10000"/>
                  <a:gd name="connsiteY583" fmla="*/ 1414 h 10000"/>
                  <a:gd name="connsiteX584" fmla="*/ 3070 w 10000"/>
                  <a:gd name="connsiteY584" fmla="*/ 1414 h 10000"/>
                  <a:gd name="connsiteX585" fmla="*/ 3070 w 10000"/>
                  <a:gd name="connsiteY585" fmla="*/ 1427 h 10000"/>
                  <a:gd name="connsiteX586" fmla="*/ 3079 w 10000"/>
                  <a:gd name="connsiteY586" fmla="*/ 1427 h 10000"/>
                  <a:gd name="connsiteX587" fmla="*/ 3079 w 10000"/>
                  <a:gd name="connsiteY587" fmla="*/ 1431 h 10000"/>
                  <a:gd name="connsiteX588" fmla="*/ 3083 w 10000"/>
                  <a:gd name="connsiteY588" fmla="*/ 1431 h 10000"/>
                  <a:gd name="connsiteX589" fmla="*/ 3083 w 10000"/>
                  <a:gd name="connsiteY589" fmla="*/ 1437 h 10000"/>
                  <a:gd name="connsiteX590" fmla="*/ 3092 w 10000"/>
                  <a:gd name="connsiteY590" fmla="*/ 1437 h 10000"/>
                  <a:gd name="connsiteX591" fmla="*/ 3092 w 10000"/>
                  <a:gd name="connsiteY591" fmla="*/ 1447 h 10000"/>
                  <a:gd name="connsiteX592" fmla="*/ 3100 w 10000"/>
                  <a:gd name="connsiteY592" fmla="*/ 1447 h 10000"/>
                  <a:gd name="connsiteX593" fmla="*/ 3100 w 10000"/>
                  <a:gd name="connsiteY593" fmla="*/ 1454 h 10000"/>
                  <a:gd name="connsiteX594" fmla="*/ 3104 w 10000"/>
                  <a:gd name="connsiteY594" fmla="*/ 1454 h 10000"/>
                  <a:gd name="connsiteX595" fmla="*/ 3104 w 10000"/>
                  <a:gd name="connsiteY595" fmla="*/ 1464 h 10000"/>
                  <a:gd name="connsiteX596" fmla="*/ 3113 w 10000"/>
                  <a:gd name="connsiteY596" fmla="*/ 1464 h 10000"/>
                  <a:gd name="connsiteX597" fmla="*/ 3113 w 10000"/>
                  <a:gd name="connsiteY597" fmla="*/ 1471 h 10000"/>
                  <a:gd name="connsiteX598" fmla="*/ 3121 w 10000"/>
                  <a:gd name="connsiteY598" fmla="*/ 1471 h 10000"/>
                  <a:gd name="connsiteX599" fmla="*/ 3121 w 10000"/>
                  <a:gd name="connsiteY599" fmla="*/ 1481 h 10000"/>
                  <a:gd name="connsiteX600" fmla="*/ 3125 w 10000"/>
                  <a:gd name="connsiteY600" fmla="*/ 1481 h 10000"/>
                  <a:gd name="connsiteX601" fmla="*/ 3125 w 10000"/>
                  <a:gd name="connsiteY601" fmla="*/ 1488 h 10000"/>
                  <a:gd name="connsiteX602" fmla="*/ 3134 w 10000"/>
                  <a:gd name="connsiteY602" fmla="*/ 1488 h 10000"/>
                  <a:gd name="connsiteX603" fmla="*/ 3134 w 10000"/>
                  <a:gd name="connsiteY603" fmla="*/ 1495 h 10000"/>
                  <a:gd name="connsiteX604" fmla="*/ 3142 w 10000"/>
                  <a:gd name="connsiteY604" fmla="*/ 1495 h 10000"/>
                  <a:gd name="connsiteX605" fmla="*/ 3142 w 10000"/>
                  <a:gd name="connsiteY605" fmla="*/ 1505 h 10000"/>
                  <a:gd name="connsiteX606" fmla="*/ 3146 w 10000"/>
                  <a:gd name="connsiteY606" fmla="*/ 1505 h 10000"/>
                  <a:gd name="connsiteX607" fmla="*/ 3146 w 10000"/>
                  <a:gd name="connsiteY607" fmla="*/ 1512 h 10000"/>
                  <a:gd name="connsiteX608" fmla="*/ 3155 w 10000"/>
                  <a:gd name="connsiteY608" fmla="*/ 1512 h 10000"/>
                  <a:gd name="connsiteX609" fmla="*/ 3155 w 10000"/>
                  <a:gd name="connsiteY609" fmla="*/ 1522 h 10000"/>
                  <a:gd name="connsiteX610" fmla="*/ 3163 w 10000"/>
                  <a:gd name="connsiteY610" fmla="*/ 1522 h 10000"/>
                  <a:gd name="connsiteX611" fmla="*/ 3163 w 10000"/>
                  <a:gd name="connsiteY611" fmla="*/ 1529 h 10000"/>
                  <a:gd name="connsiteX612" fmla="*/ 3167 w 10000"/>
                  <a:gd name="connsiteY612" fmla="*/ 1529 h 10000"/>
                  <a:gd name="connsiteX613" fmla="*/ 3167 w 10000"/>
                  <a:gd name="connsiteY613" fmla="*/ 1539 h 10000"/>
                  <a:gd name="connsiteX614" fmla="*/ 3176 w 10000"/>
                  <a:gd name="connsiteY614" fmla="*/ 1539 h 10000"/>
                  <a:gd name="connsiteX615" fmla="*/ 3176 w 10000"/>
                  <a:gd name="connsiteY615" fmla="*/ 1545 h 10000"/>
                  <a:gd name="connsiteX616" fmla="*/ 3184 w 10000"/>
                  <a:gd name="connsiteY616" fmla="*/ 1545 h 10000"/>
                  <a:gd name="connsiteX617" fmla="*/ 3184 w 10000"/>
                  <a:gd name="connsiteY617" fmla="*/ 1549 h 10000"/>
                  <a:gd name="connsiteX618" fmla="*/ 3189 w 10000"/>
                  <a:gd name="connsiteY618" fmla="*/ 1549 h 10000"/>
                  <a:gd name="connsiteX619" fmla="*/ 3189 w 10000"/>
                  <a:gd name="connsiteY619" fmla="*/ 1562 h 10000"/>
                  <a:gd name="connsiteX620" fmla="*/ 3197 w 10000"/>
                  <a:gd name="connsiteY620" fmla="*/ 1562 h 10000"/>
                  <a:gd name="connsiteX621" fmla="*/ 3197 w 10000"/>
                  <a:gd name="connsiteY621" fmla="*/ 1566 h 10000"/>
                  <a:gd name="connsiteX622" fmla="*/ 3205 w 10000"/>
                  <a:gd name="connsiteY622" fmla="*/ 1566 h 10000"/>
                  <a:gd name="connsiteX623" fmla="*/ 3205 w 10000"/>
                  <a:gd name="connsiteY623" fmla="*/ 1579 h 10000"/>
                  <a:gd name="connsiteX624" fmla="*/ 3210 w 10000"/>
                  <a:gd name="connsiteY624" fmla="*/ 1579 h 10000"/>
                  <a:gd name="connsiteX625" fmla="*/ 3210 w 10000"/>
                  <a:gd name="connsiteY625" fmla="*/ 1583 h 10000"/>
                  <a:gd name="connsiteX626" fmla="*/ 3218 w 10000"/>
                  <a:gd name="connsiteY626" fmla="*/ 1583 h 10000"/>
                  <a:gd name="connsiteX627" fmla="*/ 3218 w 10000"/>
                  <a:gd name="connsiteY627" fmla="*/ 1596 h 10000"/>
                  <a:gd name="connsiteX628" fmla="*/ 3226 w 10000"/>
                  <a:gd name="connsiteY628" fmla="*/ 1596 h 10000"/>
                  <a:gd name="connsiteX629" fmla="*/ 3226 w 10000"/>
                  <a:gd name="connsiteY629" fmla="*/ 1600 h 10000"/>
                  <a:gd name="connsiteX630" fmla="*/ 3231 w 10000"/>
                  <a:gd name="connsiteY630" fmla="*/ 1600 h 10000"/>
                  <a:gd name="connsiteX631" fmla="*/ 3231 w 10000"/>
                  <a:gd name="connsiteY631" fmla="*/ 1606 h 10000"/>
                  <a:gd name="connsiteX632" fmla="*/ 3239 w 10000"/>
                  <a:gd name="connsiteY632" fmla="*/ 1606 h 10000"/>
                  <a:gd name="connsiteX633" fmla="*/ 3239 w 10000"/>
                  <a:gd name="connsiteY633" fmla="*/ 1617 h 10000"/>
                  <a:gd name="connsiteX634" fmla="*/ 3248 w 10000"/>
                  <a:gd name="connsiteY634" fmla="*/ 1617 h 10000"/>
                  <a:gd name="connsiteX635" fmla="*/ 3248 w 10000"/>
                  <a:gd name="connsiteY635" fmla="*/ 1623 h 10000"/>
                  <a:gd name="connsiteX636" fmla="*/ 3252 w 10000"/>
                  <a:gd name="connsiteY636" fmla="*/ 1623 h 10000"/>
                  <a:gd name="connsiteX637" fmla="*/ 3252 w 10000"/>
                  <a:gd name="connsiteY637" fmla="*/ 1633 h 10000"/>
                  <a:gd name="connsiteX638" fmla="*/ 3260 w 10000"/>
                  <a:gd name="connsiteY638" fmla="*/ 1633 h 10000"/>
                  <a:gd name="connsiteX639" fmla="*/ 3260 w 10000"/>
                  <a:gd name="connsiteY639" fmla="*/ 1640 h 10000"/>
                  <a:gd name="connsiteX640" fmla="*/ 3269 w 10000"/>
                  <a:gd name="connsiteY640" fmla="*/ 1640 h 10000"/>
                  <a:gd name="connsiteX641" fmla="*/ 3269 w 10000"/>
                  <a:gd name="connsiteY641" fmla="*/ 1650 h 10000"/>
                  <a:gd name="connsiteX642" fmla="*/ 3273 w 10000"/>
                  <a:gd name="connsiteY642" fmla="*/ 1650 h 10000"/>
                  <a:gd name="connsiteX643" fmla="*/ 3273 w 10000"/>
                  <a:gd name="connsiteY643" fmla="*/ 1657 h 10000"/>
                  <a:gd name="connsiteX644" fmla="*/ 3281 w 10000"/>
                  <a:gd name="connsiteY644" fmla="*/ 1657 h 10000"/>
                  <a:gd name="connsiteX645" fmla="*/ 3281 w 10000"/>
                  <a:gd name="connsiteY645" fmla="*/ 1667 h 10000"/>
                  <a:gd name="connsiteX646" fmla="*/ 3290 w 10000"/>
                  <a:gd name="connsiteY646" fmla="*/ 1667 h 10000"/>
                  <a:gd name="connsiteX647" fmla="*/ 3290 w 10000"/>
                  <a:gd name="connsiteY647" fmla="*/ 1674 h 10000"/>
                  <a:gd name="connsiteX648" fmla="*/ 3294 w 10000"/>
                  <a:gd name="connsiteY648" fmla="*/ 1674 h 10000"/>
                  <a:gd name="connsiteX649" fmla="*/ 3294 w 10000"/>
                  <a:gd name="connsiteY649" fmla="*/ 1681 h 10000"/>
                  <a:gd name="connsiteX650" fmla="*/ 3302 w 10000"/>
                  <a:gd name="connsiteY650" fmla="*/ 1681 h 10000"/>
                  <a:gd name="connsiteX651" fmla="*/ 3302 w 10000"/>
                  <a:gd name="connsiteY651" fmla="*/ 1691 h 10000"/>
                  <a:gd name="connsiteX652" fmla="*/ 3311 w 10000"/>
                  <a:gd name="connsiteY652" fmla="*/ 1691 h 10000"/>
                  <a:gd name="connsiteX653" fmla="*/ 3311 w 10000"/>
                  <a:gd name="connsiteY653" fmla="*/ 1698 h 10000"/>
                  <a:gd name="connsiteX654" fmla="*/ 3315 w 10000"/>
                  <a:gd name="connsiteY654" fmla="*/ 1698 h 10000"/>
                  <a:gd name="connsiteX655" fmla="*/ 3315 w 10000"/>
                  <a:gd name="connsiteY655" fmla="*/ 1708 h 10000"/>
                  <a:gd name="connsiteX656" fmla="*/ 3323 w 10000"/>
                  <a:gd name="connsiteY656" fmla="*/ 1708 h 10000"/>
                  <a:gd name="connsiteX657" fmla="*/ 3323 w 10000"/>
                  <a:gd name="connsiteY657" fmla="*/ 1715 h 10000"/>
                  <a:gd name="connsiteX658" fmla="*/ 3332 w 10000"/>
                  <a:gd name="connsiteY658" fmla="*/ 1715 h 10000"/>
                  <a:gd name="connsiteX659" fmla="*/ 3332 w 10000"/>
                  <a:gd name="connsiteY659" fmla="*/ 1725 h 10000"/>
                  <a:gd name="connsiteX660" fmla="*/ 3336 w 10000"/>
                  <a:gd name="connsiteY660" fmla="*/ 1725 h 10000"/>
                  <a:gd name="connsiteX661" fmla="*/ 3336 w 10000"/>
                  <a:gd name="connsiteY661" fmla="*/ 1731 h 10000"/>
                  <a:gd name="connsiteX662" fmla="*/ 3345 w 10000"/>
                  <a:gd name="connsiteY662" fmla="*/ 1731 h 10000"/>
                  <a:gd name="connsiteX663" fmla="*/ 3345 w 10000"/>
                  <a:gd name="connsiteY663" fmla="*/ 1735 h 10000"/>
                  <a:gd name="connsiteX664" fmla="*/ 3353 w 10000"/>
                  <a:gd name="connsiteY664" fmla="*/ 1735 h 10000"/>
                  <a:gd name="connsiteX665" fmla="*/ 3353 w 10000"/>
                  <a:gd name="connsiteY665" fmla="*/ 1748 h 10000"/>
                  <a:gd name="connsiteX666" fmla="*/ 3357 w 10000"/>
                  <a:gd name="connsiteY666" fmla="*/ 1748 h 10000"/>
                  <a:gd name="connsiteX667" fmla="*/ 3357 w 10000"/>
                  <a:gd name="connsiteY667" fmla="*/ 1752 h 10000"/>
                  <a:gd name="connsiteX668" fmla="*/ 3366 w 10000"/>
                  <a:gd name="connsiteY668" fmla="*/ 1752 h 10000"/>
                  <a:gd name="connsiteX669" fmla="*/ 3366 w 10000"/>
                  <a:gd name="connsiteY669" fmla="*/ 1765 h 10000"/>
                  <a:gd name="connsiteX670" fmla="*/ 3374 w 10000"/>
                  <a:gd name="connsiteY670" fmla="*/ 1765 h 10000"/>
                  <a:gd name="connsiteX671" fmla="*/ 3374 w 10000"/>
                  <a:gd name="connsiteY671" fmla="*/ 1769 h 10000"/>
                  <a:gd name="connsiteX672" fmla="*/ 3378 w 10000"/>
                  <a:gd name="connsiteY672" fmla="*/ 1769 h 10000"/>
                  <a:gd name="connsiteX673" fmla="*/ 3378 w 10000"/>
                  <a:gd name="connsiteY673" fmla="*/ 1782 h 10000"/>
                  <a:gd name="connsiteX674" fmla="*/ 3387 w 10000"/>
                  <a:gd name="connsiteY674" fmla="*/ 1782 h 10000"/>
                  <a:gd name="connsiteX675" fmla="*/ 3387 w 10000"/>
                  <a:gd name="connsiteY675" fmla="*/ 1786 h 10000"/>
                  <a:gd name="connsiteX676" fmla="*/ 3395 w 10000"/>
                  <a:gd name="connsiteY676" fmla="*/ 1786 h 10000"/>
                  <a:gd name="connsiteX677" fmla="*/ 3395 w 10000"/>
                  <a:gd name="connsiteY677" fmla="*/ 1792 h 10000"/>
                  <a:gd name="connsiteX678" fmla="*/ 3399 w 10000"/>
                  <a:gd name="connsiteY678" fmla="*/ 1792 h 10000"/>
                  <a:gd name="connsiteX679" fmla="*/ 3399 w 10000"/>
                  <a:gd name="connsiteY679" fmla="*/ 1803 h 10000"/>
                  <a:gd name="connsiteX680" fmla="*/ 3408 w 10000"/>
                  <a:gd name="connsiteY680" fmla="*/ 1803 h 10000"/>
                  <a:gd name="connsiteX681" fmla="*/ 3408 w 10000"/>
                  <a:gd name="connsiteY681" fmla="*/ 1809 h 10000"/>
                  <a:gd name="connsiteX682" fmla="*/ 3416 w 10000"/>
                  <a:gd name="connsiteY682" fmla="*/ 1809 h 10000"/>
                  <a:gd name="connsiteX683" fmla="*/ 3416 w 10000"/>
                  <a:gd name="connsiteY683" fmla="*/ 1819 h 10000"/>
                  <a:gd name="connsiteX684" fmla="*/ 3420 w 10000"/>
                  <a:gd name="connsiteY684" fmla="*/ 1819 h 10000"/>
                  <a:gd name="connsiteX685" fmla="*/ 3420 w 10000"/>
                  <a:gd name="connsiteY685" fmla="*/ 1826 h 10000"/>
                  <a:gd name="connsiteX686" fmla="*/ 3429 w 10000"/>
                  <a:gd name="connsiteY686" fmla="*/ 1826 h 10000"/>
                  <a:gd name="connsiteX687" fmla="*/ 3429 w 10000"/>
                  <a:gd name="connsiteY687" fmla="*/ 1836 h 10000"/>
                  <a:gd name="connsiteX688" fmla="*/ 3437 w 10000"/>
                  <a:gd name="connsiteY688" fmla="*/ 1836 h 10000"/>
                  <a:gd name="connsiteX689" fmla="*/ 3437 w 10000"/>
                  <a:gd name="connsiteY689" fmla="*/ 1843 h 10000"/>
                  <a:gd name="connsiteX690" fmla="*/ 3442 w 10000"/>
                  <a:gd name="connsiteY690" fmla="*/ 1843 h 10000"/>
                  <a:gd name="connsiteX691" fmla="*/ 3442 w 10000"/>
                  <a:gd name="connsiteY691" fmla="*/ 1850 h 10000"/>
                  <a:gd name="connsiteX692" fmla="*/ 3450 w 10000"/>
                  <a:gd name="connsiteY692" fmla="*/ 1850 h 10000"/>
                  <a:gd name="connsiteX693" fmla="*/ 3450 w 10000"/>
                  <a:gd name="connsiteY693" fmla="*/ 1860 h 10000"/>
                  <a:gd name="connsiteX694" fmla="*/ 3458 w 10000"/>
                  <a:gd name="connsiteY694" fmla="*/ 1860 h 10000"/>
                  <a:gd name="connsiteX695" fmla="*/ 3458 w 10000"/>
                  <a:gd name="connsiteY695" fmla="*/ 1867 h 10000"/>
                  <a:gd name="connsiteX696" fmla="*/ 3463 w 10000"/>
                  <a:gd name="connsiteY696" fmla="*/ 1867 h 10000"/>
                  <a:gd name="connsiteX697" fmla="*/ 3463 w 10000"/>
                  <a:gd name="connsiteY697" fmla="*/ 1877 h 10000"/>
                  <a:gd name="connsiteX698" fmla="*/ 3471 w 10000"/>
                  <a:gd name="connsiteY698" fmla="*/ 1877 h 10000"/>
                  <a:gd name="connsiteX699" fmla="*/ 3471 w 10000"/>
                  <a:gd name="connsiteY699" fmla="*/ 1884 h 10000"/>
                  <a:gd name="connsiteX700" fmla="*/ 3480 w 10000"/>
                  <a:gd name="connsiteY700" fmla="*/ 1884 h 10000"/>
                  <a:gd name="connsiteX701" fmla="*/ 3480 w 10000"/>
                  <a:gd name="connsiteY701" fmla="*/ 1894 h 10000"/>
                  <a:gd name="connsiteX702" fmla="*/ 3484 w 10000"/>
                  <a:gd name="connsiteY702" fmla="*/ 1894 h 10000"/>
                  <a:gd name="connsiteX703" fmla="*/ 3484 w 10000"/>
                  <a:gd name="connsiteY703" fmla="*/ 1901 h 10000"/>
                  <a:gd name="connsiteX704" fmla="*/ 3492 w 10000"/>
                  <a:gd name="connsiteY704" fmla="*/ 1901 h 10000"/>
                  <a:gd name="connsiteX705" fmla="*/ 3492 w 10000"/>
                  <a:gd name="connsiteY705" fmla="*/ 1911 h 10000"/>
                  <a:gd name="connsiteX706" fmla="*/ 3501 w 10000"/>
                  <a:gd name="connsiteY706" fmla="*/ 1911 h 10000"/>
                  <a:gd name="connsiteX707" fmla="*/ 3501 w 10000"/>
                  <a:gd name="connsiteY707" fmla="*/ 1917 h 10000"/>
                  <a:gd name="connsiteX708" fmla="*/ 3505 w 10000"/>
                  <a:gd name="connsiteY708" fmla="*/ 1917 h 10000"/>
                  <a:gd name="connsiteX709" fmla="*/ 3505 w 10000"/>
                  <a:gd name="connsiteY709" fmla="*/ 1921 h 10000"/>
                  <a:gd name="connsiteX710" fmla="*/ 3513 w 10000"/>
                  <a:gd name="connsiteY710" fmla="*/ 1921 h 10000"/>
                  <a:gd name="connsiteX711" fmla="*/ 3513 w 10000"/>
                  <a:gd name="connsiteY711" fmla="*/ 1934 h 10000"/>
                  <a:gd name="connsiteX712" fmla="*/ 3522 w 10000"/>
                  <a:gd name="connsiteY712" fmla="*/ 1934 h 10000"/>
                  <a:gd name="connsiteX713" fmla="*/ 3522 w 10000"/>
                  <a:gd name="connsiteY713" fmla="*/ 1938 h 10000"/>
                  <a:gd name="connsiteX714" fmla="*/ 3526 w 10000"/>
                  <a:gd name="connsiteY714" fmla="*/ 1938 h 10000"/>
                  <a:gd name="connsiteX715" fmla="*/ 3526 w 10000"/>
                  <a:gd name="connsiteY715" fmla="*/ 1951 h 10000"/>
                  <a:gd name="connsiteX716" fmla="*/ 3534 w 10000"/>
                  <a:gd name="connsiteY716" fmla="*/ 1951 h 10000"/>
                  <a:gd name="connsiteX717" fmla="*/ 3534 w 10000"/>
                  <a:gd name="connsiteY717" fmla="*/ 1955 h 10000"/>
                  <a:gd name="connsiteX718" fmla="*/ 3543 w 10000"/>
                  <a:gd name="connsiteY718" fmla="*/ 1955 h 10000"/>
                  <a:gd name="connsiteX719" fmla="*/ 3543 w 10000"/>
                  <a:gd name="connsiteY719" fmla="*/ 1968 h 10000"/>
                  <a:gd name="connsiteX720" fmla="*/ 3547 w 10000"/>
                  <a:gd name="connsiteY720" fmla="*/ 1968 h 10000"/>
                  <a:gd name="connsiteX721" fmla="*/ 3547 w 10000"/>
                  <a:gd name="connsiteY721" fmla="*/ 1972 h 10000"/>
                  <a:gd name="connsiteX722" fmla="*/ 3555 w 10000"/>
                  <a:gd name="connsiteY722" fmla="*/ 1972 h 10000"/>
                  <a:gd name="connsiteX723" fmla="*/ 3555 w 10000"/>
                  <a:gd name="connsiteY723" fmla="*/ 1978 h 10000"/>
                  <a:gd name="connsiteX724" fmla="*/ 3564 w 10000"/>
                  <a:gd name="connsiteY724" fmla="*/ 1978 h 10000"/>
                  <a:gd name="connsiteX725" fmla="*/ 3564 w 10000"/>
                  <a:gd name="connsiteY725" fmla="*/ 1989 h 10000"/>
                  <a:gd name="connsiteX726" fmla="*/ 3568 w 10000"/>
                  <a:gd name="connsiteY726" fmla="*/ 1989 h 10000"/>
                  <a:gd name="connsiteX727" fmla="*/ 3568 w 10000"/>
                  <a:gd name="connsiteY727" fmla="*/ 1995 h 10000"/>
                  <a:gd name="connsiteX728" fmla="*/ 3577 w 10000"/>
                  <a:gd name="connsiteY728" fmla="*/ 1995 h 10000"/>
                  <a:gd name="connsiteX729" fmla="*/ 3577 w 10000"/>
                  <a:gd name="connsiteY729" fmla="*/ 2005 h 10000"/>
                  <a:gd name="connsiteX730" fmla="*/ 3585 w 10000"/>
                  <a:gd name="connsiteY730" fmla="*/ 2005 h 10000"/>
                  <a:gd name="connsiteX731" fmla="*/ 3585 w 10000"/>
                  <a:gd name="connsiteY731" fmla="*/ 2012 h 10000"/>
                  <a:gd name="connsiteX732" fmla="*/ 3589 w 10000"/>
                  <a:gd name="connsiteY732" fmla="*/ 2012 h 10000"/>
                  <a:gd name="connsiteX733" fmla="*/ 3589 w 10000"/>
                  <a:gd name="connsiteY733" fmla="*/ 2022 h 10000"/>
                  <a:gd name="connsiteX734" fmla="*/ 3598 w 10000"/>
                  <a:gd name="connsiteY734" fmla="*/ 2022 h 10000"/>
                  <a:gd name="connsiteX735" fmla="*/ 3598 w 10000"/>
                  <a:gd name="connsiteY735" fmla="*/ 2029 h 10000"/>
                  <a:gd name="connsiteX736" fmla="*/ 3606 w 10000"/>
                  <a:gd name="connsiteY736" fmla="*/ 2029 h 10000"/>
                  <a:gd name="connsiteX737" fmla="*/ 3606 w 10000"/>
                  <a:gd name="connsiteY737" fmla="*/ 2036 h 10000"/>
                  <a:gd name="connsiteX738" fmla="*/ 3610 w 10000"/>
                  <a:gd name="connsiteY738" fmla="*/ 2036 h 10000"/>
                  <a:gd name="connsiteX739" fmla="*/ 3610 w 10000"/>
                  <a:gd name="connsiteY739" fmla="*/ 2046 h 10000"/>
                  <a:gd name="connsiteX740" fmla="*/ 3619 w 10000"/>
                  <a:gd name="connsiteY740" fmla="*/ 2046 h 10000"/>
                  <a:gd name="connsiteX741" fmla="*/ 3619 w 10000"/>
                  <a:gd name="connsiteY741" fmla="*/ 2053 h 10000"/>
                  <a:gd name="connsiteX742" fmla="*/ 3627 w 10000"/>
                  <a:gd name="connsiteY742" fmla="*/ 2053 h 10000"/>
                  <a:gd name="connsiteX743" fmla="*/ 3627 w 10000"/>
                  <a:gd name="connsiteY743" fmla="*/ 2063 h 10000"/>
                  <a:gd name="connsiteX744" fmla="*/ 3631 w 10000"/>
                  <a:gd name="connsiteY744" fmla="*/ 2063 h 10000"/>
                  <a:gd name="connsiteX745" fmla="*/ 3631 w 10000"/>
                  <a:gd name="connsiteY745" fmla="*/ 2070 h 10000"/>
                  <a:gd name="connsiteX746" fmla="*/ 3640 w 10000"/>
                  <a:gd name="connsiteY746" fmla="*/ 2070 h 10000"/>
                  <a:gd name="connsiteX747" fmla="*/ 3640 w 10000"/>
                  <a:gd name="connsiteY747" fmla="*/ 2080 h 10000"/>
                  <a:gd name="connsiteX748" fmla="*/ 3648 w 10000"/>
                  <a:gd name="connsiteY748" fmla="*/ 2080 h 10000"/>
                  <a:gd name="connsiteX749" fmla="*/ 3648 w 10000"/>
                  <a:gd name="connsiteY749" fmla="*/ 2087 h 10000"/>
                  <a:gd name="connsiteX750" fmla="*/ 3652 w 10000"/>
                  <a:gd name="connsiteY750" fmla="*/ 2087 h 10000"/>
                  <a:gd name="connsiteX751" fmla="*/ 3652 w 10000"/>
                  <a:gd name="connsiteY751" fmla="*/ 2097 h 10000"/>
                  <a:gd name="connsiteX752" fmla="*/ 3661 w 10000"/>
                  <a:gd name="connsiteY752" fmla="*/ 2097 h 10000"/>
                  <a:gd name="connsiteX753" fmla="*/ 3661 w 10000"/>
                  <a:gd name="connsiteY753" fmla="*/ 2103 h 10000"/>
                  <a:gd name="connsiteX754" fmla="*/ 3669 w 10000"/>
                  <a:gd name="connsiteY754" fmla="*/ 2103 h 10000"/>
                  <a:gd name="connsiteX755" fmla="*/ 3669 w 10000"/>
                  <a:gd name="connsiteY755" fmla="*/ 2107 h 10000"/>
                  <a:gd name="connsiteX756" fmla="*/ 3674 w 10000"/>
                  <a:gd name="connsiteY756" fmla="*/ 2107 h 10000"/>
                  <a:gd name="connsiteX757" fmla="*/ 3674 w 10000"/>
                  <a:gd name="connsiteY757" fmla="*/ 2120 h 10000"/>
                  <a:gd name="connsiteX758" fmla="*/ 3682 w 10000"/>
                  <a:gd name="connsiteY758" fmla="*/ 2120 h 10000"/>
                  <a:gd name="connsiteX759" fmla="*/ 3682 w 10000"/>
                  <a:gd name="connsiteY759" fmla="*/ 2124 h 10000"/>
                  <a:gd name="connsiteX760" fmla="*/ 3690 w 10000"/>
                  <a:gd name="connsiteY760" fmla="*/ 2124 h 10000"/>
                  <a:gd name="connsiteX761" fmla="*/ 3690 w 10000"/>
                  <a:gd name="connsiteY761" fmla="*/ 2137 h 10000"/>
                  <a:gd name="connsiteX762" fmla="*/ 3695 w 10000"/>
                  <a:gd name="connsiteY762" fmla="*/ 2137 h 10000"/>
                  <a:gd name="connsiteX763" fmla="*/ 3695 w 10000"/>
                  <a:gd name="connsiteY763" fmla="*/ 2141 h 10000"/>
                  <a:gd name="connsiteX764" fmla="*/ 3703 w 10000"/>
                  <a:gd name="connsiteY764" fmla="*/ 2141 h 10000"/>
                  <a:gd name="connsiteX765" fmla="*/ 3703 w 10000"/>
                  <a:gd name="connsiteY765" fmla="*/ 2154 h 10000"/>
                  <a:gd name="connsiteX766" fmla="*/ 3712 w 10000"/>
                  <a:gd name="connsiteY766" fmla="*/ 2154 h 10000"/>
                  <a:gd name="connsiteX767" fmla="*/ 3712 w 10000"/>
                  <a:gd name="connsiteY767" fmla="*/ 2158 h 10000"/>
                  <a:gd name="connsiteX768" fmla="*/ 3716 w 10000"/>
                  <a:gd name="connsiteY768" fmla="*/ 2158 h 10000"/>
                  <a:gd name="connsiteX769" fmla="*/ 3716 w 10000"/>
                  <a:gd name="connsiteY769" fmla="*/ 2164 h 10000"/>
                  <a:gd name="connsiteX770" fmla="*/ 3724 w 10000"/>
                  <a:gd name="connsiteY770" fmla="*/ 2164 h 10000"/>
                  <a:gd name="connsiteX771" fmla="*/ 3724 w 10000"/>
                  <a:gd name="connsiteY771" fmla="*/ 2175 h 10000"/>
                  <a:gd name="connsiteX772" fmla="*/ 3733 w 10000"/>
                  <a:gd name="connsiteY772" fmla="*/ 2175 h 10000"/>
                  <a:gd name="connsiteX773" fmla="*/ 3733 w 10000"/>
                  <a:gd name="connsiteY773" fmla="*/ 2181 h 10000"/>
                  <a:gd name="connsiteX774" fmla="*/ 3737 w 10000"/>
                  <a:gd name="connsiteY774" fmla="*/ 2181 h 10000"/>
                  <a:gd name="connsiteX775" fmla="*/ 3737 w 10000"/>
                  <a:gd name="connsiteY775" fmla="*/ 2191 h 10000"/>
                  <a:gd name="connsiteX776" fmla="*/ 3745 w 10000"/>
                  <a:gd name="connsiteY776" fmla="*/ 2191 h 10000"/>
                  <a:gd name="connsiteX777" fmla="*/ 3745 w 10000"/>
                  <a:gd name="connsiteY777" fmla="*/ 2198 h 10000"/>
                  <a:gd name="connsiteX778" fmla="*/ 3754 w 10000"/>
                  <a:gd name="connsiteY778" fmla="*/ 2198 h 10000"/>
                  <a:gd name="connsiteX779" fmla="*/ 3754 w 10000"/>
                  <a:gd name="connsiteY779" fmla="*/ 2208 h 10000"/>
                  <a:gd name="connsiteX780" fmla="*/ 3758 w 10000"/>
                  <a:gd name="connsiteY780" fmla="*/ 2208 h 10000"/>
                  <a:gd name="connsiteX781" fmla="*/ 3758 w 10000"/>
                  <a:gd name="connsiteY781" fmla="*/ 2215 h 10000"/>
                  <a:gd name="connsiteX782" fmla="*/ 3766 w 10000"/>
                  <a:gd name="connsiteY782" fmla="*/ 2215 h 10000"/>
                  <a:gd name="connsiteX783" fmla="*/ 3766 w 10000"/>
                  <a:gd name="connsiteY783" fmla="*/ 2222 h 10000"/>
                  <a:gd name="connsiteX784" fmla="*/ 3775 w 10000"/>
                  <a:gd name="connsiteY784" fmla="*/ 2222 h 10000"/>
                  <a:gd name="connsiteX785" fmla="*/ 3775 w 10000"/>
                  <a:gd name="connsiteY785" fmla="*/ 2232 h 10000"/>
                  <a:gd name="connsiteX786" fmla="*/ 3779 w 10000"/>
                  <a:gd name="connsiteY786" fmla="*/ 2232 h 10000"/>
                  <a:gd name="connsiteX787" fmla="*/ 3779 w 10000"/>
                  <a:gd name="connsiteY787" fmla="*/ 2239 h 10000"/>
                  <a:gd name="connsiteX788" fmla="*/ 3787 w 10000"/>
                  <a:gd name="connsiteY788" fmla="*/ 2239 h 10000"/>
                  <a:gd name="connsiteX789" fmla="*/ 3787 w 10000"/>
                  <a:gd name="connsiteY789" fmla="*/ 2249 h 10000"/>
                  <a:gd name="connsiteX790" fmla="*/ 3796 w 10000"/>
                  <a:gd name="connsiteY790" fmla="*/ 2249 h 10000"/>
                  <a:gd name="connsiteX791" fmla="*/ 3796 w 10000"/>
                  <a:gd name="connsiteY791" fmla="*/ 2256 h 10000"/>
                  <a:gd name="connsiteX792" fmla="*/ 3800 w 10000"/>
                  <a:gd name="connsiteY792" fmla="*/ 2256 h 10000"/>
                  <a:gd name="connsiteX793" fmla="*/ 3800 w 10000"/>
                  <a:gd name="connsiteY793" fmla="*/ 2266 h 10000"/>
                  <a:gd name="connsiteX794" fmla="*/ 3809 w 10000"/>
                  <a:gd name="connsiteY794" fmla="*/ 2266 h 10000"/>
                  <a:gd name="connsiteX795" fmla="*/ 3809 w 10000"/>
                  <a:gd name="connsiteY795" fmla="*/ 2273 h 10000"/>
                  <a:gd name="connsiteX796" fmla="*/ 3817 w 10000"/>
                  <a:gd name="connsiteY796" fmla="*/ 2273 h 10000"/>
                  <a:gd name="connsiteX797" fmla="*/ 3817 w 10000"/>
                  <a:gd name="connsiteY797" fmla="*/ 2276 h 10000"/>
                  <a:gd name="connsiteX798" fmla="*/ 3821 w 10000"/>
                  <a:gd name="connsiteY798" fmla="*/ 2276 h 10000"/>
                  <a:gd name="connsiteX799" fmla="*/ 3821 w 10000"/>
                  <a:gd name="connsiteY799" fmla="*/ 2289 h 10000"/>
                  <a:gd name="connsiteX800" fmla="*/ 3830 w 10000"/>
                  <a:gd name="connsiteY800" fmla="*/ 2289 h 10000"/>
                  <a:gd name="connsiteX801" fmla="*/ 3830 w 10000"/>
                  <a:gd name="connsiteY801" fmla="*/ 2293 h 10000"/>
                  <a:gd name="connsiteX802" fmla="*/ 3838 w 10000"/>
                  <a:gd name="connsiteY802" fmla="*/ 2293 h 10000"/>
                  <a:gd name="connsiteX803" fmla="*/ 3838 w 10000"/>
                  <a:gd name="connsiteY803" fmla="*/ 2306 h 10000"/>
                  <a:gd name="connsiteX804" fmla="*/ 3842 w 10000"/>
                  <a:gd name="connsiteY804" fmla="*/ 2306 h 10000"/>
                  <a:gd name="connsiteX805" fmla="*/ 3842 w 10000"/>
                  <a:gd name="connsiteY805" fmla="*/ 2310 h 10000"/>
                  <a:gd name="connsiteX806" fmla="*/ 3851 w 10000"/>
                  <a:gd name="connsiteY806" fmla="*/ 2310 h 10000"/>
                  <a:gd name="connsiteX807" fmla="*/ 3851 w 10000"/>
                  <a:gd name="connsiteY807" fmla="*/ 2323 h 10000"/>
                  <a:gd name="connsiteX808" fmla="*/ 3859 w 10000"/>
                  <a:gd name="connsiteY808" fmla="*/ 2323 h 10000"/>
                  <a:gd name="connsiteX809" fmla="*/ 3859 w 10000"/>
                  <a:gd name="connsiteY809" fmla="*/ 2327 h 10000"/>
                  <a:gd name="connsiteX810" fmla="*/ 3863 w 10000"/>
                  <a:gd name="connsiteY810" fmla="*/ 2327 h 10000"/>
                  <a:gd name="connsiteX811" fmla="*/ 3863 w 10000"/>
                  <a:gd name="connsiteY811" fmla="*/ 2340 h 10000"/>
                  <a:gd name="connsiteX812" fmla="*/ 3872 w 10000"/>
                  <a:gd name="connsiteY812" fmla="*/ 2340 h 10000"/>
                  <a:gd name="connsiteX813" fmla="*/ 3872 w 10000"/>
                  <a:gd name="connsiteY813" fmla="*/ 2344 h 10000"/>
                  <a:gd name="connsiteX814" fmla="*/ 3880 w 10000"/>
                  <a:gd name="connsiteY814" fmla="*/ 2344 h 10000"/>
                  <a:gd name="connsiteX815" fmla="*/ 3880 w 10000"/>
                  <a:gd name="connsiteY815" fmla="*/ 2350 h 10000"/>
                  <a:gd name="connsiteX816" fmla="*/ 3884 w 10000"/>
                  <a:gd name="connsiteY816" fmla="*/ 2350 h 10000"/>
                  <a:gd name="connsiteX817" fmla="*/ 3884 w 10000"/>
                  <a:gd name="connsiteY817" fmla="*/ 2361 h 10000"/>
                  <a:gd name="connsiteX818" fmla="*/ 3893 w 10000"/>
                  <a:gd name="connsiteY818" fmla="*/ 2361 h 10000"/>
                  <a:gd name="connsiteX819" fmla="*/ 3893 w 10000"/>
                  <a:gd name="connsiteY819" fmla="*/ 2367 h 10000"/>
                  <a:gd name="connsiteX820" fmla="*/ 3901 w 10000"/>
                  <a:gd name="connsiteY820" fmla="*/ 2367 h 10000"/>
                  <a:gd name="connsiteX821" fmla="*/ 3901 w 10000"/>
                  <a:gd name="connsiteY821" fmla="*/ 2377 h 10000"/>
                  <a:gd name="connsiteX822" fmla="*/ 3906 w 10000"/>
                  <a:gd name="connsiteY822" fmla="*/ 2377 h 10000"/>
                  <a:gd name="connsiteX823" fmla="*/ 3906 w 10000"/>
                  <a:gd name="connsiteY823" fmla="*/ 2384 h 10000"/>
                  <a:gd name="connsiteX824" fmla="*/ 3914 w 10000"/>
                  <a:gd name="connsiteY824" fmla="*/ 2384 h 10000"/>
                  <a:gd name="connsiteX825" fmla="*/ 3914 w 10000"/>
                  <a:gd name="connsiteY825" fmla="*/ 2394 h 10000"/>
                  <a:gd name="connsiteX826" fmla="*/ 3922 w 10000"/>
                  <a:gd name="connsiteY826" fmla="*/ 2394 h 10000"/>
                  <a:gd name="connsiteX827" fmla="*/ 3922 w 10000"/>
                  <a:gd name="connsiteY827" fmla="*/ 2401 h 10000"/>
                  <a:gd name="connsiteX828" fmla="*/ 3927 w 10000"/>
                  <a:gd name="connsiteY828" fmla="*/ 2401 h 10000"/>
                  <a:gd name="connsiteX829" fmla="*/ 3927 w 10000"/>
                  <a:gd name="connsiteY829" fmla="*/ 2408 h 10000"/>
                  <a:gd name="connsiteX830" fmla="*/ 3935 w 10000"/>
                  <a:gd name="connsiteY830" fmla="*/ 2408 h 10000"/>
                  <a:gd name="connsiteX831" fmla="*/ 3935 w 10000"/>
                  <a:gd name="connsiteY831" fmla="*/ 2418 h 10000"/>
                  <a:gd name="connsiteX832" fmla="*/ 3943 w 10000"/>
                  <a:gd name="connsiteY832" fmla="*/ 2418 h 10000"/>
                  <a:gd name="connsiteX833" fmla="*/ 3943 w 10000"/>
                  <a:gd name="connsiteY833" fmla="*/ 2425 h 10000"/>
                  <a:gd name="connsiteX834" fmla="*/ 3948 w 10000"/>
                  <a:gd name="connsiteY834" fmla="*/ 2425 h 10000"/>
                  <a:gd name="connsiteX835" fmla="*/ 3948 w 10000"/>
                  <a:gd name="connsiteY835" fmla="*/ 2435 h 10000"/>
                  <a:gd name="connsiteX836" fmla="*/ 3956 w 10000"/>
                  <a:gd name="connsiteY836" fmla="*/ 2435 h 10000"/>
                  <a:gd name="connsiteX837" fmla="*/ 3956 w 10000"/>
                  <a:gd name="connsiteY837" fmla="*/ 2442 h 10000"/>
                  <a:gd name="connsiteX838" fmla="*/ 3965 w 10000"/>
                  <a:gd name="connsiteY838" fmla="*/ 2442 h 10000"/>
                  <a:gd name="connsiteX839" fmla="*/ 3965 w 10000"/>
                  <a:gd name="connsiteY839" fmla="*/ 2452 h 10000"/>
                  <a:gd name="connsiteX840" fmla="*/ 3969 w 10000"/>
                  <a:gd name="connsiteY840" fmla="*/ 2452 h 10000"/>
                  <a:gd name="connsiteX841" fmla="*/ 3969 w 10000"/>
                  <a:gd name="connsiteY841" fmla="*/ 2459 h 10000"/>
                  <a:gd name="connsiteX842" fmla="*/ 3977 w 10000"/>
                  <a:gd name="connsiteY842" fmla="*/ 2459 h 10000"/>
                  <a:gd name="connsiteX843" fmla="*/ 3977 w 10000"/>
                  <a:gd name="connsiteY843" fmla="*/ 2462 h 10000"/>
                  <a:gd name="connsiteX844" fmla="*/ 3986 w 10000"/>
                  <a:gd name="connsiteY844" fmla="*/ 2462 h 10000"/>
                  <a:gd name="connsiteX845" fmla="*/ 3986 w 10000"/>
                  <a:gd name="connsiteY845" fmla="*/ 2475 h 10000"/>
                  <a:gd name="connsiteX846" fmla="*/ 3990 w 10000"/>
                  <a:gd name="connsiteY846" fmla="*/ 2475 h 10000"/>
                  <a:gd name="connsiteX847" fmla="*/ 3990 w 10000"/>
                  <a:gd name="connsiteY847" fmla="*/ 2479 h 10000"/>
                  <a:gd name="connsiteX848" fmla="*/ 3998 w 10000"/>
                  <a:gd name="connsiteY848" fmla="*/ 2479 h 10000"/>
                  <a:gd name="connsiteX849" fmla="*/ 3998 w 10000"/>
                  <a:gd name="connsiteY849" fmla="*/ 2492 h 10000"/>
                  <a:gd name="connsiteX850" fmla="*/ 4007 w 10000"/>
                  <a:gd name="connsiteY850" fmla="*/ 2492 h 10000"/>
                  <a:gd name="connsiteX851" fmla="*/ 4007 w 10000"/>
                  <a:gd name="connsiteY851" fmla="*/ 2496 h 10000"/>
                  <a:gd name="connsiteX852" fmla="*/ 4011 w 10000"/>
                  <a:gd name="connsiteY852" fmla="*/ 2496 h 10000"/>
                  <a:gd name="connsiteX853" fmla="*/ 4011 w 10000"/>
                  <a:gd name="connsiteY853" fmla="*/ 2509 h 10000"/>
                  <a:gd name="connsiteX854" fmla="*/ 4019 w 10000"/>
                  <a:gd name="connsiteY854" fmla="*/ 2509 h 10000"/>
                  <a:gd name="connsiteX855" fmla="*/ 4019 w 10000"/>
                  <a:gd name="connsiteY855" fmla="*/ 2513 h 10000"/>
                  <a:gd name="connsiteX856" fmla="*/ 4028 w 10000"/>
                  <a:gd name="connsiteY856" fmla="*/ 2513 h 10000"/>
                  <a:gd name="connsiteX857" fmla="*/ 4028 w 10000"/>
                  <a:gd name="connsiteY857" fmla="*/ 2519 h 10000"/>
                  <a:gd name="connsiteX858" fmla="*/ 4032 w 10000"/>
                  <a:gd name="connsiteY858" fmla="*/ 2519 h 10000"/>
                  <a:gd name="connsiteX859" fmla="*/ 4032 w 10000"/>
                  <a:gd name="connsiteY859" fmla="*/ 2530 h 10000"/>
                  <a:gd name="connsiteX860" fmla="*/ 4040 w 10000"/>
                  <a:gd name="connsiteY860" fmla="*/ 2530 h 10000"/>
                  <a:gd name="connsiteX861" fmla="*/ 4040 w 10000"/>
                  <a:gd name="connsiteY861" fmla="*/ 2536 h 10000"/>
                  <a:gd name="connsiteX862" fmla="*/ 4049 w 10000"/>
                  <a:gd name="connsiteY862" fmla="*/ 2536 h 10000"/>
                  <a:gd name="connsiteX863" fmla="*/ 4049 w 10000"/>
                  <a:gd name="connsiteY863" fmla="*/ 2546 h 10000"/>
                  <a:gd name="connsiteX864" fmla="*/ 4053 w 10000"/>
                  <a:gd name="connsiteY864" fmla="*/ 2546 h 10000"/>
                  <a:gd name="connsiteX865" fmla="*/ 4053 w 10000"/>
                  <a:gd name="connsiteY865" fmla="*/ 2553 h 10000"/>
                  <a:gd name="connsiteX866" fmla="*/ 4062 w 10000"/>
                  <a:gd name="connsiteY866" fmla="*/ 2553 h 10000"/>
                  <a:gd name="connsiteX867" fmla="*/ 4062 w 10000"/>
                  <a:gd name="connsiteY867" fmla="*/ 2563 h 10000"/>
                  <a:gd name="connsiteX868" fmla="*/ 4070 w 10000"/>
                  <a:gd name="connsiteY868" fmla="*/ 2563 h 10000"/>
                  <a:gd name="connsiteX869" fmla="*/ 4070 w 10000"/>
                  <a:gd name="connsiteY869" fmla="*/ 2570 h 10000"/>
                  <a:gd name="connsiteX870" fmla="*/ 4074 w 10000"/>
                  <a:gd name="connsiteY870" fmla="*/ 2570 h 10000"/>
                  <a:gd name="connsiteX871" fmla="*/ 4074 w 10000"/>
                  <a:gd name="connsiteY871" fmla="*/ 2580 h 10000"/>
                  <a:gd name="connsiteX872" fmla="*/ 4083 w 10000"/>
                  <a:gd name="connsiteY872" fmla="*/ 2580 h 10000"/>
                  <a:gd name="connsiteX873" fmla="*/ 4083 w 10000"/>
                  <a:gd name="connsiteY873" fmla="*/ 2587 h 10000"/>
                  <a:gd name="connsiteX874" fmla="*/ 4091 w 10000"/>
                  <a:gd name="connsiteY874" fmla="*/ 2587 h 10000"/>
                  <a:gd name="connsiteX875" fmla="*/ 4091 w 10000"/>
                  <a:gd name="connsiteY875" fmla="*/ 2594 h 10000"/>
                  <a:gd name="connsiteX876" fmla="*/ 4095 w 10000"/>
                  <a:gd name="connsiteY876" fmla="*/ 2594 h 10000"/>
                  <a:gd name="connsiteX877" fmla="*/ 4095 w 10000"/>
                  <a:gd name="connsiteY877" fmla="*/ 2604 h 10000"/>
                  <a:gd name="connsiteX878" fmla="*/ 4104 w 10000"/>
                  <a:gd name="connsiteY878" fmla="*/ 2604 h 10000"/>
                  <a:gd name="connsiteX879" fmla="*/ 4104 w 10000"/>
                  <a:gd name="connsiteY879" fmla="*/ 2611 h 10000"/>
                  <a:gd name="connsiteX880" fmla="*/ 4112 w 10000"/>
                  <a:gd name="connsiteY880" fmla="*/ 2611 h 10000"/>
                  <a:gd name="connsiteX881" fmla="*/ 4112 w 10000"/>
                  <a:gd name="connsiteY881" fmla="*/ 2621 h 10000"/>
                  <a:gd name="connsiteX882" fmla="*/ 4116 w 10000"/>
                  <a:gd name="connsiteY882" fmla="*/ 2621 h 10000"/>
                  <a:gd name="connsiteX883" fmla="*/ 4116 w 10000"/>
                  <a:gd name="connsiteY883" fmla="*/ 2628 h 10000"/>
                  <a:gd name="connsiteX884" fmla="*/ 4125 w 10000"/>
                  <a:gd name="connsiteY884" fmla="*/ 2628 h 10000"/>
                  <a:gd name="connsiteX885" fmla="*/ 4125 w 10000"/>
                  <a:gd name="connsiteY885" fmla="*/ 2638 h 10000"/>
                  <a:gd name="connsiteX886" fmla="*/ 4133 w 10000"/>
                  <a:gd name="connsiteY886" fmla="*/ 2638 h 10000"/>
                  <a:gd name="connsiteX887" fmla="*/ 4133 w 10000"/>
                  <a:gd name="connsiteY887" fmla="*/ 2645 h 10000"/>
                  <a:gd name="connsiteX888" fmla="*/ 4137 w 10000"/>
                  <a:gd name="connsiteY888" fmla="*/ 2645 h 10000"/>
                  <a:gd name="connsiteX889" fmla="*/ 4137 w 10000"/>
                  <a:gd name="connsiteY889" fmla="*/ 2648 h 10000"/>
                  <a:gd name="connsiteX890" fmla="*/ 4146 w 10000"/>
                  <a:gd name="connsiteY890" fmla="*/ 2648 h 10000"/>
                  <a:gd name="connsiteX891" fmla="*/ 4146 w 10000"/>
                  <a:gd name="connsiteY891" fmla="*/ 2661 h 10000"/>
                  <a:gd name="connsiteX892" fmla="*/ 4154 w 10000"/>
                  <a:gd name="connsiteY892" fmla="*/ 2661 h 10000"/>
                  <a:gd name="connsiteX893" fmla="*/ 4154 w 10000"/>
                  <a:gd name="connsiteY893" fmla="*/ 2665 h 10000"/>
                  <a:gd name="connsiteX894" fmla="*/ 4159 w 10000"/>
                  <a:gd name="connsiteY894" fmla="*/ 2665 h 10000"/>
                  <a:gd name="connsiteX895" fmla="*/ 4159 w 10000"/>
                  <a:gd name="connsiteY895" fmla="*/ 2678 h 10000"/>
                  <a:gd name="connsiteX896" fmla="*/ 4167 w 10000"/>
                  <a:gd name="connsiteY896" fmla="*/ 2678 h 10000"/>
                  <a:gd name="connsiteX897" fmla="*/ 4167 w 10000"/>
                  <a:gd name="connsiteY897" fmla="*/ 2682 h 10000"/>
                  <a:gd name="connsiteX898" fmla="*/ 4175 w 10000"/>
                  <a:gd name="connsiteY898" fmla="*/ 2682 h 10000"/>
                  <a:gd name="connsiteX899" fmla="*/ 4175 w 10000"/>
                  <a:gd name="connsiteY899" fmla="*/ 2695 h 10000"/>
                  <a:gd name="connsiteX900" fmla="*/ 4180 w 10000"/>
                  <a:gd name="connsiteY900" fmla="*/ 2695 h 10000"/>
                  <a:gd name="connsiteX901" fmla="*/ 4180 w 10000"/>
                  <a:gd name="connsiteY901" fmla="*/ 2699 h 10000"/>
                  <a:gd name="connsiteX902" fmla="*/ 4188 w 10000"/>
                  <a:gd name="connsiteY902" fmla="*/ 2699 h 10000"/>
                  <a:gd name="connsiteX903" fmla="*/ 4188 w 10000"/>
                  <a:gd name="connsiteY903" fmla="*/ 2705 h 10000"/>
                  <a:gd name="connsiteX904" fmla="*/ 4197 w 10000"/>
                  <a:gd name="connsiteY904" fmla="*/ 2705 h 10000"/>
                  <a:gd name="connsiteX905" fmla="*/ 4197 w 10000"/>
                  <a:gd name="connsiteY905" fmla="*/ 2716 h 10000"/>
                  <a:gd name="connsiteX906" fmla="*/ 4201 w 10000"/>
                  <a:gd name="connsiteY906" fmla="*/ 2716 h 10000"/>
                  <a:gd name="connsiteX907" fmla="*/ 4201 w 10000"/>
                  <a:gd name="connsiteY907" fmla="*/ 2722 h 10000"/>
                  <a:gd name="connsiteX908" fmla="*/ 4209 w 10000"/>
                  <a:gd name="connsiteY908" fmla="*/ 2722 h 10000"/>
                  <a:gd name="connsiteX909" fmla="*/ 4209 w 10000"/>
                  <a:gd name="connsiteY909" fmla="*/ 2732 h 10000"/>
                  <a:gd name="connsiteX910" fmla="*/ 4218 w 10000"/>
                  <a:gd name="connsiteY910" fmla="*/ 2732 h 10000"/>
                  <a:gd name="connsiteX911" fmla="*/ 4218 w 10000"/>
                  <a:gd name="connsiteY911" fmla="*/ 2739 h 10000"/>
                  <a:gd name="connsiteX912" fmla="*/ 4222 w 10000"/>
                  <a:gd name="connsiteY912" fmla="*/ 2739 h 10000"/>
                  <a:gd name="connsiteX913" fmla="*/ 4222 w 10000"/>
                  <a:gd name="connsiteY913" fmla="*/ 2749 h 10000"/>
                  <a:gd name="connsiteX914" fmla="*/ 4230 w 10000"/>
                  <a:gd name="connsiteY914" fmla="*/ 2749 h 10000"/>
                  <a:gd name="connsiteX915" fmla="*/ 4230 w 10000"/>
                  <a:gd name="connsiteY915" fmla="*/ 2756 h 10000"/>
                  <a:gd name="connsiteX916" fmla="*/ 4239 w 10000"/>
                  <a:gd name="connsiteY916" fmla="*/ 2756 h 10000"/>
                  <a:gd name="connsiteX917" fmla="*/ 4239 w 10000"/>
                  <a:gd name="connsiteY917" fmla="*/ 2763 h 10000"/>
                  <a:gd name="connsiteX918" fmla="*/ 4243 w 10000"/>
                  <a:gd name="connsiteY918" fmla="*/ 2763 h 10000"/>
                  <a:gd name="connsiteX919" fmla="*/ 4243 w 10000"/>
                  <a:gd name="connsiteY919" fmla="*/ 2773 h 10000"/>
                  <a:gd name="connsiteX920" fmla="*/ 4251 w 10000"/>
                  <a:gd name="connsiteY920" fmla="*/ 2773 h 10000"/>
                  <a:gd name="connsiteX921" fmla="*/ 4251 w 10000"/>
                  <a:gd name="connsiteY921" fmla="*/ 2780 h 10000"/>
                  <a:gd name="connsiteX922" fmla="*/ 4260 w 10000"/>
                  <a:gd name="connsiteY922" fmla="*/ 2780 h 10000"/>
                  <a:gd name="connsiteX923" fmla="*/ 4260 w 10000"/>
                  <a:gd name="connsiteY923" fmla="*/ 2790 h 10000"/>
                  <a:gd name="connsiteX924" fmla="*/ 4264 w 10000"/>
                  <a:gd name="connsiteY924" fmla="*/ 2790 h 10000"/>
                  <a:gd name="connsiteX925" fmla="*/ 4264 w 10000"/>
                  <a:gd name="connsiteY925" fmla="*/ 2797 h 10000"/>
                  <a:gd name="connsiteX926" fmla="*/ 4272 w 10000"/>
                  <a:gd name="connsiteY926" fmla="*/ 2797 h 10000"/>
                  <a:gd name="connsiteX927" fmla="*/ 4272 w 10000"/>
                  <a:gd name="connsiteY927" fmla="*/ 2807 h 10000"/>
                  <a:gd name="connsiteX928" fmla="*/ 4281 w 10000"/>
                  <a:gd name="connsiteY928" fmla="*/ 2807 h 10000"/>
                  <a:gd name="connsiteX929" fmla="*/ 4281 w 10000"/>
                  <a:gd name="connsiteY929" fmla="*/ 2814 h 10000"/>
                  <a:gd name="connsiteX930" fmla="*/ 4285 w 10000"/>
                  <a:gd name="connsiteY930" fmla="*/ 2814 h 10000"/>
                  <a:gd name="connsiteX931" fmla="*/ 4285 w 10000"/>
                  <a:gd name="connsiteY931" fmla="*/ 2824 h 10000"/>
                  <a:gd name="connsiteX932" fmla="*/ 4294 w 10000"/>
                  <a:gd name="connsiteY932" fmla="*/ 2824 h 10000"/>
                  <a:gd name="connsiteX933" fmla="*/ 4294 w 10000"/>
                  <a:gd name="connsiteY933" fmla="*/ 2831 h 10000"/>
                  <a:gd name="connsiteX934" fmla="*/ 4302 w 10000"/>
                  <a:gd name="connsiteY934" fmla="*/ 2831 h 10000"/>
                  <a:gd name="connsiteX935" fmla="*/ 4302 w 10000"/>
                  <a:gd name="connsiteY935" fmla="*/ 2834 h 10000"/>
                  <a:gd name="connsiteX936" fmla="*/ 4306 w 10000"/>
                  <a:gd name="connsiteY936" fmla="*/ 2834 h 10000"/>
                  <a:gd name="connsiteX937" fmla="*/ 4306 w 10000"/>
                  <a:gd name="connsiteY937" fmla="*/ 2847 h 10000"/>
                  <a:gd name="connsiteX938" fmla="*/ 4315 w 10000"/>
                  <a:gd name="connsiteY938" fmla="*/ 2847 h 10000"/>
                  <a:gd name="connsiteX939" fmla="*/ 4315 w 10000"/>
                  <a:gd name="connsiteY939" fmla="*/ 2851 h 10000"/>
                  <a:gd name="connsiteX940" fmla="*/ 4323 w 10000"/>
                  <a:gd name="connsiteY940" fmla="*/ 2851 h 10000"/>
                  <a:gd name="connsiteX941" fmla="*/ 4323 w 10000"/>
                  <a:gd name="connsiteY941" fmla="*/ 2864 h 10000"/>
                  <a:gd name="connsiteX942" fmla="*/ 4327 w 10000"/>
                  <a:gd name="connsiteY942" fmla="*/ 2864 h 10000"/>
                  <a:gd name="connsiteX943" fmla="*/ 4327 w 10000"/>
                  <a:gd name="connsiteY943" fmla="*/ 2868 h 10000"/>
                  <a:gd name="connsiteX944" fmla="*/ 4336 w 10000"/>
                  <a:gd name="connsiteY944" fmla="*/ 2868 h 10000"/>
                  <a:gd name="connsiteX945" fmla="*/ 4336 w 10000"/>
                  <a:gd name="connsiteY945" fmla="*/ 2881 h 10000"/>
                  <a:gd name="connsiteX946" fmla="*/ 4344 w 10000"/>
                  <a:gd name="connsiteY946" fmla="*/ 2881 h 10000"/>
                  <a:gd name="connsiteX947" fmla="*/ 4344 w 10000"/>
                  <a:gd name="connsiteY947" fmla="*/ 2885 h 10000"/>
                  <a:gd name="connsiteX948" fmla="*/ 4348 w 10000"/>
                  <a:gd name="connsiteY948" fmla="*/ 2885 h 10000"/>
                  <a:gd name="connsiteX949" fmla="*/ 4348 w 10000"/>
                  <a:gd name="connsiteY949" fmla="*/ 2891 h 10000"/>
                  <a:gd name="connsiteX950" fmla="*/ 4357 w 10000"/>
                  <a:gd name="connsiteY950" fmla="*/ 2891 h 10000"/>
                  <a:gd name="connsiteX951" fmla="*/ 4357 w 10000"/>
                  <a:gd name="connsiteY951" fmla="*/ 2902 h 10000"/>
                  <a:gd name="connsiteX952" fmla="*/ 4365 w 10000"/>
                  <a:gd name="connsiteY952" fmla="*/ 2902 h 10000"/>
                  <a:gd name="connsiteX953" fmla="*/ 4365 w 10000"/>
                  <a:gd name="connsiteY953" fmla="*/ 2908 h 10000"/>
                  <a:gd name="connsiteX954" fmla="*/ 4369 w 10000"/>
                  <a:gd name="connsiteY954" fmla="*/ 2908 h 10000"/>
                  <a:gd name="connsiteX955" fmla="*/ 4369 w 10000"/>
                  <a:gd name="connsiteY955" fmla="*/ 2918 h 10000"/>
                  <a:gd name="connsiteX956" fmla="*/ 4378 w 10000"/>
                  <a:gd name="connsiteY956" fmla="*/ 2918 h 10000"/>
                  <a:gd name="connsiteX957" fmla="*/ 4378 w 10000"/>
                  <a:gd name="connsiteY957" fmla="*/ 2925 h 10000"/>
                  <a:gd name="connsiteX958" fmla="*/ 4386 w 10000"/>
                  <a:gd name="connsiteY958" fmla="*/ 2925 h 10000"/>
                  <a:gd name="connsiteX959" fmla="*/ 4386 w 10000"/>
                  <a:gd name="connsiteY959" fmla="*/ 2935 h 10000"/>
                  <a:gd name="connsiteX960" fmla="*/ 4391 w 10000"/>
                  <a:gd name="connsiteY960" fmla="*/ 2935 h 10000"/>
                  <a:gd name="connsiteX961" fmla="*/ 4391 w 10000"/>
                  <a:gd name="connsiteY961" fmla="*/ 2942 h 10000"/>
                  <a:gd name="connsiteX962" fmla="*/ 4399 w 10000"/>
                  <a:gd name="connsiteY962" fmla="*/ 2942 h 10000"/>
                  <a:gd name="connsiteX963" fmla="*/ 4399 w 10000"/>
                  <a:gd name="connsiteY963" fmla="*/ 2949 h 10000"/>
                  <a:gd name="connsiteX964" fmla="*/ 4407 w 10000"/>
                  <a:gd name="connsiteY964" fmla="*/ 2949 h 10000"/>
                  <a:gd name="connsiteX965" fmla="*/ 4407 w 10000"/>
                  <a:gd name="connsiteY965" fmla="*/ 2959 h 10000"/>
                  <a:gd name="connsiteX966" fmla="*/ 4412 w 10000"/>
                  <a:gd name="connsiteY966" fmla="*/ 2959 h 10000"/>
                  <a:gd name="connsiteX967" fmla="*/ 4412 w 10000"/>
                  <a:gd name="connsiteY967" fmla="*/ 2966 h 10000"/>
                  <a:gd name="connsiteX968" fmla="*/ 4420 w 10000"/>
                  <a:gd name="connsiteY968" fmla="*/ 2966 h 10000"/>
                  <a:gd name="connsiteX969" fmla="*/ 4420 w 10000"/>
                  <a:gd name="connsiteY969" fmla="*/ 2976 h 10000"/>
                  <a:gd name="connsiteX970" fmla="*/ 4429 w 10000"/>
                  <a:gd name="connsiteY970" fmla="*/ 2976 h 10000"/>
                  <a:gd name="connsiteX971" fmla="*/ 4429 w 10000"/>
                  <a:gd name="connsiteY971" fmla="*/ 2983 h 10000"/>
                  <a:gd name="connsiteX972" fmla="*/ 4433 w 10000"/>
                  <a:gd name="connsiteY972" fmla="*/ 2983 h 10000"/>
                  <a:gd name="connsiteX973" fmla="*/ 4433 w 10000"/>
                  <a:gd name="connsiteY973" fmla="*/ 2993 h 10000"/>
                  <a:gd name="connsiteX974" fmla="*/ 4441 w 10000"/>
                  <a:gd name="connsiteY974" fmla="*/ 2993 h 10000"/>
                  <a:gd name="connsiteX975" fmla="*/ 4441 w 10000"/>
                  <a:gd name="connsiteY975" fmla="*/ 3000 h 10000"/>
                  <a:gd name="connsiteX976" fmla="*/ 4450 w 10000"/>
                  <a:gd name="connsiteY976" fmla="*/ 3000 h 10000"/>
                  <a:gd name="connsiteX977" fmla="*/ 4450 w 10000"/>
                  <a:gd name="connsiteY977" fmla="*/ 3010 h 10000"/>
                  <a:gd name="connsiteX978" fmla="*/ 4454 w 10000"/>
                  <a:gd name="connsiteY978" fmla="*/ 3010 h 10000"/>
                  <a:gd name="connsiteX979" fmla="*/ 4454 w 10000"/>
                  <a:gd name="connsiteY979" fmla="*/ 3017 h 10000"/>
                  <a:gd name="connsiteX980" fmla="*/ 4462 w 10000"/>
                  <a:gd name="connsiteY980" fmla="*/ 3017 h 10000"/>
                  <a:gd name="connsiteX981" fmla="*/ 4462 w 10000"/>
                  <a:gd name="connsiteY981" fmla="*/ 3020 h 10000"/>
                  <a:gd name="connsiteX982" fmla="*/ 4471 w 10000"/>
                  <a:gd name="connsiteY982" fmla="*/ 3020 h 10000"/>
                  <a:gd name="connsiteX983" fmla="*/ 4471 w 10000"/>
                  <a:gd name="connsiteY983" fmla="*/ 3033 h 10000"/>
                  <a:gd name="connsiteX984" fmla="*/ 4475 w 10000"/>
                  <a:gd name="connsiteY984" fmla="*/ 3033 h 10000"/>
                  <a:gd name="connsiteX985" fmla="*/ 4475 w 10000"/>
                  <a:gd name="connsiteY985" fmla="*/ 3037 h 10000"/>
                  <a:gd name="connsiteX986" fmla="*/ 4483 w 10000"/>
                  <a:gd name="connsiteY986" fmla="*/ 3037 h 10000"/>
                  <a:gd name="connsiteX987" fmla="*/ 4483 w 10000"/>
                  <a:gd name="connsiteY987" fmla="*/ 3050 h 10000"/>
                  <a:gd name="connsiteX988" fmla="*/ 4492 w 10000"/>
                  <a:gd name="connsiteY988" fmla="*/ 3050 h 10000"/>
                  <a:gd name="connsiteX989" fmla="*/ 4492 w 10000"/>
                  <a:gd name="connsiteY989" fmla="*/ 3054 h 10000"/>
                  <a:gd name="connsiteX990" fmla="*/ 4496 w 10000"/>
                  <a:gd name="connsiteY990" fmla="*/ 3054 h 10000"/>
                  <a:gd name="connsiteX991" fmla="*/ 4496 w 10000"/>
                  <a:gd name="connsiteY991" fmla="*/ 3067 h 10000"/>
                  <a:gd name="connsiteX992" fmla="*/ 4504 w 10000"/>
                  <a:gd name="connsiteY992" fmla="*/ 3067 h 10000"/>
                  <a:gd name="connsiteX993" fmla="*/ 4504 w 10000"/>
                  <a:gd name="connsiteY993" fmla="*/ 3071 h 10000"/>
                  <a:gd name="connsiteX994" fmla="*/ 4513 w 10000"/>
                  <a:gd name="connsiteY994" fmla="*/ 3071 h 10000"/>
                  <a:gd name="connsiteX995" fmla="*/ 4513 w 10000"/>
                  <a:gd name="connsiteY995" fmla="*/ 3077 h 10000"/>
                  <a:gd name="connsiteX996" fmla="*/ 4517 w 10000"/>
                  <a:gd name="connsiteY996" fmla="*/ 3077 h 10000"/>
                  <a:gd name="connsiteX997" fmla="*/ 4517 w 10000"/>
                  <a:gd name="connsiteY997" fmla="*/ 3088 h 10000"/>
                  <a:gd name="connsiteX998" fmla="*/ 4526 w 10000"/>
                  <a:gd name="connsiteY998" fmla="*/ 3088 h 10000"/>
                  <a:gd name="connsiteX999" fmla="*/ 4526 w 10000"/>
                  <a:gd name="connsiteY999" fmla="*/ 3094 h 10000"/>
                  <a:gd name="connsiteX1000" fmla="*/ 4534 w 10000"/>
                  <a:gd name="connsiteY1000" fmla="*/ 3094 h 10000"/>
                  <a:gd name="connsiteX1001" fmla="*/ 4534 w 10000"/>
                  <a:gd name="connsiteY1001" fmla="*/ 3104 h 10000"/>
                  <a:gd name="connsiteX1002" fmla="*/ 4538 w 10000"/>
                  <a:gd name="connsiteY1002" fmla="*/ 3104 h 10000"/>
                  <a:gd name="connsiteX1003" fmla="*/ 4538 w 10000"/>
                  <a:gd name="connsiteY1003" fmla="*/ 3111 h 10000"/>
                  <a:gd name="connsiteX1004" fmla="*/ 4547 w 10000"/>
                  <a:gd name="connsiteY1004" fmla="*/ 3111 h 10000"/>
                  <a:gd name="connsiteX1005" fmla="*/ 4547 w 10000"/>
                  <a:gd name="connsiteY1005" fmla="*/ 3121 h 10000"/>
                  <a:gd name="connsiteX1006" fmla="*/ 4555 w 10000"/>
                  <a:gd name="connsiteY1006" fmla="*/ 3121 h 10000"/>
                  <a:gd name="connsiteX1007" fmla="*/ 4555 w 10000"/>
                  <a:gd name="connsiteY1007" fmla="*/ 3128 h 10000"/>
                  <a:gd name="connsiteX1008" fmla="*/ 4559 w 10000"/>
                  <a:gd name="connsiteY1008" fmla="*/ 3128 h 10000"/>
                  <a:gd name="connsiteX1009" fmla="*/ 4559 w 10000"/>
                  <a:gd name="connsiteY1009" fmla="*/ 3135 h 10000"/>
                  <a:gd name="connsiteX1010" fmla="*/ 4568 w 10000"/>
                  <a:gd name="connsiteY1010" fmla="*/ 3135 h 10000"/>
                  <a:gd name="connsiteX1011" fmla="*/ 4568 w 10000"/>
                  <a:gd name="connsiteY1011" fmla="*/ 3145 h 10000"/>
                  <a:gd name="connsiteX1012" fmla="*/ 4576 w 10000"/>
                  <a:gd name="connsiteY1012" fmla="*/ 3145 h 10000"/>
                  <a:gd name="connsiteX1013" fmla="*/ 4576 w 10000"/>
                  <a:gd name="connsiteY1013" fmla="*/ 3152 h 10000"/>
                  <a:gd name="connsiteX1014" fmla="*/ 4580 w 10000"/>
                  <a:gd name="connsiteY1014" fmla="*/ 3152 h 10000"/>
                  <a:gd name="connsiteX1015" fmla="*/ 4580 w 10000"/>
                  <a:gd name="connsiteY1015" fmla="*/ 3162 h 10000"/>
                  <a:gd name="connsiteX1016" fmla="*/ 4589 w 10000"/>
                  <a:gd name="connsiteY1016" fmla="*/ 3162 h 10000"/>
                  <a:gd name="connsiteX1017" fmla="*/ 4589 w 10000"/>
                  <a:gd name="connsiteY1017" fmla="*/ 3169 h 10000"/>
                  <a:gd name="connsiteX1018" fmla="*/ 4597 w 10000"/>
                  <a:gd name="connsiteY1018" fmla="*/ 3169 h 10000"/>
                  <a:gd name="connsiteX1019" fmla="*/ 4597 w 10000"/>
                  <a:gd name="connsiteY1019" fmla="*/ 3179 h 10000"/>
                  <a:gd name="connsiteX1020" fmla="*/ 4601 w 10000"/>
                  <a:gd name="connsiteY1020" fmla="*/ 3179 h 10000"/>
                  <a:gd name="connsiteX1021" fmla="*/ 4601 w 10000"/>
                  <a:gd name="connsiteY1021" fmla="*/ 3186 h 10000"/>
                  <a:gd name="connsiteX1022" fmla="*/ 4610 w 10000"/>
                  <a:gd name="connsiteY1022" fmla="*/ 3186 h 10000"/>
                  <a:gd name="connsiteX1023" fmla="*/ 4610 w 10000"/>
                  <a:gd name="connsiteY1023" fmla="*/ 3189 h 10000"/>
                  <a:gd name="connsiteX1024" fmla="*/ 4618 w 10000"/>
                  <a:gd name="connsiteY1024" fmla="*/ 3189 h 10000"/>
                  <a:gd name="connsiteX1025" fmla="*/ 4618 w 10000"/>
                  <a:gd name="connsiteY1025" fmla="*/ 3203 h 10000"/>
                  <a:gd name="connsiteX1026" fmla="*/ 4623 w 10000"/>
                  <a:gd name="connsiteY1026" fmla="*/ 3203 h 10000"/>
                  <a:gd name="connsiteX1027" fmla="*/ 4623 w 10000"/>
                  <a:gd name="connsiteY1027" fmla="*/ 3206 h 10000"/>
                  <a:gd name="connsiteX1028" fmla="*/ 4631 w 10000"/>
                  <a:gd name="connsiteY1028" fmla="*/ 3206 h 10000"/>
                  <a:gd name="connsiteX1029" fmla="*/ 4631 w 10000"/>
                  <a:gd name="connsiteY1029" fmla="*/ 3219 h 10000"/>
                  <a:gd name="connsiteX1030" fmla="*/ 4639 w 10000"/>
                  <a:gd name="connsiteY1030" fmla="*/ 3219 h 10000"/>
                  <a:gd name="connsiteX1031" fmla="*/ 4639 w 10000"/>
                  <a:gd name="connsiteY1031" fmla="*/ 3223 h 10000"/>
                  <a:gd name="connsiteX1032" fmla="*/ 4644 w 10000"/>
                  <a:gd name="connsiteY1032" fmla="*/ 3223 h 10000"/>
                  <a:gd name="connsiteX1033" fmla="*/ 4644 w 10000"/>
                  <a:gd name="connsiteY1033" fmla="*/ 3236 h 10000"/>
                  <a:gd name="connsiteX1034" fmla="*/ 4652 w 10000"/>
                  <a:gd name="connsiteY1034" fmla="*/ 3236 h 10000"/>
                  <a:gd name="connsiteX1035" fmla="*/ 4652 w 10000"/>
                  <a:gd name="connsiteY1035" fmla="*/ 3240 h 10000"/>
                  <a:gd name="connsiteX1036" fmla="*/ 4660 w 10000"/>
                  <a:gd name="connsiteY1036" fmla="*/ 3240 h 10000"/>
                  <a:gd name="connsiteX1037" fmla="*/ 4660 w 10000"/>
                  <a:gd name="connsiteY1037" fmla="*/ 3253 h 10000"/>
                  <a:gd name="connsiteX1038" fmla="*/ 4665 w 10000"/>
                  <a:gd name="connsiteY1038" fmla="*/ 3253 h 10000"/>
                  <a:gd name="connsiteX1039" fmla="*/ 4665 w 10000"/>
                  <a:gd name="connsiteY1039" fmla="*/ 3257 h 10000"/>
                  <a:gd name="connsiteX1040" fmla="*/ 4673 w 10000"/>
                  <a:gd name="connsiteY1040" fmla="*/ 3257 h 10000"/>
                  <a:gd name="connsiteX1041" fmla="*/ 4673 w 10000"/>
                  <a:gd name="connsiteY1041" fmla="*/ 3263 h 10000"/>
                  <a:gd name="connsiteX1042" fmla="*/ 4682 w 10000"/>
                  <a:gd name="connsiteY1042" fmla="*/ 3263 h 10000"/>
                  <a:gd name="connsiteX1043" fmla="*/ 4682 w 10000"/>
                  <a:gd name="connsiteY1043" fmla="*/ 3274 h 10000"/>
                  <a:gd name="connsiteX1044" fmla="*/ 4686 w 10000"/>
                  <a:gd name="connsiteY1044" fmla="*/ 3274 h 10000"/>
                  <a:gd name="connsiteX1045" fmla="*/ 4686 w 10000"/>
                  <a:gd name="connsiteY1045" fmla="*/ 3280 h 10000"/>
                  <a:gd name="connsiteX1046" fmla="*/ 4694 w 10000"/>
                  <a:gd name="connsiteY1046" fmla="*/ 3280 h 10000"/>
                  <a:gd name="connsiteX1047" fmla="*/ 4694 w 10000"/>
                  <a:gd name="connsiteY1047" fmla="*/ 3290 h 10000"/>
                  <a:gd name="connsiteX1048" fmla="*/ 4703 w 10000"/>
                  <a:gd name="connsiteY1048" fmla="*/ 3290 h 10000"/>
                  <a:gd name="connsiteX1049" fmla="*/ 4703 w 10000"/>
                  <a:gd name="connsiteY1049" fmla="*/ 3297 h 10000"/>
                  <a:gd name="connsiteX1050" fmla="*/ 4707 w 10000"/>
                  <a:gd name="connsiteY1050" fmla="*/ 3297 h 10000"/>
                  <a:gd name="connsiteX1051" fmla="*/ 4707 w 10000"/>
                  <a:gd name="connsiteY1051" fmla="*/ 3307 h 10000"/>
                  <a:gd name="connsiteX1052" fmla="*/ 4715 w 10000"/>
                  <a:gd name="connsiteY1052" fmla="*/ 3307 h 10000"/>
                  <a:gd name="connsiteX1053" fmla="*/ 4715 w 10000"/>
                  <a:gd name="connsiteY1053" fmla="*/ 3314 h 10000"/>
                  <a:gd name="connsiteX1054" fmla="*/ 4724 w 10000"/>
                  <a:gd name="connsiteY1054" fmla="*/ 3314 h 10000"/>
                  <a:gd name="connsiteX1055" fmla="*/ 4724 w 10000"/>
                  <a:gd name="connsiteY1055" fmla="*/ 3321 h 10000"/>
                  <a:gd name="connsiteX1056" fmla="*/ 4728 w 10000"/>
                  <a:gd name="connsiteY1056" fmla="*/ 3321 h 10000"/>
                  <a:gd name="connsiteX1057" fmla="*/ 4728 w 10000"/>
                  <a:gd name="connsiteY1057" fmla="*/ 3331 h 10000"/>
                  <a:gd name="connsiteX1058" fmla="*/ 4736 w 10000"/>
                  <a:gd name="connsiteY1058" fmla="*/ 3331 h 10000"/>
                  <a:gd name="connsiteX1059" fmla="*/ 4736 w 10000"/>
                  <a:gd name="connsiteY1059" fmla="*/ 3338 h 10000"/>
                  <a:gd name="connsiteX1060" fmla="*/ 4745 w 10000"/>
                  <a:gd name="connsiteY1060" fmla="*/ 3338 h 10000"/>
                  <a:gd name="connsiteX1061" fmla="*/ 4745 w 10000"/>
                  <a:gd name="connsiteY1061" fmla="*/ 3348 h 10000"/>
                  <a:gd name="connsiteX1062" fmla="*/ 4749 w 10000"/>
                  <a:gd name="connsiteY1062" fmla="*/ 3348 h 10000"/>
                  <a:gd name="connsiteX1063" fmla="*/ 4749 w 10000"/>
                  <a:gd name="connsiteY1063" fmla="*/ 3355 h 10000"/>
                  <a:gd name="connsiteX1064" fmla="*/ 4757 w 10000"/>
                  <a:gd name="connsiteY1064" fmla="*/ 3355 h 10000"/>
                  <a:gd name="connsiteX1065" fmla="*/ 4757 w 10000"/>
                  <a:gd name="connsiteY1065" fmla="*/ 3365 h 10000"/>
                  <a:gd name="connsiteX1066" fmla="*/ 4766 w 10000"/>
                  <a:gd name="connsiteY1066" fmla="*/ 3365 h 10000"/>
                  <a:gd name="connsiteX1067" fmla="*/ 4766 w 10000"/>
                  <a:gd name="connsiteY1067" fmla="*/ 3372 h 10000"/>
                  <a:gd name="connsiteX1068" fmla="*/ 4770 w 10000"/>
                  <a:gd name="connsiteY1068" fmla="*/ 3372 h 10000"/>
                  <a:gd name="connsiteX1069" fmla="*/ 4770 w 10000"/>
                  <a:gd name="connsiteY1069" fmla="*/ 3375 h 10000"/>
                  <a:gd name="connsiteX1070" fmla="*/ 4779 w 10000"/>
                  <a:gd name="connsiteY1070" fmla="*/ 3375 h 10000"/>
                  <a:gd name="connsiteX1071" fmla="*/ 4779 w 10000"/>
                  <a:gd name="connsiteY1071" fmla="*/ 3389 h 10000"/>
                  <a:gd name="connsiteX1072" fmla="*/ 4787 w 10000"/>
                  <a:gd name="connsiteY1072" fmla="*/ 3389 h 10000"/>
                  <a:gd name="connsiteX1073" fmla="*/ 4787 w 10000"/>
                  <a:gd name="connsiteY1073" fmla="*/ 3392 h 10000"/>
                  <a:gd name="connsiteX1074" fmla="*/ 4791 w 10000"/>
                  <a:gd name="connsiteY1074" fmla="*/ 3392 h 10000"/>
                  <a:gd name="connsiteX1075" fmla="*/ 4791 w 10000"/>
                  <a:gd name="connsiteY1075" fmla="*/ 3405 h 10000"/>
                  <a:gd name="connsiteX1076" fmla="*/ 4800 w 10000"/>
                  <a:gd name="connsiteY1076" fmla="*/ 3405 h 10000"/>
                  <a:gd name="connsiteX1077" fmla="*/ 4800 w 10000"/>
                  <a:gd name="connsiteY1077" fmla="*/ 3409 h 10000"/>
                  <a:gd name="connsiteX1078" fmla="*/ 4808 w 10000"/>
                  <a:gd name="connsiteY1078" fmla="*/ 3409 h 10000"/>
                  <a:gd name="connsiteX1079" fmla="*/ 4808 w 10000"/>
                  <a:gd name="connsiteY1079" fmla="*/ 3422 h 10000"/>
                  <a:gd name="connsiteX1080" fmla="*/ 4812 w 10000"/>
                  <a:gd name="connsiteY1080" fmla="*/ 3422 h 10000"/>
                  <a:gd name="connsiteX1081" fmla="*/ 4812 w 10000"/>
                  <a:gd name="connsiteY1081" fmla="*/ 3426 h 10000"/>
                  <a:gd name="connsiteX1082" fmla="*/ 4821 w 10000"/>
                  <a:gd name="connsiteY1082" fmla="*/ 3426 h 10000"/>
                  <a:gd name="connsiteX1083" fmla="*/ 4821 w 10000"/>
                  <a:gd name="connsiteY1083" fmla="*/ 3433 h 10000"/>
                  <a:gd name="connsiteX1084" fmla="*/ 4829 w 10000"/>
                  <a:gd name="connsiteY1084" fmla="*/ 3433 h 10000"/>
                  <a:gd name="connsiteX1085" fmla="*/ 4829 w 10000"/>
                  <a:gd name="connsiteY1085" fmla="*/ 3443 h 10000"/>
                  <a:gd name="connsiteX1086" fmla="*/ 4833 w 10000"/>
                  <a:gd name="connsiteY1086" fmla="*/ 3443 h 10000"/>
                  <a:gd name="connsiteX1087" fmla="*/ 4833 w 10000"/>
                  <a:gd name="connsiteY1087" fmla="*/ 3449 h 10000"/>
                  <a:gd name="connsiteX1088" fmla="*/ 4842 w 10000"/>
                  <a:gd name="connsiteY1088" fmla="*/ 3449 h 10000"/>
                  <a:gd name="connsiteX1089" fmla="*/ 4842 w 10000"/>
                  <a:gd name="connsiteY1089" fmla="*/ 3460 h 10000"/>
                  <a:gd name="connsiteX1090" fmla="*/ 4850 w 10000"/>
                  <a:gd name="connsiteY1090" fmla="*/ 3460 h 10000"/>
                  <a:gd name="connsiteX1091" fmla="*/ 4850 w 10000"/>
                  <a:gd name="connsiteY1091" fmla="*/ 3466 h 10000"/>
                  <a:gd name="connsiteX1092" fmla="*/ 4854 w 10000"/>
                  <a:gd name="connsiteY1092" fmla="*/ 3466 h 10000"/>
                  <a:gd name="connsiteX1093" fmla="*/ 4854 w 10000"/>
                  <a:gd name="connsiteY1093" fmla="*/ 3476 h 10000"/>
                  <a:gd name="connsiteX1094" fmla="*/ 4863 w 10000"/>
                  <a:gd name="connsiteY1094" fmla="*/ 3476 h 10000"/>
                  <a:gd name="connsiteX1095" fmla="*/ 4863 w 10000"/>
                  <a:gd name="connsiteY1095" fmla="*/ 3483 h 10000"/>
                  <a:gd name="connsiteX1096" fmla="*/ 4871 w 10000"/>
                  <a:gd name="connsiteY1096" fmla="*/ 3483 h 10000"/>
                  <a:gd name="connsiteX1097" fmla="*/ 4871 w 10000"/>
                  <a:gd name="connsiteY1097" fmla="*/ 3493 h 10000"/>
                  <a:gd name="connsiteX1098" fmla="*/ 4876 w 10000"/>
                  <a:gd name="connsiteY1098" fmla="*/ 3493 h 10000"/>
                  <a:gd name="connsiteX1099" fmla="*/ 4876 w 10000"/>
                  <a:gd name="connsiteY1099" fmla="*/ 3500 h 10000"/>
                  <a:gd name="connsiteX1100" fmla="*/ 4884 w 10000"/>
                  <a:gd name="connsiteY1100" fmla="*/ 3500 h 10000"/>
                  <a:gd name="connsiteX1101" fmla="*/ 4884 w 10000"/>
                  <a:gd name="connsiteY1101" fmla="*/ 3507 h 10000"/>
                  <a:gd name="connsiteX1102" fmla="*/ 4892 w 10000"/>
                  <a:gd name="connsiteY1102" fmla="*/ 3507 h 10000"/>
                  <a:gd name="connsiteX1103" fmla="*/ 4892 w 10000"/>
                  <a:gd name="connsiteY1103" fmla="*/ 3517 h 10000"/>
                  <a:gd name="connsiteX1104" fmla="*/ 4897 w 10000"/>
                  <a:gd name="connsiteY1104" fmla="*/ 3517 h 10000"/>
                  <a:gd name="connsiteX1105" fmla="*/ 4897 w 10000"/>
                  <a:gd name="connsiteY1105" fmla="*/ 3524 h 10000"/>
                  <a:gd name="connsiteX1106" fmla="*/ 4905 w 10000"/>
                  <a:gd name="connsiteY1106" fmla="*/ 3524 h 10000"/>
                  <a:gd name="connsiteX1107" fmla="*/ 4905 w 10000"/>
                  <a:gd name="connsiteY1107" fmla="*/ 3534 h 10000"/>
                  <a:gd name="connsiteX1108" fmla="*/ 4914 w 10000"/>
                  <a:gd name="connsiteY1108" fmla="*/ 3534 h 10000"/>
                  <a:gd name="connsiteX1109" fmla="*/ 4914 w 10000"/>
                  <a:gd name="connsiteY1109" fmla="*/ 3541 h 10000"/>
                  <a:gd name="connsiteX1110" fmla="*/ 4918 w 10000"/>
                  <a:gd name="connsiteY1110" fmla="*/ 3541 h 10000"/>
                  <a:gd name="connsiteX1111" fmla="*/ 4918 w 10000"/>
                  <a:gd name="connsiteY1111" fmla="*/ 3551 h 10000"/>
                  <a:gd name="connsiteX1112" fmla="*/ 4926 w 10000"/>
                  <a:gd name="connsiteY1112" fmla="*/ 3551 h 10000"/>
                  <a:gd name="connsiteX1113" fmla="*/ 4926 w 10000"/>
                  <a:gd name="connsiteY1113" fmla="*/ 3558 h 10000"/>
                  <a:gd name="connsiteX1114" fmla="*/ 4935 w 10000"/>
                  <a:gd name="connsiteY1114" fmla="*/ 3558 h 10000"/>
                  <a:gd name="connsiteX1115" fmla="*/ 4935 w 10000"/>
                  <a:gd name="connsiteY1115" fmla="*/ 3561 h 10000"/>
                  <a:gd name="connsiteX1116" fmla="*/ 4939 w 10000"/>
                  <a:gd name="connsiteY1116" fmla="*/ 3561 h 10000"/>
                  <a:gd name="connsiteX1117" fmla="*/ 4939 w 10000"/>
                  <a:gd name="connsiteY1117" fmla="*/ 3575 h 10000"/>
                  <a:gd name="connsiteX1118" fmla="*/ 4947 w 10000"/>
                  <a:gd name="connsiteY1118" fmla="*/ 3575 h 10000"/>
                  <a:gd name="connsiteX1119" fmla="*/ 4947 w 10000"/>
                  <a:gd name="connsiteY1119" fmla="*/ 3578 h 10000"/>
                  <a:gd name="connsiteX1120" fmla="*/ 4956 w 10000"/>
                  <a:gd name="connsiteY1120" fmla="*/ 3578 h 10000"/>
                  <a:gd name="connsiteX1121" fmla="*/ 4956 w 10000"/>
                  <a:gd name="connsiteY1121" fmla="*/ 3591 h 10000"/>
                  <a:gd name="connsiteX1122" fmla="*/ 4960 w 10000"/>
                  <a:gd name="connsiteY1122" fmla="*/ 3591 h 10000"/>
                  <a:gd name="connsiteX1123" fmla="*/ 4960 w 10000"/>
                  <a:gd name="connsiteY1123" fmla="*/ 3595 h 10000"/>
                  <a:gd name="connsiteX1124" fmla="*/ 4968 w 10000"/>
                  <a:gd name="connsiteY1124" fmla="*/ 3595 h 10000"/>
                  <a:gd name="connsiteX1125" fmla="*/ 4968 w 10000"/>
                  <a:gd name="connsiteY1125" fmla="*/ 3608 h 10000"/>
                  <a:gd name="connsiteX1126" fmla="*/ 4977 w 10000"/>
                  <a:gd name="connsiteY1126" fmla="*/ 3608 h 10000"/>
                  <a:gd name="connsiteX1127" fmla="*/ 4977 w 10000"/>
                  <a:gd name="connsiteY1127" fmla="*/ 3612 h 10000"/>
                  <a:gd name="connsiteX1128" fmla="*/ 4981 w 10000"/>
                  <a:gd name="connsiteY1128" fmla="*/ 3612 h 10000"/>
                  <a:gd name="connsiteX1129" fmla="*/ 4981 w 10000"/>
                  <a:gd name="connsiteY1129" fmla="*/ 3619 h 10000"/>
                  <a:gd name="connsiteX1130" fmla="*/ 4989 w 10000"/>
                  <a:gd name="connsiteY1130" fmla="*/ 3619 h 10000"/>
                  <a:gd name="connsiteX1131" fmla="*/ 4989 w 10000"/>
                  <a:gd name="connsiteY1131" fmla="*/ 3629 h 10000"/>
                  <a:gd name="connsiteX1132" fmla="*/ 4998 w 10000"/>
                  <a:gd name="connsiteY1132" fmla="*/ 3629 h 10000"/>
                  <a:gd name="connsiteX1133" fmla="*/ 4998 w 10000"/>
                  <a:gd name="connsiteY1133" fmla="*/ 3635 h 10000"/>
                  <a:gd name="connsiteX1134" fmla="*/ 5002 w 10000"/>
                  <a:gd name="connsiteY1134" fmla="*/ 3635 h 10000"/>
                  <a:gd name="connsiteX1135" fmla="*/ 5002 w 10000"/>
                  <a:gd name="connsiteY1135" fmla="*/ 3646 h 10000"/>
                  <a:gd name="connsiteX1136" fmla="*/ 5011 w 10000"/>
                  <a:gd name="connsiteY1136" fmla="*/ 3646 h 10000"/>
                  <a:gd name="connsiteX1137" fmla="*/ 5011 w 10000"/>
                  <a:gd name="connsiteY1137" fmla="*/ 3652 h 10000"/>
                  <a:gd name="connsiteX1138" fmla="*/ 5019 w 10000"/>
                  <a:gd name="connsiteY1138" fmla="*/ 3652 h 10000"/>
                  <a:gd name="connsiteX1139" fmla="*/ 5019 w 10000"/>
                  <a:gd name="connsiteY1139" fmla="*/ 3662 h 10000"/>
                  <a:gd name="connsiteX1140" fmla="*/ 5023 w 10000"/>
                  <a:gd name="connsiteY1140" fmla="*/ 3662 h 10000"/>
                  <a:gd name="connsiteX1141" fmla="*/ 5023 w 10000"/>
                  <a:gd name="connsiteY1141" fmla="*/ 3669 h 10000"/>
                  <a:gd name="connsiteX1142" fmla="*/ 5032 w 10000"/>
                  <a:gd name="connsiteY1142" fmla="*/ 3669 h 10000"/>
                  <a:gd name="connsiteX1143" fmla="*/ 5032 w 10000"/>
                  <a:gd name="connsiteY1143" fmla="*/ 3679 h 10000"/>
                  <a:gd name="connsiteX1144" fmla="*/ 5040 w 10000"/>
                  <a:gd name="connsiteY1144" fmla="*/ 3679 h 10000"/>
                  <a:gd name="connsiteX1145" fmla="*/ 5040 w 10000"/>
                  <a:gd name="connsiteY1145" fmla="*/ 3686 h 10000"/>
                  <a:gd name="connsiteX1146" fmla="*/ 5044 w 10000"/>
                  <a:gd name="connsiteY1146" fmla="*/ 3686 h 10000"/>
                  <a:gd name="connsiteX1147" fmla="*/ 5044 w 10000"/>
                  <a:gd name="connsiteY1147" fmla="*/ 3693 h 10000"/>
                  <a:gd name="connsiteX1148" fmla="*/ 5053 w 10000"/>
                  <a:gd name="connsiteY1148" fmla="*/ 3693 h 10000"/>
                  <a:gd name="connsiteX1149" fmla="*/ 5053 w 10000"/>
                  <a:gd name="connsiteY1149" fmla="*/ 3703 h 10000"/>
                  <a:gd name="connsiteX1150" fmla="*/ 5061 w 10000"/>
                  <a:gd name="connsiteY1150" fmla="*/ 3703 h 10000"/>
                  <a:gd name="connsiteX1151" fmla="*/ 5061 w 10000"/>
                  <a:gd name="connsiteY1151" fmla="*/ 3710 h 10000"/>
                  <a:gd name="connsiteX1152" fmla="*/ 5065 w 10000"/>
                  <a:gd name="connsiteY1152" fmla="*/ 3710 h 10000"/>
                  <a:gd name="connsiteX1153" fmla="*/ 5065 w 10000"/>
                  <a:gd name="connsiteY1153" fmla="*/ 3720 h 10000"/>
                  <a:gd name="connsiteX1154" fmla="*/ 5074 w 10000"/>
                  <a:gd name="connsiteY1154" fmla="*/ 3720 h 10000"/>
                  <a:gd name="connsiteX1155" fmla="*/ 5074 w 10000"/>
                  <a:gd name="connsiteY1155" fmla="*/ 3727 h 10000"/>
                  <a:gd name="connsiteX1156" fmla="*/ 5082 w 10000"/>
                  <a:gd name="connsiteY1156" fmla="*/ 3727 h 10000"/>
                  <a:gd name="connsiteX1157" fmla="*/ 5082 w 10000"/>
                  <a:gd name="connsiteY1157" fmla="*/ 3737 h 10000"/>
                  <a:gd name="connsiteX1158" fmla="*/ 5086 w 10000"/>
                  <a:gd name="connsiteY1158" fmla="*/ 3737 h 10000"/>
                  <a:gd name="connsiteX1159" fmla="*/ 5086 w 10000"/>
                  <a:gd name="connsiteY1159" fmla="*/ 3744 h 10000"/>
                  <a:gd name="connsiteX1160" fmla="*/ 5095 w 10000"/>
                  <a:gd name="connsiteY1160" fmla="*/ 3744 h 10000"/>
                  <a:gd name="connsiteX1161" fmla="*/ 5095 w 10000"/>
                  <a:gd name="connsiteY1161" fmla="*/ 3747 h 10000"/>
                  <a:gd name="connsiteX1162" fmla="*/ 5103 w 10000"/>
                  <a:gd name="connsiteY1162" fmla="*/ 3747 h 10000"/>
                  <a:gd name="connsiteX1163" fmla="*/ 5103 w 10000"/>
                  <a:gd name="connsiteY1163" fmla="*/ 3761 h 10000"/>
                  <a:gd name="connsiteX1164" fmla="*/ 5108 w 10000"/>
                  <a:gd name="connsiteY1164" fmla="*/ 3761 h 10000"/>
                  <a:gd name="connsiteX1165" fmla="*/ 5108 w 10000"/>
                  <a:gd name="connsiteY1165" fmla="*/ 3764 h 10000"/>
                  <a:gd name="connsiteX1166" fmla="*/ 5116 w 10000"/>
                  <a:gd name="connsiteY1166" fmla="*/ 3764 h 10000"/>
                  <a:gd name="connsiteX1167" fmla="*/ 5116 w 10000"/>
                  <a:gd name="connsiteY1167" fmla="*/ 3777 h 10000"/>
                  <a:gd name="connsiteX1168" fmla="*/ 5124 w 10000"/>
                  <a:gd name="connsiteY1168" fmla="*/ 3777 h 10000"/>
                  <a:gd name="connsiteX1169" fmla="*/ 5124 w 10000"/>
                  <a:gd name="connsiteY1169" fmla="*/ 3781 h 10000"/>
                  <a:gd name="connsiteX1170" fmla="*/ 5129 w 10000"/>
                  <a:gd name="connsiteY1170" fmla="*/ 3781 h 10000"/>
                  <a:gd name="connsiteX1171" fmla="*/ 5129 w 10000"/>
                  <a:gd name="connsiteY1171" fmla="*/ 3794 h 10000"/>
                  <a:gd name="connsiteX1172" fmla="*/ 5137 w 10000"/>
                  <a:gd name="connsiteY1172" fmla="*/ 3794 h 10000"/>
                  <a:gd name="connsiteX1173" fmla="*/ 5137 w 10000"/>
                  <a:gd name="connsiteY1173" fmla="*/ 3798 h 10000"/>
                  <a:gd name="connsiteX1174" fmla="*/ 5146 w 10000"/>
                  <a:gd name="connsiteY1174" fmla="*/ 3798 h 10000"/>
                  <a:gd name="connsiteX1175" fmla="*/ 5146 w 10000"/>
                  <a:gd name="connsiteY1175" fmla="*/ 3805 h 10000"/>
                  <a:gd name="connsiteX1176" fmla="*/ 5150 w 10000"/>
                  <a:gd name="connsiteY1176" fmla="*/ 3805 h 10000"/>
                  <a:gd name="connsiteX1177" fmla="*/ 5150 w 10000"/>
                  <a:gd name="connsiteY1177" fmla="*/ 3815 h 10000"/>
                  <a:gd name="connsiteX1178" fmla="*/ 5158 w 10000"/>
                  <a:gd name="connsiteY1178" fmla="*/ 3815 h 10000"/>
                  <a:gd name="connsiteX1179" fmla="*/ 5158 w 10000"/>
                  <a:gd name="connsiteY1179" fmla="*/ 3821 h 10000"/>
                  <a:gd name="connsiteX1180" fmla="*/ 5167 w 10000"/>
                  <a:gd name="connsiteY1180" fmla="*/ 3821 h 10000"/>
                  <a:gd name="connsiteX1181" fmla="*/ 5167 w 10000"/>
                  <a:gd name="connsiteY1181" fmla="*/ 3832 h 10000"/>
                  <a:gd name="connsiteX1182" fmla="*/ 5171 w 10000"/>
                  <a:gd name="connsiteY1182" fmla="*/ 3832 h 10000"/>
                  <a:gd name="connsiteX1183" fmla="*/ 5171 w 10000"/>
                  <a:gd name="connsiteY1183" fmla="*/ 3838 h 10000"/>
                  <a:gd name="connsiteX1184" fmla="*/ 5179 w 10000"/>
                  <a:gd name="connsiteY1184" fmla="*/ 3838 h 10000"/>
                  <a:gd name="connsiteX1185" fmla="*/ 5179 w 10000"/>
                  <a:gd name="connsiteY1185" fmla="*/ 3848 h 10000"/>
                  <a:gd name="connsiteX1186" fmla="*/ 5188 w 10000"/>
                  <a:gd name="connsiteY1186" fmla="*/ 3848 h 10000"/>
                  <a:gd name="connsiteX1187" fmla="*/ 5188 w 10000"/>
                  <a:gd name="connsiteY1187" fmla="*/ 3855 h 10000"/>
                  <a:gd name="connsiteX1188" fmla="*/ 5192 w 10000"/>
                  <a:gd name="connsiteY1188" fmla="*/ 3855 h 10000"/>
                  <a:gd name="connsiteX1189" fmla="*/ 5192 w 10000"/>
                  <a:gd name="connsiteY1189" fmla="*/ 3862 h 10000"/>
                  <a:gd name="connsiteX1190" fmla="*/ 5200 w 10000"/>
                  <a:gd name="connsiteY1190" fmla="*/ 3862 h 10000"/>
                  <a:gd name="connsiteX1191" fmla="*/ 5200 w 10000"/>
                  <a:gd name="connsiteY1191" fmla="*/ 3872 h 10000"/>
                  <a:gd name="connsiteX1192" fmla="*/ 5209 w 10000"/>
                  <a:gd name="connsiteY1192" fmla="*/ 3872 h 10000"/>
                  <a:gd name="connsiteX1193" fmla="*/ 5209 w 10000"/>
                  <a:gd name="connsiteY1193" fmla="*/ 3879 h 10000"/>
                  <a:gd name="connsiteX1194" fmla="*/ 5213 w 10000"/>
                  <a:gd name="connsiteY1194" fmla="*/ 3879 h 10000"/>
                  <a:gd name="connsiteX1195" fmla="*/ 5213 w 10000"/>
                  <a:gd name="connsiteY1195" fmla="*/ 3889 h 10000"/>
                  <a:gd name="connsiteX1196" fmla="*/ 5221 w 10000"/>
                  <a:gd name="connsiteY1196" fmla="*/ 3889 h 10000"/>
                  <a:gd name="connsiteX1197" fmla="*/ 5221 w 10000"/>
                  <a:gd name="connsiteY1197" fmla="*/ 3896 h 10000"/>
                  <a:gd name="connsiteX1198" fmla="*/ 5230 w 10000"/>
                  <a:gd name="connsiteY1198" fmla="*/ 3896 h 10000"/>
                  <a:gd name="connsiteX1199" fmla="*/ 5230 w 10000"/>
                  <a:gd name="connsiteY1199" fmla="*/ 3906 h 10000"/>
                  <a:gd name="connsiteX1200" fmla="*/ 5234 w 10000"/>
                  <a:gd name="connsiteY1200" fmla="*/ 3906 h 10000"/>
                  <a:gd name="connsiteX1201" fmla="*/ 5234 w 10000"/>
                  <a:gd name="connsiteY1201" fmla="*/ 3913 h 10000"/>
                  <a:gd name="connsiteX1202" fmla="*/ 5243 w 10000"/>
                  <a:gd name="connsiteY1202" fmla="*/ 3913 h 10000"/>
                  <a:gd name="connsiteX1203" fmla="*/ 5243 w 10000"/>
                  <a:gd name="connsiteY1203" fmla="*/ 3923 h 10000"/>
                  <a:gd name="connsiteX1204" fmla="*/ 5251 w 10000"/>
                  <a:gd name="connsiteY1204" fmla="*/ 3923 h 10000"/>
                  <a:gd name="connsiteX1205" fmla="*/ 5251 w 10000"/>
                  <a:gd name="connsiteY1205" fmla="*/ 3930 h 10000"/>
                  <a:gd name="connsiteX1206" fmla="*/ 5255 w 10000"/>
                  <a:gd name="connsiteY1206" fmla="*/ 3930 h 10000"/>
                  <a:gd name="connsiteX1207" fmla="*/ 5255 w 10000"/>
                  <a:gd name="connsiteY1207" fmla="*/ 3933 h 10000"/>
                  <a:gd name="connsiteX1208" fmla="*/ 5264 w 10000"/>
                  <a:gd name="connsiteY1208" fmla="*/ 3933 h 10000"/>
                  <a:gd name="connsiteX1209" fmla="*/ 5264 w 10000"/>
                  <a:gd name="connsiteY1209" fmla="*/ 3947 h 10000"/>
                  <a:gd name="connsiteX1210" fmla="*/ 5272 w 10000"/>
                  <a:gd name="connsiteY1210" fmla="*/ 3947 h 10000"/>
                  <a:gd name="connsiteX1211" fmla="*/ 5272 w 10000"/>
                  <a:gd name="connsiteY1211" fmla="*/ 3950 h 10000"/>
                  <a:gd name="connsiteX1212" fmla="*/ 5276 w 10000"/>
                  <a:gd name="connsiteY1212" fmla="*/ 3950 h 10000"/>
                  <a:gd name="connsiteX1213" fmla="*/ 5276 w 10000"/>
                  <a:gd name="connsiteY1213" fmla="*/ 3963 h 10000"/>
                  <a:gd name="connsiteX1214" fmla="*/ 5285 w 10000"/>
                  <a:gd name="connsiteY1214" fmla="*/ 3963 h 10000"/>
                  <a:gd name="connsiteX1215" fmla="*/ 5285 w 10000"/>
                  <a:gd name="connsiteY1215" fmla="*/ 3967 h 10000"/>
                  <a:gd name="connsiteX1216" fmla="*/ 5293 w 10000"/>
                  <a:gd name="connsiteY1216" fmla="*/ 3967 h 10000"/>
                  <a:gd name="connsiteX1217" fmla="*/ 5293 w 10000"/>
                  <a:gd name="connsiteY1217" fmla="*/ 3980 h 10000"/>
                  <a:gd name="connsiteX1218" fmla="*/ 5297 w 10000"/>
                  <a:gd name="connsiteY1218" fmla="*/ 3980 h 10000"/>
                  <a:gd name="connsiteX1219" fmla="*/ 5297 w 10000"/>
                  <a:gd name="connsiteY1219" fmla="*/ 3984 h 10000"/>
                  <a:gd name="connsiteX1220" fmla="*/ 5306 w 10000"/>
                  <a:gd name="connsiteY1220" fmla="*/ 3984 h 10000"/>
                  <a:gd name="connsiteX1221" fmla="*/ 5306 w 10000"/>
                  <a:gd name="connsiteY1221" fmla="*/ 3991 h 10000"/>
                  <a:gd name="connsiteX1222" fmla="*/ 5314 w 10000"/>
                  <a:gd name="connsiteY1222" fmla="*/ 3991 h 10000"/>
                  <a:gd name="connsiteX1223" fmla="*/ 5314 w 10000"/>
                  <a:gd name="connsiteY1223" fmla="*/ 4001 h 10000"/>
                  <a:gd name="connsiteX1224" fmla="*/ 5318 w 10000"/>
                  <a:gd name="connsiteY1224" fmla="*/ 4001 h 10000"/>
                  <a:gd name="connsiteX1225" fmla="*/ 5318 w 10000"/>
                  <a:gd name="connsiteY1225" fmla="*/ 4007 h 10000"/>
                  <a:gd name="connsiteX1226" fmla="*/ 5327 w 10000"/>
                  <a:gd name="connsiteY1226" fmla="*/ 4007 h 10000"/>
                  <a:gd name="connsiteX1227" fmla="*/ 5327 w 10000"/>
                  <a:gd name="connsiteY1227" fmla="*/ 4018 h 10000"/>
                  <a:gd name="connsiteX1228" fmla="*/ 5335 w 10000"/>
                  <a:gd name="connsiteY1228" fmla="*/ 4018 h 10000"/>
                  <a:gd name="connsiteX1229" fmla="*/ 5335 w 10000"/>
                  <a:gd name="connsiteY1229" fmla="*/ 4024 h 10000"/>
                  <a:gd name="connsiteX1230" fmla="*/ 5340 w 10000"/>
                  <a:gd name="connsiteY1230" fmla="*/ 4024 h 10000"/>
                  <a:gd name="connsiteX1231" fmla="*/ 5340 w 10000"/>
                  <a:gd name="connsiteY1231" fmla="*/ 4034 h 10000"/>
                  <a:gd name="connsiteX1232" fmla="*/ 5348 w 10000"/>
                  <a:gd name="connsiteY1232" fmla="*/ 4034 h 10000"/>
                  <a:gd name="connsiteX1233" fmla="*/ 5348 w 10000"/>
                  <a:gd name="connsiteY1233" fmla="*/ 4041 h 10000"/>
                  <a:gd name="connsiteX1234" fmla="*/ 5356 w 10000"/>
                  <a:gd name="connsiteY1234" fmla="*/ 4041 h 10000"/>
                  <a:gd name="connsiteX1235" fmla="*/ 5356 w 10000"/>
                  <a:gd name="connsiteY1235" fmla="*/ 4048 h 10000"/>
                  <a:gd name="connsiteX1236" fmla="*/ 5361 w 10000"/>
                  <a:gd name="connsiteY1236" fmla="*/ 4048 h 10000"/>
                  <a:gd name="connsiteX1237" fmla="*/ 5361 w 10000"/>
                  <a:gd name="connsiteY1237" fmla="*/ 4058 h 10000"/>
                  <a:gd name="connsiteX1238" fmla="*/ 5369 w 10000"/>
                  <a:gd name="connsiteY1238" fmla="*/ 4058 h 10000"/>
                  <a:gd name="connsiteX1239" fmla="*/ 5369 w 10000"/>
                  <a:gd name="connsiteY1239" fmla="*/ 4065 h 10000"/>
                  <a:gd name="connsiteX1240" fmla="*/ 5377 w 10000"/>
                  <a:gd name="connsiteY1240" fmla="*/ 4065 h 10000"/>
                  <a:gd name="connsiteX1241" fmla="*/ 5377 w 10000"/>
                  <a:gd name="connsiteY1241" fmla="*/ 4075 h 10000"/>
                  <a:gd name="connsiteX1242" fmla="*/ 5382 w 10000"/>
                  <a:gd name="connsiteY1242" fmla="*/ 4075 h 10000"/>
                  <a:gd name="connsiteX1243" fmla="*/ 5382 w 10000"/>
                  <a:gd name="connsiteY1243" fmla="*/ 4082 h 10000"/>
                  <a:gd name="connsiteX1244" fmla="*/ 5390 w 10000"/>
                  <a:gd name="connsiteY1244" fmla="*/ 4082 h 10000"/>
                  <a:gd name="connsiteX1245" fmla="*/ 5390 w 10000"/>
                  <a:gd name="connsiteY1245" fmla="*/ 4092 h 10000"/>
                  <a:gd name="connsiteX1246" fmla="*/ 5399 w 10000"/>
                  <a:gd name="connsiteY1246" fmla="*/ 4092 h 10000"/>
                  <a:gd name="connsiteX1247" fmla="*/ 5399 w 10000"/>
                  <a:gd name="connsiteY1247" fmla="*/ 4099 h 10000"/>
                  <a:gd name="connsiteX1248" fmla="*/ 5403 w 10000"/>
                  <a:gd name="connsiteY1248" fmla="*/ 4099 h 10000"/>
                  <a:gd name="connsiteX1249" fmla="*/ 5403 w 10000"/>
                  <a:gd name="connsiteY1249" fmla="*/ 4102 h 10000"/>
                  <a:gd name="connsiteX1250" fmla="*/ 5411 w 10000"/>
                  <a:gd name="connsiteY1250" fmla="*/ 4102 h 10000"/>
                  <a:gd name="connsiteX1251" fmla="*/ 5411 w 10000"/>
                  <a:gd name="connsiteY1251" fmla="*/ 4116 h 10000"/>
                  <a:gd name="connsiteX1252" fmla="*/ 5420 w 10000"/>
                  <a:gd name="connsiteY1252" fmla="*/ 4116 h 10000"/>
                  <a:gd name="connsiteX1253" fmla="*/ 5420 w 10000"/>
                  <a:gd name="connsiteY1253" fmla="*/ 4119 h 10000"/>
                  <a:gd name="connsiteX1254" fmla="*/ 5424 w 10000"/>
                  <a:gd name="connsiteY1254" fmla="*/ 4119 h 10000"/>
                  <a:gd name="connsiteX1255" fmla="*/ 5424 w 10000"/>
                  <a:gd name="connsiteY1255" fmla="*/ 4133 h 10000"/>
                  <a:gd name="connsiteX1256" fmla="*/ 5432 w 10000"/>
                  <a:gd name="connsiteY1256" fmla="*/ 4133 h 10000"/>
                  <a:gd name="connsiteX1257" fmla="*/ 5432 w 10000"/>
                  <a:gd name="connsiteY1257" fmla="*/ 4136 h 10000"/>
                  <a:gd name="connsiteX1258" fmla="*/ 5441 w 10000"/>
                  <a:gd name="connsiteY1258" fmla="*/ 4136 h 10000"/>
                  <a:gd name="connsiteX1259" fmla="*/ 5441 w 10000"/>
                  <a:gd name="connsiteY1259" fmla="*/ 4149 h 10000"/>
                  <a:gd name="connsiteX1260" fmla="*/ 5445 w 10000"/>
                  <a:gd name="connsiteY1260" fmla="*/ 4149 h 10000"/>
                  <a:gd name="connsiteX1261" fmla="*/ 5445 w 10000"/>
                  <a:gd name="connsiteY1261" fmla="*/ 4153 h 10000"/>
                  <a:gd name="connsiteX1262" fmla="*/ 5453 w 10000"/>
                  <a:gd name="connsiteY1262" fmla="*/ 4153 h 10000"/>
                  <a:gd name="connsiteX1263" fmla="*/ 5453 w 10000"/>
                  <a:gd name="connsiteY1263" fmla="*/ 4166 h 10000"/>
                  <a:gd name="connsiteX1264" fmla="*/ 5462 w 10000"/>
                  <a:gd name="connsiteY1264" fmla="*/ 4166 h 10000"/>
                  <a:gd name="connsiteX1265" fmla="*/ 5462 w 10000"/>
                  <a:gd name="connsiteY1265" fmla="*/ 4170 h 10000"/>
                  <a:gd name="connsiteX1266" fmla="*/ 5466 w 10000"/>
                  <a:gd name="connsiteY1266" fmla="*/ 4170 h 10000"/>
                  <a:gd name="connsiteX1267" fmla="*/ 5466 w 10000"/>
                  <a:gd name="connsiteY1267" fmla="*/ 4177 h 10000"/>
                  <a:gd name="connsiteX1268" fmla="*/ 5474 w 10000"/>
                  <a:gd name="connsiteY1268" fmla="*/ 4177 h 10000"/>
                  <a:gd name="connsiteX1269" fmla="*/ 5474 w 10000"/>
                  <a:gd name="connsiteY1269" fmla="*/ 4187 h 10000"/>
                  <a:gd name="connsiteX1270" fmla="*/ 5483 w 10000"/>
                  <a:gd name="connsiteY1270" fmla="*/ 4187 h 10000"/>
                  <a:gd name="connsiteX1271" fmla="*/ 5483 w 10000"/>
                  <a:gd name="connsiteY1271" fmla="*/ 4193 h 10000"/>
                  <a:gd name="connsiteX1272" fmla="*/ 5487 w 10000"/>
                  <a:gd name="connsiteY1272" fmla="*/ 4193 h 10000"/>
                  <a:gd name="connsiteX1273" fmla="*/ 5487 w 10000"/>
                  <a:gd name="connsiteY1273" fmla="*/ 4204 h 10000"/>
                  <a:gd name="connsiteX1274" fmla="*/ 5496 w 10000"/>
                  <a:gd name="connsiteY1274" fmla="*/ 4204 h 10000"/>
                  <a:gd name="connsiteX1275" fmla="*/ 5496 w 10000"/>
                  <a:gd name="connsiteY1275" fmla="*/ 4210 h 10000"/>
                  <a:gd name="connsiteX1276" fmla="*/ 5504 w 10000"/>
                  <a:gd name="connsiteY1276" fmla="*/ 4210 h 10000"/>
                  <a:gd name="connsiteX1277" fmla="*/ 5504 w 10000"/>
                  <a:gd name="connsiteY1277" fmla="*/ 4220 h 10000"/>
                  <a:gd name="connsiteX1278" fmla="*/ 5508 w 10000"/>
                  <a:gd name="connsiteY1278" fmla="*/ 4220 h 10000"/>
                  <a:gd name="connsiteX1279" fmla="*/ 5508 w 10000"/>
                  <a:gd name="connsiteY1279" fmla="*/ 4227 h 10000"/>
                  <a:gd name="connsiteX1280" fmla="*/ 5517 w 10000"/>
                  <a:gd name="connsiteY1280" fmla="*/ 4227 h 10000"/>
                  <a:gd name="connsiteX1281" fmla="*/ 5517 w 10000"/>
                  <a:gd name="connsiteY1281" fmla="*/ 4234 h 10000"/>
                  <a:gd name="connsiteX1282" fmla="*/ 5525 w 10000"/>
                  <a:gd name="connsiteY1282" fmla="*/ 4234 h 10000"/>
                  <a:gd name="connsiteX1283" fmla="*/ 5525 w 10000"/>
                  <a:gd name="connsiteY1283" fmla="*/ 4244 h 10000"/>
                  <a:gd name="connsiteX1284" fmla="*/ 5529 w 10000"/>
                  <a:gd name="connsiteY1284" fmla="*/ 4244 h 10000"/>
                  <a:gd name="connsiteX1285" fmla="*/ 5529 w 10000"/>
                  <a:gd name="connsiteY1285" fmla="*/ 4251 h 10000"/>
                  <a:gd name="connsiteX1286" fmla="*/ 5538 w 10000"/>
                  <a:gd name="connsiteY1286" fmla="*/ 4251 h 10000"/>
                  <a:gd name="connsiteX1287" fmla="*/ 5538 w 10000"/>
                  <a:gd name="connsiteY1287" fmla="*/ 4261 h 10000"/>
                  <a:gd name="connsiteX1288" fmla="*/ 5546 w 10000"/>
                  <a:gd name="connsiteY1288" fmla="*/ 4261 h 10000"/>
                  <a:gd name="connsiteX1289" fmla="*/ 5546 w 10000"/>
                  <a:gd name="connsiteY1289" fmla="*/ 4268 h 10000"/>
                  <a:gd name="connsiteX1290" fmla="*/ 5550 w 10000"/>
                  <a:gd name="connsiteY1290" fmla="*/ 4268 h 10000"/>
                  <a:gd name="connsiteX1291" fmla="*/ 5550 w 10000"/>
                  <a:gd name="connsiteY1291" fmla="*/ 4278 h 10000"/>
                  <a:gd name="connsiteX1292" fmla="*/ 5559 w 10000"/>
                  <a:gd name="connsiteY1292" fmla="*/ 4278 h 10000"/>
                  <a:gd name="connsiteX1293" fmla="*/ 5559 w 10000"/>
                  <a:gd name="connsiteY1293" fmla="*/ 4285 h 10000"/>
                  <a:gd name="connsiteX1294" fmla="*/ 5567 w 10000"/>
                  <a:gd name="connsiteY1294" fmla="*/ 4285 h 10000"/>
                  <a:gd name="connsiteX1295" fmla="*/ 5567 w 10000"/>
                  <a:gd name="connsiteY1295" fmla="*/ 4288 h 10000"/>
                  <a:gd name="connsiteX1296" fmla="*/ 5571 w 10000"/>
                  <a:gd name="connsiteY1296" fmla="*/ 4288 h 10000"/>
                  <a:gd name="connsiteX1297" fmla="*/ 5571 w 10000"/>
                  <a:gd name="connsiteY1297" fmla="*/ 4302 h 10000"/>
                  <a:gd name="connsiteX1298" fmla="*/ 5580 w 10000"/>
                  <a:gd name="connsiteY1298" fmla="*/ 4302 h 10000"/>
                  <a:gd name="connsiteX1299" fmla="*/ 5580 w 10000"/>
                  <a:gd name="connsiteY1299" fmla="*/ 4305 h 10000"/>
                  <a:gd name="connsiteX1300" fmla="*/ 5588 w 10000"/>
                  <a:gd name="connsiteY1300" fmla="*/ 4305 h 10000"/>
                  <a:gd name="connsiteX1301" fmla="*/ 5588 w 10000"/>
                  <a:gd name="connsiteY1301" fmla="*/ 4319 h 10000"/>
                  <a:gd name="connsiteX1302" fmla="*/ 5593 w 10000"/>
                  <a:gd name="connsiteY1302" fmla="*/ 4319 h 10000"/>
                  <a:gd name="connsiteX1303" fmla="*/ 5593 w 10000"/>
                  <a:gd name="connsiteY1303" fmla="*/ 4322 h 10000"/>
                  <a:gd name="connsiteX1304" fmla="*/ 5601 w 10000"/>
                  <a:gd name="connsiteY1304" fmla="*/ 4322 h 10000"/>
                  <a:gd name="connsiteX1305" fmla="*/ 5601 w 10000"/>
                  <a:gd name="connsiteY1305" fmla="*/ 4335 h 10000"/>
                  <a:gd name="connsiteX1306" fmla="*/ 5609 w 10000"/>
                  <a:gd name="connsiteY1306" fmla="*/ 4335 h 10000"/>
                  <a:gd name="connsiteX1307" fmla="*/ 5609 w 10000"/>
                  <a:gd name="connsiteY1307" fmla="*/ 4339 h 10000"/>
                  <a:gd name="connsiteX1308" fmla="*/ 5614 w 10000"/>
                  <a:gd name="connsiteY1308" fmla="*/ 4339 h 10000"/>
                  <a:gd name="connsiteX1309" fmla="*/ 5614 w 10000"/>
                  <a:gd name="connsiteY1309" fmla="*/ 4346 h 10000"/>
                  <a:gd name="connsiteX1310" fmla="*/ 5622 w 10000"/>
                  <a:gd name="connsiteY1310" fmla="*/ 4346 h 10000"/>
                  <a:gd name="connsiteX1311" fmla="*/ 5622 w 10000"/>
                  <a:gd name="connsiteY1311" fmla="*/ 4356 h 10000"/>
                  <a:gd name="connsiteX1312" fmla="*/ 5631 w 10000"/>
                  <a:gd name="connsiteY1312" fmla="*/ 4356 h 10000"/>
                  <a:gd name="connsiteX1313" fmla="*/ 5631 w 10000"/>
                  <a:gd name="connsiteY1313" fmla="*/ 4363 h 10000"/>
                  <a:gd name="connsiteX1314" fmla="*/ 5635 w 10000"/>
                  <a:gd name="connsiteY1314" fmla="*/ 4363 h 10000"/>
                  <a:gd name="connsiteX1315" fmla="*/ 5635 w 10000"/>
                  <a:gd name="connsiteY1315" fmla="*/ 4373 h 10000"/>
                  <a:gd name="connsiteX1316" fmla="*/ 5643 w 10000"/>
                  <a:gd name="connsiteY1316" fmla="*/ 4373 h 10000"/>
                  <a:gd name="connsiteX1317" fmla="*/ 5643 w 10000"/>
                  <a:gd name="connsiteY1317" fmla="*/ 4379 h 10000"/>
                  <a:gd name="connsiteX1318" fmla="*/ 5652 w 10000"/>
                  <a:gd name="connsiteY1318" fmla="*/ 4379 h 10000"/>
                  <a:gd name="connsiteX1319" fmla="*/ 5652 w 10000"/>
                  <a:gd name="connsiteY1319" fmla="*/ 4390 h 10000"/>
                  <a:gd name="connsiteX1320" fmla="*/ 5656 w 10000"/>
                  <a:gd name="connsiteY1320" fmla="*/ 4390 h 10000"/>
                  <a:gd name="connsiteX1321" fmla="*/ 5656 w 10000"/>
                  <a:gd name="connsiteY1321" fmla="*/ 4396 h 10000"/>
                  <a:gd name="connsiteX1322" fmla="*/ 5664 w 10000"/>
                  <a:gd name="connsiteY1322" fmla="*/ 4396 h 10000"/>
                  <a:gd name="connsiteX1323" fmla="*/ 5664 w 10000"/>
                  <a:gd name="connsiteY1323" fmla="*/ 4406 h 10000"/>
                  <a:gd name="connsiteX1324" fmla="*/ 5673 w 10000"/>
                  <a:gd name="connsiteY1324" fmla="*/ 4406 h 10000"/>
                  <a:gd name="connsiteX1325" fmla="*/ 5673 w 10000"/>
                  <a:gd name="connsiteY1325" fmla="*/ 4413 h 10000"/>
                  <a:gd name="connsiteX1326" fmla="*/ 5677 w 10000"/>
                  <a:gd name="connsiteY1326" fmla="*/ 4413 h 10000"/>
                  <a:gd name="connsiteX1327" fmla="*/ 5677 w 10000"/>
                  <a:gd name="connsiteY1327" fmla="*/ 4420 h 10000"/>
                  <a:gd name="connsiteX1328" fmla="*/ 5685 w 10000"/>
                  <a:gd name="connsiteY1328" fmla="*/ 4420 h 10000"/>
                  <a:gd name="connsiteX1329" fmla="*/ 5685 w 10000"/>
                  <a:gd name="connsiteY1329" fmla="*/ 4430 h 10000"/>
                  <a:gd name="connsiteX1330" fmla="*/ 5694 w 10000"/>
                  <a:gd name="connsiteY1330" fmla="*/ 4430 h 10000"/>
                  <a:gd name="connsiteX1331" fmla="*/ 5694 w 10000"/>
                  <a:gd name="connsiteY1331" fmla="*/ 4437 h 10000"/>
                  <a:gd name="connsiteX1332" fmla="*/ 5698 w 10000"/>
                  <a:gd name="connsiteY1332" fmla="*/ 4437 h 10000"/>
                  <a:gd name="connsiteX1333" fmla="*/ 5698 w 10000"/>
                  <a:gd name="connsiteY1333" fmla="*/ 4447 h 10000"/>
                  <a:gd name="connsiteX1334" fmla="*/ 5706 w 10000"/>
                  <a:gd name="connsiteY1334" fmla="*/ 4447 h 10000"/>
                  <a:gd name="connsiteX1335" fmla="*/ 5706 w 10000"/>
                  <a:gd name="connsiteY1335" fmla="*/ 4454 h 10000"/>
                  <a:gd name="connsiteX1336" fmla="*/ 5715 w 10000"/>
                  <a:gd name="connsiteY1336" fmla="*/ 4454 h 10000"/>
                  <a:gd name="connsiteX1337" fmla="*/ 5715 w 10000"/>
                  <a:gd name="connsiteY1337" fmla="*/ 4464 h 10000"/>
                  <a:gd name="connsiteX1338" fmla="*/ 5719 w 10000"/>
                  <a:gd name="connsiteY1338" fmla="*/ 4464 h 10000"/>
                  <a:gd name="connsiteX1339" fmla="*/ 5719 w 10000"/>
                  <a:gd name="connsiteY1339" fmla="*/ 4471 h 10000"/>
                  <a:gd name="connsiteX1340" fmla="*/ 5728 w 10000"/>
                  <a:gd name="connsiteY1340" fmla="*/ 4471 h 10000"/>
                  <a:gd name="connsiteX1341" fmla="*/ 5728 w 10000"/>
                  <a:gd name="connsiteY1341" fmla="*/ 4474 h 10000"/>
                  <a:gd name="connsiteX1342" fmla="*/ 5736 w 10000"/>
                  <a:gd name="connsiteY1342" fmla="*/ 4474 h 10000"/>
                  <a:gd name="connsiteX1343" fmla="*/ 5736 w 10000"/>
                  <a:gd name="connsiteY1343" fmla="*/ 4488 h 10000"/>
                  <a:gd name="connsiteX1344" fmla="*/ 5740 w 10000"/>
                  <a:gd name="connsiteY1344" fmla="*/ 4488 h 10000"/>
                  <a:gd name="connsiteX1345" fmla="*/ 5740 w 10000"/>
                  <a:gd name="connsiteY1345" fmla="*/ 4491 h 10000"/>
                  <a:gd name="connsiteX1346" fmla="*/ 5749 w 10000"/>
                  <a:gd name="connsiteY1346" fmla="*/ 4491 h 10000"/>
                  <a:gd name="connsiteX1347" fmla="*/ 5749 w 10000"/>
                  <a:gd name="connsiteY1347" fmla="*/ 4505 h 10000"/>
                  <a:gd name="connsiteX1348" fmla="*/ 5757 w 10000"/>
                  <a:gd name="connsiteY1348" fmla="*/ 4505 h 10000"/>
                  <a:gd name="connsiteX1349" fmla="*/ 5757 w 10000"/>
                  <a:gd name="connsiteY1349" fmla="*/ 4508 h 10000"/>
                  <a:gd name="connsiteX1350" fmla="*/ 5761 w 10000"/>
                  <a:gd name="connsiteY1350" fmla="*/ 4508 h 10000"/>
                  <a:gd name="connsiteX1351" fmla="*/ 5761 w 10000"/>
                  <a:gd name="connsiteY1351" fmla="*/ 4521 h 10000"/>
                  <a:gd name="connsiteX1352" fmla="*/ 5770 w 10000"/>
                  <a:gd name="connsiteY1352" fmla="*/ 4521 h 10000"/>
                  <a:gd name="connsiteX1353" fmla="*/ 5770 w 10000"/>
                  <a:gd name="connsiteY1353" fmla="*/ 4525 h 10000"/>
                  <a:gd name="connsiteX1354" fmla="*/ 5778 w 10000"/>
                  <a:gd name="connsiteY1354" fmla="*/ 4525 h 10000"/>
                  <a:gd name="connsiteX1355" fmla="*/ 5778 w 10000"/>
                  <a:gd name="connsiteY1355" fmla="*/ 4532 h 10000"/>
                  <a:gd name="connsiteX1356" fmla="*/ 5782 w 10000"/>
                  <a:gd name="connsiteY1356" fmla="*/ 4532 h 10000"/>
                  <a:gd name="connsiteX1357" fmla="*/ 5782 w 10000"/>
                  <a:gd name="connsiteY1357" fmla="*/ 4542 h 10000"/>
                  <a:gd name="connsiteX1358" fmla="*/ 5791 w 10000"/>
                  <a:gd name="connsiteY1358" fmla="*/ 4542 h 10000"/>
                  <a:gd name="connsiteX1359" fmla="*/ 5791 w 10000"/>
                  <a:gd name="connsiteY1359" fmla="*/ 4549 h 10000"/>
                  <a:gd name="connsiteX1360" fmla="*/ 5799 w 10000"/>
                  <a:gd name="connsiteY1360" fmla="*/ 4549 h 10000"/>
                  <a:gd name="connsiteX1361" fmla="*/ 5799 w 10000"/>
                  <a:gd name="connsiteY1361" fmla="*/ 4559 h 10000"/>
                  <a:gd name="connsiteX1362" fmla="*/ 5803 w 10000"/>
                  <a:gd name="connsiteY1362" fmla="*/ 4559 h 10000"/>
                  <a:gd name="connsiteX1363" fmla="*/ 5803 w 10000"/>
                  <a:gd name="connsiteY1363" fmla="*/ 4565 h 10000"/>
                  <a:gd name="connsiteX1364" fmla="*/ 5812 w 10000"/>
                  <a:gd name="connsiteY1364" fmla="*/ 4565 h 10000"/>
                  <a:gd name="connsiteX1365" fmla="*/ 5812 w 10000"/>
                  <a:gd name="connsiteY1365" fmla="*/ 4576 h 10000"/>
                  <a:gd name="connsiteX1366" fmla="*/ 5820 w 10000"/>
                  <a:gd name="connsiteY1366" fmla="*/ 4576 h 10000"/>
                  <a:gd name="connsiteX1367" fmla="*/ 5820 w 10000"/>
                  <a:gd name="connsiteY1367" fmla="*/ 4582 h 10000"/>
                  <a:gd name="connsiteX1368" fmla="*/ 5825 w 10000"/>
                  <a:gd name="connsiteY1368" fmla="*/ 4582 h 10000"/>
                  <a:gd name="connsiteX1369" fmla="*/ 5825 w 10000"/>
                  <a:gd name="connsiteY1369" fmla="*/ 4592 h 10000"/>
                  <a:gd name="connsiteX1370" fmla="*/ 5833 w 10000"/>
                  <a:gd name="connsiteY1370" fmla="*/ 4592 h 10000"/>
                  <a:gd name="connsiteX1371" fmla="*/ 5833 w 10000"/>
                  <a:gd name="connsiteY1371" fmla="*/ 4599 h 10000"/>
                  <a:gd name="connsiteX1372" fmla="*/ 5841 w 10000"/>
                  <a:gd name="connsiteY1372" fmla="*/ 4599 h 10000"/>
                  <a:gd name="connsiteX1373" fmla="*/ 5841 w 10000"/>
                  <a:gd name="connsiteY1373" fmla="*/ 4606 h 10000"/>
                  <a:gd name="connsiteX1374" fmla="*/ 5846 w 10000"/>
                  <a:gd name="connsiteY1374" fmla="*/ 4606 h 10000"/>
                  <a:gd name="connsiteX1375" fmla="*/ 5846 w 10000"/>
                  <a:gd name="connsiteY1375" fmla="*/ 4616 h 10000"/>
                  <a:gd name="connsiteX1376" fmla="*/ 5854 w 10000"/>
                  <a:gd name="connsiteY1376" fmla="*/ 4616 h 10000"/>
                  <a:gd name="connsiteX1377" fmla="*/ 5854 w 10000"/>
                  <a:gd name="connsiteY1377" fmla="*/ 4623 h 10000"/>
                  <a:gd name="connsiteX1378" fmla="*/ 5863 w 10000"/>
                  <a:gd name="connsiteY1378" fmla="*/ 4623 h 10000"/>
                  <a:gd name="connsiteX1379" fmla="*/ 5863 w 10000"/>
                  <a:gd name="connsiteY1379" fmla="*/ 4633 h 10000"/>
                  <a:gd name="connsiteX1380" fmla="*/ 5867 w 10000"/>
                  <a:gd name="connsiteY1380" fmla="*/ 4633 h 10000"/>
                  <a:gd name="connsiteX1381" fmla="*/ 5867 w 10000"/>
                  <a:gd name="connsiteY1381" fmla="*/ 4640 h 10000"/>
                  <a:gd name="connsiteX1382" fmla="*/ 5875 w 10000"/>
                  <a:gd name="connsiteY1382" fmla="*/ 4640 h 10000"/>
                  <a:gd name="connsiteX1383" fmla="*/ 5875 w 10000"/>
                  <a:gd name="connsiteY1383" fmla="*/ 4650 h 10000"/>
                  <a:gd name="connsiteX1384" fmla="*/ 5884 w 10000"/>
                  <a:gd name="connsiteY1384" fmla="*/ 4650 h 10000"/>
                  <a:gd name="connsiteX1385" fmla="*/ 5884 w 10000"/>
                  <a:gd name="connsiteY1385" fmla="*/ 4657 h 10000"/>
                  <a:gd name="connsiteX1386" fmla="*/ 5888 w 10000"/>
                  <a:gd name="connsiteY1386" fmla="*/ 4657 h 10000"/>
                  <a:gd name="connsiteX1387" fmla="*/ 5888 w 10000"/>
                  <a:gd name="connsiteY1387" fmla="*/ 4660 h 10000"/>
                  <a:gd name="connsiteX1388" fmla="*/ 5896 w 10000"/>
                  <a:gd name="connsiteY1388" fmla="*/ 4660 h 10000"/>
                  <a:gd name="connsiteX1389" fmla="*/ 5896 w 10000"/>
                  <a:gd name="connsiteY1389" fmla="*/ 4674 h 10000"/>
                  <a:gd name="connsiteX1390" fmla="*/ 5905 w 10000"/>
                  <a:gd name="connsiteY1390" fmla="*/ 4674 h 10000"/>
                  <a:gd name="connsiteX1391" fmla="*/ 5905 w 10000"/>
                  <a:gd name="connsiteY1391" fmla="*/ 4677 h 10000"/>
                  <a:gd name="connsiteX1392" fmla="*/ 5909 w 10000"/>
                  <a:gd name="connsiteY1392" fmla="*/ 4677 h 10000"/>
                  <a:gd name="connsiteX1393" fmla="*/ 5909 w 10000"/>
                  <a:gd name="connsiteY1393" fmla="*/ 4691 h 10000"/>
                  <a:gd name="connsiteX1394" fmla="*/ 5917 w 10000"/>
                  <a:gd name="connsiteY1394" fmla="*/ 4691 h 10000"/>
                  <a:gd name="connsiteX1395" fmla="*/ 5917 w 10000"/>
                  <a:gd name="connsiteY1395" fmla="*/ 4694 h 10000"/>
                  <a:gd name="connsiteX1396" fmla="*/ 5926 w 10000"/>
                  <a:gd name="connsiteY1396" fmla="*/ 4694 h 10000"/>
                  <a:gd name="connsiteX1397" fmla="*/ 5926 w 10000"/>
                  <a:gd name="connsiteY1397" fmla="*/ 4707 h 10000"/>
                  <a:gd name="connsiteX1398" fmla="*/ 5930 w 10000"/>
                  <a:gd name="connsiteY1398" fmla="*/ 4707 h 10000"/>
                  <a:gd name="connsiteX1399" fmla="*/ 5930 w 10000"/>
                  <a:gd name="connsiteY1399" fmla="*/ 4711 h 10000"/>
                  <a:gd name="connsiteX1400" fmla="*/ 5938 w 10000"/>
                  <a:gd name="connsiteY1400" fmla="*/ 4711 h 10000"/>
                  <a:gd name="connsiteX1401" fmla="*/ 5938 w 10000"/>
                  <a:gd name="connsiteY1401" fmla="*/ 4718 h 10000"/>
                  <a:gd name="connsiteX1402" fmla="*/ 5947 w 10000"/>
                  <a:gd name="connsiteY1402" fmla="*/ 4718 h 10000"/>
                  <a:gd name="connsiteX1403" fmla="*/ 5947 w 10000"/>
                  <a:gd name="connsiteY1403" fmla="*/ 4728 h 10000"/>
                  <a:gd name="connsiteX1404" fmla="*/ 5951 w 10000"/>
                  <a:gd name="connsiteY1404" fmla="*/ 4728 h 10000"/>
                  <a:gd name="connsiteX1405" fmla="*/ 5951 w 10000"/>
                  <a:gd name="connsiteY1405" fmla="*/ 4735 h 10000"/>
                  <a:gd name="connsiteX1406" fmla="*/ 5960 w 10000"/>
                  <a:gd name="connsiteY1406" fmla="*/ 4735 h 10000"/>
                  <a:gd name="connsiteX1407" fmla="*/ 5960 w 10000"/>
                  <a:gd name="connsiteY1407" fmla="*/ 4745 h 10000"/>
                  <a:gd name="connsiteX1408" fmla="*/ 5968 w 10000"/>
                  <a:gd name="connsiteY1408" fmla="*/ 4745 h 10000"/>
                  <a:gd name="connsiteX1409" fmla="*/ 5968 w 10000"/>
                  <a:gd name="connsiteY1409" fmla="*/ 4751 h 10000"/>
                  <a:gd name="connsiteX1410" fmla="*/ 5972 w 10000"/>
                  <a:gd name="connsiteY1410" fmla="*/ 4751 h 10000"/>
                  <a:gd name="connsiteX1411" fmla="*/ 5972 w 10000"/>
                  <a:gd name="connsiteY1411" fmla="*/ 4762 h 10000"/>
                  <a:gd name="connsiteX1412" fmla="*/ 5981 w 10000"/>
                  <a:gd name="connsiteY1412" fmla="*/ 4762 h 10000"/>
                  <a:gd name="connsiteX1413" fmla="*/ 5981 w 10000"/>
                  <a:gd name="connsiteY1413" fmla="*/ 4768 h 10000"/>
                  <a:gd name="connsiteX1414" fmla="*/ 5989 w 10000"/>
                  <a:gd name="connsiteY1414" fmla="*/ 4768 h 10000"/>
                  <a:gd name="connsiteX1415" fmla="*/ 5989 w 10000"/>
                  <a:gd name="connsiteY1415" fmla="*/ 4775 h 10000"/>
                  <a:gd name="connsiteX1416" fmla="*/ 5993 w 10000"/>
                  <a:gd name="connsiteY1416" fmla="*/ 4775 h 10000"/>
                  <a:gd name="connsiteX1417" fmla="*/ 5993 w 10000"/>
                  <a:gd name="connsiteY1417" fmla="*/ 4785 h 10000"/>
                  <a:gd name="connsiteX1418" fmla="*/ 6002 w 10000"/>
                  <a:gd name="connsiteY1418" fmla="*/ 4785 h 10000"/>
                  <a:gd name="connsiteX1419" fmla="*/ 6002 w 10000"/>
                  <a:gd name="connsiteY1419" fmla="*/ 4792 h 10000"/>
                  <a:gd name="connsiteX1420" fmla="*/ 6010 w 10000"/>
                  <a:gd name="connsiteY1420" fmla="*/ 4792 h 10000"/>
                  <a:gd name="connsiteX1421" fmla="*/ 6010 w 10000"/>
                  <a:gd name="connsiteY1421" fmla="*/ 4802 h 10000"/>
                  <a:gd name="connsiteX1422" fmla="*/ 6014 w 10000"/>
                  <a:gd name="connsiteY1422" fmla="*/ 4802 h 10000"/>
                  <a:gd name="connsiteX1423" fmla="*/ 6014 w 10000"/>
                  <a:gd name="connsiteY1423" fmla="*/ 4809 h 10000"/>
                  <a:gd name="connsiteX1424" fmla="*/ 6023 w 10000"/>
                  <a:gd name="connsiteY1424" fmla="*/ 4809 h 10000"/>
                  <a:gd name="connsiteX1425" fmla="*/ 6023 w 10000"/>
                  <a:gd name="connsiteY1425" fmla="*/ 4819 h 10000"/>
                  <a:gd name="connsiteX1426" fmla="*/ 6031 w 10000"/>
                  <a:gd name="connsiteY1426" fmla="*/ 4819 h 10000"/>
                  <a:gd name="connsiteX1427" fmla="*/ 6031 w 10000"/>
                  <a:gd name="connsiteY1427" fmla="*/ 4826 h 10000"/>
                  <a:gd name="connsiteX1428" fmla="*/ 6035 w 10000"/>
                  <a:gd name="connsiteY1428" fmla="*/ 4826 h 10000"/>
                  <a:gd name="connsiteX1429" fmla="*/ 6035 w 10000"/>
                  <a:gd name="connsiteY1429" fmla="*/ 4836 h 10000"/>
                  <a:gd name="connsiteX1430" fmla="*/ 6044 w 10000"/>
                  <a:gd name="connsiteY1430" fmla="*/ 4836 h 10000"/>
                  <a:gd name="connsiteX1431" fmla="*/ 6044 w 10000"/>
                  <a:gd name="connsiteY1431" fmla="*/ 4843 h 10000"/>
                  <a:gd name="connsiteX1432" fmla="*/ 6052 w 10000"/>
                  <a:gd name="connsiteY1432" fmla="*/ 4843 h 10000"/>
                  <a:gd name="connsiteX1433" fmla="*/ 6052 w 10000"/>
                  <a:gd name="connsiteY1433" fmla="*/ 4846 h 10000"/>
                  <a:gd name="connsiteX1434" fmla="*/ 6057 w 10000"/>
                  <a:gd name="connsiteY1434" fmla="*/ 4846 h 10000"/>
                  <a:gd name="connsiteX1435" fmla="*/ 6057 w 10000"/>
                  <a:gd name="connsiteY1435" fmla="*/ 4860 h 10000"/>
                  <a:gd name="connsiteX1436" fmla="*/ 6065 w 10000"/>
                  <a:gd name="connsiteY1436" fmla="*/ 4860 h 10000"/>
                  <a:gd name="connsiteX1437" fmla="*/ 6065 w 10000"/>
                  <a:gd name="connsiteY1437" fmla="*/ 4863 h 10000"/>
                  <a:gd name="connsiteX1438" fmla="*/ 6073 w 10000"/>
                  <a:gd name="connsiteY1438" fmla="*/ 4863 h 10000"/>
                  <a:gd name="connsiteX1439" fmla="*/ 6073 w 10000"/>
                  <a:gd name="connsiteY1439" fmla="*/ 4877 h 10000"/>
                  <a:gd name="connsiteX1440" fmla="*/ 6078 w 10000"/>
                  <a:gd name="connsiteY1440" fmla="*/ 4877 h 10000"/>
                  <a:gd name="connsiteX1441" fmla="*/ 6078 w 10000"/>
                  <a:gd name="connsiteY1441" fmla="*/ 4880 h 10000"/>
                  <a:gd name="connsiteX1442" fmla="*/ 6086 w 10000"/>
                  <a:gd name="connsiteY1442" fmla="*/ 4880 h 10000"/>
                  <a:gd name="connsiteX1443" fmla="*/ 6086 w 10000"/>
                  <a:gd name="connsiteY1443" fmla="*/ 4893 h 10000"/>
                  <a:gd name="connsiteX1444" fmla="*/ 6094 w 10000"/>
                  <a:gd name="connsiteY1444" fmla="*/ 4893 h 10000"/>
                  <a:gd name="connsiteX1445" fmla="*/ 6094 w 10000"/>
                  <a:gd name="connsiteY1445" fmla="*/ 4897 h 10000"/>
                  <a:gd name="connsiteX1446" fmla="*/ 6099 w 10000"/>
                  <a:gd name="connsiteY1446" fmla="*/ 4897 h 10000"/>
                  <a:gd name="connsiteX1447" fmla="*/ 6099 w 10000"/>
                  <a:gd name="connsiteY1447" fmla="*/ 4904 h 10000"/>
                  <a:gd name="connsiteX1448" fmla="*/ 6107 w 10000"/>
                  <a:gd name="connsiteY1448" fmla="*/ 4904 h 10000"/>
                  <a:gd name="connsiteX1449" fmla="*/ 6107 w 10000"/>
                  <a:gd name="connsiteY1449" fmla="*/ 4914 h 10000"/>
                  <a:gd name="connsiteX1450" fmla="*/ 6116 w 10000"/>
                  <a:gd name="connsiteY1450" fmla="*/ 4914 h 10000"/>
                  <a:gd name="connsiteX1451" fmla="*/ 6116 w 10000"/>
                  <a:gd name="connsiteY1451" fmla="*/ 4921 h 10000"/>
                  <a:gd name="connsiteX1452" fmla="*/ 6120 w 10000"/>
                  <a:gd name="connsiteY1452" fmla="*/ 4921 h 10000"/>
                  <a:gd name="connsiteX1453" fmla="*/ 6120 w 10000"/>
                  <a:gd name="connsiteY1453" fmla="*/ 4931 h 10000"/>
                  <a:gd name="connsiteX1454" fmla="*/ 6128 w 10000"/>
                  <a:gd name="connsiteY1454" fmla="*/ 4931 h 10000"/>
                  <a:gd name="connsiteX1455" fmla="*/ 6128 w 10000"/>
                  <a:gd name="connsiteY1455" fmla="*/ 4937 h 10000"/>
                  <a:gd name="connsiteX1456" fmla="*/ 6137 w 10000"/>
                  <a:gd name="connsiteY1456" fmla="*/ 4937 h 10000"/>
                  <a:gd name="connsiteX1457" fmla="*/ 6137 w 10000"/>
                  <a:gd name="connsiteY1457" fmla="*/ 4948 h 10000"/>
                  <a:gd name="connsiteX1458" fmla="*/ 6141 w 10000"/>
                  <a:gd name="connsiteY1458" fmla="*/ 4948 h 10000"/>
                  <a:gd name="connsiteX1459" fmla="*/ 6141 w 10000"/>
                  <a:gd name="connsiteY1459" fmla="*/ 4954 h 10000"/>
                  <a:gd name="connsiteX1460" fmla="*/ 6149 w 10000"/>
                  <a:gd name="connsiteY1460" fmla="*/ 4954 h 10000"/>
                  <a:gd name="connsiteX1461" fmla="*/ 6149 w 10000"/>
                  <a:gd name="connsiteY1461" fmla="*/ 4961 h 10000"/>
                  <a:gd name="connsiteX1462" fmla="*/ 6158 w 10000"/>
                  <a:gd name="connsiteY1462" fmla="*/ 4961 h 10000"/>
                  <a:gd name="connsiteX1463" fmla="*/ 6158 w 10000"/>
                  <a:gd name="connsiteY1463" fmla="*/ 4971 h 10000"/>
                  <a:gd name="connsiteX1464" fmla="*/ 6162 w 10000"/>
                  <a:gd name="connsiteY1464" fmla="*/ 4971 h 10000"/>
                  <a:gd name="connsiteX1465" fmla="*/ 6162 w 10000"/>
                  <a:gd name="connsiteY1465" fmla="*/ 4978 h 10000"/>
                  <a:gd name="connsiteX1466" fmla="*/ 6170 w 10000"/>
                  <a:gd name="connsiteY1466" fmla="*/ 4978 h 10000"/>
                  <a:gd name="connsiteX1467" fmla="*/ 6170 w 10000"/>
                  <a:gd name="connsiteY1467" fmla="*/ 4988 h 10000"/>
                  <a:gd name="connsiteX1468" fmla="*/ 6179 w 10000"/>
                  <a:gd name="connsiteY1468" fmla="*/ 4988 h 10000"/>
                  <a:gd name="connsiteX1469" fmla="*/ 6179 w 10000"/>
                  <a:gd name="connsiteY1469" fmla="*/ 4995 h 10000"/>
                  <a:gd name="connsiteX1470" fmla="*/ 6183 w 10000"/>
                  <a:gd name="connsiteY1470" fmla="*/ 4995 h 10000"/>
                  <a:gd name="connsiteX1471" fmla="*/ 6183 w 10000"/>
                  <a:gd name="connsiteY1471" fmla="*/ 5005 h 10000"/>
                  <a:gd name="connsiteX1472" fmla="*/ 6191 w 10000"/>
                  <a:gd name="connsiteY1472" fmla="*/ 5005 h 10000"/>
                  <a:gd name="connsiteX1473" fmla="*/ 6191 w 10000"/>
                  <a:gd name="connsiteY1473" fmla="*/ 5012 h 10000"/>
                  <a:gd name="connsiteX1474" fmla="*/ 6200 w 10000"/>
                  <a:gd name="connsiteY1474" fmla="*/ 5012 h 10000"/>
                  <a:gd name="connsiteX1475" fmla="*/ 6200 w 10000"/>
                  <a:gd name="connsiteY1475" fmla="*/ 5015 h 10000"/>
                  <a:gd name="connsiteX1476" fmla="*/ 6204 w 10000"/>
                  <a:gd name="connsiteY1476" fmla="*/ 5015 h 10000"/>
                  <a:gd name="connsiteX1477" fmla="*/ 6204 w 10000"/>
                  <a:gd name="connsiteY1477" fmla="*/ 5029 h 10000"/>
                  <a:gd name="connsiteX1478" fmla="*/ 6213 w 10000"/>
                  <a:gd name="connsiteY1478" fmla="*/ 5029 h 10000"/>
                  <a:gd name="connsiteX1479" fmla="*/ 6213 w 10000"/>
                  <a:gd name="connsiteY1479" fmla="*/ 5032 h 10000"/>
                  <a:gd name="connsiteX1480" fmla="*/ 6221 w 10000"/>
                  <a:gd name="connsiteY1480" fmla="*/ 5032 h 10000"/>
                  <a:gd name="connsiteX1481" fmla="*/ 6221 w 10000"/>
                  <a:gd name="connsiteY1481" fmla="*/ 5046 h 10000"/>
                  <a:gd name="connsiteX1482" fmla="*/ 6225 w 10000"/>
                  <a:gd name="connsiteY1482" fmla="*/ 5046 h 10000"/>
                  <a:gd name="connsiteX1483" fmla="*/ 6225 w 10000"/>
                  <a:gd name="connsiteY1483" fmla="*/ 5049 h 10000"/>
                  <a:gd name="connsiteX1484" fmla="*/ 6234 w 10000"/>
                  <a:gd name="connsiteY1484" fmla="*/ 5049 h 10000"/>
                  <a:gd name="connsiteX1485" fmla="*/ 6234 w 10000"/>
                  <a:gd name="connsiteY1485" fmla="*/ 5063 h 10000"/>
                  <a:gd name="connsiteX1486" fmla="*/ 6242 w 10000"/>
                  <a:gd name="connsiteY1486" fmla="*/ 5063 h 10000"/>
                  <a:gd name="connsiteX1487" fmla="*/ 6242 w 10000"/>
                  <a:gd name="connsiteY1487" fmla="*/ 5066 h 10000"/>
                  <a:gd name="connsiteX1488" fmla="*/ 6246 w 10000"/>
                  <a:gd name="connsiteY1488" fmla="*/ 5066 h 10000"/>
                  <a:gd name="connsiteX1489" fmla="*/ 6246 w 10000"/>
                  <a:gd name="connsiteY1489" fmla="*/ 5079 h 10000"/>
                  <a:gd name="connsiteX1490" fmla="*/ 6255 w 10000"/>
                  <a:gd name="connsiteY1490" fmla="*/ 5079 h 10000"/>
                  <a:gd name="connsiteX1491" fmla="*/ 6255 w 10000"/>
                  <a:gd name="connsiteY1491" fmla="*/ 5083 h 10000"/>
                  <a:gd name="connsiteX1492" fmla="*/ 6263 w 10000"/>
                  <a:gd name="connsiteY1492" fmla="*/ 5083 h 10000"/>
                  <a:gd name="connsiteX1493" fmla="*/ 6263 w 10000"/>
                  <a:gd name="connsiteY1493" fmla="*/ 5090 h 10000"/>
                  <a:gd name="connsiteX1494" fmla="*/ 6267 w 10000"/>
                  <a:gd name="connsiteY1494" fmla="*/ 5090 h 10000"/>
                  <a:gd name="connsiteX1495" fmla="*/ 6267 w 10000"/>
                  <a:gd name="connsiteY1495" fmla="*/ 5100 h 10000"/>
                  <a:gd name="connsiteX1496" fmla="*/ 6276 w 10000"/>
                  <a:gd name="connsiteY1496" fmla="*/ 5100 h 10000"/>
                  <a:gd name="connsiteX1497" fmla="*/ 6276 w 10000"/>
                  <a:gd name="connsiteY1497" fmla="*/ 5107 h 10000"/>
                  <a:gd name="connsiteX1498" fmla="*/ 6284 w 10000"/>
                  <a:gd name="connsiteY1498" fmla="*/ 5107 h 10000"/>
                  <a:gd name="connsiteX1499" fmla="*/ 6284 w 10000"/>
                  <a:gd name="connsiteY1499" fmla="*/ 5117 h 10000"/>
                  <a:gd name="connsiteX1500" fmla="*/ 6288 w 10000"/>
                  <a:gd name="connsiteY1500" fmla="*/ 5117 h 10000"/>
                  <a:gd name="connsiteX1501" fmla="*/ 6288 w 10000"/>
                  <a:gd name="connsiteY1501" fmla="*/ 5123 h 10000"/>
                  <a:gd name="connsiteX1502" fmla="*/ 6297 w 10000"/>
                  <a:gd name="connsiteY1502" fmla="*/ 5123 h 10000"/>
                  <a:gd name="connsiteX1503" fmla="*/ 6297 w 10000"/>
                  <a:gd name="connsiteY1503" fmla="*/ 5134 h 10000"/>
                  <a:gd name="connsiteX1504" fmla="*/ 6305 w 10000"/>
                  <a:gd name="connsiteY1504" fmla="*/ 5134 h 10000"/>
                  <a:gd name="connsiteX1505" fmla="*/ 6305 w 10000"/>
                  <a:gd name="connsiteY1505" fmla="*/ 5140 h 10000"/>
                  <a:gd name="connsiteX1506" fmla="*/ 6310 w 10000"/>
                  <a:gd name="connsiteY1506" fmla="*/ 5140 h 10000"/>
                  <a:gd name="connsiteX1507" fmla="*/ 6310 w 10000"/>
                  <a:gd name="connsiteY1507" fmla="*/ 5147 h 10000"/>
                  <a:gd name="connsiteX1508" fmla="*/ 6318 w 10000"/>
                  <a:gd name="connsiteY1508" fmla="*/ 5147 h 10000"/>
                  <a:gd name="connsiteX1509" fmla="*/ 6318 w 10000"/>
                  <a:gd name="connsiteY1509" fmla="*/ 5157 h 10000"/>
                  <a:gd name="connsiteX1510" fmla="*/ 6326 w 10000"/>
                  <a:gd name="connsiteY1510" fmla="*/ 5157 h 10000"/>
                  <a:gd name="connsiteX1511" fmla="*/ 6326 w 10000"/>
                  <a:gd name="connsiteY1511" fmla="*/ 5164 h 10000"/>
                  <a:gd name="connsiteX1512" fmla="*/ 6331 w 10000"/>
                  <a:gd name="connsiteY1512" fmla="*/ 5164 h 10000"/>
                  <a:gd name="connsiteX1513" fmla="*/ 6331 w 10000"/>
                  <a:gd name="connsiteY1513" fmla="*/ 5174 h 10000"/>
                  <a:gd name="connsiteX1514" fmla="*/ 6339 w 10000"/>
                  <a:gd name="connsiteY1514" fmla="*/ 5174 h 10000"/>
                  <a:gd name="connsiteX1515" fmla="*/ 6339 w 10000"/>
                  <a:gd name="connsiteY1515" fmla="*/ 5181 h 10000"/>
                  <a:gd name="connsiteX1516" fmla="*/ 6348 w 10000"/>
                  <a:gd name="connsiteY1516" fmla="*/ 5181 h 10000"/>
                  <a:gd name="connsiteX1517" fmla="*/ 6348 w 10000"/>
                  <a:gd name="connsiteY1517" fmla="*/ 5191 h 10000"/>
                  <a:gd name="connsiteX1518" fmla="*/ 6352 w 10000"/>
                  <a:gd name="connsiteY1518" fmla="*/ 5191 h 10000"/>
                  <a:gd name="connsiteX1519" fmla="*/ 6352 w 10000"/>
                  <a:gd name="connsiteY1519" fmla="*/ 5198 h 10000"/>
                  <a:gd name="connsiteX1520" fmla="*/ 6360 w 10000"/>
                  <a:gd name="connsiteY1520" fmla="*/ 5198 h 10000"/>
                  <a:gd name="connsiteX1521" fmla="*/ 6360 w 10000"/>
                  <a:gd name="connsiteY1521" fmla="*/ 5201 h 10000"/>
                  <a:gd name="connsiteX1522" fmla="*/ 6369 w 10000"/>
                  <a:gd name="connsiteY1522" fmla="*/ 5201 h 10000"/>
                  <a:gd name="connsiteX1523" fmla="*/ 6369 w 10000"/>
                  <a:gd name="connsiteY1523" fmla="*/ 5215 h 10000"/>
                  <a:gd name="connsiteX1524" fmla="*/ 6373 w 10000"/>
                  <a:gd name="connsiteY1524" fmla="*/ 5215 h 10000"/>
                  <a:gd name="connsiteX1525" fmla="*/ 6373 w 10000"/>
                  <a:gd name="connsiteY1525" fmla="*/ 5218 h 10000"/>
                  <a:gd name="connsiteX1526" fmla="*/ 6381 w 10000"/>
                  <a:gd name="connsiteY1526" fmla="*/ 5218 h 10000"/>
                  <a:gd name="connsiteX1527" fmla="*/ 6381 w 10000"/>
                  <a:gd name="connsiteY1527" fmla="*/ 5232 h 10000"/>
                  <a:gd name="connsiteX1528" fmla="*/ 6390 w 10000"/>
                  <a:gd name="connsiteY1528" fmla="*/ 5232 h 10000"/>
                  <a:gd name="connsiteX1529" fmla="*/ 6390 w 10000"/>
                  <a:gd name="connsiteY1529" fmla="*/ 5235 h 10000"/>
                  <a:gd name="connsiteX1530" fmla="*/ 6394 w 10000"/>
                  <a:gd name="connsiteY1530" fmla="*/ 5235 h 10000"/>
                  <a:gd name="connsiteX1531" fmla="*/ 6394 w 10000"/>
                  <a:gd name="connsiteY1531" fmla="*/ 5249 h 10000"/>
                  <a:gd name="connsiteX1532" fmla="*/ 6402 w 10000"/>
                  <a:gd name="connsiteY1532" fmla="*/ 5249 h 10000"/>
                  <a:gd name="connsiteX1533" fmla="*/ 6402 w 10000"/>
                  <a:gd name="connsiteY1533" fmla="*/ 5252 h 10000"/>
                  <a:gd name="connsiteX1534" fmla="*/ 6411 w 10000"/>
                  <a:gd name="connsiteY1534" fmla="*/ 5252 h 10000"/>
                  <a:gd name="connsiteX1535" fmla="*/ 6411 w 10000"/>
                  <a:gd name="connsiteY1535" fmla="*/ 5259 h 10000"/>
                  <a:gd name="connsiteX1536" fmla="*/ 6415 w 10000"/>
                  <a:gd name="connsiteY1536" fmla="*/ 5259 h 10000"/>
                  <a:gd name="connsiteX1537" fmla="*/ 6415 w 10000"/>
                  <a:gd name="connsiteY1537" fmla="*/ 5269 h 10000"/>
                  <a:gd name="connsiteX1538" fmla="*/ 6423 w 10000"/>
                  <a:gd name="connsiteY1538" fmla="*/ 5269 h 10000"/>
                  <a:gd name="connsiteX1539" fmla="*/ 6423 w 10000"/>
                  <a:gd name="connsiteY1539" fmla="*/ 5276 h 10000"/>
                  <a:gd name="connsiteX1540" fmla="*/ 6432 w 10000"/>
                  <a:gd name="connsiteY1540" fmla="*/ 5276 h 10000"/>
                  <a:gd name="connsiteX1541" fmla="*/ 6432 w 10000"/>
                  <a:gd name="connsiteY1541" fmla="*/ 5286 h 10000"/>
                  <a:gd name="connsiteX1542" fmla="*/ 6436 w 10000"/>
                  <a:gd name="connsiteY1542" fmla="*/ 5286 h 10000"/>
                  <a:gd name="connsiteX1543" fmla="*/ 6436 w 10000"/>
                  <a:gd name="connsiteY1543" fmla="*/ 5293 h 10000"/>
                  <a:gd name="connsiteX1544" fmla="*/ 6445 w 10000"/>
                  <a:gd name="connsiteY1544" fmla="*/ 5293 h 10000"/>
                  <a:gd name="connsiteX1545" fmla="*/ 6445 w 10000"/>
                  <a:gd name="connsiteY1545" fmla="*/ 5303 h 10000"/>
                  <a:gd name="connsiteX1546" fmla="*/ 6453 w 10000"/>
                  <a:gd name="connsiteY1546" fmla="*/ 5303 h 10000"/>
                  <a:gd name="connsiteX1547" fmla="*/ 6453 w 10000"/>
                  <a:gd name="connsiteY1547" fmla="*/ 5309 h 10000"/>
                  <a:gd name="connsiteX1548" fmla="*/ 6457 w 10000"/>
                  <a:gd name="connsiteY1548" fmla="*/ 5309 h 10000"/>
                  <a:gd name="connsiteX1549" fmla="*/ 6457 w 10000"/>
                  <a:gd name="connsiteY1549" fmla="*/ 5320 h 10000"/>
                  <a:gd name="connsiteX1550" fmla="*/ 6466 w 10000"/>
                  <a:gd name="connsiteY1550" fmla="*/ 5320 h 10000"/>
                  <a:gd name="connsiteX1551" fmla="*/ 6466 w 10000"/>
                  <a:gd name="connsiteY1551" fmla="*/ 5326 h 10000"/>
                  <a:gd name="connsiteX1552" fmla="*/ 6474 w 10000"/>
                  <a:gd name="connsiteY1552" fmla="*/ 5326 h 10000"/>
                  <a:gd name="connsiteX1553" fmla="*/ 6474 w 10000"/>
                  <a:gd name="connsiteY1553" fmla="*/ 5333 h 10000"/>
                  <a:gd name="connsiteX1554" fmla="*/ 6478 w 10000"/>
                  <a:gd name="connsiteY1554" fmla="*/ 5333 h 10000"/>
                  <a:gd name="connsiteX1555" fmla="*/ 6478 w 10000"/>
                  <a:gd name="connsiteY1555" fmla="*/ 5343 h 10000"/>
                  <a:gd name="connsiteX1556" fmla="*/ 6487 w 10000"/>
                  <a:gd name="connsiteY1556" fmla="*/ 5343 h 10000"/>
                  <a:gd name="connsiteX1557" fmla="*/ 6487 w 10000"/>
                  <a:gd name="connsiteY1557" fmla="*/ 5350 h 10000"/>
                  <a:gd name="connsiteX1558" fmla="*/ 6495 w 10000"/>
                  <a:gd name="connsiteY1558" fmla="*/ 5350 h 10000"/>
                  <a:gd name="connsiteX1559" fmla="*/ 6495 w 10000"/>
                  <a:gd name="connsiteY1559" fmla="*/ 5360 h 10000"/>
                  <a:gd name="connsiteX1560" fmla="*/ 6499 w 10000"/>
                  <a:gd name="connsiteY1560" fmla="*/ 5360 h 10000"/>
                  <a:gd name="connsiteX1561" fmla="*/ 6499 w 10000"/>
                  <a:gd name="connsiteY1561" fmla="*/ 5367 h 10000"/>
                  <a:gd name="connsiteX1562" fmla="*/ 6508 w 10000"/>
                  <a:gd name="connsiteY1562" fmla="*/ 5367 h 10000"/>
                  <a:gd name="connsiteX1563" fmla="*/ 6508 w 10000"/>
                  <a:gd name="connsiteY1563" fmla="*/ 5377 h 10000"/>
                  <a:gd name="connsiteX1564" fmla="*/ 6516 w 10000"/>
                  <a:gd name="connsiteY1564" fmla="*/ 5377 h 10000"/>
                  <a:gd name="connsiteX1565" fmla="*/ 6516 w 10000"/>
                  <a:gd name="connsiteY1565" fmla="*/ 5384 h 10000"/>
                  <a:gd name="connsiteX1566" fmla="*/ 6520 w 10000"/>
                  <a:gd name="connsiteY1566" fmla="*/ 5384 h 10000"/>
                  <a:gd name="connsiteX1567" fmla="*/ 6520 w 10000"/>
                  <a:gd name="connsiteY1567" fmla="*/ 5387 h 10000"/>
                  <a:gd name="connsiteX1568" fmla="*/ 6529 w 10000"/>
                  <a:gd name="connsiteY1568" fmla="*/ 5387 h 10000"/>
                  <a:gd name="connsiteX1569" fmla="*/ 6529 w 10000"/>
                  <a:gd name="connsiteY1569" fmla="*/ 5401 h 10000"/>
                  <a:gd name="connsiteX1570" fmla="*/ 6537 w 10000"/>
                  <a:gd name="connsiteY1570" fmla="*/ 5401 h 10000"/>
                  <a:gd name="connsiteX1571" fmla="*/ 6537 w 10000"/>
                  <a:gd name="connsiteY1571" fmla="*/ 5404 h 10000"/>
                  <a:gd name="connsiteX1572" fmla="*/ 6542 w 10000"/>
                  <a:gd name="connsiteY1572" fmla="*/ 5404 h 10000"/>
                  <a:gd name="connsiteX1573" fmla="*/ 6542 w 10000"/>
                  <a:gd name="connsiteY1573" fmla="*/ 5418 h 10000"/>
                  <a:gd name="connsiteX1574" fmla="*/ 6550 w 10000"/>
                  <a:gd name="connsiteY1574" fmla="*/ 5418 h 10000"/>
                  <a:gd name="connsiteX1575" fmla="*/ 6550 w 10000"/>
                  <a:gd name="connsiteY1575" fmla="*/ 5421 h 10000"/>
                  <a:gd name="connsiteX1576" fmla="*/ 6558 w 10000"/>
                  <a:gd name="connsiteY1576" fmla="*/ 5421 h 10000"/>
                  <a:gd name="connsiteX1577" fmla="*/ 6558 w 10000"/>
                  <a:gd name="connsiteY1577" fmla="*/ 5435 h 10000"/>
                  <a:gd name="connsiteX1578" fmla="*/ 6563 w 10000"/>
                  <a:gd name="connsiteY1578" fmla="*/ 5435 h 10000"/>
                  <a:gd name="connsiteX1579" fmla="*/ 6563 w 10000"/>
                  <a:gd name="connsiteY1579" fmla="*/ 5438 h 10000"/>
                  <a:gd name="connsiteX1580" fmla="*/ 6571 w 10000"/>
                  <a:gd name="connsiteY1580" fmla="*/ 5438 h 10000"/>
                  <a:gd name="connsiteX1581" fmla="*/ 6571 w 10000"/>
                  <a:gd name="connsiteY1581" fmla="*/ 5445 h 10000"/>
                  <a:gd name="connsiteX1582" fmla="*/ 6580 w 10000"/>
                  <a:gd name="connsiteY1582" fmla="*/ 5445 h 10000"/>
                  <a:gd name="connsiteX1583" fmla="*/ 6580 w 10000"/>
                  <a:gd name="connsiteY1583" fmla="*/ 5455 h 10000"/>
                  <a:gd name="connsiteX1584" fmla="*/ 6584 w 10000"/>
                  <a:gd name="connsiteY1584" fmla="*/ 5455 h 10000"/>
                  <a:gd name="connsiteX1585" fmla="*/ 6584 w 10000"/>
                  <a:gd name="connsiteY1585" fmla="*/ 5462 h 10000"/>
                  <a:gd name="connsiteX1586" fmla="*/ 6592 w 10000"/>
                  <a:gd name="connsiteY1586" fmla="*/ 5462 h 10000"/>
                  <a:gd name="connsiteX1587" fmla="*/ 6592 w 10000"/>
                  <a:gd name="connsiteY1587" fmla="*/ 5472 h 10000"/>
                  <a:gd name="connsiteX1588" fmla="*/ 6601 w 10000"/>
                  <a:gd name="connsiteY1588" fmla="*/ 5472 h 10000"/>
                  <a:gd name="connsiteX1589" fmla="*/ 6601 w 10000"/>
                  <a:gd name="connsiteY1589" fmla="*/ 5479 h 10000"/>
                  <a:gd name="connsiteX1590" fmla="*/ 6605 w 10000"/>
                  <a:gd name="connsiteY1590" fmla="*/ 5479 h 10000"/>
                  <a:gd name="connsiteX1591" fmla="*/ 6605 w 10000"/>
                  <a:gd name="connsiteY1591" fmla="*/ 5489 h 10000"/>
                  <a:gd name="connsiteX1592" fmla="*/ 6613 w 10000"/>
                  <a:gd name="connsiteY1592" fmla="*/ 5489 h 10000"/>
                  <a:gd name="connsiteX1593" fmla="*/ 6613 w 10000"/>
                  <a:gd name="connsiteY1593" fmla="*/ 5495 h 10000"/>
                  <a:gd name="connsiteX1594" fmla="*/ 6622 w 10000"/>
                  <a:gd name="connsiteY1594" fmla="*/ 5495 h 10000"/>
                  <a:gd name="connsiteX1595" fmla="*/ 6622 w 10000"/>
                  <a:gd name="connsiteY1595" fmla="*/ 5506 h 10000"/>
                  <a:gd name="connsiteX1596" fmla="*/ 6626 w 10000"/>
                  <a:gd name="connsiteY1596" fmla="*/ 5506 h 10000"/>
                  <a:gd name="connsiteX1597" fmla="*/ 6626 w 10000"/>
                  <a:gd name="connsiteY1597" fmla="*/ 5512 h 10000"/>
                  <a:gd name="connsiteX1598" fmla="*/ 6634 w 10000"/>
                  <a:gd name="connsiteY1598" fmla="*/ 5512 h 10000"/>
                  <a:gd name="connsiteX1599" fmla="*/ 6634 w 10000"/>
                  <a:gd name="connsiteY1599" fmla="*/ 5519 h 10000"/>
                  <a:gd name="connsiteX1600" fmla="*/ 6643 w 10000"/>
                  <a:gd name="connsiteY1600" fmla="*/ 5519 h 10000"/>
                  <a:gd name="connsiteX1601" fmla="*/ 6643 w 10000"/>
                  <a:gd name="connsiteY1601" fmla="*/ 5529 h 10000"/>
                  <a:gd name="connsiteX1602" fmla="*/ 6647 w 10000"/>
                  <a:gd name="connsiteY1602" fmla="*/ 5529 h 10000"/>
                  <a:gd name="connsiteX1603" fmla="*/ 6647 w 10000"/>
                  <a:gd name="connsiteY1603" fmla="*/ 5536 h 10000"/>
                  <a:gd name="connsiteX1604" fmla="*/ 6655 w 10000"/>
                  <a:gd name="connsiteY1604" fmla="*/ 5536 h 10000"/>
                  <a:gd name="connsiteX1605" fmla="*/ 6655 w 10000"/>
                  <a:gd name="connsiteY1605" fmla="*/ 5546 h 10000"/>
                  <a:gd name="connsiteX1606" fmla="*/ 6664 w 10000"/>
                  <a:gd name="connsiteY1606" fmla="*/ 5546 h 10000"/>
                  <a:gd name="connsiteX1607" fmla="*/ 6664 w 10000"/>
                  <a:gd name="connsiteY1607" fmla="*/ 5553 h 10000"/>
                  <a:gd name="connsiteX1608" fmla="*/ 6668 w 10000"/>
                  <a:gd name="connsiteY1608" fmla="*/ 5553 h 10000"/>
                  <a:gd name="connsiteX1609" fmla="*/ 6668 w 10000"/>
                  <a:gd name="connsiteY1609" fmla="*/ 5563 h 10000"/>
                  <a:gd name="connsiteX1610" fmla="*/ 6677 w 10000"/>
                  <a:gd name="connsiteY1610" fmla="*/ 5563 h 10000"/>
                  <a:gd name="connsiteX1611" fmla="*/ 6677 w 10000"/>
                  <a:gd name="connsiteY1611" fmla="*/ 5570 h 10000"/>
                  <a:gd name="connsiteX1612" fmla="*/ 6685 w 10000"/>
                  <a:gd name="connsiteY1612" fmla="*/ 5570 h 10000"/>
                  <a:gd name="connsiteX1613" fmla="*/ 6685 w 10000"/>
                  <a:gd name="connsiteY1613" fmla="*/ 5573 h 10000"/>
                  <a:gd name="connsiteX1614" fmla="*/ 6689 w 10000"/>
                  <a:gd name="connsiteY1614" fmla="*/ 5573 h 10000"/>
                  <a:gd name="connsiteX1615" fmla="*/ 6689 w 10000"/>
                  <a:gd name="connsiteY1615" fmla="*/ 5587 h 10000"/>
                  <a:gd name="connsiteX1616" fmla="*/ 6698 w 10000"/>
                  <a:gd name="connsiteY1616" fmla="*/ 5587 h 10000"/>
                  <a:gd name="connsiteX1617" fmla="*/ 6698 w 10000"/>
                  <a:gd name="connsiteY1617" fmla="*/ 5590 h 10000"/>
                  <a:gd name="connsiteX1618" fmla="*/ 6706 w 10000"/>
                  <a:gd name="connsiteY1618" fmla="*/ 5590 h 10000"/>
                  <a:gd name="connsiteX1619" fmla="*/ 6706 w 10000"/>
                  <a:gd name="connsiteY1619" fmla="*/ 5604 h 10000"/>
                  <a:gd name="connsiteX1620" fmla="*/ 6710 w 10000"/>
                  <a:gd name="connsiteY1620" fmla="*/ 5604 h 10000"/>
                  <a:gd name="connsiteX1621" fmla="*/ 6710 w 10000"/>
                  <a:gd name="connsiteY1621" fmla="*/ 5607 h 10000"/>
                  <a:gd name="connsiteX1622" fmla="*/ 6719 w 10000"/>
                  <a:gd name="connsiteY1622" fmla="*/ 5607 h 10000"/>
                  <a:gd name="connsiteX1623" fmla="*/ 6719 w 10000"/>
                  <a:gd name="connsiteY1623" fmla="*/ 5621 h 10000"/>
                  <a:gd name="connsiteX1624" fmla="*/ 6727 w 10000"/>
                  <a:gd name="connsiteY1624" fmla="*/ 5621 h 10000"/>
                  <a:gd name="connsiteX1625" fmla="*/ 6727 w 10000"/>
                  <a:gd name="connsiteY1625" fmla="*/ 5624 h 10000"/>
                  <a:gd name="connsiteX1626" fmla="*/ 6731 w 10000"/>
                  <a:gd name="connsiteY1626" fmla="*/ 5624 h 10000"/>
                  <a:gd name="connsiteX1627" fmla="*/ 6731 w 10000"/>
                  <a:gd name="connsiteY1627" fmla="*/ 5631 h 10000"/>
                  <a:gd name="connsiteX1628" fmla="*/ 6740 w 10000"/>
                  <a:gd name="connsiteY1628" fmla="*/ 5631 h 10000"/>
                  <a:gd name="connsiteX1629" fmla="*/ 6740 w 10000"/>
                  <a:gd name="connsiteY1629" fmla="*/ 5641 h 10000"/>
                  <a:gd name="connsiteX1630" fmla="*/ 6748 w 10000"/>
                  <a:gd name="connsiteY1630" fmla="*/ 5641 h 10000"/>
                  <a:gd name="connsiteX1631" fmla="*/ 6748 w 10000"/>
                  <a:gd name="connsiteY1631" fmla="*/ 5648 h 10000"/>
                  <a:gd name="connsiteX1632" fmla="*/ 6752 w 10000"/>
                  <a:gd name="connsiteY1632" fmla="*/ 5648 h 10000"/>
                  <a:gd name="connsiteX1633" fmla="*/ 6752 w 10000"/>
                  <a:gd name="connsiteY1633" fmla="*/ 5658 h 10000"/>
                  <a:gd name="connsiteX1634" fmla="*/ 6761 w 10000"/>
                  <a:gd name="connsiteY1634" fmla="*/ 5658 h 10000"/>
                  <a:gd name="connsiteX1635" fmla="*/ 6761 w 10000"/>
                  <a:gd name="connsiteY1635" fmla="*/ 5665 h 10000"/>
                  <a:gd name="connsiteX1636" fmla="*/ 6769 w 10000"/>
                  <a:gd name="connsiteY1636" fmla="*/ 5665 h 10000"/>
                  <a:gd name="connsiteX1637" fmla="*/ 6769 w 10000"/>
                  <a:gd name="connsiteY1637" fmla="*/ 5675 h 10000"/>
                  <a:gd name="connsiteX1638" fmla="*/ 6774 w 10000"/>
                  <a:gd name="connsiteY1638" fmla="*/ 5675 h 10000"/>
                  <a:gd name="connsiteX1639" fmla="*/ 6774 w 10000"/>
                  <a:gd name="connsiteY1639" fmla="*/ 5681 h 10000"/>
                  <a:gd name="connsiteX1640" fmla="*/ 6782 w 10000"/>
                  <a:gd name="connsiteY1640" fmla="*/ 5681 h 10000"/>
                  <a:gd name="connsiteX1641" fmla="*/ 6782 w 10000"/>
                  <a:gd name="connsiteY1641" fmla="*/ 5688 h 10000"/>
                  <a:gd name="connsiteX1642" fmla="*/ 6790 w 10000"/>
                  <a:gd name="connsiteY1642" fmla="*/ 5688 h 10000"/>
                  <a:gd name="connsiteX1643" fmla="*/ 6790 w 10000"/>
                  <a:gd name="connsiteY1643" fmla="*/ 5698 h 10000"/>
                  <a:gd name="connsiteX1644" fmla="*/ 6795 w 10000"/>
                  <a:gd name="connsiteY1644" fmla="*/ 5698 h 10000"/>
                  <a:gd name="connsiteX1645" fmla="*/ 6795 w 10000"/>
                  <a:gd name="connsiteY1645" fmla="*/ 5705 h 10000"/>
                  <a:gd name="connsiteX1646" fmla="*/ 6803 w 10000"/>
                  <a:gd name="connsiteY1646" fmla="*/ 5705 h 10000"/>
                  <a:gd name="connsiteX1647" fmla="*/ 6803 w 10000"/>
                  <a:gd name="connsiteY1647" fmla="*/ 5715 h 10000"/>
                  <a:gd name="connsiteX1648" fmla="*/ 6811 w 10000"/>
                  <a:gd name="connsiteY1648" fmla="*/ 5715 h 10000"/>
                  <a:gd name="connsiteX1649" fmla="*/ 6811 w 10000"/>
                  <a:gd name="connsiteY1649" fmla="*/ 5722 h 10000"/>
                  <a:gd name="connsiteX1650" fmla="*/ 6816 w 10000"/>
                  <a:gd name="connsiteY1650" fmla="*/ 5722 h 10000"/>
                  <a:gd name="connsiteX1651" fmla="*/ 6816 w 10000"/>
                  <a:gd name="connsiteY1651" fmla="*/ 5732 h 10000"/>
                  <a:gd name="connsiteX1652" fmla="*/ 6824 w 10000"/>
                  <a:gd name="connsiteY1652" fmla="*/ 5732 h 10000"/>
                  <a:gd name="connsiteX1653" fmla="*/ 6824 w 10000"/>
                  <a:gd name="connsiteY1653" fmla="*/ 5739 h 10000"/>
                  <a:gd name="connsiteX1654" fmla="*/ 6833 w 10000"/>
                  <a:gd name="connsiteY1654" fmla="*/ 5739 h 10000"/>
                  <a:gd name="connsiteX1655" fmla="*/ 6833 w 10000"/>
                  <a:gd name="connsiteY1655" fmla="*/ 5749 h 10000"/>
                  <a:gd name="connsiteX1656" fmla="*/ 6837 w 10000"/>
                  <a:gd name="connsiteY1656" fmla="*/ 5749 h 10000"/>
                  <a:gd name="connsiteX1657" fmla="*/ 6837 w 10000"/>
                  <a:gd name="connsiteY1657" fmla="*/ 5756 h 10000"/>
                  <a:gd name="connsiteX1658" fmla="*/ 6845 w 10000"/>
                  <a:gd name="connsiteY1658" fmla="*/ 5756 h 10000"/>
                  <a:gd name="connsiteX1659" fmla="*/ 6845 w 10000"/>
                  <a:gd name="connsiteY1659" fmla="*/ 5759 h 10000"/>
                  <a:gd name="connsiteX1660" fmla="*/ 6854 w 10000"/>
                  <a:gd name="connsiteY1660" fmla="*/ 5759 h 10000"/>
                  <a:gd name="connsiteX1661" fmla="*/ 6854 w 10000"/>
                  <a:gd name="connsiteY1661" fmla="*/ 5773 h 10000"/>
                  <a:gd name="connsiteX1662" fmla="*/ 6858 w 10000"/>
                  <a:gd name="connsiteY1662" fmla="*/ 5773 h 10000"/>
                  <a:gd name="connsiteX1663" fmla="*/ 6858 w 10000"/>
                  <a:gd name="connsiteY1663" fmla="*/ 5776 h 10000"/>
                  <a:gd name="connsiteX1664" fmla="*/ 6866 w 10000"/>
                  <a:gd name="connsiteY1664" fmla="*/ 5776 h 10000"/>
                  <a:gd name="connsiteX1665" fmla="*/ 6866 w 10000"/>
                  <a:gd name="connsiteY1665" fmla="*/ 5790 h 10000"/>
                  <a:gd name="connsiteX1666" fmla="*/ 6875 w 10000"/>
                  <a:gd name="connsiteY1666" fmla="*/ 5790 h 10000"/>
                  <a:gd name="connsiteX1667" fmla="*/ 6875 w 10000"/>
                  <a:gd name="connsiteY1667" fmla="*/ 5793 h 10000"/>
                  <a:gd name="connsiteX1668" fmla="*/ 6879 w 10000"/>
                  <a:gd name="connsiteY1668" fmla="*/ 5793 h 10000"/>
                  <a:gd name="connsiteX1669" fmla="*/ 6879 w 10000"/>
                  <a:gd name="connsiteY1669" fmla="*/ 5807 h 10000"/>
                  <a:gd name="connsiteX1670" fmla="*/ 6887 w 10000"/>
                  <a:gd name="connsiteY1670" fmla="*/ 5807 h 10000"/>
                  <a:gd name="connsiteX1671" fmla="*/ 6887 w 10000"/>
                  <a:gd name="connsiteY1671" fmla="*/ 5810 h 10000"/>
                  <a:gd name="connsiteX1672" fmla="*/ 6896 w 10000"/>
                  <a:gd name="connsiteY1672" fmla="*/ 5810 h 10000"/>
                  <a:gd name="connsiteX1673" fmla="*/ 6896 w 10000"/>
                  <a:gd name="connsiteY1673" fmla="*/ 5817 h 10000"/>
                  <a:gd name="connsiteX1674" fmla="*/ 6900 w 10000"/>
                  <a:gd name="connsiteY1674" fmla="*/ 5817 h 10000"/>
                  <a:gd name="connsiteX1675" fmla="*/ 6900 w 10000"/>
                  <a:gd name="connsiteY1675" fmla="*/ 5827 h 10000"/>
                  <a:gd name="connsiteX1676" fmla="*/ 6908 w 10000"/>
                  <a:gd name="connsiteY1676" fmla="*/ 5827 h 10000"/>
                  <a:gd name="connsiteX1677" fmla="*/ 6908 w 10000"/>
                  <a:gd name="connsiteY1677" fmla="*/ 5834 h 10000"/>
                  <a:gd name="connsiteX1678" fmla="*/ 6917 w 10000"/>
                  <a:gd name="connsiteY1678" fmla="*/ 5834 h 10000"/>
                  <a:gd name="connsiteX1679" fmla="*/ 6917 w 10000"/>
                  <a:gd name="connsiteY1679" fmla="*/ 5844 h 10000"/>
                  <a:gd name="connsiteX1680" fmla="*/ 6921 w 10000"/>
                  <a:gd name="connsiteY1680" fmla="*/ 5844 h 10000"/>
                  <a:gd name="connsiteX1681" fmla="*/ 6921 w 10000"/>
                  <a:gd name="connsiteY1681" fmla="*/ 5851 h 10000"/>
                  <a:gd name="connsiteX1682" fmla="*/ 6930 w 10000"/>
                  <a:gd name="connsiteY1682" fmla="*/ 5851 h 10000"/>
                  <a:gd name="connsiteX1683" fmla="*/ 6930 w 10000"/>
                  <a:gd name="connsiteY1683" fmla="*/ 5861 h 10000"/>
                  <a:gd name="connsiteX1684" fmla="*/ 6938 w 10000"/>
                  <a:gd name="connsiteY1684" fmla="*/ 5861 h 10000"/>
                  <a:gd name="connsiteX1685" fmla="*/ 6938 w 10000"/>
                  <a:gd name="connsiteY1685" fmla="*/ 5867 h 10000"/>
                  <a:gd name="connsiteX1686" fmla="*/ 6942 w 10000"/>
                  <a:gd name="connsiteY1686" fmla="*/ 5867 h 10000"/>
                  <a:gd name="connsiteX1687" fmla="*/ 6942 w 10000"/>
                  <a:gd name="connsiteY1687" fmla="*/ 5874 h 10000"/>
                  <a:gd name="connsiteX1688" fmla="*/ 6951 w 10000"/>
                  <a:gd name="connsiteY1688" fmla="*/ 5874 h 10000"/>
                  <a:gd name="connsiteX1689" fmla="*/ 6951 w 10000"/>
                  <a:gd name="connsiteY1689" fmla="*/ 5884 h 10000"/>
                  <a:gd name="connsiteX1690" fmla="*/ 6959 w 10000"/>
                  <a:gd name="connsiteY1690" fmla="*/ 5884 h 10000"/>
                  <a:gd name="connsiteX1691" fmla="*/ 6959 w 10000"/>
                  <a:gd name="connsiteY1691" fmla="*/ 5891 h 10000"/>
                  <a:gd name="connsiteX1692" fmla="*/ 6963 w 10000"/>
                  <a:gd name="connsiteY1692" fmla="*/ 5891 h 10000"/>
                  <a:gd name="connsiteX1693" fmla="*/ 6963 w 10000"/>
                  <a:gd name="connsiteY1693" fmla="*/ 5901 h 10000"/>
                  <a:gd name="connsiteX1694" fmla="*/ 6972 w 10000"/>
                  <a:gd name="connsiteY1694" fmla="*/ 5901 h 10000"/>
                  <a:gd name="connsiteX1695" fmla="*/ 6972 w 10000"/>
                  <a:gd name="connsiteY1695" fmla="*/ 5908 h 10000"/>
                  <a:gd name="connsiteX1696" fmla="*/ 6980 w 10000"/>
                  <a:gd name="connsiteY1696" fmla="*/ 5908 h 10000"/>
                  <a:gd name="connsiteX1697" fmla="*/ 6980 w 10000"/>
                  <a:gd name="connsiteY1697" fmla="*/ 5918 h 10000"/>
                  <a:gd name="connsiteX1698" fmla="*/ 6984 w 10000"/>
                  <a:gd name="connsiteY1698" fmla="*/ 5918 h 10000"/>
                  <a:gd name="connsiteX1699" fmla="*/ 6984 w 10000"/>
                  <a:gd name="connsiteY1699" fmla="*/ 5925 h 10000"/>
                  <a:gd name="connsiteX1700" fmla="*/ 6993 w 10000"/>
                  <a:gd name="connsiteY1700" fmla="*/ 5925 h 10000"/>
                  <a:gd name="connsiteX1701" fmla="*/ 6993 w 10000"/>
                  <a:gd name="connsiteY1701" fmla="*/ 5928 h 10000"/>
                  <a:gd name="connsiteX1702" fmla="*/ 7001 w 10000"/>
                  <a:gd name="connsiteY1702" fmla="*/ 5928 h 10000"/>
                  <a:gd name="connsiteX1703" fmla="*/ 7001 w 10000"/>
                  <a:gd name="connsiteY1703" fmla="*/ 5942 h 10000"/>
                  <a:gd name="connsiteX1704" fmla="*/ 7005 w 10000"/>
                  <a:gd name="connsiteY1704" fmla="*/ 5942 h 10000"/>
                  <a:gd name="connsiteX1705" fmla="*/ 7005 w 10000"/>
                  <a:gd name="connsiteY1705" fmla="*/ 5945 h 10000"/>
                  <a:gd name="connsiteX1706" fmla="*/ 7014 w 10000"/>
                  <a:gd name="connsiteY1706" fmla="*/ 5945 h 10000"/>
                  <a:gd name="connsiteX1707" fmla="*/ 7014 w 10000"/>
                  <a:gd name="connsiteY1707" fmla="*/ 5959 h 10000"/>
                  <a:gd name="connsiteX1708" fmla="*/ 7022 w 10000"/>
                  <a:gd name="connsiteY1708" fmla="*/ 5959 h 10000"/>
                  <a:gd name="connsiteX1709" fmla="*/ 7022 w 10000"/>
                  <a:gd name="connsiteY1709" fmla="*/ 5962 h 10000"/>
                  <a:gd name="connsiteX1710" fmla="*/ 7027 w 10000"/>
                  <a:gd name="connsiteY1710" fmla="*/ 5962 h 10000"/>
                  <a:gd name="connsiteX1711" fmla="*/ 7027 w 10000"/>
                  <a:gd name="connsiteY1711" fmla="*/ 5976 h 10000"/>
                  <a:gd name="connsiteX1712" fmla="*/ 7035 w 10000"/>
                  <a:gd name="connsiteY1712" fmla="*/ 5976 h 10000"/>
                  <a:gd name="connsiteX1713" fmla="*/ 7035 w 10000"/>
                  <a:gd name="connsiteY1713" fmla="*/ 5979 h 10000"/>
                  <a:gd name="connsiteX1714" fmla="*/ 7043 w 10000"/>
                  <a:gd name="connsiteY1714" fmla="*/ 5979 h 10000"/>
                  <a:gd name="connsiteX1715" fmla="*/ 7043 w 10000"/>
                  <a:gd name="connsiteY1715" fmla="*/ 5993 h 10000"/>
                  <a:gd name="connsiteX1716" fmla="*/ 7048 w 10000"/>
                  <a:gd name="connsiteY1716" fmla="*/ 5993 h 10000"/>
                  <a:gd name="connsiteX1717" fmla="*/ 7048 w 10000"/>
                  <a:gd name="connsiteY1717" fmla="*/ 5996 h 10000"/>
                  <a:gd name="connsiteX1718" fmla="*/ 7056 w 10000"/>
                  <a:gd name="connsiteY1718" fmla="*/ 5996 h 10000"/>
                  <a:gd name="connsiteX1719" fmla="*/ 7056 w 10000"/>
                  <a:gd name="connsiteY1719" fmla="*/ 6003 h 10000"/>
                  <a:gd name="connsiteX1720" fmla="*/ 7065 w 10000"/>
                  <a:gd name="connsiteY1720" fmla="*/ 6003 h 10000"/>
                  <a:gd name="connsiteX1721" fmla="*/ 7065 w 10000"/>
                  <a:gd name="connsiteY1721" fmla="*/ 6013 h 10000"/>
                  <a:gd name="connsiteX1722" fmla="*/ 7069 w 10000"/>
                  <a:gd name="connsiteY1722" fmla="*/ 6013 h 10000"/>
                  <a:gd name="connsiteX1723" fmla="*/ 7069 w 10000"/>
                  <a:gd name="connsiteY1723" fmla="*/ 6020 h 10000"/>
                  <a:gd name="connsiteX1724" fmla="*/ 7077 w 10000"/>
                  <a:gd name="connsiteY1724" fmla="*/ 6020 h 10000"/>
                  <a:gd name="connsiteX1725" fmla="*/ 7077 w 10000"/>
                  <a:gd name="connsiteY1725" fmla="*/ 6030 h 10000"/>
                  <a:gd name="connsiteX1726" fmla="*/ 7086 w 10000"/>
                  <a:gd name="connsiteY1726" fmla="*/ 6030 h 10000"/>
                  <a:gd name="connsiteX1727" fmla="*/ 7086 w 10000"/>
                  <a:gd name="connsiteY1727" fmla="*/ 6037 h 10000"/>
                  <a:gd name="connsiteX1728" fmla="*/ 7090 w 10000"/>
                  <a:gd name="connsiteY1728" fmla="*/ 6037 h 10000"/>
                  <a:gd name="connsiteX1729" fmla="*/ 7090 w 10000"/>
                  <a:gd name="connsiteY1729" fmla="*/ 6047 h 10000"/>
                  <a:gd name="connsiteX1730" fmla="*/ 7098 w 10000"/>
                  <a:gd name="connsiteY1730" fmla="*/ 6047 h 10000"/>
                  <a:gd name="connsiteX1731" fmla="*/ 7098 w 10000"/>
                  <a:gd name="connsiteY1731" fmla="*/ 6053 h 10000"/>
                  <a:gd name="connsiteX1732" fmla="*/ 7107 w 10000"/>
                  <a:gd name="connsiteY1732" fmla="*/ 6053 h 10000"/>
                  <a:gd name="connsiteX1733" fmla="*/ 7107 w 10000"/>
                  <a:gd name="connsiteY1733" fmla="*/ 6060 h 10000"/>
                  <a:gd name="connsiteX1734" fmla="*/ 7111 w 10000"/>
                  <a:gd name="connsiteY1734" fmla="*/ 6060 h 10000"/>
                  <a:gd name="connsiteX1735" fmla="*/ 7111 w 10000"/>
                  <a:gd name="connsiteY1735" fmla="*/ 6070 h 10000"/>
                  <a:gd name="connsiteX1736" fmla="*/ 7119 w 10000"/>
                  <a:gd name="connsiteY1736" fmla="*/ 6070 h 10000"/>
                  <a:gd name="connsiteX1737" fmla="*/ 7119 w 10000"/>
                  <a:gd name="connsiteY1737" fmla="*/ 6077 h 10000"/>
                  <a:gd name="connsiteX1738" fmla="*/ 7128 w 10000"/>
                  <a:gd name="connsiteY1738" fmla="*/ 6077 h 10000"/>
                  <a:gd name="connsiteX1739" fmla="*/ 7128 w 10000"/>
                  <a:gd name="connsiteY1739" fmla="*/ 6087 h 10000"/>
                  <a:gd name="connsiteX1740" fmla="*/ 7132 w 10000"/>
                  <a:gd name="connsiteY1740" fmla="*/ 6087 h 10000"/>
                  <a:gd name="connsiteX1741" fmla="*/ 7132 w 10000"/>
                  <a:gd name="connsiteY1741" fmla="*/ 6094 h 10000"/>
                  <a:gd name="connsiteX1742" fmla="*/ 7140 w 10000"/>
                  <a:gd name="connsiteY1742" fmla="*/ 6094 h 10000"/>
                  <a:gd name="connsiteX1743" fmla="*/ 7140 w 10000"/>
                  <a:gd name="connsiteY1743" fmla="*/ 6104 h 10000"/>
                  <a:gd name="connsiteX1744" fmla="*/ 7149 w 10000"/>
                  <a:gd name="connsiteY1744" fmla="*/ 6104 h 10000"/>
                  <a:gd name="connsiteX1745" fmla="*/ 7149 w 10000"/>
                  <a:gd name="connsiteY1745" fmla="*/ 6111 h 10000"/>
                  <a:gd name="connsiteX1746" fmla="*/ 7153 w 10000"/>
                  <a:gd name="connsiteY1746" fmla="*/ 6111 h 10000"/>
                  <a:gd name="connsiteX1747" fmla="*/ 7153 w 10000"/>
                  <a:gd name="connsiteY1747" fmla="*/ 6114 h 10000"/>
                  <a:gd name="connsiteX1748" fmla="*/ 7162 w 10000"/>
                  <a:gd name="connsiteY1748" fmla="*/ 6114 h 10000"/>
                  <a:gd name="connsiteX1749" fmla="*/ 7162 w 10000"/>
                  <a:gd name="connsiteY1749" fmla="*/ 6128 h 10000"/>
                  <a:gd name="connsiteX1750" fmla="*/ 7170 w 10000"/>
                  <a:gd name="connsiteY1750" fmla="*/ 6128 h 10000"/>
                  <a:gd name="connsiteX1751" fmla="*/ 7170 w 10000"/>
                  <a:gd name="connsiteY1751" fmla="*/ 6131 h 10000"/>
                  <a:gd name="connsiteX1752" fmla="*/ 7174 w 10000"/>
                  <a:gd name="connsiteY1752" fmla="*/ 6131 h 10000"/>
                  <a:gd name="connsiteX1753" fmla="*/ 7174 w 10000"/>
                  <a:gd name="connsiteY1753" fmla="*/ 6145 h 10000"/>
                  <a:gd name="connsiteX1754" fmla="*/ 7183 w 10000"/>
                  <a:gd name="connsiteY1754" fmla="*/ 6145 h 10000"/>
                  <a:gd name="connsiteX1755" fmla="*/ 7183 w 10000"/>
                  <a:gd name="connsiteY1755" fmla="*/ 6148 h 10000"/>
                  <a:gd name="connsiteX1756" fmla="*/ 7191 w 10000"/>
                  <a:gd name="connsiteY1756" fmla="*/ 6148 h 10000"/>
                  <a:gd name="connsiteX1757" fmla="*/ 7191 w 10000"/>
                  <a:gd name="connsiteY1757" fmla="*/ 6162 h 10000"/>
                  <a:gd name="connsiteX1758" fmla="*/ 7195 w 10000"/>
                  <a:gd name="connsiteY1758" fmla="*/ 6162 h 10000"/>
                  <a:gd name="connsiteX1759" fmla="*/ 7195 w 10000"/>
                  <a:gd name="connsiteY1759" fmla="*/ 6165 h 10000"/>
                  <a:gd name="connsiteX1760" fmla="*/ 7204 w 10000"/>
                  <a:gd name="connsiteY1760" fmla="*/ 6165 h 10000"/>
                  <a:gd name="connsiteX1761" fmla="*/ 7204 w 10000"/>
                  <a:gd name="connsiteY1761" fmla="*/ 6172 h 10000"/>
                  <a:gd name="connsiteX1762" fmla="*/ 7212 w 10000"/>
                  <a:gd name="connsiteY1762" fmla="*/ 6172 h 10000"/>
                  <a:gd name="connsiteX1763" fmla="*/ 7212 w 10000"/>
                  <a:gd name="connsiteY1763" fmla="*/ 6182 h 10000"/>
                  <a:gd name="connsiteX1764" fmla="*/ 7216 w 10000"/>
                  <a:gd name="connsiteY1764" fmla="*/ 6182 h 10000"/>
                  <a:gd name="connsiteX1765" fmla="*/ 7216 w 10000"/>
                  <a:gd name="connsiteY1765" fmla="*/ 6189 h 10000"/>
                  <a:gd name="connsiteX1766" fmla="*/ 7225 w 10000"/>
                  <a:gd name="connsiteY1766" fmla="*/ 6189 h 10000"/>
                  <a:gd name="connsiteX1767" fmla="*/ 7225 w 10000"/>
                  <a:gd name="connsiteY1767" fmla="*/ 6199 h 10000"/>
                  <a:gd name="connsiteX1768" fmla="*/ 7233 w 10000"/>
                  <a:gd name="connsiteY1768" fmla="*/ 6199 h 10000"/>
                  <a:gd name="connsiteX1769" fmla="*/ 7233 w 10000"/>
                  <a:gd name="connsiteY1769" fmla="*/ 6206 h 10000"/>
                  <a:gd name="connsiteX1770" fmla="*/ 7237 w 10000"/>
                  <a:gd name="connsiteY1770" fmla="*/ 6206 h 10000"/>
                  <a:gd name="connsiteX1771" fmla="*/ 7237 w 10000"/>
                  <a:gd name="connsiteY1771" fmla="*/ 6216 h 10000"/>
                  <a:gd name="connsiteX1772" fmla="*/ 7246 w 10000"/>
                  <a:gd name="connsiteY1772" fmla="*/ 6216 h 10000"/>
                  <a:gd name="connsiteX1773" fmla="*/ 7246 w 10000"/>
                  <a:gd name="connsiteY1773" fmla="*/ 6223 h 10000"/>
                  <a:gd name="connsiteX1774" fmla="*/ 7254 w 10000"/>
                  <a:gd name="connsiteY1774" fmla="*/ 6223 h 10000"/>
                  <a:gd name="connsiteX1775" fmla="*/ 7254 w 10000"/>
                  <a:gd name="connsiteY1775" fmla="*/ 6233 h 10000"/>
                  <a:gd name="connsiteX1776" fmla="*/ 7259 w 10000"/>
                  <a:gd name="connsiteY1776" fmla="*/ 6233 h 10000"/>
                  <a:gd name="connsiteX1777" fmla="*/ 7259 w 10000"/>
                  <a:gd name="connsiteY1777" fmla="*/ 6239 h 10000"/>
                  <a:gd name="connsiteX1778" fmla="*/ 7267 w 10000"/>
                  <a:gd name="connsiteY1778" fmla="*/ 6239 h 10000"/>
                  <a:gd name="connsiteX1779" fmla="*/ 7267 w 10000"/>
                  <a:gd name="connsiteY1779" fmla="*/ 6246 h 10000"/>
                  <a:gd name="connsiteX1780" fmla="*/ 7275 w 10000"/>
                  <a:gd name="connsiteY1780" fmla="*/ 6246 h 10000"/>
                  <a:gd name="connsiteX1781" fmla="*/ 7275 w 10000"/>
                  <a:gd name="connsiteY1781" fmla="*/ 6256 h 10000"/>
                  <a:gd name="connsiteX1782" fmla="*/ 7280 w 10000"/>
                  <a:gd name="connsiteY1782" fmla="*/ 6256 h 10000"/>
                  <a:gd name="connsiteX1783" fmla="*/ 7280 w 10000"/>
                  <a:gd name="connsiteY1783" fmla="*/ 6263 h 10000"/>
                  <a:gd name="connsiteX1784" fmla="*/ 7288 w 10000"/>
                  <a:gd name="connsiteY1784" fmla="*/ 6263 h 10000"/>
                  <a:gd name="connsiteX1785" fmla="*/ 7288 w 10000"/>
                  <a:gd name="connsiteY1785" fmla="*/ 6273 h 10000"/>
                  <a:gd name="connsiteX1786" fmla="*/ 7296 w 10000"/>
                  <a:gd name="connsiteY1786" fmla="*/ 6273 h 10000"/>
                  <a:gd name="connsiteX1787" fmla="*/ 7296 w 10000"/>
                  <a:gd name="connsiteY1787" fmla="*/ 6280 h 10000"/>
                  <a:gd name="connsiteX1788" fmla="*/ 7301 w 10000"/>
                  <a:gd name="connsiteY1788" fmla="*/ 6280 h 10000"/>
                  <a:gd name="connsiteX1789" fmla="*/ 7301 w 10000"/>
                  <a:gd name="connsiteY1789" fmla="*/ 6290 h 10000"/>
                  <a:gd name="connsiteX1790" fmla="*/ 7309 w 10000"/>
                  <a:gd name="connsiteY1790" fmla="*/ 6290 h 10000"/>
                  <a:gd name="connsiteX1791" fmla="*/ 7309 w 10000"/>
                  <a:gd name="connsiteY1791" fmla="*/ 6297 h 10000"/>
                  <a:gd name="connsiteX1792" fmla="*/ 7318 w 10000"/>
                  <a:gd name="connsiteY1792" fmla="*/ 6297 h 10000"/>
                  <a:gd name="connsiteX1793" fmla="*/ 7318 w 10000"/>
                  <a:gd name="connsiteY1793" fmla="*/ 6300 h 10000"/>
                  <a:gd name="connsiteX1794" fmla="*/ 7322 w 10000"/>
                  <a:gd name="connsiteY1794" fmla="*/ 6300 h 10000"/>
                  <a:gd name="connsiteX1795" fmla="*/ 7322 w 10000"/>
                  <a:gd name="connsiteY1795" fmla="*/ 6314 h 10000"/>
                  <a:gd name="connsiteX1796" fmla="*/ 7330 w 10000"/>
                  <a:gd name="connsiteY1796" fmla="*/ 6314 h 10000"/>
                  <a:gd name="connsiteX1797" fmla="*/ 7330 w 10000"/>
                  <a:gd name="connsiteY1797" fmla="*/ 6317 h 10000"/>
                  <a:gd name="connsiteX1798" fmla="*/ 7339 w 10000"/>
                  <a:gd name="connsiteY1798" fmla="*/ 6317 h 10000"/>
                  <a:gd name="connsiteX1799" fmla="*/ 7339 w 10000"/>
                  <a:gd name="connsiteY1799" fmla="*/ 6331 h 10000"/>
                  <a:gd name="connsiteX1800" fmla="*/ 7343 w 10000"/>
                  <a:gd name="connsiteY1800" fmla="*/ 6331 h 10000"/>
                  <a:gd name="connsiteX1801" fmla="*/ 7343 w 10000"/>
                  <a:gd name="connsiteY1801" fmla="*/ 6334 h 10000"/>
                  <a:gd name="connsiteX1802" fmla="*/ 7351 w 10000"/>
                  <a:gd name="connsiteY1802" fmla="*/ 6334 h 10000"/>
                  <a:gd name="connsiteX1803" fmla="*/ 7351 w 10000"/>
                  <a:gd name="connsiteY1803" fmla="*/ 6348 h 10000"/>
                  <a:gd name="connsiteX1804" fmla="*/ 7360 w 10000"/>
                  <a:gd name="connsiteY1804" fmla="*/ 6348 h 10000"/>
                  <a:gd name="connsiteX1805" fmla="*/ 7360 w 10000"/>
                  <a:gd name="connsiteY1805" fmla="*/ 6351 h 10000"/>
                  <a:gd name="connsiteX1806" fmla="*/ 7364 w 10000"/>
                  <a:gd name="connsiteY1806" fmla="*/ 6351 h 10000"/>
                  <a:gd name="connsiteX1807" fmla="*/ 7364 w 10000"/>
                  <a:gd name="connsiteY1807" fmla="*/ 6358 h 10000"/>
                  <a:gd name="connsiteX1808" fmla="*/ 7372 w 10000"/>
                  <a:gd name="connsiteY1808" fmla="*/ 6358 h 10000"/>
                  <a:gd name="connsiteX1809" fmla="*/ 7372 w 10000"/>
                  <a:gd name="connsiteY1809" fmla="*/ 6368 h 10000"/>
                  <a:gd name="connsiteX1810" fmla="*/ 7381 w 10000"/>
                  <a:gd name="connsiteY1810" fmla="*/ 6368 h 10000"/>
                  <a:gd name="connsiteX1811" fmla="*/ 7381 w 10000"/>
                  <a:gd name="connsiteY1811" fmla="*/ 6375 h 10000"/>
                  <a:gd name="connsiteX1812" fmla="*/ 7385 w 10000"/>
                  <a:gd name="connsiteY1812" fmla="*/ 6375 h 10000"/>
                  <a:gd name="connsiteX1813" fmla="*/ 7385 w 10000"/>
                  <a:gd name="connsiteY1813" fmla="*/ 6385 h 10000"/>
                  <a:gd name="connsiteX1814" fmla="*/ 7394 w 10000"/>
                  <a:gd name="connsiteY1814" fmla="*/ 6385 h 10000"/>
                  <a:gd name="connsiteX1815" fmla="*/ 7394 w 10000"/>
                  <a:gd name="connsiteY1815" fmla="*/ 6392 h 10000"/>
                  <a:gd name="connsiteX1816" fmla="*/ 7402 w 10000"/>
                  <a:gd name="connsiteY1816" fmla="*/ 6392 h 10000"/>
                  <a:gd name="connsiteX1817" fmla="*/ 7402 w 10000"/>
                  <a:gd name="connsiteY1817" fmla="*/ 6402 h 10000"/>
                  <a:gd name="connsiteX1818" fmla="*/ 7406 w 10000"/>
                  <a:gd name="connsiteY1818" fmla="*/ 6402 h 10000"/>
                  <a:gd name="connsiteX1819" fmla="*/ 7406 w 10000"/>
                  <a:gd name="connsiteY1819" fmla="*/ 6409 h 10000"/>
                  <a:gd name="connsiteX1820" fmla="*/ 7415 w 10000"/>
                  <a:gd name="connsiteY1820" fmla="*/ 6409 h 10000"/>
                  <a:gd name="connsiteX1821" fmla="*/ 7415 w 10000"/>
                  <a:gd name="connsiteY1821" fmla="*/ 6419 h 10000"/>
                  <a:gd name="connsiteX1822" fmla="*/ 7423 w 10000"/>
                  <a:gd name="connsiteY1822" fmla="*/ 6419 h 10000"/>
                  <a:gd name="connsiteX1823" fmla="*/ 7423 w 10000"/>
                  <a:gd name="connsiteY1823" fmla="*/ 6425 h 10000"/>
                  <a:gd name="connsiteX1824" fmla="*/ 7427 w 10000"/>
                  <a:gd name="connsiteY1824" fmla="*/ 6425 h 10000"/>
                  <a:gd name="connsiteX1825" fmla="*/ 7427 w 10000"/>
                  <a:gd name="connsiteY1825" fmla="*/ 6432 h 10000"/>
                  <a:gd name="connsiteX1826" fmla="*/ 7436 w 10000"/>
                  <a:gd name="connsiteY1826" fmla="*/ 6432 h 10000"/>
                  <a:gd name="connsiteX1827" fmla="*/ 7436 w 10000"/>
                  <a:gd name="connsiteY1827" fmla="*/ 6442 h 10000"/>
                  <a:gd name="connsiteX1828" fmla="*/ 7444 w 10000"/>
                  <a:gd name="connsiteY1828" fmla="*/ 6442 h 10000"/>
                  <a:gd name="connsiteX1829" fmla="*/ 7444 w 10000"/>
                  <a:gd name="connsiteY1829" fmla="*/ 6449 h 10000"/>
                  <a:gd name="connsiteX1830" fmla="*/ 7448 w 10000"/>
                  <a:gd name="connsiteY1830" fmla="*/ 6449 h 10000"/>
                  <a:gd name="connsiteX1831" fmla="*/ 7448 w 10000"/>
                  <a:gd name="connsiteY1831" fmla="*/ 6459 h 10000"/>
                  <a:gd name="connsiteX1832" fmla="*/ 7457 w 10000"/>
                  <a:gd name="connsiteY1832" fmla="*/ 6459 h 10000"/>
                  <a:gd name="connsiteX1833" fmla="*/ 7457 w 10000"/>
                  <a:gd name="connsiteY1833" fmla="*/ 6466 h 10000"/>
                  <a:gd name="connsiteX1834" fmla="*/ 7465 w 10000"/>
                  <a:gd name="connsiteY1834" fmla="*/ 6466 h 10000"/>
                  <a:gd name="connsiteX1835" fmla="*/ 7465 w 10000"/>
                  <a:gd name="connsiteY1835" fmla="*/ 6476 h 10000"/>
                  <a:gd name="connsiteX1836" fmla="*/ 7469 w 10000"/>
                  <a:gd name="connsiteY1836" fmla="*/ 6476 h 10000"/>
                  <a:gd name="connsiteX1837" fmla="*/ 7469 w 10000"/>
                  <a:gd name="connsiteY1837" fmla="*/ 6483 h 10000"/>
                  <a:gd name="connsiteX1838" fmla="*/ 7478 w 10000"/>
                  <a:gd name="connsiteY1838" fmla="*/ 6483 h 10000"/>
                  <a:gd name="connsiteX1839" fmla="*/ 7478 w 10000"/>
                  <a:gd name="connsiteY1839" fmla="*/ 6486 h 10000"/>
                  <a:gd name="connsiteX1840" fmla="*/ 7486 w 10000"/>
                  <a:gd name="connsiteY1840" fmla="*/ 6486 h 10000"/>
                  <a:gd name="connsiteX1841" fmla="*/ 7486 w 10000"/>
                  <a:gd name="connsiteY1841" fmla="*/ 6500 h 10000"/>
                  <a:gd name="connsiteX1842" fmla="*/ 7491 w 10000"/>
                  <a:gd name="connsiteY1842" fmla="*/ 6500 h 10000"/>
                  <a:gd name="connsiteX1843" fmla="*/ 7491 w 10000"/>
                  <a:gd name="connsiteY1843" fmla="*/ 6503 h 10000"/>
                  <a:gd name="connsiteX1844" fmla="*/ 7499 w 10000"/>
                  <a:gd name="connsiteY1844" fmla="*/ 6503 h 10000"/>
                  <a:gd name="connsiteX1845" fmla="*/ 7499 w 10000"/>
                  <a:gd name="connsiteY1845" fmla="*/ 6517 h 10000"/>
                  <a:gd name="connsiteX1846" fmla="*/ 7507 w 10000"/>
                  <a:gd name="connsiteY1846" fmla="*/ 6517 h 10000"/>
                  <a:gd name="connsiteX1847" fmla="*/ 7507 w 10000"/>
                  <a:gd name="connsiteY1847" fmla="*/ 6520 h 10000"/>
                  <a:gd name="connsiteX1848" fmla="*/ 7512 w 10000"/>
                  <a:gd name="connsiteY1848" fmla="*/ 6520 h 10000"/>
                  <a:gd name="connsiteX1849" fmla="*/ 7512 w 10000"/>
                  <a:gd name="connsiteY1849" fmla="*/ 6534 h 10000"/>
                  <a:gd name="connsiteX1850" fmla="*/ 7520 w 10000"/>
                  <a:gd name="connsiteY1850" fmla="*/ 6534 h 10000"/>
                  <a:gd name="connsiteX1851" fmla="*/ 7520 w 10000"/>
                  <a:gd name="connsiteY1851" fmla="*/ 6537 h 10000"/>
                  <a:gd name="connsiteX1852" fmla="*/ 7528 w 10000"/>
                  <a:gd name="connsiteY1852" fmla="*/ 6537 h 10000"/>
                  <a:gd name="connsiteX1853" fmla="*/ 7528 w 10000"/>
                  <a:gd name="connsiteY1853" fmla="*/ 6544 h 10000"/>
                  <a:gd name="connsiteX1854" fmla="*/ 7533 w 10000"/>
                  <a:gd name="connsiteY1854" fmla="*/ 6544 h 10000"/>
                  <a:gd name="connsiteX1855" fmla="*/ 7533 w 10000"/>
                  <a:gd name="connsiteY1855" fmla="*/ 6554 h 10000"/>
                  <a:gd name="connsiteX1856" fmla="*/ 7541 w 10000"/>
                  <a:gd name="connsiteY1856" fmla="*/ 6554 h 10000"/>
                  <a:gd name="connsiteX1857" fmla="*/ 7541 w 10000"/>
                  <a:gd name="connsiteY1857" fmla="*/ 6561 h 10000"/>
                  <a:gd name="connsiteX1858" fmla="*/ 7550 w 10000"/>
                  <a:gd name="connsiteY1858" fmla="*/ 6561 h 10000"/>
                  <a:gd name="connsiteX1859" fmla="*/ 7550 w 10000"/>
                  <a:gd name="connsiteY1859" fmla="*/ 6571 h 10000"/>
                  <a:gd name="connsiteX1860" fmla="*/ 7554 w 10000"/>
                  <a:gd name="connsiteY1860" fmla="*/ 6571 h 10000"/>
                  <a:gd name="connsiteX1861" fmla="*/ 7554 w 10000"/>
                  <a:gd name="connsiteY1861" fmla="*/ 6578 h 10000"/>
                  <a:gd name="connsiteX1862" fmla="*/ 7562 w 10000"/>
                  <a:gd name="connsiteY1862" fmla="*/ 6578 h 10000"/>
                  <a:gd name="connsiteX1863" fmla="*/ 7562 w 10000"/>
                  <a:gd name="connsiteY1863" fmla="*/ 6588 h 10000"/>
                  <a:gd name="connsiteX1864" fmla="*/ 7571 w 10000"/>
                  <a:gd name="connsiteY1864" fmla="*/ 6588 h 10000"/>
                  <a:gd name="connsiteX1865" fmla="*/ 7571 w 10000"/>
                  <a:gd name="connsiteY1865" fmla="*/ 6595 h 10000"/>
                  <a:gd name="connsiteX1866" fmla="*/ 7575 w 10000"/>
                  <a:gd name="connsiteY1866" fmla="*/ 6595 h 10000"/>
                  <a:gd name="connsiteX1867" fmla="*/ 7575 w 10000"/>
                  <a:gd name="connsiteY1867" fmla="*/ 6601 h 10000"/>
                  <a:gd name="connsiteX1868" fmla="*/ 7583 w 10000"/>
                  <a:gd name="connsiteY1868" fmla="*/ 6601 h 10000"/>
                  <a:gd name="connsiteX1869" fmla="*/ 7583 w 10000"/>
                  <a:gd name="connsiteY1869" fmla="*/ 6611 h 10000"/>
                  <a:gd name="connsiteX1870" fmla="*/ 7592 w 10000"/>
                  <a:gd name="connsiteY1870" fmla="*/ 6611 h 10000"/>
                  <a:gd name="connsiteX1871" fmla="*/ 7592 w 10000"/>
                  <a:gd name="connsiteY1871" fmla="*/ 6618 h 10000"/>
                  <a:gd name="connsiteX1872" fmla="*/ 7596 w 10000"/>
                  <a:gd name="connsiteY1872" fmla="*/ 6618 h 10000"/>
                  <a:gd name="connsiteX1873" fmla="*/ 7596 w 10000"/>
                  <a:gd name="connsiteY1873" fmla="*/ 6628 h 10000"/>
                  <a:gd name="connsiteX1874" fmla="*/ 7604 w 10000"/>
                  <a:gd name="connsiteY1874" fmla="*/ 6628 h 10000"/>
                  <a:gd name="connsiteX1875" fmla="*/ 7604 w 10000"/>
                  <a:gd name="connsiteY1875" fmla="*/ 6635 h 10000"/>
                  <a:gd name="connsiteX1876" fmla="*/ 7613 w 10000"/>
                  <a:gd name="connsiteY1876" fmla="*/ 6635 h 10000"/>
                  <a:gd name="connsiteX1877" fmla="*/ 7613 w 10000"/>
                  <a:gd name="connsiteY1877" fmla="*/ 6645 h 10000"/>
                  <a:gd name="connsiteX1878" fmla="*/ 7617 w 10000"/>
                  <a:gd name="connsiteY1878" fmla="*/ 6645 h 10000"/>
                  <a:gd name="connsiteX1879" fmla="*/ 7617 w 10000"/>
                  <a:gd name="connsiteY1879" fmla="*/ 6652 h 10000"/>
                  <a:gd name="connsiteX1880" fmla="*/ 7625 w 10000"/>
                  <a:gd name="connsiteY1880" fmla="*/ 6652 h 10000"/>
                  <a:gd name="connsiteX1881" fmla="*/ 7625 w 10000"/>
                  <a:gd name="connsiteY1881" fmla="*/ 6662 h 10000"/>
                  <a:gd name="connsiteX1882" fmla="*/ 7634 w 10000"/>
                  <a:gd name="connsiteY1882" fmla="*/ 6662 h 10000"/>
                  <a:gd name="connsiteX1883" fmla="*/ 7634 w 10000"/>
                  <a:gd name="connsiteY1883" fmla="*/ 6669 h 10000"/>
                  <a:gd name="connsiteX1884" fmla="*/ 7638 w 10000"/>
                  <a:gd name="connsiteY1884" fmla="*/ 6669 h 10000"/>
                  <a:gd name="connsiteX1885" fmla="*/ 7638 w 10000"/>
                  <a:gd name="connsiteY1885" fmla="*/ 6672 h 10000"/>
                  <a:gd name="connsiteX1886" fmla="*/ 7647 w 10000"/>
                  <a:gd name="connsiteY1886" fmla="*/ 6672 h 10000"/>
                  <a:gd name="connsiteX1887" fmla="*/ 7647 w 10000"/>
                  <a:gd name="connsiteY1887" fmla="*/ 6686 h 10000"/>
                  <a:gd name="connsiteX1888" fmla="*/ 7655 w 10000"/>
                  <a:gd name="connsiteY1888" fmla="*/ 6686 h 10000"/>
                  <a:gd name="connsiteX1889" fmla="*/ 7655 w 10000"/>
                  <a:gd name="connsiteY1889" fmla="*/ 6689 h 10000"/>
                  <a:gd name="connsiteX1890" fmla="*/ 7659 w 10000"/>
                  <a:gd name="connsiteY1890" fmla="*/ 6689 h 10000"/>
                  <a:gd name="connsiteX1891" fmla="*/ 7659 w 10000"/>
                  <a:gd name="connsiteY1891" fmla="*/ 6703 h 10000"/>
                  <a:gd name="connsiteX1892" fmla="*/ 7668 w 10000"/>
                  <a:gd name="connsiteY1892" fmla="*/ 6703 h 10000"/>
                  <a:gd name="connsiteX1893" fmla="*/ 7668 w 10000"/>
                  <a:gd name="connsiteY1893" fmla="*/ 6706 h 10000"/>
                  <a:gd name="connsiteX1894" fmla="*/ 7676 w 10000"/>
                  <a:gd name="connsiteY1894" fmla="*/ 6706 h 10000"/>
                  <a:gd name="connsiteX1895" fmla="*/ 7676 w 10000"/>
                  <a:gd name="connsiteY1895" fmla="*/ 6720 h 10000"/>
                  <a:gd name="connsiteX1896" fmla="*/ 7680 w 10000"/>
                  <a:gd name="connsiteY1896" fmla="*/ 6720 h 10000"/>
                  <a:gd name="connsiteX1897" fmla="*/ 7680 w 10000"/>
                  <a:gd name="connsiteY1897" fmla="*/ 6723 h 10000"/>
                  <a:gd name="connsiteX1898" fmla="*/ 7689 w 10000"/>
                  <a:gd name="connsiteY1898" fmla="*/ 6723 h 10000"/>
                  <a:gd name="connsiteX1899" fmla="*/ 7689 w 10000"/>
                  <a:gd name="connsiteY1899" fmla="*/ 6730 h 10000"/>
                  <a:gd name="connsiteX1900" fmla="*/ 7697 w 10000"/>
                  <a:gd name="connsiteY1900" fmla="*/ 6730 h 10000"/>
                  <a:gd name="connsiteX1901" fmla="*/ 7697 w 10000"/>
                  <a:gd name="connsiteY1901" fmla="*/ 6740 h 10000"/>
                  <a:gd name="connsiteX1902" fmla="*/ 7701 w 10000"/>
                  <a:gd name="connsiteY1902" fmla="*/ 6740 h 10000"/>
                  <a:gd name="connsiteX1903" fmla="*/ 7701 w 10000"/>
                  <a:gd name="connsiteY1903" fmla="*/ 6747 h 10000"/>
                  <a:gd name="connsiteX1904" fmla="*/ 7710 w 10000"/>
                  <a:gd name="connsiteY1904" fmla="*/ 6747 h 10000"/>
                  <a:gd name="connsiteX1905" fmla="*/ 7710 w 10000"/>
                  <a:gd name="connsiteY1905" fmla="*/ 6757 h 10000"/>
                  <a:gd name="connsiteX1906" fmla="*/ 7718 w 10000"/>
                  <a:gd name="connsiteY1906" fmla="*/ 6757 h 10000"/>
                  <a:gd name="connsiteX1907" fmla="*/ 7718 w 10000"/>
                  <a:gd name="connsiteY1907" fmla="*/ 6764 h 10000"/>
                  <a:gd name="connsiteX1908" fmla="*/ 7722 w 10000"/>
                  <a:gd name="connsiteY1908" fmla="*/ 6764 h 10000"/>
                  <a:gd name="connsiteX1909" fmla="*/ 7722 w 10000"/>
                  <a:gd name="connsiteY1909" fmla="*/ 6774 h 10000"/>
                  <a:gd name="connsiteX1910" fmla="*/ 7731 w 10000"/>
                  <a:gd name="connsiteY1910" fmla="*/ 6774 h 10000"/>
                  <a:gd name="connsiteX1911" fmla="*/ 7731 w 10000"/>
                  <a:gd name="connsiteY1911" fmla="*/ 6781 h 10000"/>
                  <a:gd name="connsiteX1912" fmla="*/ 7739 w 10000"/>
                  <a:gd name="connsiteY1912" fmla="*/ 6781 h 10000"/>
                  <a:gd name="connsiteX1913" fmla="*/ 7739 w 10000"/>
                  <a:gd name="connsiteY1913" fmla="*/ 6787 h 10000"/>
                  <a:gd name="connsiteX1914" fmla="*/ 7744 w 10000"/>
                  <a:gd name="connsiteY1914" fmla="*/ 6787 h 10000"/>
                  <a:gd name="connsiteX1915" fmla="*/ 7744 w 10000"/>
                  <a:gd name="connsiteY1915" fmla="*/ 6797 h 10000"/>
                  <a:gd name="connsiteX1916" fmla="*/ 7752 w 10000"/>
                  <a:gd name="connsiteY1916" fmla="*/ 6797 h 10000"/>
                  <a:gd name="connsiteX1917" fmla="*/ 7752 w 10000"/>
                  <a:gd name="connsiteY1917" fmla="*/ 6804 h 10000"/>
                  <a:gd name="connsiteX1918" fmla="*/ 7760 w 10000"/>
                  <a:gd name="connsiteY1918" fmla="*/ 6804 h 10000"/>
                  <a:gd name="connsiteX1919" fmla="*/ 7760 w 10000"/>
                  <a:gd name="connsiteY1919" fmla="*/ 6814 h 10000"/>
                  <a:gd name="connsiteX1920" fmla="*/ 7765 w 10000"/>
                  <a:gd name="connsiteY1920" fmla="*/ 6814 h 10000"/>
                  <a:gd name="connsiteX1921" fmla="*/ 7765 w 10000"/>
                  <a:gd name="connsiteY1921" fmla="*/ 6821 h 10000"/>
                  <a:gd name="connsiteX1922" fmla="*/ 7773 w 10000"/>
                  <a:gd name="connsiteY1922" fmla="*/ 6821 h 10000"/>
                  <a:gd name="connsiteX1923" fmla="*/ 7773 w 10000"/>
                  <a:gd name="connsiteY1923" fmla="*/ 6831 h 10000"/>
                  <a:gd name="connsiteX1924" fmla="*/ 7782 w 10000"/>
                  <a:gd name="connsiteY1924" fmla="*/ 6831 h 10000"/>
                  <a:gd name="connsiteX1925" fmla="*/ 7782 w 10000"/>
                  <a:gd name="connsiteY1925" fmla="*/ 6838 h 10000"/>
                  <a:gd name="connsiteX1926" fmla="*/ 7786 w 10000"/>
                  <a:gd name="connsiteY1926" fmla="*/ 6838 h 10000"/>
                  <a:gd name="connsiteX1927" fmla="*/ 7786 w 10000"/>
                  <a:gd name="connsiteY1927" fmla="*/ 6841 h 10000"/>
                  <a:gd name="connsiteX1928" fmla="*/ 7794 w 10000"/>
                  <a:gd name="connsiteY1928" fmla="*/ 6841 h 10000"/>
                  <a:gd name="connsiteX1929" fmla="*/ 7794 w 10000"/>
                  <a:gd name="connsiteY1929" fmla="*/ 6855 h 10000"/>
                  <a:gd name="connsiteX1930" fmla="*/ 7803 w 10000"/>
                  <a:gd name="connsiteY1930" fmla="*/ 6855 h 10000"/>
                  <a:gd name="connsiteX1931" fmla="*/ 7803 w 10000"/>
                  <a:gd name="connsiteY1931" fmla="*/ 6858 h 10000"/>
                  <a:gd name="connsiteX1932" fmla="*/ 7807 w 10000"/>
                  <a:gd name="connsiteY1932" fmla="*/ 6858 h 10000"/>
                  <a:gd name="connsiteX1933" fmla="*/ 7807 w 10000"/>
                  <a:gd name="connsiteY1933" fmla="*/ 6872 h 10000"/>
                  <a:gd name="connsiteX1934" fmla="*/ 7815 w 10000"/>
                  <a:gd name="connsiteY1934" fmla="*/ 6872 h 10000"/>
                  <a:gd name="connsiteX1935" fmla="*/ 7815 w 10000"/>
                  <a:gd name="connsiteY1935" fmla="*/ 6875 h 10000"/>
                  <a:gd name="connsiteX1936" fmla="*/ 7824 w 10000"/>
                  <a:gd name="connsiteY1936" fmla="*/ 6875 h 10000"/>
                  <a:gd name="connsiteX1937" fmla="*/ 7824 w 10000"/>
                  <a:gd name="connsiteY1937" fmla="*/ 6889 h 10000"/>
                  <a:gd name="connsiteX1938" fmla="*/ 7828 w 10000"/>
                  <a:gd name="connsiteY1938" fmla="*/ 6889 h 10000"/>
                  <a:gd name="connsiteX1939" fmla="*/ 7828 w 10000"/>
                  <a:gd name="connsiteY1939" fmla="*/ 6892 h 10000"/>
                  <a:gd name="connsiteX1940" fmla="*/ 7836 w 10000"/>
                  <a:gd name="connsiteY1940" fmla="*/ 6892 h 10000"/>
                  <a:gd name="connsiteX1941" fmla="*/ 7836 w 10000"/>
                  <a:gd name="connsiteY1941" fmla="*/ 6906 h 10000"/>
                  <a:gd name="connsiteX1942" fmla="*/ 7845 w 10000"/>
                  <a:gd name="connsiteY1942" fmla="*/ 6906 h 10000"/>
                  <a:gd name="connsiteX1943" fmla="*/ 7845 w 10000"/>
                  <a:gd name="connsiteY1943" fmla="*/ 6909 h 10000"/>
                  <a:gd name="connsiteX1944" fmla="*/ 7849 w 10000"/>
                  <a:gd name="connsiteY1944" fmla="*/ 6909 h 10000"/>
                  <a:gd name="connsiteX1945" fmla="*/ 7849 w 10000"/>
                  <a:gd name="connsiteY1945" fmla="*/ 6916 h 10000"/>
                  <a:gd name="connsiteX1946" fmla="*/ 7857 w 10000"/>
                  <a:gd name="connsiteY1946" fmla="*/ 6916 h 10000"/>
                  <a:gd name="connsiteX1947" fmla="*/ 7857 w 10000"/>
                  <a:gd name="connsiteY1947" fmla="*/ 6926 h 10000"/>
                  <a:gd name="connsiteX1948" fmla="*/ 7866 w 10000"/>
                  <a:gd name="connsiteY1948" fmla="*/ 6926 h 10000"/>
                  <a:gd name="connsiteX1949" fmla="*/ 7866 w 10000"/>
                  <a:gd name="connsiteY1949" fmla="*/ 6933 h 10000"/>
                  <a:gd name="connsiteX1950" fmla="*/ 7870 w 10000"/>
                  <a:gd name="connsiteY1950" fmla="*/ 6933 h 10000"/>
                  <a:gd name="connsiteX1951" fmla="*/ 7870 w 10000"/>
                  <a:gd name="connsiteY1951" fmla="*/ 6943 h 10000"/>
                  <a:gd name="connsiteX1952" fmla="*/ 7879 w 10000"/>
                  <a:gd name="connsiteY1952" fmla="*/ 6943 h 10000"/>
                  <a:gd name="connsiteX1953" fmla="*/ 7879 w 10000"/>
                  <a:gd name="connsiteY1953" fmla="*/ 6950 h 10000"/>
                  <a:gd name="connsiteX1954" fmla="*/ 7887 w 10000"/>
                  <a:gd name="connsiteY1954" fmla="*/ 6950 h 10000"/>
                  <a:gd name="connsiteX1955" fmla="*/ 7887 w 10000"/>
                  <a:gd name="connsiteY1955" fmla="*/ 6960 h 10000"/>
                  <a:gd name="connsiteX1956" fmla="*/ 7891 w 10000"/>
                  <a:gd name="connsiteY1956" fmla="*/ 6960 h 10000"/>
                  <a:gd name="connsiteX1957" fmla="*/ 7891 w 10000"/>
                  <a:gd name="connsiteY1957" fmla="*/ 6967 h 10000"/>
                  <a:gd name="connsiteX1958" fmla="*/ 7900 w 10000"/>
                  <a:gd name="connsiteY1958" fmla="*/ 6967 h 10000"/>
                  <a:gd name="connsiteX1959" fmla="*/ 7900 w 10000"/>
                  <a:gd name="connsiteY1959" fmla="*/ 6973 h 10000"/>
                  <a:gd name="connsiteX1960" fmla="*/ 7908 w 10000"/>
                  <a:gd name="connsiteY1960" fmla="*/ 6973 h 10000"/>
                  <a:gd name="connsiteX1961" fmla="*/ 7908 w 10000"/>
                  <a:gd name="connsiteY1961" fmla="*/ 6983 h 10000"/>
                  <a:gd name="connsiteX1962" fmla="*/ 7912 w 10000"/>
                  <a:gd name="connsiteY1962" fmla="*/ 6983 h 10000"/>
                  <a:gd name="connsiteX1963" fmla="*/ 7912 w 10000"/>
                  <a:gd name="connsiteY1963" fmla="*/ 6990 h 10000"/>
                  <a:gd name="connsiteX1964" fmla="*/ 7921 w 10000"/>
                  <a:gd name="connsiteY1964" fmla="*/ 6990 h 10000"/>
                  <a:gd name="connsiteX1965" fmla="*/ 7921 w 10000"/>
                  <a:gd name="connsiteY1965" fmla="*/ 7000 h 10000"/>
                  <a:gd name="connsiteX1966" fmla="*/ 7929 w 10000"/>
                  <a:gd name="connsiteY1966" fmla="*/ 7000 h 10000"/>
                  <a:gd name="connsiteX1967" fmla="*/ 7929 w 10000"/>
                  <a:gd name="connsiteY1967" fmla="*/ 7007 h 10000"/>
                  <a:gd name="connsiteX1968" fmla="*/ 7933 w 10000"/>
                  <a:gd name="connsiteY1968" fmla="*/ 7007 h 10000"/>
                  <a:gd name="connsiteX1969" fmla="*/ 7933 w 10000"/>
                  <a:gd name="connsiteY1969" fmla="*/ 7017 h 10000"/>
                  <a:gd name="connsiteX1970" fmla="*/ 7942 w 10000"/>
                  <a:gd name="connsiteY1970" fmla="*/ 7017 h 10000"/>
                  <a:gd name="connsiteX1971" fmla="*/ 7942 w 10000"/>
                  <a:gd name="connsiteY1971" fmla="*/ 7024 h 10000"/>
                  <a:gd name="connsiteX1972" fmla="*/ 7950 w 10000"/>
                  <a:gd name="connsiteY1972" fmla="*/ 7024 h 10000"/>
                  <a:gd name="connsiteX1973" fmla="*/ 7950 w 10000"/>
                  <a:gd name="connsiteY1973" fmla="*/ 7027 h 10000"/>
                  <a:gd name="connsiteX1974" fmla="*/ 7954 w 10000"/>
                  <a:gd name="connsiteY1974" fmla="*/ 7027 h 10000"/>
                  <a:gd name="connsiteX1975" fmla="*/ 7954 w 10000"/>
                  <a:gd name="connsiteY1975" fmla="*/ 7041 h 10000"/>
                  <a:gd name="connsiteX1976" fmla="*/ 7963 w 10000"/>
                  <a:gd name="connsiteY1976" fmla="*/ 7041 h 10000"/>
                  <a:gd name="connsiteX1977" fmla="*/ 7963 w 10000"/>
                  <a:gd name="connsiteY1977" fmla="*/ 7044 h 10000"/>
                  <a:gd name="connsiteX1978" fmla="*/ 7971 w 10000"/>
                  <a:gd name="connsiteY1978" fmla="*/ 7044 h 10000"/>
                  <a:gd name="connsiteX1979" fmla="*/ 7971 w 10000"/>
                  <a:gd name="connsiteY1979" fmla="*/ 7058 h 10000"/>
                  <a:gd name="connsiteX1980" fmla="*/ 7976 w 10000"/>
                  <a:gd name="connsiteY1980" fmla="*/ 7058 h 10000"/>
                  <a:gd name="connsiteX1981" fmla="*/ 7976 w 10000"/>
                  <a:gd name="connsiteY1981" fmla="*/ 7061 h 10000"/>
                  <a:gd name="connsiteX1982" fmla="*/ 7984 w 10000"/>
                  <a:gd name="connsiteY1982" fmla="*/ 7061 h 10000"/>
                  <a:gd name="connsiteX1983" fmla="*/ 7984 w 10000"/>
                  <a:gd name="connsiteY1983" fmla="*/ 7075 h 10000"/>
                  <a:gd name="connsiteX1984" fmla="*/ 7992 w 10000"/>
                  <a:gd name="connsiteY1984" fmla="*/ 7075 h 10000"/>
                  <a:gd name="connsiteX1985" fmla="*/ 7992 w 10000"/>
                  <a:gd name="connsiteY1985" fmla="*/ 7078 h 10000"/>
                  <a:gd name="connsiteX1986" fmla="*/ 7997 w 10000"/>
                  <a:gd name="connsiteY1986" fmla="*/ 7078 h 10000"/>
                  <a:gd name="connsiteX1987" fmla="*/ 7997 w 10000"/>
                  <a:gd name="connsiteY1987" fmla="*/ 7092 h 10000"/>
                  <a:gd name="connsiteX1988" fmla="*/ 8005 w 10000"/>
                  <a:gd name="connsiteY1988" fmla="*/ 7092 h 10000"/>
                  <a:gd name="connsiteX1989" fmla="*/ 8005 w 10000"/>
                  <a:gd name="connsiteY1989" fmla="*/ 7095 h 10000"/>
                  <a:gd name="connsiteX1990" fmla="*/ 8013 w 10000"/>
                  <a:gd name="connsiteY1990" fmla="*/ 7095 h 10000"/>
                  <a:gd name="connsiteX1991" fmla="*/ 8013 w 10000"/>
                  <a:gd name="connsiteY1991" fmla="*/ 7102 h 10000"/>
                  <a:gd name="connsiteX1992" fmla="*/ 8018 w 10000"/>
                  <a:gd name="connsiteY1992" fmla="*/ 7102 h 10000"/>
                  <a:gd name="connsiteX1993" fmla="*/ 8018 w 10000"/>
                  <a:gd name="connsiteY1993" fmla="*/ 7112 h 10000"/>
                  <a:gd name="connsiteX1994" fmla="*/ 8026 w 10000"/>
                  <a:gd name="connsiteY1994" fmla="*/ 7112 h 10000"/>
                  <a:gd name="connsiteX1995" fmla="*/ 8026 w 10000"/>
                  <a:gd name="connsiteY1995" fmla="*/ 7119 h 10000"/>
                  <a:gd name="connsiteX1996" fmla="*/ 8035 w 10000"/>
                  <a:gd name="connsiteY1996" fmla="*/ 7119 h 10000"/>
                  <a:gd name="connsiteX1997" fmla="*/ 8035 w 10000"/>
                  <a:gd name="connsiteY1997" fmla="*/ 7129 h 10000"/>
                  <a:gd name="connsiteX1998" fmla="*/ 8039 w 10000"/>
                  <a:gd name="connsiteY1998" fmla="*/ 7129 h 10000"/>
                  <a:gd name="connsiteX1999" fmla="*/ 8039 w 10000"/>
                  <a:gd name="connsiteY1999" fmla="*/ 7136 h 10000"/>
                  <a:gd name="connsiteX2000" fmla="*/ 8047 w 10000"/>
                  <a:gd name="connsiteY2000" fmla="*/ 7136 h 10000"/>
                  <a:gd name="connsiteX2001" fmla="*/ 8047 w 10000"/>
                  <a:gd name="connsiteY2001" fmla="*/ 7146 h 10000"/>
                  <a:gd name="connsiteX2002" fmla="*/ 8056 w 10000"/>
                  <a:gd name="connsiteY2002" fmla="*/ 7146 h 10000"/>
                  <a:gd name="connsiteX2003" fmla="*/ 8056 w 10000"/>
                  <a:gd name="connsiteY2003" fmla="*/ 7153 h 10000"/>
                  <a:gd name="connsiteX2004" fmla="*/ 8060 w 10000"/>
                  <a:gd name="connsiteY2004" fmla="*/ 7153 h 10000"/>
                  <a:gd name="connsiteX2005" fmla="*/ 8060 w 10000"/>
                  <a:gd name="connsiteY2005" fmla="*/ 7159 h 10000"/>
                  <a:gd name="connsiteX2006" fmla="*/ 8068 w 10000"/>
                  <a:gd name="connsiteY2006" fmla="*/ 7159 h 10000"/>
                  <a:gd name="connsiteX2007" fmla="*/ 8068 w 10000"/>
                  <a:gd name="connsiteY2007" fmla="*/ 7169 h 10000"/>
                  <a:gd name="connsiteX2008" fmla="*/ 8077 w 10000"/>
                  <a:gd name="connsiteY2008" fmla="*/ 7169 h 10000"/>
                  <a:gd name="connsiteX2009" fmla="*/ 8077 w 10000"/>
                  <a:gd name="connsiteY2009" fmla="*/ 7176 h 10000"/>
                  <a:gd name="connsiteX2010" fmla="*/ 8081 w 10000"/>
                  <a:gd name="connsiteY2010" fmla="*/ 7176 h 10000"/>
                  <a:gd name="connsiteX2011" fmla="*/ 8081 w 10000"/>
                  <a:gd name="connsiteY2011" fmla="*/ 7186 h 10000"/>
                  <a:gd name="connsiteX2012" fmla="*/ 8089 w 10000"/>
                  <a:gd name="connsiteY2012" fmla="*/ 7186 h 10000"/>
                  <a:gd name="connsiteX2013" fmla="*/ 8089 w 10000"/>
                  <a:gd name="connsiteY2013" fmla="*/ 7193 h 10000"/>
                  <a:gd name="connsiteX2014" fmla="*/ 8098 w 10000"/>
                  <a:gd name="connsiteY2014" fmla="*/ 7193 h 10000"/>
                  <a:gd name="connsiteX2015" fmla="*/ 8098 w 10000"/>
                  <a:gd name="connsiteY2015" fmla="*/ 7203 h 10000"/>
                  <a:gd name="connsiteX2016" fmla="*/ 8102 w 10000"/>
                  <a:gd name="connsiteY2016" fmla="*/ 7203 h 10000"/>
                  <a:gd name="connsiteX2017" fmla="*/ 8102 w 10000"/>
                  <a:gd name="connsiteY2017" fmla="*/ 7210 h 10000"/>
                  <a:gd name="connsiteX2018" fmla="*/ 8111 w 10000"/>
                  <a:gd name="connsiteY2018" fmla="*/ 7210 h 10000"/>
                  <a:gd name="connsiteX2019" fmla="*/ 8111 w 10000"/>
                  <a:gd name="connsiteY2019" fmla="*/ 7213 h 10000"/>
                  <a:gd name="connsiteX2020" fmla="*/ 8119 w 10000"/>
                  <a:gd name="connsiteY2020" fmla="*/ 7213 h 10000"/>
                  <a:gd name="connsiteX2021" fmla="*/ 8119 w 10000"/>
                  <a:gd name="connsiteY2021" fmla="*/ 7227 h 10000"/>
                  <a:gd name="connsiteX2022" fmla="*/ 8123 w 10000"/>
                  <a:gd name="connsiteY2022" fmla="*/ 7227 h 10000"/>
                  <a:gd name="connsiteX2023" fmla="*/ 8123 w 10000"/>
                  <a:gd name="connsiteY2023" fmla="*/ 7230 h 10000"/>
                  <a:gd name="connsiteX2024" fmla="*/ 8132 w 10000"/>
                  <a:gd name="connsiteY2024" fmla="*/ 7230 h 10000"/>
                  <a:gd name="connsiteX2025" fmla="*/ 8132 w 10000"/>
                  <a:gd name="connsiteY2025" fmla="*/ 7244 h 10000"/>
                  <a:gd name="connsiteX2026" fmla="*/ 8140 w 10000"/>
                  <a:gd name="connsiteY2026" fmla="*/ 7244 h 10000"/>
                  <a:gd name="connsiteX2027" fmla="*/ 8140 w 10000"/>
                  <a:gd name="connsiteY2027" fmla="*/ 7247 h 10000"/>
                  <a:gd name="connsiteX2028" fmla="*/ 8144 w 10000"/>
                  <a:gd name="connsiteY2028" fmla="*/ 7247 h 10000"/>
                  <a:gd name="connsiteX2029" fmla="*/ 8144 w 10000"/>
                  <a:gd name="connsiteY2029" fmla="*/ 7261 h 10000"/>
                  <a:gd name="connsiteX2030" fmla="*/ 8153 w 10000"/>
                  <a:gd name="connsiteY2030" fmla="*/ 7261 h 10000"/>
                  <a:gd name="connsiteX2031" fmla="*/ 8153 w 10000"/>
                  <a:gd name="connsiteY2031" fmla="*/ 7264 h 10000"/>
                  <a:gd name="connsiteX2032" fmla="*/ 8161 w 10000"/>
                  <a:gd name="connsiteY2032" fmla="*/ 7264 h 10000"/>
                  <a:gd name="connsiteX2033" fmla="*/ 8161 w 10000"/>
                  <a:gd name="connsiteY2033" fmla="*/ 7271 h 10000"/>
                  <a:gd name="connsiteX2034" fmla="*/ 8165 w 10000"/>
                  <a:gd name="connsiteY2034" fmla="*/ 7271 h 10000"/>
                  <a:gd name="connsiteX2035" fmla="*/ 8165 w 10000"/>
                  <a:gd name="connsiteY2035" fmla="*/ 7281 h 10000"/>
                  <a:gd name="connsiteX2036" fmla="*/ 8174 w 10000"/>
                  <a:gd name="connsiteY2036" fmla="*/ 7281 h 10000"/>
                  <a:gd name="connsiteX2037" fmla="*/ 8174 w 10000"/>
                  <a:gd name="connsiteY2037" fmla="*/ 7288 h 10000"/>
                  <a:gd name="connsiteX2038" fmla="*/ 8182 w 10000"/>
                  <a:gd name="connsiteY2038" fmla="*/ 7288 h 10000"/>
                  <a:gd name="connsiteX2039" fmla="*/ 8182 w 10000"/>
                  <a:gd name="connsiteY2039" fmla="*/ 7298 h 10000"/>
                  <a:gd name="connsiteX2040" fmla="*/ 8186 w 10000"/>
                  <a:gd name="connsiteY2040" fmla="*/ 7298 h 10000"/>
                  <a:gd name="connsiteX2041" fmla="*/ 8186 w 10000"/>
                  <a:gd name="connsiteY2041" fmla="*/ 7305 h 10000"/>
                  <a:gd name="connsiteX2042" fmla="*/ 8195 w 10000"/>
                  <a:gd name="connsiteY2042" fmla="*/ 7305 h 10000"/>
                  <a:gd name="connsiteX2043" fmla="*/ 8195 w 10000"/>
                  <a:gd name="connsiteY2043" fmla="*/ 7315 h 10000"/>
                  <a:gd name="connsiteX2044" fmla="*/ 8203 w 10000"/>
                  <a:gd name="connsiteY2044" fmla="*/ 7315 h 10000"/>
                  <a:gd name="connsiteX2045" fmla="*/ 8203 w 10000"/>
                  <a:gd name="connsiteY2045" fmla="*/ 7322 h 10000"/>
                  <a:gd name="connsiteX2046" fmla="*/ 8208 w 10000"/>
                  <a:gd name="connsiteY2046" fmla="*/ 7322 h 10000"/>
                  <a:gd name="connsiteX2047" fmla="*/ 8208 w 10000"/>
                  <a:gd name="connsiteY2047" fmla="*/ 7332 h 10000"/>
                  <a:gd name="connsiteX2048" fmla="*/ 8216 w 10000"/>
                  <a:gd name="connsiteY2048" fmla="*/ 7332 h 10000"/>
                  <a:gd name="connsiteX2049" fmla="*/ 8216 w 10000"/>
                  <a:gd name="connsiteY2049" fmla="*/ 7339 h 10000"/>
                  <a:gd name="connsiteX2050" fmla="*/ 8224 w 10000"/>
                  <a:gd name="connsiteY2050" fmla="*/ 7339 h 10000"/>
                  <a:gd name="connsiteX2051" fmla="*/ 8224 w 10000"/>
                  <a:gd name="connsiteY2051" fmla="*/ 7345 h 10000"/>
                  <a:gd name="connsiteX2052" fmla="*/ 8229 w 10000"/>
                  <a:gd name="connsiteY2052" fmla="*/ 7345 h 10000"/>
                  <a:gd name="connsiteX2053" fmla="*/ 8229 w 10000"/>
                  <a:gd name="connsiteY2053" fmla="*/ 7355 h 10000"/>
                  <a:gd name="connsiteX2054" fmla="*/ 8237 w 10000"/>
                  <a:gd name="connsiteY2054" fmla="*/ 7355 h 10000"/>
                  <a:gd name="connsiteX2055" fmla="*/ 8237 w 10000"/>
                  <a:gd name="connsiteY2055" fmla="*/ 7362 h 10000"/>
                  <a:gd name="connsiteX2056" fmla="*/ 8245 w 10000"/>
                  <a:gd name="connsiteY2056" fmla="*/ 7362 h 10000"/>
                  <a:gd name="connsiteX2057" fmla="*/ 8245 w 10000"/>
                  <a:gd name="connsiteY2057" fmla="*/ 7372 h 10000"/>
                  <a:gd name="connsiteX2058" fmla="*/ 8250 w 10000"/>
                  <a:gd name="connsiteY2058" fmla="*/ 7372 h 10000"/>
                  <a:gd name="connsiteX2059" fmla="*/ 8250 w 10000"/>
                  <a:gd name="connsiteY2059" fmla="*/ 7379 h 10000"/>
                  <a:gd name="connsiteX2060" fmla="*/ 8258 w 10000"/>
                  <a:gd name="connsiteY2060" fmla="*/ 7379 h 10000"/>
                  <a:gd name="connsiteX2061" fmla="*/ 8258 w 10000"/>
                  <a:gd name="connsiteY2061" fmla="*/ 7389 h 10000"/>
                  <a:gd name="connsiteX2062" fmla="*/ 8267 w 10000"/>
                  <a:gd name="connsiteY2062" fmla="*/ 7389 h 10000"/>
                  <a:gd name="connsiteX2063" fmla="*/ 8267 w 10000"/>
                  <a:gd name="connsiteY2063" fmla="*/ 7396 h 10000"/>
                  <a:gd name="connsiteX2064" fmla="*/ 8271 w 10000"/>
                  <a:gd name="connsiteY2064" fmla="*/ 7396 h 10000"/>
                  <a:gd name="connsiteX2065" fmla="*/ 8271 w 10000"/>
                  <a:gd name="connsiteY2065" fmla="*/ 7399 h 10000"/>
                  <a:gd name="connsiteX2066" fmla="*/ 8279 w 10000"/>
                  <a:gd name="connsiteY2066" fmla="*/ 7399 h 10000"/>
                  <a:gd name="connsiteX2067" fmla="*/ 8279 w 10000"/>
                  <a:gd name="connsiteY2067" fmla="*/ 7413 h 10000"/>
                  <a:gd name="connsiteX2068" fmla="*/ 8288 w 10000"/>
                  <a:gd name="connsiteY2068" fmla="*/ 7413 h 10000"/>
                  <a:gd name="connsiteX2069" fmla="*/ 8288 w 10000"/>
                  <a:gd name="connsiteY2069" fmla="*/ 7416 h 10000"/>
                  <a:gd name="connsiteX2070" fmla="*/ 8292 w 10000"/>
                  <a:gd name="connsiteY2070" fmla="*/ 7416 h 10000"/>
                  <a:gd name="connsiteX2071" fmla="*/ 8292 w 10000"/>
                  <a:gd name="connsiteY2071" fmla="*/ 7430 h 10000"/>
                  <a:gd name="connsiteX2072" fmla="*/ 8300 w 10000"/>
                  <a:gd name="connsiteY2072" fmla="*/ 7430 h 10000"/>
                  <a:gd name="connsiteX2073" fmla="*/ 8300 w 10000"/>
                  <a:gd name="connsiteY2073" fmla="*/ 7433 h 10000"/>
                  <a:gd name="connsiteX2074" fmla="*/ 8309 w 10000"/>
                  <a:gd name="connsiteY2074" fmla="*/ 7433 h 10000"/>
                  <a:gd name="connsiteX2075" fmla="*/ 8309 w 10000"/>
                  <a:gd name="connsiteY2075" fmla="*/ 7447 h 10000"/>
                  <a:gd name="connsiteX2076" fmla="*/ 8313 w 10000"/>
                  <a:gd name="connsiteY2076" fmla="*/ 7447 h 10000"/>
                  <a:gd name="connsiteX2077" fmla="*/ 8313 w 10000"/>
                  <a:gd name="connsiteY2077" fmla="*/ 7450 h 10000"/>
                  <a:gd name="connsiteX2078" fmla="*/ 8321 w 10000"/>
                  <a:gd name="connsiteY2078" fmla="*/ 7450 h 10000"/>
                  <a:gd name="connsiteX2079" fmla="*/ 8321 w 10000"/>
                  <a:gd name="connsiteY2079" fmla="*/ 7457 h 10000"/>
                  <a:gd name="connsiteX2080" fmla="*/ 8330 w 10000"/>
                  <a:gd name="connsiteY2080" fmla="*/ 7457 h 10000"/>
                  <a:gd name="connsiteX2081" fmla="*/ 8330 w 10000"/>
                  <a:gd name="connsiteY2081" fmla="*/ 7467 h 10000"/>
                  <a:gd name="connsiteX2082" fmla="*/ 8334 w 10000"/>
                  <a:gd name="connsiteY2082" fmla="*/ 7467 h 10000"/>
                  <a:gd name="connsiteX2083" fmla="*/ 8334 w 10000"/>
                  <a:gd name="connsiteY2083" fmla="*/ 7474 h 10000"/>
                  <a:gd name="connsiteX2084" fmla="*/ 8342 w 10000"/>
                  <a:gd name="connsiteY2084" fmla="*/ 7474 h 10000"/>
                  <a:gd name="connsiteX2085" fmla="*/ 8342 w 10000"/>
                  <a:gd name="connsiteY2085" fmla="*/ 7484 h 10000"/>
                  <a:gd name="connsiteX2086" fmla="*/ 8351 w 10000"/>
                  <a:gd name="connsiteY2086" fmla="*/ 7484 h 10000"/>
                  <a:gd name="connsiteX2087" fmla="*/ 8351 w 10000"/>
                  <a:gd name="connsiteY2087" fmla="*/ 7491 h 10000"/>
                  <a:gd name="connsiteX2088" fmla="*/ 8355 w 10000"/>
                  <a:gd name="connsiteY2088" fmla="*/ 7491 h 10000"/>
                  <a:gd name="connsiteX2089" fmla="*/ 8355 w 10000"/>
                  <a:gd name="connsiteY2089" fmla="*/ 7501 h 10000"/>
                  <a:gd name="connsiteX2090" fmla="*/ 8364 w 10000"/>
                  <a:gd name="connsiteY2090" fmla="*/ 7501 h 10000"/>
                  <a:gd name="connsiteX2091" fmla="*/ 8364 w 10000"/>
                  <a:gd name="connsiteY2091" fmla="*/ 7508 h 10000"/>
                  <a:gd name="connsiteX2092" fmla="*/ 8372 w 10000"/>
                  <a:gd name="connsiteY2092" fmla="*/ 7508 h 10000"/>
                  <a:gd name="connsiteX2093" fmla="*/ 8372 w 10000"/>
                  <a:gd name="connsiteY2093" fmla="*/ 7514 h 10000"/>
                  <a:gd name="connsiteX2094" fmla="*/ 8376 w 10000"/>
                  <a:gd name="connsiteY2094" fmla="*/ 7514 h 10000"/>
                  <a:gd name="connsiteX2095" fmla="*/ 8376 w 10000"/>
                  <a:gd name="connsiteY2095" fmla="*/ 7525 h 10000"/>
                  <a:gd name="connsiteX2096" fmla="*/ 8385 w 10000"/>
                  <a:gd name="connsiteY2096" fmla="*/ 7525 h 10000"/>
                  <a:gd name="connsiteX2097" fmla="*/ 8385 w 10000"/>
                  <a:gd name="connsiteY2097" fmla="*/ 7531 h 10000"/>
                  <a:gd name="connsiteX2098" fmla="*/ 8393 w 10000"/>
                  <a:gd name="connsiteY2098" fmla="*/ 7531 h 10000"/>
                  <a:gd name="connsiteX2099" fmla="*/ 8393 w 10000"/>
                  <a:gd name="connsiteY2099" fmla="*/ 7541 h 10000"/>
                  <a:gd name="connsiteX2100" fmla="*/ 8397 w 10000"/>
                  <a:gd name="connsiteY2100" fmla="*/ 7541 h 10000"/>
                  <a:gd name="connsiteX2101" fmla="*/ 8397 w 10000"/>
                  <a:gd name="connsiteY2101" fmla="*/ 7548 h 10000"/>
                  <a:gd name="connsiteX2102" fmla="*/ 8406 w 10000"/>
                  <a:gd name="connsiteY2102" fmla="*/ 7548 h 10000"/>
                  <a:gd name="connsiteX2103" fmla="*/ 8406 w 10000"/>
                  <a:gd name="connsiteY2103" fmla="*/ 7558 h 10000"/>
                  <a:gd name="connsiteX2104" fmla="*/ 8414 w 10000"/>
                  <a:gd name="connsiteY2104" fmla="*/ 7558 h 10000"/>
                  <a:gd name="connsiteX2105" fmla="*/ 8414 w 10000"/>
                  <a:gd name="connsiteY2105" fmla="*/ 7565 h 10000"/>
                  <a:gd name="connsiteX2106" fmla="*/ 8418 w 10000"/>
                  <a:gd name="connsiteY2106" fmla="*/ 7565 h 10000"/>
                  <a:gd name="connsiteX2107" fmla="*/ 8418 w 10000"/>
                  <a:gd name="connsiteY2107" fmla="*/ 7575 h 10000"/>
                  <a:gd name="connsiteX2108" fmla="*/ 8427 w 10000"/>
                  <a:gd name="connsiteY2108" fmla="*/ 7575 h 10000"/>
                  <a:gd name="connsiteX2109" fmla="*/ 8427 w 10000"/>
                  <a:gd name="connsiteY2109" fmla="*/ 7582 h 10000"/>
                  <a:gd name="connsiteX2110" fmla="*/ 8435 w 10000"/>
                  <a:gd name="connsiteY2110" fmla="*/ 7582 h 10000"/>
                  <a:gd name="connsiteX2111" fmla="*/ 8435 w 10000"/>
                  <a:gd name="connsiteY2111" fmla="*/ 7585 h 10000"/>
                  <a:gd name="connsiteX2112" fmla="*/ 8439 w 10000"/>
                  <a:gd name="connsiteY2112" fmla="*/ 7585 h 10000"/>
                  <a:gd name="connsiteX2113" fmla="*/ 8439 w 10000"/>
                  <a:gd name="connsiteY2113" fmla="*/ 7599 h 10000"/>
                  <a:gd name="connsiteX2114" fmla="*/ 8448 w 10000"/>
                  <a:gd name="connsiteY2114" fmla="*/ 7599 h 10000"/>
                  <a:gd name="connsiteX2115" fmla="*/ 8448 w 10000"/>
                  <a:gd name="connsiteY2115" fmla="*/ 7602 h 10000"/>
                  <a:gd name="connsiteX2116" fmla="*/ 8456 w 10000"/>
                  <a:gd name="connsiteY2116" fmla="*/ 7602 h 10000"/>
                  <a:gd name="connsiteX2117" fmla="*/ 8456 w 10000"/>
                  <a:gd name="connsiteY2117" fmla="*/ 7616 h 10000"/>
                  <a:gd name="connsiteX2118" fmla="*/ 8461 w 10000"/>
                  <a:gd name="connsiteY2118" fmla="*/ 7616 h 10000"/>
                  <a:gd name="connsiteX2119" fmla="*/ 8461 w 10000"/>
                  <a:gd name="connsiteY2119" fmla="*/ 7619 h 10000"/>
                  <a:gd name="connsiteX2120" fmla="*/ 8469 w 10000"/>
                  <a:gd name="connsiteY2120" fmla="*/ 7619 h 10000"/>
                  <a:gd name="connsiteX2121" fmla="*/ 8469 w 10000"/>
                  <a:gd name="connsiteY2121" fmla="*/ 7633 h 10000"/>
                  <a:gd name="connsiteX2122" fmla="*/ 8477 w 10000"/>
                  <a:gd name="connsiteY2122" fmla="*/ 7633 h 10000"/>
                  <a:gd name="connsiteX2123" fmla="*/ 8477 w 10000"/>
                  <a:gd name="connsiteY2123" fmla="*/ 7636 h 10000"/>
                  <a:gd name="connsiteX2124" fmla="*/ 8482 w 10000"/>
                  <a:gd name="connsiteY2124" fmla="*/ 7636 h 10000"/>
                  <a:gd name="connsiteX2125" fmla="*/ 8482 w 10000"/>
                  <a:gd name="connsiteY2125" fmla="*/ 7643 h 10000"/>
                  <a:gd name="connsiteX2126" fmla="*/ 8490 w 10000"/>
                  <a:gd name="connsiteY2126" fmla="*/ 7643 h 10000"/>
                  <a:gd name="connsiteX2127" fmla="*/ 8490 w 10000"/>
                  <a:gd name="connsiteY2127" fmla="*/ 7653 h 10000"/>
                  <a:gd name="connsiteX2128" fmla="*/ 8499 w 10000"/>
                  <a:gd name="connsiteY2128" fmla="*/ 7653 h 10000"/>
                  <a:gd name="connsiteX2129" fmla="*/ 8499 w 10000"/>
                  <a:gd name="connsiteY2129" fmla="*/ 7660 h 10000"/>
                  <a:gd name="connsiteX2130" fmla="*/ 8503 w 10000"/>
                  <a:gd name="connsiteY2130" fmla="*/ 7660 h 10000"/>
                  <a:gd name="connsiteX2131" fmla="*/ 8503 w 10000"/>
                  <a:gd name="connsiteY2131" fmla="*/ 7670 h 10000"/>
                  <a:gd name="connsiteX2132" fmla="*/ 8511 w 10000"/>
                  <a:gd name="connsiteY2132" fmla="*/ 7670 h 10000"/>
                  <a:gd name="connsiteX2133" fmla="*/ 8511 w 10000"/>
                  <a:gd name="connsiteY2133" fmla="*/ 7677 h 10000"/>
                  <a:gd name="connsiteX2134" fmla="*/ 8520 w 10000"/>
                  <a:gd name="connsiteY2134" fmla="*/ 7677 h 10000"/>
                  <a:gd name="connsiteX2135" fmla="*/ 8520 w 10000"/>
                  <a:gd name="connsiteY2135" fmla="*/ 7687 h 10000"/>
                  <a:gd name="connsiteX2136" fmla="*/ 8524 w 10000"/>
                  <a:gd name="connsiteY2136" fmla="*/ 7687 h 10000"/>
                  <a:gd name="connsiteX2137" fmla="*/ 8524 w 10000"/>
                  <a:gd name="connsiteY2137" fmla="*/ 7694 h 10000"/>
                  <a:gd name="connsiteX2138" fmla="*/ 8532 w 10000"/>
                  <a:gd name="connsiteY2138" fmla="*/ 7694 h 10000"/>
                  <a:gd name="connsiteX2139" fmla="*/ 8532 w 10000"/>
                  <a:gd name="connsiteY2139" fmla="*/ 7700 h 10000"/>
                  <a:gd name="connsiteX2140" fmla="*/ 8541 w 10000"/>
                  <a:gd name="connsiteY2140" fmla="*/ 7700 h 10000"/>
                  <a:gd name="connsiteX2141" fmla="*/ 8541 w 10000"/>
                  <a:gd name="connsiteY2141" fmla="*/ 7711 h 10000"/>
                  <a:gd name="connsiteX2142" fmla="*/ 8545 w 10000"/>
                  <a:gd name="connsiteY2142" fmla="*/ 7711 h 10000"/>
                  <a:gd name="connsiteX2143" fmla="*/ 8545 w 10000"/>
                  <a:gd name="connsiteY2143" fmla="*/ 7717 h 10000"/>
                  <a:gd name="connsiteX2144" fmla="*/ 8553 w 10000"/>
                  <a:gd name="connsiteY2144" fmla="*/ 7717 h 10000"/>
                  <a:gd name="connsiteX2145" fmla="*/ 8553 w 10000"/>
                  <a:gd name="connsiteY2145" fmla="*/ 7727 h 10000"/>
                  <a:gd name="connsiteX2146" fmla="*/ 8562 w 10000"/>
                  <a:gd name="connsiteY2146" fmla="*/ 7727 h 10000"/>
                  <a:gd name="connsiteX2147" fmla="*/ 8562 w 10000"/>
                  <a:gd name="connsiteY2147" fmla="*/ 7734 h 10000"/>
                  <a:gd name="connsiteX2148" fmla="*/ 8566 w 10000"/>
                  <a:gd name="connsiteY2148" fmla="*/ 7734 h 10000"/>
                  <a:gd name="connsiteX2149" fmla="*/ 8566 w 10000"/>
                  <a:gd name="connsiteY2149" fmla="*/ 7744 h 10000"/>
                  <a:gd name="connsiteX2150" fmla="*/ 8574 w 10000"/>
                  <a:gd name="connsiteY2150" fmla="*/ 7744 h 10000"/>
                  <a:gd name="connsiteX2151" fmla="*/ 8574 w 10000"/>
                  <a:gd name="connsiteY2151" fmla="*/ 7751 h 10000"/>
                  <a:gd name="connsiteX2152" fmla="*/ 8583 w 10000"/>
                  <a:gd name="connsiteY2152" fmla="*/ 7751 h 10000"/>
                  <a:gd name="connsiteX2153" fmla="*/ 8583 w 10000"/>
                  <a:gd name="connsiteY2153" fmla="*/ 7754 h 10000"/>
                  <a:gd name="connsiteX2154" fmla="*/ 8587 w 10000"/>
                  <a:gd name="connsiteY2154" fmla="*/ 7754 h 10000"/>
                  <a:gd name="connsiteX2155" fmla="*/ 8587 w 10000"/>
                  <a:gd name="connsiteY2155" fmla="*/ 7768 h 10000"/>
                  <a:gd name="connsiteX2156" fmla="*/ 8596 w 10000"/>
                  <a:gd name="connsiteY2156" fmla="*/ 7768 h 10000"/>
                  <a:gd name="connsiteX2157" fmla="*/ 8596 w 10000"/>
                  <a:gd name="connsiteY2157" fmla="*/ 7771 h 10000"/>
                  <a:gd name="connsiteX2158" fmla="*/ 8604 w 10000"/>
                  <a:gd name="connsiteY2158" fmla="*/ 7771 h 10000"/>
                  <a:gd name="connsiteX2159" fmla="*/ 8604 w 10000"/>
                  <a:gd name="connsiteY2159" fmla="*/ 7785 h 10000"/>
                  <a:gd name="connsiteX2160" fmla="*/ 8608 w 10000"/>
                  <a:gd name="connsiteY2160" fmla="*/ 7785 h 10000"/>
                  <a:gd name="connsiteX2161" fmla="*/ 8608 w 10000"/>
                  <a:gd name="connsiteY2161" fmla="*/ 7788 h 10000"/>
                  <a:gd name="connsiteX2162" fmla="*/ 8617 w 10000"/>
                  <a:gd name="connsiteY2162" fmla="*/ 7788 h 10000"/>
                  <a:gd name="connsiteX2163" fmla="*/ 8617 w 10000"/>
                  <a:gd name="connsiteY2163" fmla="*/ 7802 h 10000"/>
                  <a:gd name="connsiteX2164" fmla="*/ 8625 w 10000"/>
                  <a:gd name="connsiteY2164" fmla="*/ 7802 h 10000"/>
                  <a:gd name="connsiteX2165" fmla="*/ 8625 w 10000"/>
                  <a:gd name="connsiteY2165" fmla="*/ 7805 h 10000"/>
                  <a:gd name="connsiteX2166" fmla="*/ 8629 w 10000"/>
                  <a:gd name="connsiteY2166" fmla="*/ 7805 h 10000"/>
                  <a:gd name="connsiteX2167" fmla="*/ 8629 w 10000"/>
                  <a:gd name="connsiteY2167" fmla="*/ 7819 h 10000"/>
                  <a:gd name="connsiteX2168" fmla="*/ 8638 w 10000"/>
                  <a:gd name="connsiteY2168" fmla="*/ 7819 h 10000"/>
                  <a:gd name="connsiteX2169" fmla="*/ 8638 w 10000"/>
                  <a:gd name="connsiteY2169" fmla="*/ 7822 h 10000"/>
                  <a:gd name="connsiteX2170" fmla="*/ 8646 w 10000"/>
                  <a:gd name="connsiteY2170" fmla="*/ 7822 h 10000"/>
                  <a:gd name="connsiteX2171" fmla="*/ 8646 w 10000"/>
                  <a:gd name="connsiteY2171" fmla="*/ 7829 h 10000"/>
                  <a:gd name="connsiteX2172" fmla="*/ 8650 w 10000"/>
                  <a:gd name="connsiteY2172" fmla="*/ 7829 h 10000"/>
                  <a:gd name="connsiteX2173" fmla="*/ 8650 w 10000"/>
                  <a:gd name="connsiteY2173" fmla="*/ 7839 h 10000"/>
                  <a:gd name="connsiteX2174" fmla="*/ 8659 w 10000"/>
                  <a:gd name="connsiteY2174" fmla="*/ 7839 h 10000"/>
                  <a:gd name="connsiteX2175" fmla="*/ 8659 w 10000"/>
                  <a:gd name="connsiteY2175" fmla="*/ 7846 h 10000"/>
                  <a:gd name="connsiteX2176" fmla="*/ 8667 w 10000"/>
                  <a:gd name="connsiteY2176" fmla="*/ 7846 h 10000"/>
                  <a:gd name="connsiteX2177" fmla="*/ 8667 w 10000"/>
                  <a:gd name="connsiteY2177" fmla="*/ 7856 h 10000"/>
                  <a:gd name="connsiteX2178" fmla="*/ 8671 w 10000"/>
                  <a:gd name="connsiteY2178" fmla="*/ 7856 h 10000"/>
                  <a:gd name="connsiteX2179" fmla="*/ 8671 w 10000"/>
                  <a:gd name="connsiteY2179" fmla="*/ 7863 h 10000"/>
                  <a:gd name="connsiteX2180" fmla="*/ 8680 w 10000"/>
                  <a:gd name="connsiteY2180" fmla="*/ 7863 h 10000"/>
                  <a:gd name="connsiteX2181" fmla="*/ 8680 w 10000"/>
                  <a:gd name="connsiteY2181" fmla="*/ 7873 h 10000"/>
                  <a:gd name="connsiteX2182" fmla="*/ 8688 w 10000"/>
                  <a:gd name="connsiteY2182" fmla="*/ 7873 h 10000"/>
                  <a:gd name="connsiteX2183" fmla="*/ 8688 w 10000"/>
                  <a:gd name="connsiteY2183" fmla="*/ 7880 h 10000"/>
                  <a:gd name="connsiteX2184" fmla="*/ 8693 w 10000"/>
                  <a:gd name="connsiteY2184" fmla="*/ 7880 h 10000"/>
                  <a:gd name="connsiteX2185" fmla="*/ 8693 w 10000"/>
                  <a:gd name="connsiteY2185" fmla="*/ 7886 h 10000"/>
                  <a:gd name="connsiteX2186" fmla="*/ 8701 w 10000"/>
                  <a:gd name="connsiteY2186" fmla="*/ 7886 h 10000"/>
                  <a:gd name="connsiteX2187" fmla="*/ 8701 w 10000"/>
                  <a:gd name="connsiteY2187" fmla="*/ 7897 h 10000"/>
                  <a:gd name="connsiteX2188" fmla="*/ 8709 w 10000"/>
                  <a:gd name="connsiteY2188" fmla="*/ 7897 h 10000"/>
                  <a:gd name="connsiteX2189" fmla="*/ 8709 w 10000"/>
                  <a:gd name="connsiteY2189" fmla="*/ 7903 h 10000"/>
                  <a:gd name="connsiteX2190" fmla="*/ 8714 w 10000"/>
                  <a:gd name="connsiteY2190" fmla="*/ 7903 h 10000"/>
                  <a:gd name="connsiteX2191" fmla="*/ 8714 w 10000"/>
                  <a:gd name="connsiteY2191" fmla="*/ 7913 h 10000"/>
                  <a:gd name="connsiteX2192" fmla="*/ 8722 w 10000"/>
                  <a:gd name="connsiteY2192" fmla="*/ 7913 h 10000"/>
                  <a:gd name="connsiteX2193" fmla="*/ 8722 w 10000"/>
                  <a:gd name="connsiteY2193" fmla="*/ 7920 h 10000"/>
                  <a:gd name="connsiteX2194" fmla="*/ 8730 w 10000"/>
                  <a:gd name="connsiteY2194" fmla="*/ 7920 h 10000"/>
                  <a:gd name="connsiteX2195" fmla="*/ 8730 w 10000"/>
                  <a:gd name="connsiteY2195" fmla="*/ 7930 h 10000"/>
                  <a:gd name="connsiteX2196" fmla="*/ 8735 w 10000"/>
                  <a:gd name="connsiteY2196" fmla="*/ 7930 h 10000"/>
                  <a:gd name="connsiteX2197" fmla="*/ 8735 w 10000"/>
                  <a:gd name="connsiteY2197" fmla="*/ 7937 h 10000"/>
                  <a:gd name="connsiteX2198" fmla="*/ 8743 w 10000"/>
                  <a:gd name="connsiteY2198" fmla="*/ 7937 h 10000"/>
                  <a:gd name="connsiteX2199" fmla="*/ 8743 w 10000"/>
                  <a:gd name="connsiteY2199" fmla="*/ 7940 h 10000"/>
                  <a:gd name="connsiteX2200" fmla="*/ 8752 w 10000"/>
                  <a:gd name="connsiteY2200" fmla="*/ 7940 h 10000"/>
                  <a:gd name="connsiteX2201" fmla="*/ 8752 w 10000"/>
                  <a:gd name="connsiteY2201" fmla="*/ 7954 h 10000"/>
                  <a:gd name="connsiteX2202" fmla="*/ 8756 w 10000"/>
                  <a:gd name="connsiteY2202" fmla="*/ 7954 h 10000"/>
                  <a:gd name="connsiteX2203" fmla="*/ 8756 w 10000"/>
                  <a:gd name="connsiteY2203" fmla="*/ 7957 h 10000"/>
                  <a:gd name="connsiteX2204" fmla="*/ 8764 w 10000"/>
                  <a:gd name="connsiteY2204" fmla="*/ 7957 h 10000"/>
                  <a:gd name="connsiteX2205" fmla="*/ 8764 w 10000"/>
                  <a:gd name="connsiteY2205" fmla="*/ 7971 h 10000"/>
                  <a:gd name="connsiteX2206" fmla="*/ 8773 w 10000"/>
                  <a:gd name="connsiteY2206" fmla="*/ 7971 h 10000"/>
                  <a:gd name="connsiteX2207" fmla="*/ 8773 w 10000"/>
                  <a:gd name="connsiteY2207" fmla="*/ 7974 h 10000"/>
                  <a:gd name="connsiteX2208" fmla="*/ 8777 w 10000"/>
                  <a:gd name="connsiteY2208" fmla="*/ 7974 h 10000"/>
                  <a:gd name="connsiteX2209" fmla="*/ 8777 w 10000"/>
                  <a:gd name="connsiteY2209" fmla="*/ 7988 h 10000"/>
                  <a:gd name="connsiteX2210" fmla="*/ 8785 w 10000"/>
                  <a:gd name="connsiteY2210" fmla="*/ 7988 h 10000"/>
                  <a:gd name="connsiteX2211" fmla="*/ 8785 w 10000"/>
                  <a:gd name="connsiteY2211" fmla="*/ 7991 h 10000"/>
                  <a:gd name="connsiteX2212" fmla="*/ 8794 w 10000"/>
                  <a:gd name="connsiteY2212" fmla="*/ 7991 h 10000"/>
                  <a:gd name="connsiteX2213" fmla="*/ 8794 w 10000"/>
                  <a:gd name="connsiteY2213" fmla="*/ 8005 h 10000"/>
                  <a:gd name="connsiteX2214" fmla="*/ 8798 w 10000"/>
                  <a:gd name="connsiteY2214" fmla="*/ 8005 h 10000"/>
                  <a:gd name="connsiteX2215" fmla="*/ 8798 w 10000"/>
                  <a:gd name="connsiteY2215" fmla="*/ 8008 h 10000"/>
                  <a:gd name="connsiteX2216" fmla="*/ 8806 w 10000"/>
                  <a:gd name="connsiteY2216" fmla="*/ 8008 h 10000"/>
                  <a:gd name="connsiteX2217" fmla="*/ 8806 w 10000"/>
                  <a:gd name="connsiteY2217" fmla="*/ 8015 h 10000"/>
                  <a:gd name="connsiteX2218" fmla="*/ 8815 w 10000"/>
                  <a:gd name="connsiteY2218" fmla="*/ 8015 h 10000"/>
                  <a:gd name="connsiteX2219" fmla="*/ 8815 w 10000"/>
                  <a:gd name="connsiteY2219" fmla="*/ 8025 h 10000"/>
                  <a:gd name="connsiteX2220" fmla="*/ 8819 w 10000"/>
                  <a:gd name="connsiteY2220" fmla="*/ 8025 h 10000"/>
                  <a:gd name="connsiteX2221" fmla="*/ 8819 w 10000"/>
                  <a:gd name="connsiteY2221" fmla="*/ 8032 h 10000"/>
                  <a:gd name="connsiteX2222" fmla="*/ 8827 w 10000"/>
                  <a:gd name="connsiteY2222" fmla="*/ 8032 h 10000"/>
                  <a:gd name="connsiteX2223" fmla="*/ 8827 w 10000"/>
                  <a:gd name="connsiteY2223" fmla="*/ 8042 h 10000"/>
                  <a:gd name="connsiteX2224" fmla="*/ 8836 w 10000"/>
                  <a:gd name="connsiteY2224" fmla="*/ 8042 h 10000"/>
                  <a:gd name="connsiteX2225" fmla="*/ 8836 w 10000"/>
                  <a:gd name="connsiteY2225" fmla="*/ 8049 h 10000"/>
                  <a:gd name="connsiteX2226" fmla="*/ 8840 w 10000"/>
                  <a:gd name="connsiteY2226" fmla="*/ 8049 h 10000"/>
                  <a:gd name="connsiteX2227" fmla="*/ 8840 w 10000"/>
                  <a:gd name="connsiteY2227" fmla="*/ 8059 h 10000"/>
                  <a:gd name="connsiteX2228" fmla="*/ 8849 w 10000"/>
                  <a:gd name="connsiteY2228" fmla="*/ 8059 h 10000"/>
                  <a:gd name="connsiteX2229" fmla="*/ 8849 w 10000"/>
                  <a:gd name="connsiteY2229" fmla="*/ 8066 h 10000"/>
                  <a:gd name="connsiteX2230" fmla="*/ 8857 w 10000"/>
                  <a:gd name="connsiteY2230" fmla="*/ 8066 h 10000"/>
                  <a:gd name="connsiteX2231" fmla="*/ 8857 w 10000"/>
                  <a:gd name="connsiteY2231" fmla="*/ 8072 h 10000"/>
                  <a:gd name="connsiteX2232" fmla="*/ 8861 w 10000"/>
                  <a:gd name="connsiteY2232" fmla="*/ 8072 h 10000"/>
                  <a:gd name="connsiteX2233" fmla="*/ 8861 w 10000"/>
                  <a:gd name="connsiteY2233" fmla="*/ 8083 h 10000"/>
                  <a:gd name="connsiteX2234" fmla="*/ 8870 w 10000"/>
                  <a:gd name="connsiteY2234" fmla="*/ 8083 h 10000"/>
                  <a:gd name="connsiteX2235" fmla="*/ 8870 w 10000"/>
                  <a:gd name="connsiteY2235" fmla="*/ 8089 h 10000"/>
                  <a:gd name="connsiteX2236" fmla="*/ 8878 w 10000"/>
                  <a:gd name="connsiteY2236" fmla="*/ 8089 h 10000"/>
                  <a:gd name="connsiteX2237" fmla="*/ 8878 w 10000"/>
                  <a:gd name="connsiteY2237" fmla="*/ 8099 h 10000"/>
                  <a:gd name="connsiteX2238" fmla="*/ 8882 w 10000"/>
                  <a:gd name="connsiteY2238" fmla="*/ 8099 h 10000"/>
                  <a:gd name="connsiteX2239" fmla="*/ 8882 w 10000"/>
                  <a:gd name="connsiteY2239" fmla="*/ 8106 h 10000"/>
                  <a:gd name="connsiteX2240" fmla="*/ 8891 w 10000"/>
                  <a:gd name="connsiteY2240" fmla="*/ 8106 h 10000"/>
                  <a:gd name="connsiteX2241" fmla="*/ 8891 w 10000"/>
                  <a:gd name="connsiteY2241" fmla="*/ 8116 h 10000"/>
                  <a:gd name="connsiteX2242" fmla="*/ 8899 w 10000"/>
                  <a:gd name="connsiteY2242" fmla="*/ 8116 h 10000"/>
                  <a:gd name="connsiteX2243" fmla="*/ 8899 w 10000"/>
                  <a:gd name="connsiteY2243" fmla="*/ 8123 h 10000"/>
                  <a:gd name="connsiteX2244" fmla="*/ 8903 w 10000"/>
                  <a:gd name="connsiteY2244" fmla="*/ 8123 h 10000"/>
                  <a:gd name="connsiteX2245" fmla="*/ 8903 w 10000"/>
                  <a:gd name="connsiteY2245" fmla="*/ 8126 h 10000"/>
                  <a:gd name="connsiteX2246" fmla="*/ 8912 w 10000"/>
                  <a:gd name="connsiteY2246" fmla="*/ 8126 h 10000"/>
                  <a:gd name="connsiteX2247" fmla="*/ 8912 w 10000"/>
                  <a:gd name="connsiteY2247" fmla="*/ 8140 h 10000"/>
                  <a:gd name="connsiteX2248" fmla="*/ 8920 w 10000"/>
                  <a:gd name="connsiteY2248" fmla="*/ 8140 h 10000"/>
                  <a:gd name="connsiteX2249" fmla="*/ 8920 w 10000"/>
                  <a:gd name="connsiteY2249" fmla="*/ 8143 h 10000"/>
                  <a:gd name="connsiteX2250" fmla="*/ 8925 w 10000"/>
                  <a:gd name="connsiteY2250" fmla="*/ 8143 h 10000"/>
                  <a:gd name="connsiteX2251" fmla="*/ 8925 w 10000"/>
                  <a:gd name="connsiteY2251" fmla="*/ 8157 h 10000"/>
                  <a:gd name="connsiteX2252" fmla="*/ 8933 w 10000"/>
                  <a:gd name="connsiteY2252" fmla="*/ 8157 h 10000"/>
                  <a:gd name="connsiteX2253" fmla="*/ 8933 w 10000"/>
                  <a:gd name="connsiteY2253" fmla="*/ 8160 h 10000"/>
                  <a:gd name="connsiteX2254" fmla="*/ 8941 w 10000"/>
                  <a:gd name="connsiteY2254" fmla="*/ 8160 h 10000"/>
                  <a:gd name="connsiteX2255" fmla="*/ 8941 w 10000"/>
                  <a:gd name="connsiteY2255" fmla="*/ 8174 h 10000"/>
                  <a:gd name="connsiteX2256" fmla="*/ 8946 w 10000"/>
                  <a:gd name="connsiteY2256" fmla="*/ 8174 h 10000"/>
                  <a:gd name="connsiteX2257" fmla="*/ 8946 w 10000"/>
                  <a:gd name="connsiteY2257" fmla="*/ 8177 h 10000"/>
                  <a:gd name="connsiteX2258" fmla="*/ 8954 w 10000"/>
                  <a:gd name="connsiteY2258" fmla="*/ 8177 h 10000"/>
                  <a:gd name="connsiteX2259" fmla="*/ 8954 w 10000"/>
                  <a:gd name="connsiteY2259" fmla="*/ 8184 h 10000"/>
                  <a:gd name="connsiteX2260" fmla="*/ 8962 w 10000"/>
                  <a:gd name="connsiteY2260" fmla="*/ 8184 h 10000"/>
                  <a:gd name="connsiteX2261" fmla="*/ 8962 w 10000"/>
                  <a:gd name="connsiteY2261" fmla="*/ 8194 h 10000"/>
                  <a:gd name="connsiteX2262" fmla="*/ 8967 w 10000"/>
                  <a:gd name="connsiteY2262" fmla="*/ 8194 h 10000"/>
                  <a:gd name="connsiteX2263" fmla="*/ 8967 w 10000"/>
                  <a:gd name="connsiteY2263" fmla="*/ 8201 h 10000"/>
                  <a:gd name="connsiteX2264" fmla="*/ 8975 w 10000"/>
                  <a:gd name="connsiteY2264" fmla="*/ 8201 h 10000"/>
                  <a:gd name="connsiteX2265" fmla="*/ 8975 w 10000"/>
                  <a:gd name="connsiteY2265" fmla="*/ 8211 h 10000"/>
                  <a:gd name="connsiteX2266" fmla="*/ 8984 w 10000"/>
                  <a:gd name="connsiteY2266" fmla="*/ 8211 h 10000"/>
                  <a:gd name="connsiteX2267" fmla="*/ 8984 w 10000"/>
                  <a:gd name="connsiteY2267" fmla="*/ 8218 h 10000"/>
                  <a:gd name="connsiteX2268" fmla="*/ 8988 w 10000"/>
                  <a:gd name="connsiteY2268" fmla="*/ 8218 h 10000"/>
                  <a:gd name="connsiteX2269" fmla="*/ 8988 w 10000"/>
                  <a:gd name="connsiteY2269" fmla="*/ 8228 h 10000"/>
                  <a:gd name="connsiteX2270" fmla="*/ 8996 w 10000"/>
                  <a:gd name="connsiteY2270" fmla="*/ 8228 h 10000"/>
                  <a:gd name="connsiteX2271" fmla="*/ 8996 w 10000"/>
                  <a:gd name="connsiteY2271" fmla="*/ 8235 h 10000"/>
                  <a:gd name="connsiteX2272" fmla="*/ 9005 w 10000"/>
                  <a:gd name="connsiteY2272" fmla="*/ 8235 h 10000"/>
                  <a:gd name="connsiteX2273" fmla="*/ 9005 w 10000"/>
                  <a:gd name="connsiteY2273" fmla="*/ 8245 h 10000"/>
                  <a:gd name="connsiteX2274" fmla="*/ 9009 w 10000"/>
                  <a:gd name="connsiteY2274" fmla="*/ 8245 h 10000"/>
                  <a:gd name="connsiteX2275" fmla="*/ 9009 w 10000"/>
                  <a:gd name="connsiteY2275" fmla="*/ 8252 h 10000"/>
                  <a:gd name="connsiteX2276" fmla="*/ 9017 w 10000"/>
                  <a:gd name="connsiteY2276" fmla="*/ 8252 h 10000"/>
                  <a:gd name="connsiteX2277" fmla="*/ 9017 w 10000"/>
                  <a:gd name="connsiteY2277" fmla="*/ 8258 h 10000"/>
                  <a:gd name="connsiteX2278" fmla="*/ 9026 w 10000"/>
                  <a:gd name="connsiteY2278" fmla="*/ 8258 h 10000"/>
                  <a:gd name="connsiteX2279" fmla="*/ 9026 w 10000"/>
                  <a:gd name="connsiteY2279" fmla="*/ 8269 h 10000"/>
                  <a:gd name="connsiteX2280" fmla="*/ 9030 w 10000"/>
                  <a:gd name="connsiteY2280" fmla="*/ 8269 h 10000"/>
                  <a:gd name="connsiteX2281" fmla="*/ 9030 w 10000"/>
                  <a:gd name="connsiteY2281" fmla="*/ 8275 h 10000"/>
                  <a:gd name="connsiteX2282" fmla="*/ 9038 w 10000"/>
                  <a:gd name="connsiteY2282" fmla="*/ 8275 h 10000"/>
                  <a:gd name="connsiteX2283" fmla="*/ 9038 w 10000"/>
                  <a:gd name="connsiteY2283" fmla="*/ 8285 h 10000"/>
                  <a:gd name="connsiteX2284" fmla="*/ 9047 w 10000"/>
                  <a:gd name="connsiteY2284" fmla="*/ 8285 h 10000"/>
                  <a:gd name="connsiteX2285" fmla="*/ 9047 w 10000"/>
                  <a:gd name="connsiteY2285" fmla="*/ 8292 h 10000"/>
                  <a:gd name="connsiteX2286" fmla="*/ 9051 w 10000"/>
                  <a:gd name="connsiteY2286" fmla="*/ 8292 h 10000"/>
                  <a:gd name="connsiteX2287" fmla="*/ 9051 w 10000"/>
                  <a:gd name="connsiteY2287" fmla="*/ 8302 h 10000"/>
                  <a:gd name="connsiteX2288" fmla="*/ 9059 w 10000"/>
                  <a:gd name="connsiteY2288" fmla="*/ 8302 h 10000"/>
                  <a:gd name="connsiteX2289" fmla="*/ 9059 w 10000"/>
                  <a:gd name="connsiteY2289" fmla="*/ 8309 h 10000"/>
                  <a:gd name="connsiteX2290" fmla="*/ 9068 w 10000"/>
                  <a:gd name="connsiteY2290" fmla="*/ 8309 h 10000"/>
                  <a:gd name="connsiteX2291" fmla="*/ 9068 w 10000"/>
                  <a:gd name="connsiteY2291" fmla="*/ 8312 h 10000"/>
                  <a:gd name="connsiteX2292" fmla="*/ 9072 w 10000"/>
                  <a:gd name="connsiteY2292" fmla="*/ 8312 h 10000"/>
                  <a:gd name="connsiteX2293" fmla="*/ 9072 w 10000"/>
                  <a:gd name="connsiteY2293" fmla="*/ 8326 h 10000"/>
                  <a:gd name="connsiteX2294" fmla="*/ 9081 w 10000"/>
                  <a:gd name="connsiteY2294" fmla="*/ 8326 h 10000"/>
                  <a:gd name="connsiteX2295" fmla="*/ 9081 w 10000"/>
                  <a:gd name="connsiteY2295" fmla="*/ 8329 h 10000"/>
                  <a:gd name="connsiteX2296" fmla="*/ 9089 w 10000"/>
                  <a:gd name="connsiteY2296" fmla="*/ 8329 h 10000"/>
                  <a:gd name="connsiteX2297" fmla="*/ 9089 w 10000"/>
                  <a:gd name="connsiteY2297" fmla="*/ 8343 h 10000"/>
                  <a:gd name="connsiteX2298" fmla="*/ 9093 w 10000"/>
                  <a:gd name="connsiteY2298" fmla="*/ 8343 h 10000"/>
                  <a:gd name="connsiteX2299" fmla="*/ 9093 w 10000"/>
                  <a:gd name="connsiteY2299" fmla="*/ 8346 h 10000"/>
                  <a:gd name="connsiteX2300" fmla="*/ 9102 w 10000"/>
                  <a:gd name="connsiteY2300" fmla="*/ 8346 h 10000"/>
                  <a:gd name="connsiteX2301" fmla="*/ 9102 w 10000"/>
                  <a:gd name="connsiteY2301" fmla="*/ 8360 h 10000"/>
                  <a:gd name="connsiteX2302" fmla="*/ 9110 w 10000"/>
                  <a:gd name="connsiteY2302" fmla="*/ 8360 h 10000"/>
                  <a:gd name="connsiteX2303" fmla="*/ 9110 w 10000"/>
                  <a:gd name="connsiteY2303" fmla="*/ 8363 h 10000"/>
                  <a:gd name="connsiteX2304" fmla="*/ 9114 w 10000"/>
                  <a:gd name="connsiteY2304" fmla="*/ 8363 h 10000"/>
                  <a:gd name="connsiteX2305" fmla="*/ 9114 w 10000"/>
                  <a:gd name="connsiteY2305" fmla="*/ 8370 h 10000"/>
                  <a:gd name="connsiteX2306" fmla="*/ 9123 w 10000"/>
                  <a:gd name="connsiteY2306" fmla="*/ 8370 h 10000"/>
                  <a:gd name="connsiteX2307" fmla="*/ 9123 w 10000"/>
                  <a:gd name="connsiteY2307" fmla="*/ 8380 h 10000"/>
                  <a:gd name="connsiteX2308" fmla="*/ 9131 w 10000"/>
                  <a:gd name="connsiteY2308" fmla="*/ 8380 h 10000"/>
                  <a:gd name="connsiteX2309" fmla="*/ 9131 w 10000"/>
                  <a:gd name="connsiteY2309" fmla="*/ 8387 h 10000"/>
                  <a:gd name="connsiteX2310" fmla="*/ 9135 w 10000"/>
                  <a:gd name="connsiteY2310" fmla="*/ 8387 h 10000"/>
                  <a:gd name="connsiteX2311" fmla="*/ 9135 w 10000"/>
                  <a:gd name="connsiteY2311" fmla="*/ 8397 h 10000"/>
                  <a:gd name="connsiteX2312" fmla="*/ 9144 w 10000"/>
                  <a:gd name="connsiteY2312" fmla="*/ 8397 h 10000"/>
                  <a:gd name="connsiteX2313" fmla="*/ 9144 w 10000"/>
                  <a:gd name="connsiteY2313" fmla="*/ 8404 h 10000"/>
                  <a:gd name="connsiteX2314" fmla="*/ 9152 w 10000"/>
                  <a:gd name="connsiteY2314" fmla="*/ 8404 h 10000"/>
                  <a:gd name="connsiteX2315" fmla="*/ 9152 w 10000"/>
                  <a:gd name="connsiteY2315" fmla="*/ 8414 h 10000"/>
                  <a:gd name="connsiteX2316" fmla="*/ 9156 w 10000"/>
                  <a:gd name="connsiteY2316" fmla="*/ 8414 h 10000"/>
                  <a:gd name="connsiteX2317" fmla="*/ 9156 w 10000"/>
                  <a:gd name="connsiteY2317" fmla="*/ 8421 h 10000"/>
                  <a:gd name="connsiteX2318" fmla="*/ 9165 w 10000"/>
                  <a:gd name="connsiteY2318" fmla="*/ 8421 h 10000"/>
                  <a:gd name="connsiteX2319" fmla="*/ 9165 w 10000"/>
                  <a:gd name="connsiteY2319" fmla="*/ 8427 h 10000"/>
                  <a:gd name="connsiteX2320" fmla="*/ 9173 w 10000"/>
                  <a:gd name="connsiteY2320" fmla="*/ 8427 h 10000"/>
                  <a:gd name="connsiteX2321" fmla="*/ 9173 w 10000"/>
                  <a:gd name="connsiteY2321" fmla="*/ 8438 h 10000"/>
                  <a:gd name="connsiteX2322" fmla="*/ 9178 w 10000"/>
                  <a:gd name="connsiteY2322" fmla="*/ 8438 h 10000"/>
                  <a:gd name="connsiteX2323" fmla="*/ 9178 w 10000"/>
                  <a:gd name="connsiteY2323" fmla="*/ 8444 h 10000"/>
                  <a:gd name="connsiteX2324" fmla="*/ 9186 w 10000"/>
                  <a:gd name="connsiteY2324" fmla="*/ 8444 h 10000"/>
                  <a:gd name="connsiteX2325" fmla="*/ 9186 w 10000"/>
                  <a:gd name="connsiteY2325" fmla="*/ 8455 h 10000"/>
                  <a:gd name="connsiteX2326" fmla="*/ 9194 w 10000"/>
                  <a:gd name="connsiteY2326" fmla="*/ 8455 h 10000"/>
                  <a:gd name="connsiteX2327" fmla="*/ 9194 w 10000"/>
                  <a:gd name="connsiteY2327" fmla="*/ 8461 h 10000"/>
                  <a:gd name="connsiteX2328" fmla="*/ 9199 w 10000"/>
                  <a:gd name="connsiteY2328" fmla="*/ 8461 h 10000"/>
                  <a:gd name="connsiteX2329" fmla="*/ 9199 w 10000"/>
                  <a:gd name="connsiteY2329" fmla="*/ 8471 h 10000"/>
                  <a:gd name="connsiteX2330" fmla="*/ 9207 w 10000"/>
                  <a:gd name="connsiteY2330" fmla="*/ 8471 h 10000"/>
                  <a:gd name="connsiteX2331" fmla="*/ 9207 w 10000"/>
                  <a:gd name="connsiteY2331" fmla="*/ 8478 h 10000"/>
                  <a:gd name="connsiteX2332" fmla="*/ 9216 w 10000"/>
                  <a:gd name="connsiteY2332" fmla="*/ 8478 h 10000"/>
                  <a:gd name="connsiteX2333" fmla="*/ 9216 w 10000"/>
                  <a:gd name="connsiteY2333" fmla="*/ 8488 h 10000"/>
                  <a:gd name="connsiteX2334" fmla="*/ 9220 w 10000"/>
                  <a:gd name="connsiteY2334" fmla="*/ 8488 h 10000"/>
                  <a:gd name="connsiteX2335" fmla="*/ 9220 w 10000"/>
                  <a:gd name="connsiteY2335" fmla="*/ 8495 h 10000"/>
                  <a:gd name="connsiteX2336" fmla="*/ 9228 w 10000"/>
                  <a:gd name="connsiteY2336" fmla="*/ 8495 h 10000"/>
                  <a:gd name="connsiteX2337" fmla="*/ 9228 w 10000"/>
                  <a:gd name="connsiteY2337" fmla="*/ 8498 h 10000"/>
                  <a:gd name="connsiteX2338" fmla="*/ 9237 w 10000"/>
                  <a:gd name="connsiteY2338" fmla="*/ 8498 h 10000"/>
                  <a:gd name="connsiteX2339" fmla="*/ 9237 w 10000"/>
                  <a:gd name="connsiteY2339" fmla="*/ 8512 h 10000"/>
                  <a:gd name="connsiteX2340" fmla="*/ 9241 w 10000"/>
                  <a:gd name="connsiteY2340" fmla="*/ 8512 h 10000"/>
                  <a:gd name="connsiteX2341" fmla="*/ 9241 w 10000"/>
                  <a:gd name="connsiteY2341" fmla="*/ 8515 h 10000"/>
                  <a:gd name="connsiteX2342" fmla="*/ 9249 w 10000"/>
                  <a:gd name="connsiteY2342" fmla="*/ 8515 h 10000"/>
                  <a:gd name="connsiteX2343" fmla="*/ 9249 w 10000"/>
                  <a:gd name="connsiteY2343" fmla="*/ 8529 h 10000"/>
                  <a:gd name="connsiteX2344" fmla="*/ 9258 w 10000"/>
                  <a:gd name="connsiteY2344" fmla="*/ 8529 h 10000"/>
                  <a:gd name="connsiteX2345" fmla="*/ 9258 w 10000"/>
                  <a:gd name="connsiteY2345" fmla="*/ 8532 h 10000"/>
                  <a:gd name="connsiteX2346" fmla="*/ 9262 w 10000"/>
                  <a:gd name="connsiteY2346" fmla="*/ 8532 h 10000"/>
                  <a:gd name="connsiteX2347" fmla="*/ 9262 w 10000"/>
                  <a:gd name="connsiteY2347" fmla="*/ 8546 h 10000"/>
                  <a:gd name="connsiteX2348" fmla="*/ 9270 w 10000"/>
                  <a:gd name="connsiteY2348" fmla="*/ 8546 h 10000"/>
                  <a:gd name="connsiteX2349" fmla="*/ 9270 w 10000"/>
                  <a:gd name="connsiteY2349" fmla="*/ 8549 h 10000"/>
                  <a:gd name="connsiteX2350" fmla="*/ 9279 w 10000"/>
                  <a:gd name="connsiteY2350" fmla="*/ 8549 h 10000"/>
                  <a:gd name="connsiteX2351" fmla="*/ 9279 w 10000"/>
                  <a:gd name="connsiteY2351" fmla="*/ 8556 h 10000"/>
                  <a:gd name="connsiteX2352" fmla="*/ 9283 w 10000"/>
                  <a:gd name="connsiteY2352" fmla="*/ 8556 h 10000"/>
                  <a:gd name="connsiteX2353" fmla="*/ 9283 w 10000"/>
                  <a:gd name="connsiteY2353" fmla="*/ 8566 h 10000"/>
                  <a:gd name="connsiteX2354" fmla="*/ 9291 w 10000"/>
                  <a:gd name="connsiteY2354" fmla="*/ 8566 h 10000"/>
                  <a:gd name="connsiteX2355" fmla="*/ 9291 w 10000"/>
                  <a:gd name="connsiteY2355" fmla="*/ 8573 h 10000"/>
                  <a:gd name="connsiteX2356" fmla="*/ 9300 w 10000"/>
                  <a:gd name="connsiteY2356" fmla="*/ 8573 h 10000"/>
                  <a:gd name="connsiteX2357" fmla="*/ 9300 w 10000"/>
                  <a:gd name="connsiteY2357" fmla="*/ 8583 h 10000"/>
                  <a:gd name="connsiteX2358" fmla="*/ 9304 w 10000"/>
                  <a:gd name="connsiteY2358" fmla="*/ 8583 h 10000"/>
                  <a:gd name="connsiteX2359" fmla="*/ 9304 w 10000"/>
                  <a:gd name="connsiteY2359" fmla="*/ 8590 h 10000"/>
                  <a:gd name="connsiteX2360" fmla="*/ 9313 w 10000"/>
                  <a:gd name="connsiteY2360" fmla="*/ 8590 h 10000"/>
                  <a:gd name="connsiteX2361" fmla="*/ 9313 w 10000"/>
                  <a:gd name="connsiteY2361" fmla="*/ 8600 h 10000"/>
                  <a:gd name="connsiteX2362" fmla="*/ 9321 w 10000"/>
                  <a:gd name="connsiteY2362" fmla="*/ 8600 h 10000"/>
                  <a:gd name="connsiteX2363" fmla="*/ 9321 w 10000"/>
                  <a:gd name="connsiteY2363" fmla="*/ 8607 h 10000"/>
                  <a:gd name="connsiteX2364" fmla="*/ 9325 w 10000"/>
                  <a:gd name="connsiteY2364" fmla="*/ 8607 h 10000"/>
                  <a:gd name="connsiteX2365" fmla="*/ 9325 w 10000"/>
                  <a:gd name="connsiteY2365" fmla="*/ 8613 h 10000"/>
                  <a:gd name="connsiteX2366" fmla="*/ 9334 w 10000"/>
                  <a:gd name="connsiteY2366" fmla="*/ 8613 h 10000"/>
                  <a:gd name="connsiteX2367" fmla="*/ 9334 w 10000"/>
                  <a:gd name="connsiteY2367" fmla="*/ 8624 h 10000"/>
                  <a:gd name="connsiteX2368" fmla="*/ 9342 w 10000"/>
                  <a:gd name="connsiteY2368" fmla="*/ 8624 h 10000"/>
                  <a:gd name="connsiteX2369" fmla="*/ 9342 w 10000"/>
                  <a:gd name="connsiteY2369" fmla="*/ 8630 h 10000"/>
                  <a:gd name="connsiteX2370" fmla="*/ 9346 w 10000"/>
                  <a:gd name="connsiteY2370" fmla="*/ 8630 h 10000"/>
                  <a:gd name="connsiteX2371" fmla="*/ 9346 w 10000"/>
                  <a:gd name="connsiteY2371" fmla="*/ 8641 h 10000"/>
                  <a:gd name="connsiteX2372" fmla="*/ 9355 w 10000"/>
                  <a:gd name="connsiteY2372" fmla="*/ 8641 h 10000"/>
                  <a:gd name="connsiteX2373" fmla="*/ 9355 w 10000"/>
                  <a:gd name="connsiteY2373" fmla="*/ 8647 h 10000"/>
                  <a:gd name="connsiteX2374" fmla="*/ 9363 w 10000"/>
                  <a:gd name="connsiteY2374" fmla="*/ 8647 h 10000"/>
                  <a:gd name="connsiteX2375" fmla="*/ 9363 w 10000"/>
                  <a:gd name="connsiteY2375" fmla="*/ 8657 h 10000"/>
                  <a:gd name="connsiteX2376" fmla="*/ 9367 w 10000"/>
                  <a:gd name="connsiteY2376" fmla="*/ 8657 h 10000"/>
                  <a:gd name="connsiteX2377" fmla="*/ 9367 w 10000"/>
                  <a:gd name="connsiteY2377" fmla="*/ 8664 h 10000"/>
                  <a:gd name="connsiteX2378" fmla="*/ 9376 w 10000"/>
                  <a:gd name="connsiteY2378" fmla="*/ 8664 h 10000"/>
                  <a:gd name="connsiteX2379" fmla="*/ 9376 w 10000"/>
                  <a:gd name="connsiteY2379" fmla="*/ 8668 h 10000"/>
                  <a:gd name="connsiteX2380" fmla="*/ 9384 w 10000"/>
                  <a:gd name="connsiteY2380" fmla="*/ 8668 h 10000"/>
                  <a:gd name="connsiteX2381" fmla="*/ 9384 w 10000"/>
                  <a:gd name="connsiteY2381" fmla="*/ 8681 h 10000"/>
                  <a:gd name="connsiteX2382" fmla="*/ 9388 w 10000"/>
                  <a:gd name="connsiteY2382" fmla="*/ 8681 h 10000"/>
                  <a:gd name="connsiteX2383" fmla="*/ 9388 w 10000"/>
                  <a:gd name="connsiteY2383" fmla="*/ 8684 h 10000"/>
                  <a:gd name="connsiteX2384" fmla="*/ 9397 w 10000"/>
                  <a:gd name="connsiteY2384" fmla="*/ 8684 h 10000"/>
                  <a:gd name="connsiteX2385" fmla="*/ 9397 w 10000"/>
                  <a:gd name="connsiteY2385" fmla="*/ 8698 h 10000"/>
                  <a:gd name="connsiteX2386" fmla="*/ 9405 w 10000"/>
                  <a:gd name="connsiteY2386" fmla="*/ 8698 h 10000"/>
                  <a:gd name="connsiteX2387" fmla="*/ 9405 w 10000"/>
                  <a:gd name="connsiteY2387" fmla="*/ 8701 h 10000"/>
                  <a:gd name="connsiteX2388" fmla="*/ 9410 w 10000"/>
                  <a:gd name="connsiteY2388" fmla="*/ 8701 h 10000"/>
                  <a:gd name="connsiteX2389" fmla="*/ 9410 w 10000"/>
                  <a:gd name="connsiteY2389" fmla="*/ 8715 h 10000"/>
                  <a:gd name="connsiteX2390" fmla="*/ 9418 w 10000"/>
                  <a:gd name="connsiteY2390" fmla="*/ 8715 h 10000"/>
                  <a:gd name="connsiteX2391" fmla="*/ 9418 w 10000"/>
                  <a:gd name="connsiteY2391" fmla="*/ 8718 h 10000"/>
                  <a:gd name="connsiteX2392" fmla="*/ 9426 w 10000"/>
                  <a:gd name="connsiteY2392" fmla="*/ 8718 h 10000"/>
                  <a:gd name="connsiteX2393" fmla="*/ 9426 w 10000"/>
                  <a:gd name="connsiteY2393" fmla="*/ 8732 h 10000"/>
                  <a:gd name="connsiteX2394" fmla="*/ 9431 w 10000"/>
                  <a:gd name="connsiteY2394" fmla="*/ 8732 h 10000"/>
                  <a:gd name="connsiteX2395" fmla="*/ 9431 w 10000"/>
                  <a:gd name="connsiteY2395" fmla="*/ 8735 h 10000"/>
                  <a:gd name="connsiteX2396" fmla="*/ 9439 w 10000"/>
                  <a:gd name="connsiteY2396" fmla="*/ 8735 h 10000"/>
                  <a:gd name="connsiteX2397" fmla="*/ 9439 w 10000"/>
                  <a:gd name="connsiteY2397" fmla="*/ 8742 h 10000"/>
                  <a:gd name="connsiteX2398" fmla="*/ 9447 w 10000"/>
                  <a:gd name="connsiteY2398" fmla="*/ 8742 h 10000"/>
                  <a:gd name="connsiteX2399" fmla="*/ 9447 w 10000"/>
                  <a:gd name="connsiteY2399" fmla="*/ 8752 h 10000"/>
                  <a:gd name="connsiteX2400" fmla="*/ 9452 w 10000"/>
                  <a:gd name="connsiteY2400" fmla="*/ 8752 h 10000"/>
                  <a:gd name="connsiteX2401" fmla="*/ 9452 w 10000"/>
                  <a:gd name="connsiteY2401" fmla="*/ 8759 h 10000"/>
                  <a:gd name="connsiteX2402" fmla="*/ 9460 w 10000"/>
                  <a:gd name="connsiteY2402" fmla="*/ 8759 h 10000"/>
                  <a:gd name="connsiteX2403" fmla="*/ 9460 w 10000"/>
                  <a:gd name="connsiteY2403" fmla="*/ 8769 h 10000"/>
                  <a:gd name="connsiteX2404" fmla="*/ 9469 w 10000"/>
                  <a:gd name="connsiteY2404" fmla="*/ 8769 h 10000"/>
                  <a:gd name="connsiteX2405" fmla="*/ 9469 w 10000"/>
                  <a:gd name="connsiteY2405" fmla="*/ 8776 h 10000"/>
                  <a:gd name="connsiteX2406" fmla="*/ 9473 w 10000"/>
                  <a:gd name="connsiteY2406" fmla="*/ 8776 h 10000"/>
                  <a:gd name="connsiteX2407" fmla="*/ 9473 w 10000"/>
                  <a:gd name="connsiteY2407" fmla="*/ 8786 h 10000"/>
                  <a:gd name="connsiteX2408" fmla="*/ 9481 w 10000"/>
                  <a:gd name="connsiteY2408" fmla="*/ 8786 h 10000"/>
                  <a:gd name="connsiteX2409" fmla="*/ 9481 w 10000"/>
                  <a:gd name="connsiteY2409" fmla="*/ 8793 h 10000"/>
                  <a:gd name="connsiteX2410" fmla="*/ 9490 w 10000"/>
                  <a:gd name="connsiteY2410" fmla="*/ 8793 h 10000"/>
                  <a:gd name="connsiteX2411" fmla="*/ 9490 w 10000"/>
                  <a:gd name="connsiteY2411" fmla="*/ 8799 h 10000"/>
                  <a:gd name="connsiteX2412" fmla="*/ 9494 w 10000"/>
                  <a:gd name="connsiteY2412" fmla="*/ 8799 h 10000"/>
                  <a:gd name="connsiteX2413" fmla="*/ 9494 w 10000"/>
                  <a:gd name="connsiteY2413" fmla="*/ 8810 h 10000"/>
                  <a:gd name="connsiteX2414" fmla="*/ 9502 w 10000"/>
                  <a:gd name="connsiteY2414" fmla="*/ 8810 h 10000"/>
                  <a:gd name="connsiteX2415" fmla="*/ 9502 w 10000"/>
                  <a:gd name="connsiteY2415" fmla="*/ 8816 h 10000"/>
                  <a:gd name="connsiteX2416" fmla="*/ 9511 w 10000"/>
                  <a:gd name="connsiteY2416" fmla="*/ 8816 h 10000"/>
                  <a:gd name="connsiteX2417" fmla="*/ 9511 w 10000"/>
                  <a:gd name="connsiteY2417" fmla="*/ 8827 h 10000"/>
                  <a:gd name="connsiteX2418" fmla="*/ 9515 w 10000"/>
                  <a:gd name="connsiteY2418" fmla="*/ 8827 h 10000"/>
                  <a:gd name="connsiteX2419" fmla="*/ 9515 w 10000"/>
                  <a:gd name="connsiteY2419" fmla="*/ 8833 h 10000"/>
                  <a:gd name="connsiteX2420" fmla="*/ 9523 w 10000"/>
                  <a:gd name="connsiteY2420" fmla="*/ 8833 h 10000"/>
                  <a:gd name="connsiteX2421" fmla="*/ 9523 w 10000"/>
                  <a:gd name="connsiteY2421" fmla="*/ 8843 h 10000"/>
                  <a:gd name="connsiteX2422" fmla="*/ 9532 w 10000"/>
                  <a:gd name="connsiteY2422" fmla="*/ 8843 h 10000"/>
                  <a:gd name="connsiteX2423" fmla="*/ 9532 w 10000"/>
                  <a:gd name="connsiteY2423" fmla="*/ 8850 h 10000"/>
                  <a:gd name="connsiteX2424" fmla="*/ 9536 w 10000"/>
                  <a:gd name="connsiteY2424" fmla="*/ 8850 h 10000"/>
                  <a:gd name="connsiteX2425" fmla="*/ 9536 w 10000"/>
                  <a:gd name="connsiteY2425" fmla="*/ 8854 h 10000"/>
                  <a:gd name="connsiteX2426" fmla="*/ 9544 w 10000"/>
                  <a:gd name="connsiteY2426" fmla="*/ 8854 h 10000"/>
                  <a:gd name="connsiteX2427" fmla="*/ 9544 w 10000"/>
                  <a:gd name="connsiteY2427" fmla="*/ 8867 h 10000"/>
                  <a:gd name="connsiteX2428" fmla="*/ 9553 w 10000"/>
                  <a:gd name="connsiteY2428" fmla="*/ 8867 h 10000"/>
                  <a:gd name="connsiteX2429" fmla="*/ 9553 w 10000"/>
                  <a:gd name="connsiteY2429" fmla="*/ 8877 h 10000"/>
                  <a:gd name="connsiteX2430" fmla="*/ 9557 w 10000"/>
                  <a:gd name="connsiteY2430" fmla="*/ 8877 h 10000"/>
                  <a:gd name="connsiteX2431" fmla="*/ 9557 w 10000"/>
                  <a:gd name="connsiteY2431" fmla="*/ 8884 h 10000"/>
                  <a:gd name="connsiteX2432" fmla="*/ 9566 w 10000"/>
                  <a:gd name="connsiteY2432" fmla="*/ 8884 h 10000"/>
                  <a:gd name="connsiteX2433" fmla="*/ 9566 w 10000"/>
                  <a:gd name="connsiteY2433" fmla="*/ 8894 h 10000"/>
                  <a:gd name="connsiteX2434" fmla="*/ 9574 w 10000"/>
                  <a:gd name="connsiteY2434" fmla="*/ 8894 h 10000"/>
                  <a:gd name="connsiteX2435" fmla="*/ 9574 w 10000"/>
                  <a:gd name="connsiteY2435" fmla="*/ 8901 h 10000"/>
                  <a:gd name="connsiteX2436" fmla="*/ 9578 w 10000"/>
                  <a:gd name="connsiteY2436" fmla="*/ 8901 h 10000"/>
                  <a:gd name="connsiteX2437" fmla="*/ 9578 w 10000"/>
                  <a:gd name="connsiteY2437" fmla="*/ 8911 h 10000"/>
                  <a:gd name="connsiteX2438" fmla="*/ 9587 w 10000"/>
                  <a:gd name="connsiteY2438" fmla="*/ 8911 h 10000"/>
                  <a:gd name="connsiteX2439" fmla="*/ 9587 w 10000"/>
                  <a:gd name="connsiteY2439" fmla="*/ 8921 h 10000"/>
                  <a:gd name="connsiteX2440" fmla="*/ 9595 w 10000"/>
                  <a:gd name="connsiteY2440" fmla="*/ 8921 h 10000"/>
                  <a:gd name="connsiteX2441" fmla="*/ 9595 w 10000"/>
                  <a:gd name="connsiteY2441" fmla="*/ 8928 h 10000"/>
                  <a:gd name="connsiteX2442" fmla="*/ 9599 w 10000"/>
                  <a:gd name="connsiteY2442" fmla="*/ 8928 h 10000"/>
                  <a:gd name="connsiteX2443" fmla="*/ 9599 w 10000"/>
                  <a:gd name="connsiteY2443" fmla="*/ 8938 h 10000"/>
                  <a:gd name="connsiteX2444" fmla="*/ 9608 w 10000"/>
                  <a:gd name="connsiteY2444" fmla="*/ 8938 h 10000"/>
                  <a:gd name="connsiteX2445" fmla="*/ 9608 w 10000"/>
                  <a:gd name="connsiteY2445" fmla="*/ 8945 h 10000"/>
                  <a:gd name="connsiteX2446" fmla="*/ 9616 w 10000"/>
                  <a:gd name="connsiteY2446" fmla="*/ 8945 h 10000"/>
                  <a:gd name="connsiteX2447" fmla="*/ 9616 w 10000"/>
                  <a:gd name="connsiteY2447" fmla="*/ 8955 h 10000"/>
                  <a:gd name="connsiteX2448" fmla="*/ 9620 w 10000"/>
                  <a:gd name="connsiteY2448" fmla="*/ 8955 h 10000"/>
                  <a:gd name="connsiteX2449" fmla="*/ 9620 w 10000"/>
                  <a:gd name="connsiteY2449" fmla="*/ 8969 h 10000"/>
                  <a:gd name="connsiteX2450" fmla="*/ 9629 w 10000"/>
                  <a:gd name="connsiteY2450" fmla="*/ 8969 h 10000"/>
                  <a:gd name="connsiteX2451" fmla="*/ 9629 w 10000"/>
                  <a:gd name="connsiteY2451" fmla="*/ 8972 h 10000"/>
                  <a:gd name="connsiteX2452" fmla="*/ 9637 w 10000"/>
                  <a:gd name="connsiteY2452" fmla="*/ 8972 h 10000"/>
                  <a:gd name="connsiteX2453" fmla="*/ 9637 w 10000"/>
                  <a:gd name="connsiteY2453" fmla="*/ 8985 h 10000"/>
                  <a:gd name="connsiteX2454" fmla="*/ 9642 w 10000"/>
                  <a:gd name="connsiteY2454" fmla="*/ 8985 h 10000"/>
                  <a:gd name="connsiteX2455" fmla="*/ 9642 w 10000"/>
                  <a:gd name="connsiteY2455" fmla="*/ 8996 h 10000"/>
                  <a:gd name="connsiteX2456" fmla="*/ 9650 w 10000"/>
                  <a:gd name="connsiteY2456" fmla="*/ 8996 h 10000"/>
                  <a:gd name="connsiteX2457" fmla="*/ 9650 w 10000"/>
                  <a:gd name="connsiteY2457" fmla="*/ 9006 h 10000"/>
                  <a:gd name="connsiteX2458" fmla="*/ 9658 w 10000"/>
                  <a:gd name="connsiteY2458" fmla="*/ 9006 h 10000"/>
                  <a:gd name="connsiteX2459" fmla="*/ 9658 w 10000"/>
                  <a:gd name="connsiteY2459" fmla="*/ 9019 h 10000"/>
                  <a:gd name="connsiteX2460" fmla="*/ 9663 w 10000"/>
                  <a:gd name="connsiteY2460" fmla="*/ 9019 h 10000"/>
                  <a:gd name="connsiteX2461" fmla="*/ 9663 w 10000"/>
                  <a:gd name="connsiteY2461" fmla="*/ 9029 h 10000"/>
                  <a:gd name="connsiteX2462" fmla="*/ 9671 w 10000"/>
                  <a:gd name="connsiteY2462" fmla="*/ 9029 h 10000"/>
                  <a:gd name="connsiteX2463" fmla="*/ 9671 w 10000"/>
                  <a:gd name="connsiteY2463" fmla="*/ 9036 h 10000"/>
                  <a:gd name="connsiteX2464" fmla="*/ 9679 w 10000"/>
                  <a:gd name="connsiteY2464" fmla="*/ 9036 h 10000"/>
                  <a:gd name="connsiteX2465" fmla="*/ 9679 w 10000"/>
                  <a:gd name="connsiteY2465" fmla="*/ 9046 h 10000"/>
                  <a:gd name="connsiteX2466" fmla="*/ 9684 w 10000"/>
                  <a:gd name="connsiteY2466" fmla="*/ 9046 h 10000"/>
                  <a:gd name="connsiteX2467" fmla="*/ 9684 w 10000"/>
                  <a:gd name="connsiteY2467" fmla="*/ 9056 h 10000"/>
                  <a:gd name="connsiteX2468" fmla="*/ 9692 w 10000"/>
                  <a:gd name="connsiteY2468" fmla="*/ 9056 h 10000"/>
                  <a:gd name="connsiteX2469" fmla="*/ 9692 w 10000"/>
                  <a:gd name="connsiteY2469" fmla="*/ 9070 h 10000"/>
                  <a:gd name="connsiteX2470" fmla="*/ 9701 w 10000"/>
                  <a:gd name="connsiteY2470" fmla="*/ 9070 h 10000"/>
                  <a:gd name="connsiteX2471" fmla="*/ 9701 w 10000"/>
                  <a:gd name="connsiteY2471" fmla="*/ 9080 h 10000"/>
                  <a:gd name="connsiteX2472" fmla="*/ 9705 w 10000"/>
                  <a:gd name="connsiteY2472" fmla="*/ 9080 h 10000"/>
                  <a:gd name="connsiteX2473" fmla="*/ 9705 w 10000"/>
                  <a:gd name="connsiteY2473" fmla="*/ 9090 h 10000"/>
                  <a:gd name="connsiteX2474" fmla="*/ 9713 w 10000"/>
                  <a:gd name="connsiteY2474" fmla="*/ 9090 h 10000"/>
                  <a:gd name="connsiteX2475" fmla="*/ 9713 w 10000"/>
                  <a:gd name="connsiteY2475" fmla="*/ 9104 h 10000"/>
                  <a:gd name="connsiteX2476" fmla="*/ 9722 w 10000"/>
                  <a:gd name="connsiteY2476" fmla="*/ 9104 h 10000"/>
                  <a:gd name="connsiteX2477" fmla="*/ 9722 w 10000"/>
                  <a:gd name="connsiteY2477" fmla="*/ 9114 h 10000"/>
                  <a:gd name="connsiteX2478" fmla="*/ 9726 w 10000"/>
                  <a:gd name="connsiteY2478" fmla="*/ 9114 h 10000"/>
                  <a:gd name="connsiteX2479" fmla="*/ 9726 w 10000"/>
                  <a:gd name="connsiteY2479" fmla="*/ 9121 h 10000"/>
                  <a:gd name="connsiteX2480" fmla="*/ 9734 w 10000"/>
                  <a:gd name="connsiteY2480" fmla="*/ 9121 h 10000"/>
                  <a:gd name="connsiteX2481" fmla="*/ 9734 w 10000"/>
                  <a:gd name="connsiteY2481" fmla="*/ 9138 h 10000"/>
                  <a:gd name="connsiteX2482" fmla="*/ 9743 w 10000"/>
                  <a:gd name="connsiteY2482" fmla="*/ 9138 h 10000"/>
                  <a:gd name="connsiteX2483" fmla="*/ 9743 w 10000"/>
                  <a:gd name="connsiteY2483" fmla="*/ 9148 h 10000"/>
                  <a:gd name="connsiteX2484" fmla="*/ 9747 w 10000"/>
                  <a:gd name="connsiteY2484" fmla="*/ 9148 h 10000"/>
                  <a:gd name="connsiteX2485" fmla="*/ 9747 w 10000"/>
                  <a:gd name="connsiteY2485" fmla="*/ 9158 h 10000"/>
                  <a:gd name="connsiteX2486" fmla="*/ 9755 w 10000"/>
                  <a:gd name="connsiteY2486" fmla="*/ 9158 h 10000"/>
                  <a:gd name="connsiteX2487" fmla="*/ 9755 w 10000"/>
                  <a:gd name="connsiteY2487" fmla="*/ 9175 h 10000"/>
                  <a:gd name="connsiteX2488" fmla="*/ 9764 w 10000"/>
                  <a:gd name="connsiteY2488" fmla="*/ 9175 h 10000"/>
                  <a:gd name="connsiteX2489" fmla="*/ 9764 w 10000"/>
                  <a:gd name="connsiteY2489" fmla="*/ 9188 h 10000"/>
                  <a:gd name="connsiteX2490" fmla="*/ 9768 w 10000"/>
                  <a:gd name="connsiteY2490" fmla="*/ 9188 h 10000"/>
                  <a:gd name="connsiteX2491" fmla="*/ 9768 w 10000"/>
                  <a:gd name="connsiteY2491" fmla="*/ 9199 h 10000"/>
                  <a:gd name="connsiteX2492" fmla="*/ 9776 w 10000"/>
                  <a:gd name="connsiteY2492" fmla="*/ 9199 h 10000"/>
                  <a:gd name="connsiteX2493" fmla="*/ 9776 w 10000"/>
                  <a:gd name="connsiteY2493" fmla="*/ 9209 h 10000"/>
                  <a:gd name="connsiteX2494" fmla="*/ 9785 w 10000"/>
                  <a:gd name="connsiteY2494" fmla="*/ 9209 h 10000"/>
                  <a:gd name="connsiteX2495" fmla="*/ 9785 w 10000"/>
                  <a:gd name="connsiteY2495" fmla="*/ 9226 h 10000"/>
                  <a:gd name="connsiteX2496" fmla="*/ 9789 w 10000"/>
                  <a:gd name="connsiteY2496" fmla="*/ 9226 h 10000"/>
                  <a:gd name="connsiteX2497" fmla="*/ 9789 w 10000"/>
                  <a:gd name="connsiteY2497" fmla="*/ 9239 h 10000"/>
                  <a:gd name="connsiteX2498" fmla="*/ 9798 w 10000"/>
                  <a:gd name="connsiteY2498" fmla="*/ 9239 h 10000"/>
                  <a:gd name="connsiteX2499" fmla="*/ 9798 w 10000"/>
                  <a:gd name="connsiteY2499" fmla="*/ 9249 h 10000"/>
                  <a:gd name="connsiteX2500" fmla="*/ 9806 w 10000"/>
                  <a:gd name="connsiteY2500" fmla="*/ 9249 h 10000"/>
                  <a:gd name="connsiteX2501" fmla="*/ 9806 w 10000"/>
                  <a:gd name="connsiteY2501" fmla="*/ 9259 h 10000"/>
                  <a:gd name="connsiteX2502" fmla="*/ 9810 w 10000"/>
                  <a:gd name="connsiteY2502" fmla="*/ 9259 h 10000"/>
                  <a:gd name="connsiteX2503" fmla="*/ 9810 w 10000"/>
                  <a:gd name="connsiteY2503" fmla="*/ 9276 h 10000"/>
                  <a:gd name="connsiteX2504" fmla="*/ 9819 w 10000"/>
                  <a:gd name="connsiteY2504" fmla="*/ 9276 h 10000"/>
                  <a:gd name="connsiteX2505" fmla="*/ 9819 w 10000"/>
                  <a:gd name="connsiteY2505" fmla="*/ 9293 h 10000"/>
                  <a:gd name="connsiteX2506" fmla="*/ 9827 w 10000"/>
                  <a:gd name="connsiteY2506" fmla="*/ 9293 h 10000"/>
                  <a:gd name="connsiteX2507" fmla="*/ 9827 w 10000"/>
                  <a:gd name="connsiteY2507" fmla="*/ 9310 h 10000"/>
                  <a:gd name="connsiteX2508" fmla="*/ 9831 w 10000"/>
                  <a:gd name="connsiteY2508" fmla="*/ 9310 h 10000"/>
                  <a:gd name="connsiteX2509" fmla="*/ 9831 w 10000"/>
                  <a:gd name="connsiteY2509" fmla="*/ 9324 h 10000"/>
                  <a:gd name="connsiteX2510" fmla="*/ 9840 w 10000"/>
                  <a:gd name="connsiteY2510" fmla="*/ 9324 h 10000"/>
                  <a:gd name="connsiteX2511" fmla="*/ 9840 w 10000"/>
                  <a:gd name="connsiteY2511" fmla="*/ 9341 h 10000"/>
                  <a:gd name="connsiteX2512" fmla="*/ 9848 w 10000"/>
                  <a:gd name="connsiteY2512" fmla="*/ 9341 h 10000"/>
                  <a:gd name="connsiteX2513" fmla="*/ 9848 w 10000"/>
                  <a:gd name="connsiteY2513" fmla="*/ 9357 h 10000"/>
                  <a:gd name="connsiteX2514" fmla="*/ 9852 w 10000"/>
                  <a:gd name="connsiteY2514" fmla="*/ 9357 h 10000"/>
                  <a:gd name="connsiteX2515" fmla="*/ 9852 w 10000"/>
                  <a:gd name="connsiteY2515" fmla="*/ 9374 h 10000"/>
                  <a:gd name="connsiteX2516" fmla="*/ 9861 w 10000"/>
                  <a:gd name="connsiteY2516" fmla="*/ 9374 h 10000"/>
                  <a:gd name="connsiteX2517" fmla="*/ 9861 w 10000"/>
                  <a:gd name="connsiteY2517" fmla="*/ 9391 h 10000"/>
                  <a:gd name="connsiteX2518" fmla="*/ 9869 w 10000"/>
                  <a:gd name="connsiteY2518" fmla="*/ 9391 h 10000"/>
                  <a:gd name="connsiteX2519" fmla="*/ 9869 w 10000"/>
                  <a:gd name="connsiteY2519" fmla="*/ 9408 h 10000"/>
                  <a:gd name="connsiteX2520" fmla="*/ 9873 w 10000"/>
                  <a:gd name="connsiteY2520" fmla="*/ 9408 h 10000"/>
                  <a:gd name="connsiteX2521" fmla="*/ 9873 w 10000"/>
                  <a:gd name="connsiteY2521" fmla="*/ 9418 h 10000"/>
                  <a:gd name="connsiteX2522" fmla="*/ 9882 w 10000"/>
                  <a:gd name="connsiteY2522" fmla="*/ 9418 h 10000"/>
                  <a:gd name="connsiteX2523" fmla="*/ 9882 w 10000"/>
                  <a:gd name="connsiteY2523" fmla="*/ 9442 h 10000"/>
                  <a:gd name="connsiteX2524" fmla="*/ 9890 w 10000"/>
                  <a:gd name="connsiteY2524" fmla="*/ 9442 h 10000"/>
                  <a:gd name="connsiteX2525" fmla="*/ 9890 w 10000"/>
                  <a:gd name="connsiteY2525" fmla="*/ 9459 h 10000"/>
                  <a:gd name="connsiteX2526" fmla="*/ 9895 w 10000"/>
                  <a:gd name="connsiteY2526" fmla="*/ 9459 h 10000"/>
                  <a:gd name="connsiteX2527" fmla="*/ 9895 w 10000"/>
                  <a:gd name="connsiteY2527" fmla="*/ 9479 h 10000"/>
                  <a:gd name="connsiteX2528" fmla="*/ 9903 w 10000"/>
                  <a:gd name="connsiteY2528" fmla="*/ 9479 h 10000"/>
                  <a:gd name="connsiteX2529" fmla="*/ 9903 w 10000"/>
                  <a:gd name="connsiteY2529" fmla="*/ 9503 h 10000"/>
                  <a:gd name="connsiteX2530" fmla="*/ 9911 w 10000"/>
                  <a:gd name="connsiteY2530" fmla="*/ 9503 h 10000"/>
                  <a:gd name="connsiteX2531" fmla="*/ 9911 w 10000"/>
                  <a:gd name="connsiteY2531" fmla="*/ 9527 h 10000"/>
                  <a:gd name="connsiteX2532" fmla="*/ 9916 w 10000"/>
                  <a:gd name="connsiteY2532" fmla="*/ 9527 h 10000"/>
                  <a:gd name="connsiteX2533" fmla="*/ 9916 w 10000"/>
                  <a:gd name="connsiteY2533" fmla="*/ 9543 h 10000"/>
                  <a:gd name="connsiteX2534" fmla="*/ 9924 w 10000"/>
                  <a:gd name="connsiteY2534" fmla="*/ 9543 h 10000"/>
                  <a:gd name="connsiteX2535" fmla="*/ 9924 w 10000"/>
                  <a:gd name="connsiteY2535" fmla="*/ 9564 h 10000"/>
                  <a:gd name="connsiteX2536" fmla="*/ 9933 w 10000"/>
                  <a:gd name="connsiteY2536" fmla="*/ 9564 h 10000"/>
                  <a:gd name="connsiteX2537" fmla="*/ 9933 w 10000"/>
                  <a:gd name="connsiteY2537" fmla="*/ 9587 h 10000"/>
                  <a:gd name="connsiteX2538" fmla="*/ 9937 w 10000"/>
                  <a:gd name="connsiteY2538" fmla="*/ 9587 h 10000"/>
                  <a:gd name="connsiteX2539" fmla="*/ 9937 w 10000"/>
                  <a:gd name="connsiteY2539" fmla="*/ 9614 h 10000"/>
                  <a:gd name="connsiteX2540" fmla="*/ 9945 w 10000"/>
                  <a:gd name="connsiteY2540" fmla="*/ 9614 h 10000"/>
                  <a:gd name="connsiteX2541" fmla="*/ 9945 w 10000"/>
                  <a:gd name="connsiteY2541" fmla="*/ 9645 h 10000"/>
                  <a:gd name="connsiteX2542" fmla="*/ 9954 w 10000"/>
                  <a:gd name="connsiteY2542" fmla="*/ 9645 h 10000"/>
                  <a:gd name="connsiteX2543" fmla="*/ 9954 w 10000"/>
                  <a:gd name="connsiteY2543" fmla="*/ 9672 h 10000"/>
                  <a:gd name="connsiteX2544" fmla="*/ 9958 w 10000"/>
                  <a:gd name="connsiteY2544" fmla="*/ 9672 h 10000"/>
                  <a:gd name="connsiteX2545" fmla="*/ 9958 w 10000"/>
                  <a:gd name="connsiteY2545" fmla="*/ 9706 h 10000"/>
                  <a:gd name="connsiteX2546" fmla="*/ 9966 w 10000"/>
                  <a:gd name="connsiteY2546" fmla="*/ 9706 h 10000"/>
                  <a:gd name="connsiteX2547" fmla="*/ 9966 w 10000"/>
                  <a:gd name="connsiteY2547" fmla="*/ 9733 h 10000"/>
                  <a:gd name="connsiteX2548" fmla="*/ 9975 w 10000"/>
                  <a:gd name="connsiteY2548" fmla="*/ 9733 h 10000"/>
                  <a:gd name="connsiteX2549" fmla="*/ 9975 w 10000"/>
                  <a:gd name="connsiteY2549" fmla="*/ 9773 h 10000"/>
                  <a:gd name="connsiteX2550" fmla="*/ 9979 w 10000"/>
                  <a:gd name="connsiteY2550" fmla="*/ 9773 h 10000"/>
                  <a:gd name="connsiteX2551" fmla="*/ 9979 w 10000"/>
                  <a:gd name="connsiteY2551" fmla="*/ 9824 h 10000"/>
                  <a:gd name="connsiteX2552" fmla="*/ 9987 w 10000"/>
                  <a:gd name="connsiteY2552" fmla="*/ 9824 h 10000"/>
                  <a:gd name="connsiteX2553" fmla="*/ 9987 w 10000"/>
                  <a:gd name="connsiteY2553" fmla="*/ 9875 h 10000"/>
                  <a:gd name="connsiteX2554" fmla="*/ 9996 w 10000"/>
                  <a:gd name="connsiteY2554" fmla="*/ 9875 h 10000"/>
                  <a:gd name="connsiteX2555" fmla="*/ 9996 w 10000"/>
                  <a:gd name="connsiteY2555" fmla="*/ 9953 h 10000"/>
                  <a:gd name="connsiteX2556" fmla="*/ 10000 w 10000"/>
                  <a:gd name="connsiteY2556" fmla="*/ 9953 h 10000"/>
                  <a:gd name="connsiteX2557" fmla="*/ 10000 w 10000"/>
                  <a:gd name="connsiteY2557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  <a:cxn ang="0">
                    <a:pos x="connsiteX1507" y="connsiteY1507"/>
                  </a:cxn>
                  <a:cxn ang="0">
                    <a:pos x="connsiteX1508" y="connsiteY1508"/>
                  </a:cxn>
                  <a:cxn ang="0">
                    <a:pos x="connsiteX1509" y="connsiteY1509"/>
                  </a:cxn>
                  <a:cxn ang="0">
                    <a:pos x="connsiteX1510" y="connsiteY1510"/>
                  </a:cxn>
                  <a:cxn ang="0">
                    <a:pos x="connsiteX1511" y="connsiteY1511"/>
                  </a:cxn>
                  <a:cxn ang="0">
                    <a:pos x="connsiteX1512" y="connsiteY1512"/>
                  </a:cxn>
                  <a:cxn ang="0">
                    <a:pos x="connsiteX1513" y="connsiteY1513"/>
                  </a:cxn>
                  <a:cxn ang="0">
                    <a:pos x="connsiteX1514" y="connsiteY1514"/>
                  </a:cxn>
                  <a:cxn ang="0">
                    <a:pos x="connsiteX1515" y="connsiteY1515"/>
                  </a:cxn>
                  <a:cxn ang="0">
                    <a:pos x="connsiteX1516" y="connsiteY1516"/>
                  </a:cxn>
                  <a:cxn ang="0">
                    <a:pos x="connsiteX1517" y="connsiteY1517"/>
                  </a:cxn>
                  <a:cxn ang="0">
                    <a:pos x="connsiteX1518" y="connsiteY1518"/>
                  </a:cxn>
                  <a:cxn ang="0">
                    <a:pos x="connsiteX1519" y="connsiteY1519"/>
                  </a:cxn>
                  <a:cxn ang="0">
                    <a:pos x="connsiteX1520" y="connsiteY1520"/>
                  </a:cxn>
                  <a:cxn ang="0">
                    <a:pos x="connsiteX1521" y="connsiteY1521"/>
                  </a:cxn>
                  <a:cxn ang="0">
                    <a:pos x="connsiteX1522" y="connsiteY1522"/>
                  </a:cxn>
                  <a:cxn ang="0">
                    <a:pos x="connsiteX1523" y="connsiteY1523"/>
                  </a:cxn>
                  <a:cxn ang="0">
                    <a:pos x="connsiteX1524" y="connsiteY1524"/>
                  </a:cxn>
                  <a:cxn ang="0">
                    <a:pos x="connsiteX1525" y="connsiteY1525"/>
                  </a:cxn>
                  <a:cxn ang="0">
                    <a:pos x="connsiteX1526" y="connsiteY1526"/>
                  </a:cxn>
                  <a:cxn ang="0">
                    <a:pos x="connsiteX1527" y="connsiteY1527"/>
                  </a:cxn>
                  <a:cxn ang="0">
                    <a:pos x="connsiteX1528" y="connsiteY1528"/>
                  </a:cxn>
                  <a:cxn ang="0">
                    <a:pos x="connsiteX1529" y="connsiteY1529"/>
                  </a:cxn>
                  <a:cxn ang="0">
                    <a:pos x="connsiteX1530" y="connsiteY1530"/>
                  </a:cxn>
                  <a:cxn ang="0">
                    <a:pos x="connsiteX1531" y="connsiteY1531"/>
                  </a:cxn>
                  <a:cxn ang="0">
                    <a:pos x="connsiteX1532" y="connsiteY1532"/>
                  </a:cxn>
                  <a:cxn ang="0">
                    <a:pos x="connsiteX1533" y="connsiteY1533"/>
                  </a:cxn>
                  <a:cxn ang="0">
                    <a:pos x="connsiteX1534" y="connsiteY1534"/>
                  </a:cxn>
                  <a:cxn ang="0">
                    <a:pos x="connsiteX1535" y="connsiteY1535"/>
                  </a:cxn>
                  <a:cxn ang="0">
                    <a:pos x="connsiteX1536" y="connsiteY1536"/>
                  </a:cxn>
                  <a:cxn ang="0">
                    <a:pos x="connsiteX1537" y="connsiteY1537"/>
                  </a:cxn>
                  <a:cxn ang="0">
                    <a:pos x="connsiteX1538" y="connsiteY1538"/>
                  </a:cxn>
                  <a:cxn ang="0">
                    <a:pos x="connsiteX1539" y="connsiteY1539"/>
                  </a:cxn>
                  <a:cxn ang="0">
                    <a:pos x="connsiteX1540" y="connsiteY1540"/>
                  </a:cxn>
                  <a:cxn ang="0">
                    <a:pos x="connsiteX1541" y="connsiteY1541"/>
                  </a:cxn>
                  <a:cxn ang="0">
                    <a:pos x="connsiteX1542" y="connsiteY1542"/>
                  </a:cxn>
                  <a:cxn ang="0">
                    <a:pos x="connsiteX1543" y="connsiteY1543"/>
                  </a:cxn>
                  <a:cxn ang="0">
                    <a:pos x="connsiteX1544" y="connsiteY1544"/>
                  </a:cxn>
                  <a:cxn ang="0">
                    <a:pos x="connsiteX1545" y="connsiteY1545"/>
                  </a:cxn>
                  <a:cxn ang="0">
                    <a:pos x="connsiteX1546" y="connsiteY1546"/>
                  </a:cxn>
                  <a:cxn ang="0">
                    <a:pos x="connsiteX1547" y="connsiteY1547"/>
                  </a:cxn>
                  <a:cxn ang="0">
                    <a:pos x="connsiteX1548" y="connsiteY1548"/>
                  </a:cxn>
                  <a:cxn ang="0">
                    <a:pos x="connsiteX1549" y="connsiteY1549"/>
                  </a:cxn>
                  <a:cxn ang="0">
                    <a:pos x="connsiteX1550" y="connsiteY1550"/>
                  </a:cxn>
                  <a:cxn ang="0">
                    <a:pos x="connsiteX1551" y="connsiteY1551"/>
                  </a:cxn>
                  <a:cxn ang="0">
                    <a:pos x="connsiteX1552" y="connsiteY1552"/>
                  </a:cxn>
                  <a:cxn ang="0">
                    <a:pos x="connsiteX1553" y="connsiteY1553"/>
                  </a:cxn>
                  <a:cxn ang="0">
                    <a:pos x="connsiteX1554" y="connsiteY1554"/>
                  </a:cxn>
                  <a:cxn ang="0">
                    <a:pos x="connsiteX1555" y="connsiteY1555"/>
                  </a:cxn>
                  <a:cxn ang="0">
                    <a:pos x="connsiteX1556" y="connsiteY1556"/>
                  </a:cxn>
                  <a:cxn ang="0">
                    <a:pos x="connsiteX1557" y="connsiteY1557"/>
                  </a:cxn>
                  <a:cxn ang="0">
                    <a:pos x="connsiteX1558" y="connsiteY1558"/>
                  </a:cxn>
                  <a:cxn ang="0">
                    <a:pos x="connsiteX1559" y="connsiteY1559"/>
                  </a:cxn>
                  <a:cxn ang="0">
                    <a:pos x="connsiteX1560" y="connsiteY1560"/>
                  </a:cxn>
                  <a:cxn ang="0">
                    <a:pos x="connsiteX1561" y="connsiteY1561"/>
                  </a:cxn>
                  <a:cxn ang="0">
                    <a:pos x="connsiteX1562" y="connsiteY1562"/>
                  </a:cxn>
                  <a:cxn ang="0">
                    <a:pos x="connsiteX1563" y="connsiteY1563"/>
                  </a:cxn>
                  <a:cxn ang="0">
                    <a:pos x="connsiteX1564" y="connsiteY1564"/>
                  </a:cxn>
                  <a:cxn ang="0">
                    <a:pos x="connsiteX1565" y="connsiteY1565"/>
                  </a:cxn>
                  <a:cxn ang="0">
                    <a:pos x="connsiteX1566" y="connsiteY1566"/>
                  </a:cxn>
                  <a:cxn ang="0">
                    <a:pos x="connsiteX1567" y="connsiteY1567"/>
                  </a:cxn>
                  <a:cxn ang="0">
                    <a:pos x="connsiteX1568" y="connsiteY1568"/>
                  </a:cxn>
                  <a:cxn ang="0">
                    <a:pos x="connsiteX1569" y="connsiteY1569"/>
                  </a:cxn>
                  <a:cxn ang="0">
                    <a:pos x="connsiteX1570" y="connsiteY1570"/>
                  </a:cxn>
                  <a:cxn ang="0">
                    <a:pos x="connsiteX1571" y="connsiteY1571"/>
                  </a:cxn>
                  <a:cxn ang="0">
                    <a:pos x="connsiteX1572" y="connsiteY1572"/>
                  </a:cxn>
                  <a:cxn ang="0">
                    <a:pos x="connsiteX1573" y="connsiteY1573"/>
                  </a:cxn>
                  <a:cxn ang="0">
                    <a:pos x="connsiteX1574" y="connsiteY1574"/>
                  </a:cxn>
                  <a:cxn ang="0">
                    <a:pos x="connsiteX1575" y="connsiteY1575"/>
                  </a:cxn>
                  <a:cxn ang="0">
                    <a:pos x="connsiteX1576" y="connsiteY1576"/>
                  </a:cxn>
                  <a:cxn ang="0">
                    <a:pos x="connsiteX1577" y="connsiteY1577"/>
                  </a:cxn>
                  <a:cxn ang="0">
                    <a:pos x="connsiteX1578" y="connsiteY1578"/>
                  </a:cxn>
                  <a:cxn ang="0">
                    <a:pos x="connsiteX1579" y="connsiteY1579"/>
                  </a:cxn>
                  <a:cxn ang="0">
                    <a:pos x="connsiteX1580" y="connsiteY1580"/>
                  </a:cxn>
                  <a:cxn ang="0">
                    <a:pos x="connsiteX1581" y="connsiteY1581"/>
                  </a:cxn>
                  <a:cxn ang="0">
                    <a:pos x="connsiteX1582" y="connsiteY1582"/>
                  </a:cxn>
                  <a:cxn ang="0">
                    <a:pos x="connsiteX1583" y="connsiteY1583"/>
                  </a:cxn>
                  <a:cxn ang="0">
                    <a:pos x="connsiteX1584" y="connsiteY1584"/>
                  </a:cxn>
                  <a:cxn ang="0">
                    <a:pos x="connsiteX1585" y="connsiteY1585"/>
                  </a:cxn>
                  <a:cxn ang="0">
                    <a:pos x="connsiteX1586" y="connsiteY1586"/>
                  </a:cxn>
                  <a:cxn ang="0">
                    <a:pos x="connsiteX1587" y="connsiteY1587"/>
                  </a:cxn>
                  <a:cxn ang="0">
                    <a:pos x="connsiteX1588" y="connsiteY1588"/>
                  </a:cxn>
                  <a:cxn ang="0">
                    <a:pos x="connsiteX1589" y="connsiteY1589"/>
                  </a:cxn>
                  <a:cxn ang="0">
                    <a:pos x="connsiteX1590" y="connsiteY1590"/>
                  </a:cxn>
                  <a:cxn ang="0">
                    <a:pos x="connsiteX1591" y="connsiteY1591"/>
                  </a:cxn>
                  <a:cxn ang="0">
                    <a:pos x="connsiteX1592" y="connsiteY1592"/>
                  </a:cxn>
                  <a:cxn ang="0">
                    <a:pos x="connsiteX1593" y="connsiteY1593"/>
                  </a:cxn>
                  <a:cxn ang="0">
                    <a:pos x="connsiteX1594" y="connsiteY1594"/>
                  </a:cxn>
                  <a:cxn ang="0">
                    <a:pos x="connsiteX1595" y="connsiteY1595"/>
                  </a:cxn>
                  <a:cxn ang="0">
                    <a:pos x="connsiteX1596" y="connsiteY1596"/>
                  </a:cxn>
                  <a:cxn ang="0">
                    <a:pos x="connsiteX1597" y="connsiteY1597"/>
                  </a:cxn>
                  <a:cxn ang="0">
                    <a:pos x="connsiteX1598" y="connsiteY1598"/>
                  </a:cxn>
                  <a:cxn ang="0">
                    <a:pos x="connsiteX1599" y="connsiteY1599"/>
                  </a:cxn>
                  <a:cxn ang="0">
                    <a:pos x="connsiteX1600" y="connsiteY1600"/>
                  </a:cxn>
                  <a:cxn ang="0">
                    <a:pos x="connsiteX1601" y="connsiteY1601"/>
                  </a:cxn>
                  <a:cxn ang="0">
                    <a:pos x="connsiteX1602" y="connsiteY1602"/>
                  </a:cxn>
                  <a:cxn ang="0">
                    <a:pos x="connsiteX1603" y="connsiteY1603"/>
                  </a:cxn>
                  <a:cxn ang="0">
                    <a:pos x="connsiteX1604" y="connsiteY1604"/>
                  </a:cxn>
                  <a:cxn ang="0">
                    <a:pos x="connsiteX1605" y="connsiteY1605"/>
                  </a:cxn>
                  <a:cxn ang="0">
                    <a:pos x="connsiteX1606" y="connsiteY1606"/>
                  </a:cxn>
                  <a:cxn ang="0">
                    <a:pos x="connsiteX1607" y="connsiteY1607"/>
                  </a:cxn>
                  <a:cxn ang="0">
                    <a:pos x="connsiteX1608" y="connsiteY1608"/>
                  </a:cxn>
                  <a:cxn ang="0">
                    <a:pos x="connsiteX1609" y="connsiteY1609"/>
                  </a:cxn>
                  <a:cxn ang="0">
                    <a:pos x="connsiteX1610" y="connsiteY1610"/>
                  </a:cxn>
                  <a:cxn ang="0">
                    <a:pos x="connsiteX1611" y="connsiteY1611"/>
                  </a:cxn>
                  <a:cxn ang="0">
                    <a:pos x="connsiteX1612" y="connsiteY1612"/>
                  </a:cxn>
                  <a:cxn ang="0">
                    <a:pos x="connsiteX1613" y="connsiteY1613"/>
                  </a:cxn>
                  <a:cxn ang="0">
                    <a:pos x="connsiteX1614" y="connsiteY1614"/>
                  </a:cxn>
                  <a:cxn ang="0">
                    <a:pos x="connsiteX1615" y="connsiteY1615"/>
                  </a:cxn>
                  <a:cxn ang="0">
                    <a:pos x="connsiteX1616" y="connsiteY1616"/>
                  </a:cxn>
                  <a:cxn ang="0">
                    <a:pos x="connsiteX1617" y="connsiteY1617"/>
                  </a:cxn>
                  <a:cxn ang="0">
                    <a:pos x="connsiteX1618" y="connsiteY1618"/>
                  </a:cxn>
                  <a:cxn ang="0">
                    <a:pos x="connsiteX1619" y="connsiteY1619"/>
                  </a:cxn>
                  <a:cxn ang="0">
                    <a:pos x="connsiteX1620" y="connsiteY1620"/>
                  </a:cxn>
                  <a:cxn ang="0">
                    <a:pos x="connsiteX1621" y="connsiteY1621"/>
                  </a:cxn>
                  <a:cxn ang="0">
                    <a:pos x="connsiteX1622" y="connsiteY1622"/>
                  </a:cxn>
                  <a:cxn ang="0">
                    <a:pos x="connsiteX1623" y="connsiteY1623"/>
                  </a:cxn>
                  <a:cxn ang="0">
                    <a:pos x="connsiteX1624" y="connsiteY1624"/>
                  </a:cxn>
                  <a:cxn ang="0">
                    <a:pos x="connsiteX1625" y="connsiteY1625"/>
                  </a:cxn>
                  <a:cxn ang="0">
                    <a:pos x="connsiteX1626" y="connsiteY1626"/>
                  </a:cxn>
                  <a:cxn ang="0">
                    <a:pos x="connsiteX1627" y="connsiteY1627"/>
                  </a:cxn>
                  <a:cxn ang="0">
                    <a:pos x="connsiteX1628" y="connsiteY1628"/>
                  </a:cxn>
                  <a:cxn ang="0">
                    <a:pos x="connsiteX1629" y="connsiteY1629"/>
                  </a:cxn>
                  <a:cxn ang="0">
                    <a:pos x="connsiteX1630" y="connsiteY1630"/>
                  </a:cxn>
                  <a:cxn ang="0">
                    <a:pos x="connsiteX1631" y="connsiteY1631"/>
                  </a:cxn>
                  <a:cxn ang="0">
                    <a:pos x="connsiteX1632" y="connsiteY1632"/>
                  </a:cxn>
                  <a:cxn ang="0">
                    <a:pos x="connsiteX1633" y="connsiteY1633"/>
                  </a:cxn>
                  <a:cxn ang="0">
                    <a:pos x="connsiteX1634" y="connsiteY1634"/>
                  </a:cxn>
                  <a:cxn ang="0">
                    <a:pos x="connsiteX1635" y="connsiteY1635"/>
                  </a:cxn>
                  <a:cxn ang="0">
                    <a:pos x="connsiteX1636" y="connsiteY1636"/>
                  </a:cxn>
                  <a:cxn ang="0">
                    <a:pos x="connsiteX1637" y="connsiteY1637"/>
                  </a:cxn>
                  <a:cxn ang="0">
                    <a:pos x="connsiteX1638" y="connsiteY1638"/>
                  </a:cxn>
                  <a:cxn ang="0">
                    <a:pos x="connsiteX1639" y="connsiteY1639"/>
                  </a:cxn>
                  <a:cxn ang="0">
                    <a:pos x="connsiteX1640" y="connsiteY1640"/>
                  </a:cxn>
                  <a:cxn ang="0">
                    <a:pos x="connsiteX1641" y="connsiteY1641"/>
                  </a:cxn>
                  <a:cxn ang="0">
                    <a:pos x="connsiteX1642" y="connsiteY1642"/>
                  </a:cxn>
                  <a:cxn ang="0">
                    <a:pos x="connsiteX1643" y="connsiteY1643"/>
                  </a:cxn>
                  <a:cxn ang="0">
                    <a:pos x="connsiteX1644" y="connsiteY1644"/>
                  </a:cxn>
                  <a:cxn ang="0">
                    <a:pos x="connsiteX1645" y="connsiteY1645"/>
                  </a:cxn>
                  <a:cxn ang="0">
                    <a:pos x="connsiteX1646" y="connsiteY1646"/>
                  </a:cxn>
                  <a:cxn ang="0">
                    <a:pos x="connsiteX1647" y="connsiteY1647"/>
                  </a:cxn>
                  <a:cxn ang="0">
                    <a:pos x="connsiteX1648" y="connsiteY1648"/>
                  </a:cxn>
                  <a:cxn ang="0">
                    <a:pos x="connsiteX1649" y="connsiteY1649"/>
                  </a:cxn>
                  <a:cxn ang="0">
                    <a:pos x="connsiteX1650" y="connsiteY1650"/>
                  </a:cxn>
                  <a:cxn ang="0">
                    <a:pos x="connsiteX1651" y="connsiteY1651"/>
                  </a:cxn>
                  <a:cxn ang="0">
                    <a:pos x="connsiteX1652" y="connsiteY1652"/>
                  </a:cxn>
                  <a:cxn ang="0">
                    <a:pos x="connsiteX1653" y="connsiteY1653"/>
                  </a:cxn>
                  <a:cxn ang="0">
                    <a:pos x="connsiteX1654" y="connsiteY1654"/>
                  </a:cxn>
                  <a:cxn ang="0">
                    <a:pos x="connsiteX1655" y="connsiteY1655"/>
                  </a:cxn>
                  <a:cxn ang="0">
                    <a:pos x="connsiteX1656" y="connsiteY1656"/>
                  </a:cxn>
                  <a:cxn ang="0">
                    <a:pos x="connsiteX1657" y="connsiteY1657"/>
                  </a:cxn>
                  <a:cxn ang="0">
                    <a:pos x="connsiteX1658" y="connsiteY1658"/>
                  </a:cxn>
                  <a:cxn ang="0">
                    <a:pos x="connsiteX1659" y="connsiteY1659"/>
                  </a:cxn>
                  <a:cxn ang="0">
                    <a:pos x="connsiteX1660" y="connsiteY1660"/>
                  </a:cxn>
                  <a:cxn ang="0">
                    <a:pos x="connsiteX1661" y="connsiteY1661"/>
                  </a:cxn>
                  <a:cxn ang="0">
                    <a:pos x="connsiteX1662" y="connsiteY1662"/>
                  </a:cxn>
                  <a:cxn ang="0">
                    <a:pos x="connsiteX1663" y="connsiteY1663"/>
                  </a:cxn>
                  <a:cxn ang="0">
                    <a:pos x="connsiteX1664" y="connsiteY1664"/>
                  </a:cxn>
                  <a:cxn ang="0">
                    <a:pos x="connsiteX1665" y="connsiteY1665"/>
                  </a:cxn>
                  <a:cxn ang="0">
                    <a:pos x="connsiteX1666" y="connsiteY1666"/>
                  </a:cxn>
                  <a:cxn ang="0">
                    <a:pos x="connsiteX1667" y="connsiteY1667"/>
                  </a:cxn>
                  <a:cxn ang="0">
                    <a:pos x="connsiteX1668" y="connsiteY1668"/>
                  </a:cxn>
                  <a:cxn ang="0">
                    <a:pos x="connsiteX1669" y="connsiteY1669"/>
                  </a:cxn>
                  <a:cxn ang="0">
                    <a:pos x="connsiteX1670" y="connsiteY1670"/>
                  </a:cxn>
                  <a:cxn ang="0">
                    <a:pos x="connsiteX1671" y="connsiteY1671"/>
                  </a:cxn>
                  <a:cxn ang="0">
                    <a:pos x="connsiteX1672" y="connsiteY1672"/>
                  </a:cxn>
                  <a:cxn ang="0">
                    <a:pos x="connsiteX1673" y="connsiteY1673"/>
                  </a:cxn>
                  <a:cxn ang="0">
                    <a:pos x="connsiteX1674" y="connsiteY1674"/>
                  </a:cxn>
                  <a:cxn ang="0">
                    <a:pos x="connsiteX1675" y="connsiteY1675"/>
                  </a:cxn>
                  <a:cxn ang="0">
                    <a:pos x="connsiteX1676" y="connsiteY1676"/>
                  </a:cxn>
                  <a:cxn ang="0">
                    <a:pos x="connsiteX1677" y="connsiteY1677"/>
                  </a:cxn>
                  <a:cxn ang="0">
                    <a:pos x="connsiteX1678" y="connsiteY1678"/>
                  </a:cxn>
                  <a:cxn ang="0">
                    <a:pos x="connsiteX1679" y="connsiteY1679"/>
                  </a:cxn>
                  <a:cxn ang="0">
                    <a:pos x="connsiteX1680" y="connsiteY1680"/>
                  </a:cxn>
                  <a:cxn ang="0">
                    <a:pos x="connsiteX1681" y="connsiteY1681"/>
                  </a:cxn>
                  <a:cxn ang="0">
                    <a:pos x="connsiteX1682" y="connsiteY1682"/>
                  </a:cxn>
                  <a:cxn ang="0">
                    <a:pos x="connsiteX1683" y="connsiteY1683"/>
                  </a:cxn>
                  <a:cxn ang="0">
                    <a:pos x="connsiteX1684" y="connsiteY1684"/>
                  </a:cxn>
                  <a:cxn ang="0">
                    <a:pos x="connsiteX1685" y="connsiteY1685"/>
                  </a:cxn>
                  <a:cxn ang="0">
                    <a:pos x="connsiteX1686" y="connsiteY1686"/>
                  </a:cxn>
                  <a:cxn ang="0">
                    <a:pos x="connsiteX1687" y="connsiteY1687"/>
                  </a:cxn>
                  <a:cxn ang="0">
                    <a:pos x="connsiteX1688" y="connsiteY1688"/>
                  </a:cxn>
                  <a:cxn ang="0">
                    <a:pos x="connsiteX1689" y="connsiteY1689"/>
                  </a:cxn>
                  <a:cxn ang="0">
                    <a:pos x="connsiteX1690" y="connsiteY1690"/>
                  </a:cxn>
                  <a:cxn ang="0">
                    <a:pos x="connsiteX1691" y="connsiteY1691"/>
                  </a:cxn>
                  <a:cxn ang="0">
                    <a:pos x="connsiteX1692" y="connsiteY1692"/>
                  </a:cxn>
                  <a:cxn ang="0">
                    <a:pos x="connsiteX1693" y="connsiteY1693"/>
                  </a:cxn>
                  <a:cxn ang="0">
                    <a:pos x="connsiteX1694" y="connsiteY1694"/>
                  </a:cxn>
                  <a:cxn ang="0">
                    <a:pos x="connsiteX1695" y="connsiteY1695"/>
                  </a:cxn>
                  <a:cxn ang="0">
                    <a:pos x="connsiteX1696" y="connsiteY1696"/>
                  </a:cxn>
                  <a:cxn ang="0">
                    <a:pos x="connsiteX1697" y="connsiteY1697"/>
                  </a:cxn>
                  <a:cxn ang="0">
                    <a:pos x="connsiteX1698" y="connsiteY1698"/>
                  </a:cxn>
                  <a:cxn ang="0">
                    <a:pos x="connsiteX1699" y="connsiteY1699"/>
                  </a:cxn>
                  <a:cxn ang="0">
                    <a:pos x="connsiteX1700" y="connsiteY1700"/>
                  </a:cxn>
                  <a:cxn ang="0">
                    <a:pos x="connsiteX1701" y="connsiteY1701"/>
                  </a:cxn>
                  <a:cxn ang="0">
                    <a:pos x="connsiteX1702" y="connsiteY1702"/>
                  </a:cxn>
                  <a:cxn ang="0">
                    <a:pos x="connsiteX1703" y="connsiteY1703"/>
                  </a:cxn>
                  <a:cxn ang="0">
                    <a:pos x="connsiteX1704" y="connsiteY1704"/>
                  </a:cxn>
                  <a:cxn ang="0">
                    <a:pos x="connsiteX1705" y="connsiteY1705"/>
                  </a:cxn>
                  <a:cxn ang="0">
                    <a:pos x="connsiteX1706" y="connsiteY1706"/>
                  </a:cxn>
                  <a:cxn ang="0">
                    <a:pos x="connsiteX1707" y="connsiteY1707"/>
                  </a:cxn>
                  <a:cxn ang="0">
                    <a:pos x="connsiteX1708" y="connsiteY1708"/>
                  </a:cxn>
                  <a:cxn ang="0">
                    <a:pos x="connsiteX1709" y="connsiteY1709"/>
                  </a:cxn>
                  <a:cxn ang="0">
                    <a:pos x="connsiteX1710" y="connsiteY1710"/>
                  </a:cxn>
                  <a:cxn ang="0">
                    <a:pos x="connsiteX1711" y="connsiteY1711"/>
                  </a:cxn>
                  <a:cxn ang="0">
                    <a:pos x="connsiteX1712" y="connsiteY1712"/>
                  </a:cxn>
                  <a:cxn ang="0">
                    <a:pos x="connsiteX1713" y="connsiteY1713"/>
                  </a:cxn>
                  <a:cxn ang="0">
                    <a:pos x="connsiteX1714" y="connsiteY1714"/>
                  </a:cxn>
                  <a:cxn ang="0">
                    <a:pos x="connsiteX1715" y="connsiteY1715"/>
                  </a:cxn>
                  <a:cxn ang="0">
                    <a:pos x="connsiteX1716" y="connsiteY1716"/>
                  </a:cxn>
                  <a:cxn ang="0">
                    <a:pos x="connsiteX1717" y="connsiteY1717"/>
                  </a:cxn>
                  <a:cxn ang="0">
                    <a:pos x="connsiteX1718" y="connsiteY1718"/>
                  </a:cxn>
                  <a:cxn ang="0">
                    <a:pos x="connsiteX1719" y="connsiteY1719"/>
                  </a:cxn>
                  <a:cxn ang="0">
                    <a:pos x="connsiteX1720" y="connsiteY1720"/>
                  </a:cxn>
                  <a:cxn ang="0">
                    <a:pos x="connsiteX1721" y="connsiteY1721"/>
                  </a:cxn>
                  <a:cxn ang="0">
                    <a:pos x="connsiteX1722" y="connsiteY1722"/>
                  </a:cxn>
                  <a:cxn ang="0">
                    <a:pos x="connsiteX1723" y="connsiteY1723"/>
                  </a:cxn>
                  <a:cxn ang="0">
                    <a:pos x="connsiteX1724" y="connsiteY1724"/>
                  </a:cxn>
                  <a:cxn ang="0">
                    <a:pos x="connsiteX1725" y="connsiteY1725"/>
                  </a:cxn>
                  <a:cxn ang="0">
                    <a:pos x="connsiteX1726" y="connsiteY1726"/>
                  </a:cxn>
                  <a:cxn ang="0">
                    <a:pos x="connsiteX1727" y="connsiteY1727"/>
                  </a:cxn>
                  <a:cxn ang="0">
                    <a:pos x="connsiteX1728" y="connsiteY1728"/>
                  </a:cxn>
                  <a:cxn ang="0">
                    <a:pos x="connsiteX1729" y="connsiteY1729"/>
                  </a:cxn>
                  <a:cxn ang="0">
                    <a:pos x="connsiteX1730" y="connsiteY1730"/>
                  </a:cxn>
                  <a:cxn ang="0">
                    <a:pos x="connsiteX1731" y="connsiteY1731"/>
                  </a:cxn>
                  <a:cxn ang="0">
                    <a:pos x="connsiteX1732" y="connsiteY1732"/>
                  </a:cxn>
                  <a:cxn ang="0">
                    <a:pos x="connsiteX1733" y="connsiteY1733"/>
                  </a:cxn>
                  <a:cxn ang="0">
                    <a:pos x="connsiteX1734" y="connsiteY1734"/>
                  </a:cxn>
                  <a:cxn ang="0">
                    <a:pos x="connsiteX1735" y="connsiteY1735"/>
                  </a:cxn>
                  <a:cxn ang="0">
                    <a:pos x="connsiteX1736" y="connsiteY1736"/>
                  </a:cxn>
                  <a:cxn ang="0">
                    <a:pos x="connsiteX1737" y="connsiteY1737"/>
                  </a:cxn>
                  <a:cxn ang="0">
                    <a:pos x="connsiteX1738" y="connsiteY1738"/>
                  </a:cxn>
                  <a:cxn ang="0">
                    <a:pos x="connsiteX1739" y="connsiteY1739"/>
                  </a:cxn>
                  <a:cxn ang="0">
                    <a:pos x="connsiteX1740" y="connsiteY1740"/>
                  </a:cxn>
                  <a:cxn ang="0">
                    <a:pos x="connsiteX1741" y="connsiteY1741"/>
                  </a:cxn>
                  <a:cxn ang="0">
                    <a:pos x="connsiteX1742" y="connsiteY1742"/>
                  </a:cxn>
                  <a:cxn ang="0">
                    <a:pos x="connsiteX1743" y="connsiteY1743"/>
                  </a:cxn>
                  <a:cxn ang="0">
                    <a:pos x="connsiteX1744" y="connsiteY1744"/>
                  </a:cxn>
                  <a:cxn ang="0">
                    <a:pos x="connsiteX1745" y="connsiteY1745"/>
                  </a:cxn>
                  <a:cxn ang="0">
                    <a:pos x="connsiteX1746" y="connsiteY1746"/>
                  </a:cxn>
                  <a:cxn ang="0">
                    <a:pos x="connsiteX1747" y="connsiteY1747"/>
                  </a:cxn>
                  <a:cxn ang="0">
                    <a:pos x="connsiteX1748" y="connsiteY1748"/>
                  </a:cxn>
                  <a:cxn ang="0">
                    <a:pos x="connsiteX1749" y="connsiteY1749"/>
                  </a:cxn>
                  <a:cxn ang="0">
                    <a:pos x="connsiteX1750" y="connsiteY1750"/>
                  </a:cxn>
                  <a:cxn ang="0">
                    <a:pos x="connsiteX1751" y="connsiteY1751"/>
                  </a:cxn>
                  <a:cxn ang="0">
                    <a:pos x="connsiteX1752" y="connsiteY1752"/>
                  </a:cxn>
                  <a:cxn ang="0">
                    <a:pos x="connsiteX1753" y="connsiteY1753"/>
                  </a:cxn>
                  <a:cxn ang="0">
                    <a:pos x="connsiteX1754" y="connsiteY1754"/>
                  </a:cxn>
                  <a:cxn ang="0">
                    <a:pos x="connsiteX1755" y="connsiteY1755"/>
                  </a:cxn>
                  <a:cxn ang="0">
                    <a:pos x="connsiteX1756" y="connsiteY1756"/>
                  </a:cxn>
                  <a:cxn ang="0">
                    <a:pos x="connsiteX1757" y="connsiteY1757"/>
                  </a:cxn>
                  <a:cxn ang="0">
                    <a:pos x="connsiteX1758" y="connsiteY1758"/>
                  </a:cxn>
                  <a:cxn ang="0">
                    <a:pos x="connsiteX1759" y="connsiteY1759"/>
                  </a:cxn>
                  <a:cxn ang="0">
                    <a:pos x="connsiteX1760" y="connsiteY1760"/>
                  </a:cxn>
                  <a:cxn ang="0">
                    <a:pos x="connsiteX1761" y="connsiteY1761"/>
                  </a:cxn>
                  <a:cxn ang="0">
                    <a:pos x="connsiteX1762" y="connsiteY1762"/>
                  </a:cxn>
                  <a:cxn ang="0">
                    <a:pos x="connsiteX1763" y="connsiteY1763"/>
                  </a:cxn>
                  <a:cxn ang="0">
                    <a:pos x="connsiteX1764" y="connsiteY1764"/>
                  </a:cxn>
                  <a:cxn ang="0">
                    <a:pos x="connsiteX1765" y="connsiteY1765"/>
                  </a:cxn>
                  <a:cxn ang="0">
                    <a:pos x="connsiteX1766" y="connsiteY1766"/>
                  </a:cxn>
                  <a:cxn ang="0">
                    <a:pos x="connsiteX1767" y="connsiteY1767"/>
                  </a:cxn>
                  <a:cxn ang="0">
                    <a:pos x="connsiteX1768" y="connsiteY1768"/>
                  </a:cxn>
                  <a:cxn ang="0">
                    <a:pos x="connsiteX1769" y="connsiteY1769"/>
                  </a:cxn>
                  <a:cxn ang="0">
                    <a:pos x="connsiteX1770" y="connsiteY1770"/>
                  </a:cxn>
                  <a:cxn ang="0">
                    <a:pos x="connsiteX1771" y="connsiteY1771"/>
                  </a:cxn>
                  <a:cxn ang="0">
                    <a:pos x="connsiteX1772" y="connsiteY1772"/>
                  </a:cxn>
                  <a:cxn ang="0">
                    <a:pos x="connsiteX1773" y="connsiteY1773"/>
                  </a:cxn>
                  <a:cxn ang="0">
                    <a:pos x="connsiteX1774" y="connsiteY1774"/>
                  </a:cxn>
                  <a:cxn ang="0">
                    <a:pos x="connsiteX1775" y="connsiteY1775"/>
                  </a:cxn>
                  <a:cxn ang="0">
                    <a:pos x="connsiteX1776" y="connsiteY1776"/>
                  </a:cxn>
                  <a:cxn ang="0">
                    <a:pos x="connsiteX1777" y="connsiteY1777"/>
                  </a:cxn>
                  <a:cxn ang="0">
                    <a:pos x="connsiteX1778" y="connsiteY1778"/>
                  </a:cxn>
                  <a:cxn ang="0">
                    <a:pos x="connsiteX1779" y="connsiteY1779"/>
                  </a:cxn>
                  <a:cxn ang="0">
                    <a:pos x="connsiteX1780" y="connsiteY1780"/>
                  </a:cxn>
                  <a:cxn ang="0">
                    <a:pos x="connsiteX1781" y="connsiteY1781"/>
                  </a:cxn>
                  <a:cxn ang="0">
                    <a:pos x="connsiteX1782" y="connsiteY1782"/>
                  </a:cxn>
                  <a:cxn ang="0">
                    <a:pos x="connsiteX1783" y="connsiteY1783"/>
                  </a:cxn>
                  <a:cxn ang="0">
                    <a:pos x="connsiteX1784" y="connsiteY1784"/>
                  </a:cxn>
                  <a:cxn ang="0">
                    <a:pos x="connsiteX1785" y="connsiteY1785"/>
                  </a:cxn>
                  <a:cxn ang="0">
                    <a:pos x="connsiteX1786" y="connsiteY1786"/>
                  </a:cxn>
                  <a:cxn ang="0">
                    <a:pos x="connsiteX1787" y="connsiteY1787"/>
                  </a:cxn>
                  <a:cxn ang="0">
                    <a:pos x="connsiteX1788" y="connsiteY1788"/>
                  </a:cxn>
                  <a:cxn ang="0">
                    <a:pos x="connsiteX1789" y="connsiteY1789"/>
                  </a:cxn>
                  <a:cxn ang="0">
                    <a:pos x="connsiteX1790" y="connsiteY1790"/>
                  </a:cxn>
                  <a:cxn ang="0">
                    <a:pos x="connsiteX1791" y="connsiteY1791"/>
                  </a:cxn>
                  <a:cxn ang="0">
                    <a:pos x="connsiteX1792" y="connsiteY1792"/>
                  </a:cxn>
                  <a:cxn ang="0">
                    <a:pos x="connsiteX1793" y="connsiteY1793"/>
                  </a:cxn>
                  <a:cxn ang="0">
                    <a:pos x="connsiteX1794" y="connsiteY1794"/>
                  </a:cxn>
                  <a:cxn ang="0">
                    <a:pos x="connsiteX1795" y="connsiteY1795"/>
                  </a:cxn>
                  <a:cxn ang="0">
                    <a:pos x="connsiteX1796" y="connsiteY1796"/>
                  </a:cxn>
                  <a:cxn ang="0">
                    <a:pos x="connsiteX1797" y="connsiteY1797"/>
                  </a:cxn>
                  <a:cxn ang="0">
                    <a:pos x="connsiteX1798" y="connsiteY1798"/>
                  </a:cxn>
                  <a:cxn ang="0">
                    <a:pos x="connsiteX1799" y="connsiteY1799"/>
                  </a:cxn>
                  <a:cxn ang="0">
                    <a:pos x="connsiteX1800" y="connsiteY1800"/>
                  </a:cxn>
                  <a:cxn ang="0">
                    <a:pos x="connsiteX1801" y="connsiteY1801"/>
                  </a:cxn>
                  <a:cxn ang="0">
                    <a:pos x="connsiteX1802" y="connsiteY1802"/>
                  </a:cxn>
                  <a:cxn ang="0">
                    <a:pos x="connsiteX1803" y="connsiteY1803"/>
                  </a:cxn>
                  <a:cxn ang="0">
                    <a:pos x="connsiteX1804" y="connsiteY1804"/>
                  </a:cxn>
                  <a:cxn ang="0">
                    <a:pos x="connsiteX1805" y="connsiteY1805"/>
                  </a:cxn>
                  <a:cxn ang="0">
                    <a:pos x="connsiteX1806" y="connsiteY1806"/>
                  </a:cxn>
                  <a:cxn ang="0">
                    <a:pos x="connsiteX1807" y="connsiteY1807"/>
                  </a:cxn>
                  <a:cxn ang="0">
                    <a:pos x="connsiteX1808" y="connsiteY1808"/>
                  </a:cxn>
                  <a:cxn ang="0">
                    <a:pos x="connsiteX1809" y="connsiteY1809"/>
                  </a:cxn>
                  <a:cxn ang="0">
                    <a:pos x="connsiteX1810" y="connsiteY1810"/>
                  </a:cxn>
                  <a:cxn ang="0">
                    <a:pos x="connsiteX1811" y="connsiteY1811"/>
                  </a:cxn>
                  <a:cxn ang="0">
                    <a:pos x="connsiteX1812" y="connsiteY1812"/>
                  </a:cxn>
                  <a:cxn ang="0">
                    <a:pos x="connsiteX1813" y="connsiteY1813"/>
                  </a:cxn>
                  <a:cxn ang="0">
                    <a:pos x="connsiteX1814" y="connsiteY1814"/>
                  </a:cxn>
                  <a:cxn ang="0">
                    <a:pos x="connsiteX1815" y="connsiteY1815"/>
                  </a:cxn>
                  <a:cxn ang="0">
                    <a:pos x="connsiteX1816" y="connsiteY1816"/>
                  </a:cxn>
                  <a:cxn ang="0">
                    <a:pos x="connsiteX1817" y="connsiteY1817"/>
                  </a:cxn>
                  <a:cxn ang="0">
                    <a:pos x="connsiteX1818" y="connsiteY1818"/>
                  </a:cxn>
                  <a:cxn ang="0">
                    <a:pos x="connsiteX1819" y="connsiteY1819"/>
                  </a:cxn>
                  <a:cxn ang="0">
                    <a:pos x="connsiteX1820" y="connsiteY1820"/>
                  </a:cxn>
                  <a:cxn ang="0">
                    <a:pos x="connsiteX1821" y="connsiteY1821"/>
                  </a:cxn>
                  <a:cxn ang="0">
                    <a:pos x="connsiteX1822" y="connsiteY1822"/>
                  </a:cxn>
                  <a:cxn ang="0">
                    <a:pos x="connsiteX1823" y="connsiteY1823"/>
                  </a:cxn>
                  <a:cxn ang="0">
                    <a:pos x="connsiteX1824" y="connsiteY1824"/>
                  </a:cxn>
                  <a:cxn ang="0">
                    <a:pos x="connsiteX1825" y="connsiteY1825"/>
                  </a:cxn>
                  <a:cxn ang="0">
                    <a:pos x="connsiteX1826" y="connsiteY1826"/>
                  </a:cxn>
                  <a:cxn ang="0">
                    <a:pos x="connsiteX1827" y="connsiteY1827"/>
                  </a:cxn>
                  <a:cxn ang="0">
                    <a:pos x="connsiteX1828" y="connsiteY1828"/>
                  </a:cxn>
                  <a:cxn ang="0">
                    <a:pos x="connsiteX1829" y="connsiteY1829"/>
                  </a:cxn>
                  <a:cxn ang="0">
                    <a:pos x="connsiteX1830" y="connsiteY1830"/>
                  </a:cxn>
                  <a:cxn ang="0">
                    <a:pos x="connsiteX1831" y="connsiteY1831"/>
                  </a:cxn>
                  <a:cxn ang="0">
                    <a:pos x="connsiteX1832" y="connsiteY1832"/>
                  </a:cxn>
                  <a:cxn ang="0">
                    <a:pos x="connsiteX1833" y="connsiteY1833"/>
                  </a:cxn>
                  <a:cxn ang="0">
                    <a:pos x="connsiteX1834" y="connsiteY1834"/>
                  </a:cxn>
                  <a:cxn ang="0">
                    <a:pos x="connsiteX1835" y="connsiteY1835"/>
                  </a:cxn>
                  <a:cxn ang="0">
                    <a:pos x="connsiteX1836" y="connsiteY1836"/>
                  </a:cxn>
                  <a:cxn ang="0">
                    <a:pos x="connsiteX1837" y="connsiteY1837"/>
                  </a:cxn>
                  <a:cxn ang="0">
                    <a:pos x="connsiteX1838" y="connsiteY1838"/>
                  </a:cxn>
                  <a:cxn ang="0">
                    <a:pos x="connsiteX1839" y="connsiteY1839"/>
                  </a:cxn>
                  <a:cxn ang="0">
                    <a:pos x="connsiteX1840" y="connsiteY1840"/>
                  </a:cxn>
                  <a:cxn ang="0">
                    <a:pos x="connsiteX1841" y="connsiteY1841"/>
                  </a:cxn>
                  <a:cxn ang="0">
                    <a:pos x="connsiteX1842" y="connsiteY1842"/>
                  </a:cxn>
                  <a:cxn ang="0">
                    <a:pos x="connsiteX1843" y="connsiteY1843"/>
                  </a:cxn>
                  <a:cxn ang="0">
                    <a:pos x="connsiteX1844" y="connsiteY1844"/>
                  </a:cxn>
                  <a:cxn ang="0">
                    <a:pos x="connsiteX1845" y="connsiteY1845"/>
                  </a:cxn>
                  <a:cxn ang="0">
                    <a:pos x="connsiteX1846" y="connsiteY1846"/>
                  </a:cxn>
                  <a:cxn ang="0">
                    <a:pos x="connsiteX1847" y="connsiteY1847"/>
                  </a:cxn>
                  <a:cxn ang="0">
                    <a:pos x="connsiteX1848" y="connsiteY1848"/>
                  </a:cxn>
                  <a:cxn ang="0">
                    <a:pos x="connsiteX1849" y="connsiteY1849"/>
                  </a:cxn>
                  <a:cxn ang="0">
                    <a:pos x="connsiteX1850" y="connsiteY1850"/>
                  </a:cxn>
                  <a:cxn ang="0">
                    <a:pos x="connsiteX1851" y="connsiteY1851"/>
                  </a:cxn>
                  <a:cxn ang="0">
                    <a:pos x="connsiteX1852" y="connsiteY1852"/>
                  </a:cxn>
                  <a:cxn ang="0">
                    <a:pos x="connsiteX1853" y="connsiteY1853"/>
                  </a:cxn>
                  <a:cxn ang="0">
                    <a:pos x="connsiteX1854" y="connsiteY1854"/>
                  </a:cxn>
                  <a:cxn ang="0">
                    <a:pos x="connsiteX1855" y="connsiteY1855"/>
                  </a:cxn>
                  <a:cxn ang="0">
                    <a:pos x="connsiteX1856" y="connsiteY1856"/>
                  </a:cxn>
                  <a:cxn ang="0">
                    <a:pos x="connsiteX1857" y="connsiteY1857"/>
                  </a:cxn>
                  <a:cxn ang="0">
                    <a:pos x="connsiteX1858" y="connsiteY1858"/>
                  </a:cxn>
                  <a:cxn ang="0">
                    <a:pos x="connsiteX1859" y="connsiteY1859"/>
                  </a:cxn>
                  <a:cxn ang="0">
                    <a:pos x="connsiteX1860" y="connsiteY1860"/>
                  </a:cxn>
                  <a:cxn ang="0">
                    <a:pos x="connsiteX1861" y="connsiteY1861"/>
                  </a:cxn>
                  <a:cxn ang="0">
                    <a:pos x="connsiteX1862" y="connsiteY1862"/>
                  </a:cxn>
                  <a:cxn ang="0">
                    <a:pos x="connsiteX1863" y="connsiteY1863"/>
                  </a:cxn>
                  <a:cxn ang="0">
                    <a:pos x="connsiteX1864" y="connsiteY1864"/>
                  </a:cxn>
                  <a:cxn ang="0">
                    <a:pos x="connsiteX1865" y="connsiteY1865"/>
                  </a:cxn>
                  <a:cxn ang="0">
                    <a:pos x="connsiteX1866" y="connsiteY1866"/>
                  </a:cxn>
                  <a:cxn ang="0">
                    <a:pos x="connsiteX1867" y="connsiteY1867"/>
                  </a:cxn>
                  <a:cxn ang="0">
                    <a:pos x="connsiteX1868" y="connsiteY1868"/>
                  </a:cxn>
                  <a:cxn ang="0">
                    <a:pos x="connsiteX1869" y="connsiteY1869"/>
                  </a:cxn>
                  <a:cxn ang="0">
                    <a:pos x="connsiteX1870" y="connsiteY1870"/>
                  </a:cxn>
                  <a:cxn ang="0">
                    <a:pos x="connsiteX1871" y="connsiteY1871"/>
                  </a:cxn>
                  <a:cxn ang="0">
                    <a:pos x="connsiteX1872" y="connsiteY1872"/>
                  </a:cxn>
                  <a:cxn ang="0">
                    <a:pos x="connsiteX1873" y="connsiteY1873"/>
                  </a:cxn>
                  <a:cxn ang="0">
                    <a:pos x="connsiteX1874" y="connsiteY1874"/>
                  </a:cxn>
                  <a:cxn ang="0">
                    <a:pos x="connsiteX1875" y="connsiteY1875"/>
                  </a:cxn>
                  <a:cxn ang="0">
                    <a:pos x="connsiteX1876" y="connsiteY1876"/>
                  </a:cxn>
                  <a:cxn ang="0">
                    <a:pos x="connsiteX1877" y="connsiteY1877"/>
                  </a:cxn>
                  <a:cxn ang="0">
                    <a:pos x="connsiteX1878" y="connsiteY1878"/>
                  </a:cxn>
                  <a:cxn ang="0">
                    <a:pos x="connsiteX1879" y="connsiteY1879"/>
                  </a:cxn>
                  <a:cxn ang="0">
                    <a:pos x="connsiteX1880" y="connsiteY1880"/>
                  </a:cxn>
                  <a:cxn ang="0">
                    <a:pos x="connsiteX1881" y="connsiteY1881"/>
                  </a:cxn>
                  <a:cxn ang="0">
                    <a:pos x="connsiteX1882" y="connsiteY1882"/>
                  </a:cxn>
                  <a:cxn ang="0">
                    <a:pos x="connsiteX1883" y="connsiteY1883"/>
                  </a:cxn>
                  <a:cxn ang="0">
                    <a:pos x="connsiteX1884" y="connsiteY1884"/>
                  </a:cxn>
                  <a:cxn ang="0">
                    <a:pos x="connsiteX1885" y="connsiteY1885"/>
                  </a:cxn>
                  <a:cxn ang="0">
                    <a:pos x="connsiteX1886" y="connsiteY1886"/>
                  </a:cxn>
                  <a:cxn ang="0">
                    <a:pos x="connsiteX1887" y="connsiteY1887"/>
                  </a:cxn>
                  <a:cxn ang="0">
                    <a:pos x="connsiteX1888" y="connsiteY1888"/>
                  </a:cxn>
                  <a:cxn ang="0">
                    <a:pos x="connsiteX1889" y="connsiteY1889"/>
                  </a:cxn>
                  <a:cxn ang="0">
                    <a:pos x="connsiteX1890" y="connsiteY1890"/>
                  </a:cxn>
                  <a:cxn ang="0">
                    <a:pos x="connsiteX1891" y="connsiteY1891"/>
                  </a:cxn>
                  <a:cxn ang="0">
                    <a:pos x="connsiteX1892" y="connsiteY1892"/>
                  </a:cxn>
                  <a:cxn ang="0">
                    <a:pos x="connsiteX1893" y="connsiteY1893"/>
                  </a:cxn>
                  <a:cxn ang="0">
                    <a:pos x="connsiteX1894" y="connsiteY1894"/>
                  </a:cxn>
                  <a:cxn ang="0">
                    <a:pos x="connsiteX1895" y="connsiteY1895"/>
                  </a:cxn>
                  <a:cxn ang="0">
                    <a:pos x="connsiteX1896" y="connsiteY1896"/>
                  </a:cxn>
                  <a:cxn ang="0">
                    <a:pos x="connsiteX1897" y="connsiteY1897"/>
                  </a:cxn>
                  <a:cxn ang="0">
                    <a:pos x="connsiteX1898" y="connsiteY1898"/>
                  </a:cxn>
                  <a:cxn ang="0">
                    <a:pos x="connsiteX1899" y="connsiteY1899"/>
                  </a:cxn>
                  <a:cxn ang="0">
                    <a:pos x="connsiteX1900" y="connsiteY1900"/>
                  </a:cxn>
                  <a:cxn ang="0">
                    <a:pos x="connsiteX1901" y="connsiteY1901"/>
                  </a:cxn>
                  <a:cxn ang="0">
                    <a:pos x="connsiteX1902" y="connsiteY1902"/>
                  </a:cxn>
                  <a:cxn ang="0">
                    <a:pos x="connsiteX1903" y="connsiteY1903"/>
                  </a:cxn>
                  <a:cxn ang="0">
                    <a:pos x="connsiteX1904" y="connsiteY1904"/>
                  </a:cxn>
                  <a:cxn ang="0">
                    <a:pos x="connsiteX1905" y="connsiteY1905"/>
                  </a:cxn>
                  <a:cxn ang="0">
                    <a:pos x="connsiteX1906" y="connsiteY1906"/>
                  </a:cxn>
                  <a:cxn ang="0">
                    <a:pos x="connsiteX1907" y="connsiteY1907"/>
                  </a:cxn>
                  <a:cxn ang="0">
                    <a:pos x="connsiteX1908" y="connsiteY1908"/>
                  </a:cxn>
                  <a:cxn ang="0">
                    <a:pos x="connsiteX1909" y="connsiteY1909"/>
                  </a:cxn>
                  <a:cxn ang="0">
                    <a:pos x="connsiteX1910" y="connsiteY1910"/>
                  </a:cxn>
                  <a:cxn ang="0">
                    <a:pos x="connsiteX1911" y="connsiteY1911"/>
                  </a:cxn>
                  <a:cxn ang="0">
                    <a:pos x="connsiteX1912" y="connsiteY1912"/>
                  </a:cxn>
                  <a:cxn ang="0">
                    <a:pos x="connsiteX1913" y="connsiteY1913"/>
                  </a:cxn>
                  <a:cxn ang="0">
                    <a:pos x="connsiteX1914" y="connsiteY1914"/>
                  </a:cxn>
                  <a:cxn ang="0">
                    <a:pos x="connsiteX1915" y="connsiteY1915"/>
                  </a:cxn>
                  <a:cxn ang="0">
                    <a:pos x="connsiteX1916" y="connsiteY1916"/>
                  </a:cxn>
                  <a:cxn ang="0">
                    <a:pos x="connsiteX1917" y="connsiteY1917"/>
                  </a:cxn>
                  <a:cxn ang="0">
                    <a:pos x="connsiteX1918" y="connsiteY1918"/>
                  </a:cxn>
                  <a:cxn ang="0">
                    <a:pos x="connsiteX1919" y="connsiteY1919"/>
                  </a:cxn>
                  <a:cxn ang="0">
                    <a:pos x="connsiteX1920" y="connsiteY1920"/>
                  </a:cxn>
                  <a:cxn ang="0">
                    <a:pos x="connsiteX1921" y="connsiteY1921"/>
                  </a:cxn>
                  <a:cxn ang="0">
                    <a:pos x="connsiteX1922" y="connsiteY1922"/>
                  </a:cxn>
                  <a:cxn ang="0">
                    <a:pos x="connsiteX1923" y="connsiteY1923"/>
                  </a:cxn>
                  <a:cxn ang="0">
                    <a:pos x="connsiteX1924" y="connsiteY1924"/>
                  </a:cxn>
                  <a:cxn ang="0">
                    <a:pos x="connsiteX1925" y="connsiteY1925"/>
                  </a:cxn>
                  <a:cxn ang="0">
                    <a:pos x="connsiteX1926" y="connsiteY1926"/>
                  </a:cxn>
                  <a:cxn ang="0">
                    <a:pos x="connsiteX1927" y="connsiteY1927"/>
                  </a:cxn>
                  <a:cxn ang="0">
                    <a:pos x="connsiteX1928" y="connsiteY1928"/>
                  </a:cxn>
                  <a:cxn ang="0">
                    <a:pos x="connsiteX1929" y="connsiteY1929"/>
                  </a:cxn>
                  <a:cxn ang="0">
                    <a:pos x="connsiteX1930" y="connsiteY1930"/>
                  </a:cxn>
                  <a:cxn ang="0">
                    <a:pos x="connsiteX1931" y="connsiteY1931"/>
                  </a:cxn>
                  <a:cxn ang="0">
                    <a:pos x="connsiteX1932" y="connsiteY1932"/>
                  </a:cxn>
                  <a:cxn ang="0">
                    <a:pos x="connsiteX1933" y="connsiteY1933"/>
                  </a:cxn>
                  <a:cxn ang="0">
                    <a:pos x="connsiteX1934" y="connsiteY1934"/>
                  </a:cxn>
                  <a:cxn ang="0">
                    <a:pos x="connsiteX1935" y="connsiteY1935"/>
                  </a:cxn>
                  <a:cxn ang="0">
                    <a:pos x="connsiteX1936" y="connsiteY1936"/>
                  </a:cxn>
                  <a:cxn ang="0">
                    <a:pos x="connsiteX1937" y="connsiteY1937"/>
                  </a:cxn>
                  <a:cxn ang="0">
                    <a:pos x="connsiteX1938" y="connsiteY1938"/>
                  </a:cxn>
                  <a:cxn ang="0">
                    <a:pos x="connsiteX1939" y="connsiteY1939"/>
                  </a:cxn>
                  <a:cxn ang="0">
                    <a:pos x="connsiteX1940" y="connsiteY1940"/>
                  </a:cxn>
                  <a:cxn ang="0">
                    <a:pos x="connsiteX1941" y="connsiteY1941"/>
                  </a:cxn>
                  <a:cxn ang="0">
                    <a:pos x="connsiteX1942" y="connsiteY1942"/>
                  </a:cxn>
                  <a:cxn ang="0">
                    <a:pos x="connsiteX1943" y="connsiteY1943"/>
                  </a:cxn>
                  <a:cxn ang="0">
                    <a:pos x="connsiteX1944" y="connsiteY1944"/>
                  </a:cxn>
                  <a:cxn ang="0">
                    <a:pos x="connsiteX1945" y="connsiteY1945"/>
                  </a:cxn>
                  <a:cxn ang="0">
                    <a:pos x="connsiteX1946" y="connsiteY1946"/>
                  </a:cxn>
                  <a:cxn ang="0">
                    <a:pos x="connsiteX1947" y="connsiteY1947"/>
                  </a:cxn>
                  <a:cxn ang="0">
                    <a:pos x="connsiteX1948" y="connsiteY1948"/>
                  </a:cxn>
                  <a:cxn ang="0">
                    <a:pos x="connsiteX1949" y="connsiteY1949"/>
                  </a:cxn>
                  <a:cxn ang="0">
                    <a:pos x="connsiteX1950" y="connsiteY1950"/>
                  </a:cxn>
                  <a:cxn ang="0">
                    <a:pos x="connsiteX1951" y="connsiteY1951"/>
                  </a:cxn>
                  <a:cxn ang="0">
                    <a:pos x="connsiteX1952" y="connsiteY1952"/>
                  </a:cxn>
                  <a:cxn ang="0">
                    <a:pos x="connsiteX1953" y="connsiteY1953"/>
                  </a:cxn>
                  <a:cxn ang="0">
                    <a:pos x="connsiteX1954" y="connsiteY1954"/>
                  </a:cxn>
                  <a:cxn ang="0">
                    <a:pos x="connsiteX1955" y="connsiteY1955"/>
                  </a:cxn>
                  <a:cxn ang="0">
                    <a:pos x="connsiteX1956" y="connsiteY1956"/>
                  </a:cxn>
                  <a:cxn ang="0">
                    <a:pos x="connsiteX1957" y="connsiteY1957"/>
                  </a:cxn>
                  <a:cxn ang="0">
                    <a:pos x="connsiteX1958" y="connsiteY1958"/>
                  </a:cxn>
                  <a:cxn ang="0">
                    <a:pos x="connsiteX1959" y="connsiteY1959"/>
                  </a:cxn>
                  <a:cxn ang="0">
                    <a:pos x="connsiteX1960" y="connsiteY1960"/>
                  </a:cxn>
                  <a:cxn ang="0">
                    <a:pos x="connsiteX1961" y="connsiteY1961"/>
                  </a:cxn>
                  <a:cxn ang="0">
                    <a:pos x="connsiteX1962" y="connsiteY1962"/>
                  </a:cxn>
                  <a:cxn ang="0">
                    <a:pos x="connsiteX1963" y="connsiteY1963"/>
                  </a:cxn>
                  <a:cxn ang="0">
                    <a:pos x="connsiteX1964" y="connsiteY1964"/>
                  </a:cxn>
                  <a:cxn ang="0">
                    <a:pos x="connsiteX1965" y="connsiteY1965"/>
                  </a:cxn>
                  <a:cxn ang="0">
                    <a:pos x="connsiteX1966" y="connsiteY1966"/>
                  </a:cxn>
                  <a:cxn ang="0">
                    <a:pos x="connsiteX1967" y="connsiteY1967"/>
                  </a:cxn>
                  <a:cxn ang="0">
                    <a:pos x="connsiteX1968" y="connsiteY1968"/>
                  </a:cxn>
                  <a:cxn ang="0">
                    <a:pos x="connsiteX1969" y="connsiteY1969"/>
                  </a:cxn>
                  <a:cxn ang="0">
                    <a:pos x="connsiteX1970" y="connsiteY1970"/>
                  </a:cxn>
                  <a:cxn ang="0">
                    <a:pos x="connsiteX1971" y="connsiteY1971"/>
                  </a:cxn>
                  <a:cxn ang="0">
                    <a:pos x="connsiteX1972" y="connsiteY1972"/>
                  </a:cxn>
                  <a:cxn ang="0">
                    <a:pos x="connsiteX1973" y="connsiteY1973"/>
                  </a:cxn>
                  <a:cxn ang="0">
                    <a:pos x="connsiteX1974" y="connsiteY1974"/>
                  </a:cxn>
                  <a:cxn ang="0">
                    <a:pos x="connsiteX1975" y="connsiteY1975"/>
                  </a:cxn>
                  <a:cxn ang="0">
                    <a:pos x="connsiteX1976" y="connsiteY1976"/>
                  </a:cxn>
                  <a:cxn ang="0">
                    <a:pos x="connsiteX1977" y="connsiteY1977"/>
                  </a:cxn>
                  <a:cxn ang="0">
                    <a:pos x="connsiteX1978" y="connsiteY1978"/>
                  </a:cxn>
                  <a:cxn ang="0">
                    <a:pos x="connsiteX1979" y="connsiteY1979"/>
                  </a:cxn>
                  <a:cxn ang="0">
                    <a:pos x="connsiteX1980" y="connsiteY1980"/>
                  </a:cxn>
                  <a:cxn ang="0">
                    <a:pos x="connsiteX1981" y="connsiteY1981"/>
                  </a:cxn>
                  <a:cxn ang="0">
                    <a:pos x="connsiteX1982" y="connsiteY1982"/>
                  </a:cxn>
                  <a:cxn ang="0">
                    <a:pos x="connsiteX1983" y="connsiteY1983"/>
                  </a:cxn>
                  <a:cxn ang="0">
                    <a:pos x="connsiteX1984" y="connsiteY1984"/>
                  </a:cxn>
                  <a:cxn ang="0">
                    <a:pos x="connsiteX1985" y="connsiteY1985"/>
                  </a:cxn>
                  <a:cxn ang="0">
                    <a:pos x="connsiteX1986" y="connsiteY1986"/>
                  </a:cxn>
                  <a:cxn ang="0">
                    <a:pos x="connsiteX1987" y="connsiteY1987"/>
                  </a:cxn>
                  <a:cxn ang="0">
                    <a:pos x="connsiteX1988" y="connsiteY1988"/>
                  </a:cxn>
                  <a:cxn ang="0">
                    <a:pos x="connsiteX1989" y="connsiteY1989"/>
                  </a:cxn>
                  <a:cxn ang="0">
                    <a:pos x="connsiteX1990" y="connsiteY1990"/>
                  </a:cxn>
                  <a:cxn ang="0">
                    <a:pos x="connsiteX1991" y="connsiteY1991"/>
                  </a:cxn>
                  <a:cxn ang="0">
                    <a:pos x="connsiteX1992" y="connsiteY1992"/>
                  </a:cxn>
                  <a:cxn ang="0">
                    <a:pos x="connsiteX1993" y="connsiteY1993"/>
                  </a:cxn>
                  <a:cxn ang="0">
                    <a:pos x="connsiteX1994" y="connsiteY1994"/>
                  </a:cxn>
                  <a:cxn ang="0">
                    <a:pos x="connsiteX1995" y="connsiteY1995"/>
                  </a:cxn>
                  <a:cxn ang="0">
                    <a:pos x="connsiteX1996" y="connsiteY1996"/>
                  </a:cxn>
                  <a:cxn ang="0">
                    <a:pos x="connsiteX1997" y="connsiteY1997"/>
                  </a:cxn>
                  <a:cxn ang="0">
                    <a:pos x="connsiteX1998" y="connsiteY1998"/>
                  </a:cxn>
                  <a:cxn ang="0">
                    <a:pos x="connsiteX1999" y="connsiteY1999"/>
                  </a:cxn>
                  <a:cxn ang="0">
                    <a:pos x="connsiteX2000" y="connsiteY2000"/>
                  </a:cxn>
                  <a:cxn ang="0">
                    <a:pos x="connsiteX2001" y="connsiteY2001"/>
                  </a:cxn>
                  <a:cxn ang="0">
                    <a:pos x="connsiteX2002" y="connsiteY2002"/>
                  </a:cxn>
                  <a:cxn ang="0">
                    <a:pos x="connsiteX2003" y="connsiteY2003"/>
                  </a:cxn>
                  <a:cxn ang="0">
                    <a:pos x="connsiteX2004" y="connsiteY2004"/>
                  </a:cxn>
                  <a:cxn ang="0">
                    <a:pos x="connsiteX2005" y="connsiteY2005"/>
                  </a:cxn>
                  <a:cxn ang="0">
                    <a:pos x="connsiteX2006" y="connsiteY2006"/>
                  </a:cxn>
                  <a:cxn ang="0">
                    <a:pos x="connsiteX2007" y="connsiteY2007"/>
                  </a:cxn>
                  <a:cxn ang="0">
                    <a:pos x="connsiteX2008" y="connsiteY2008"/>
                  </a:cxn>
                  <a:cxn ang="0">
                    <a:pos x="connsiteX2009" y="connsiteY2009"/>
                  </a:cxn>
                  <a:cxn ang="0">
                    <a:pos x="connsiteX2010" y="connsiteY2010"/>
                  </a:cxn>
                  <a:cxn ang="0">
                    <a:pos x="connsiteX2011" y="connsiteY2011"/>
                  </a:cxn>
                  <a:cxn ang="0">
                    <a:pos x="connsiteX2012" y="connsiteY2012"/>
                  </a:cxn>
                  <a:cxn ang="0">
                    <a:pos x="connsiteX2013" y="connsiteY2013"/>
                  </a:cxn>
                  <a:cxn ang="0">
                    <a:pos x="connsiteX2014" y="connsiteY2014"/>
                  </a:cxn>
                  <a:cxn ang="0">
                    <a:pos x="connsiteX2015" y="connsiteY2015"/>
                  </a:cxn>
                  <a:cxn ang="0">
                    <a:pos x="connsiteX2016" y="connsiteY2016"/>
                  </a:cxn>
                  <a:cxn ang="0">
                    <a:pos x="connsiteX2017" y="connsiteY2017"/>
                  </a:cxn>
                  <a:cxn ang="0">
                    <a:pos x="connsiteX2018" y="connsiteY2018"/>
                  </a:cxn>
                  <a:cxn ang="0">
                    <a:pos x="connsiteX2019" y="connsiteY2019"/>
                  </a:cxn>
                  <a:cxn ang="0">
                    <a:pos x="connsiteX2020" y="connsiteY2020"/>
                  </a:cxn>
                  <a:cxn ang="0">
                    <a:pos x="connsiteX2021" y="connsiteY2021"/>
                  </a:cxn>
                  <a:cxn ang="0">
                    <a:pos x="connsiteX2022" y="connsiteY2022"/>
                  </a:cxn>
                  <a:cxn ang="0">
                    <a:pos x="connsiteX2023" y="connsiteY2023"/>
                  </a:cxn>
                  <a:cxn ang="0">
                    <a:pos x="connsiteX2024" y="connsiteY2024"/>
                  </a:cxn>
                  <a:cxn ang="0">
                    <a:pos x="connsiteX2025" y="connsiteY2025"/>
                  </a:cxn>
                  <a:cxn ang="0">
                    <a:pos x="connsiteX2026" y="connsiteY2026"/>
                  </a:cxn>
                  <a:cxn ang="0">
                    <a:pos x="connsiteX2027" y="connsiteY2027"/>
                  </a:cxn>
                  <a:cxn ang="0">
                    <a:pos x="connsiteX2028" y="connsiteY2028"/>
                  </a:cxn>
                  <a:cxn ang="0">
                    <a:pos x="connsiteX2029" y="connsiteY2029"/>
                  </a:cxn>
                  <a:cxn ang="0">
                    <a:pos x="connsiteX2030" y="connsiteY2030"/>
                  </a:cxn>
                  <a:cxn ang="0">
                    <a:pos x="connsiteX2031" y="connsiteY2031"/>
                  </a:cxn>
                  <a:cxn ang="0">
                    <a:pos x="connsiteX2032" y="connsiteY2032"/>
                  </a:cxn>
                  <a:cxn ang="0">
                    <a:pos x="connsiteX2033" y="connsiteY2033"/>
                  </a:cxn>
                  <a:cxn ang="0">
                    <a:pos x="connsiteX2034" y="connsiteY2034"/>
                  </a:cxn>
                  <a:cxn ang="0">
                    <a:pos x="connsiteX2035" y="connsiteY2035"/>
                  </a:cxn>
                  <a:cxn ang="0">
                    <a:pos x="connsiteX2036" y="connsiteY2036"/>
                  </a:cxn>
                  <a:cxn ang="0">
                    <a:pos x="connsiteX2037" y="connsiteY2037"/>
                  </a:cxn>
                  <a:cxn ang="0">
                    <a:pos x="connsiteX2038" y="connsiteY2038"/>
                  </a:cxn>
                  <a:cxn ang="0">
                    <a:pos x="connsiteX2039" y="connsiteY2039"/>
                  </a:cxn>
                  <a:cxn ang="0">
                    <a:pos x="connsiteX2040" y="connsiteY2040"/>
                  </a:cxn>
                  <a:cxn ang="0">
                    <a:pos x="connsiteX2041" y="connsiteY2041"/>
                  </a:cxn>
                  <a:cxn ang="0">
                    <a:pos x="connsiteX2042" y="connsiteY2042"/>
                  </a:cxn>
                  <a:cxn ang="0">
                    <a:pos x="connsiteX2043" y="connsiteY2043"/>
                  </a:cxn>
                  <a:cxn ang="0">
                    <a:pos x="connsiteX2044" y="connsiteY2044"/>
                  </a:cxn>
                  <a:cxn ang="0">
                    <a:pos x="connsiteX2045" y="connsiteY2045"/>
                  </a:cxn>
                  <a:cxn ang="0">
                    <a:pos x="connsiteX2046" y="connsiteY2046"/>
                  </a:cxn>
                  <a:cxn ang="0">
                    <a:pos x="connsiteX2047" y="connsiteY2047"/>
                  </a:cxn>
                  <a:cxn ang="0">
                    <a:pos x="connsiteX2048" y="connsiteY2048"/>
                  </a:cxn>
                  <a:cxn ang="0">
                    <a:pos x="connsiteX2049" y="connsiteY2049"/>
                  </a:cxn>
                  <a:cxn ang="0">
                    <a:pos x="connsiteX2050" y="connsiteY2050"/>
                  </a:cxn>
                  <a:cxn ang="0">
                    <a:pos x="connsiteX2051" y="connsiteY2051"/>
                  </a:cxn>
                  <a:cxn ang="0">
                    <a:pos x="connsiteX2052" y="connsiteY2052"/>
                  </a:cxn>
                  <a:cxn ang="0">
                    <a:pos x="connsiteX2053" y="connsiteY2053"/>
                  </a:cxn>
                  <a:cxn ang="0">
                    <a:pos x="connsiteX2054" y="connsiteY2054"/>
                  </a:cxn>
                  <a:cxn ang="0">
                    <a:pos x="connsiteX2055" y="connsiteY2055"/>
                  </a:cxn>
                  <a:cxn ang="0">
                    <a:pos x="connsiteX2056" y="connsiteY2056"/>
                  </a:cxn>
                  <a:cxn ang="0">
                    <a:pos x="connsiteX2057" y="connsiteY2057"/>
                  </a:cxn>
                  <a:cxn ang="0">
                    <a:pos x="connsiteX2058" y="connsiteY2058"/>
                  </a:cxn>
                  <a:cxn ang="0">
                    <a:pos x="connsiteX2059" y="connsiteY2059"/>
                  </a:cxn>
                  <a:cxn ang="0">
                    <a:pos x="connsiteX2060" y="connsiteY2060"/>
                  </a:cxn>
                  <a:cxn ang="0">
                    <a:pos x="connsiteX2061" y="connsiteY2061"/>
                  </a:cxn>
                  <a:cxn ang="0">
                    <a:pos x="connsiteX2062" y="connsiteY2062"/>
                  </a:cxn>
                  <a:cxn ang="0">
                    <a:pos x="connsiteX2063" y="connsiteY2063"/>
                  </a:cxn>
                  <a:cxn ang="0">
                    <a:pos x="connsiteX2064" y="connsiteY2064"/>
                  </a:cxn>
                  <a:cxn ang="0">
                    <a:pos x="connsiteX2065" y="connsiteY2065"/>
                  </a:cxn>
                  <a:cxn ang="0">
                    <a:pos x="connsiteX2066" y="connsiteY2066"/>
                  </a:cxn>
                  <a:cxn ang="0">
                    <a:pos x="connsiteX2067" y="connsiteY2067"/>
                  </a:cxn>
                  <a:cxn ang="0">
                    <a:pos x="connsiteX2068" y="connsiteY2068"/>
                  </a:cxn>
                  <a:cxn ang="0">
                    <a:pos x="connsiteX2069" y="connsiteY2069"/>
                  </a:cxn>
                  <a:cxn ang="0">
                    <a:pos x="connsiteX2070" y="connsiteY2070"/>
                  </a:cxn>
                  <a:cxn ang="0">
                    <a:pos x="connsiteX2071" y="connsiteY2071"/>
                  </a:cxn>
                  <a:cxn ang="0">
                    <a:pos x="connsiteX2072" y="connsiteY2072"/>
                  </a:cxn>
                  <a:cxn ang="0">
                    <a:pos x="connsiteX2073" y="connsiteY2073"/>
                  </a:cxn>
                  <a:cxn ang="0">
                    <a:pos x="connsiteX2074" y="connsiteY2074"/>
                  </a:cxn>
                  <a:cxn ang="0">
                    <a:pos x="connsiteX2075" y="connsiteY2075"/>
                  </a:cxn>
                  <a:cxn ang="0">
                    <a:pos x="connsiteX2076" y="connsiteY2076"/>
                  </a:cxn>
                  <a:cxn ang="0">
                    <a:pos x="connsiteX2077" y="connsiteY2077"/>
                  </a:cxn>
                  <a:cxn ang="0">
                    <a:pos x="connsiteX2078" y="connsiteY2078"/>
                  </a:cxn>
                  <a:cxn ang="0">
                    <a:pos x="connsiteX2079" y="connsiteY2079"/>
                  </a:cxn>
                  <a:cxn ang="0">
                    <a:pos x="connsiteX2080" y="connsiteY2080"/>
                  </a:cxn>
                  <a:cxn ang="0">
                    <a:pos x="connsiteX2081" y="connsiteY2081"/>
                  </a:cxn>
                  <a:cxn ang="0">
                    <a:pos x="connsiteX2082" y="connsiteY2082"/>
                  </a:cxn>
                  <a:cxn ang="0">
                    <a:pos x="connsiteX2083" y="connsiteY2083"/>
                  </a:cxn>
                  <a:cxn ang="0">
                    <a:pos x="connsiteX2084" y="connsiteY2084"/>
                  </a:cxn>
                  <a:cxn ang="0">
                    <a:pos x="connsiteX2085" y="connsiteY2085"/>
                  </a:cxn>
                  <a:cxn ang="0">
                    <a:pos x="connsiteX2086" y="connsiteY2086"/>
                  </a:cxn>
                  <a:cxn ang="0">
                    <a:pos x="connsiteX2087" y="connsiteY2087"/>
                  </a:cxn>
                  <a:cxn ang="0">
                    <a:pos x="connsiteX2088" y="connsiteY2088"/>
                  </a:cxn>
                  <a:cxn ang="0">
                    <a:pos x="connsiteX2089" y="connsiteY2089"/>
                  </a:cxn>
                  <a:cxn ang="0">
                    <a:pos x="connsiteX2090" y="connsiteY2090"/>
                  </a:cxn>
                  <a:cxn ang="0">
                    <a:pos x="connsiteX2091" y="connsiteY2091"/>
                  </a:cxn>
                  <a:cxn ang="0">
                    <a:pos x="connsiteX2092" y="connsiteY2092"/>
                  </a:cxn>
                  <a:cxn ang="0">
                    <a:pos x="connsiteX2093" y="connsiteY2093"/>
                  </a:cxn>
                  <a:cxn ang="0">
                    <a:pos x="connsiteX2094" y="connsiteY2094"/>
                  </a:cxn>
                  <a:cxn ang="0">
                    <a:pos x="connsiteX2095" y="connsiteY2095"/>
                  </a:cxn>
                  <a:cxn ang="0">
                    <a:pos x="connsiteX2096" y="connsiteY2096"/>
                  </a:cxn>
                  <a:cxn ang="0">
                    <a:pos x="connsiteX2097" y="connsiteY2097"/>
                  </a:cxn>
                  <a:cxn ang="0">
                    <a:pos x="connsiteX2098" y="connsiteY2098"/>
                  </a:cxn>
                  <a:cxn ang="0">
                    <a:pos x="connsiteX2099" y="connsiteY2099"/>
                  </a:cxn>
                  <a:cxn ang="0">
                    <a:pos x="connsiteX2100" y="connsiteY2100"/>
                  </a:cxn>
                  <a:cxn ang="0">
                    <a:pos x="connsiteX2101" y="connsiteY2101"/>
                  </a:cxn>
                  <a:cxn ang="0">
                    <a:pos x="connsiteX2102" y="connsiteY2102"/>
                  </a:cxn>
                  <a:cxn ang="0">
                    <a:pos x="connsiteX2103" y="connsiteY2103"/>
                  </a:cxn>
                  <a:cxn ang="0">
                    <a:pos x="connsiteX2104" y="connsiteY2104"/>
                  </a:cxn>
                  <a:cxn ang="0">
                    <a:pos x="connsiteX2105" y="connsiteY2105"/>
                  </a:cxn>
                  <a:cxn ang="0">
                    <a:pos x="connsiteX2106" y="connsiteY2106"/>
                  </a:cxn>
                  <a:cxn ang="0">
                    <a:pos x="connsiteX2107" y="connsiteY2107"/>
                  </a:cxn>
                  <a:cxn ang="0">
                    <a:pos x="connsiteX2108" y="connsiteY2108"/>
                  </a:cxn>
                  <a:cxn ang="0">
                    <a:pos x="connsiteX2109" y="connsiteY2109"/>
                  </a:cxn>
                  <a:cxn ang="0">
                    <a:pos x="connsiteX2110" y="connsiteY2110"/>
                  </a:cxn>
                  <a:cxn ang="0">
                    <a:pos x="connsiteX2111" y="connsiteY2111"/>
                  </a:cxn>
                  <a:cxn ang="0">
                    <a:pos x="connsiteX2112" y="connsiteY2112"/>
                  </a:cxn>
                  <a:cxn ang="0">
                    <a:pos x="connsiteX2113" y="connsiteY2113"/>
                  </a:cxn>
                  <a:cxn ang="0">
                    <a:pos x="connsiteX2114" y="connsiteY2114"/>
                  </a:cxn>
                  <a:cxn ang="0">
                    <a:pos x="connsiteX2115" y="connsiteY2115"/>
                  </a:cxn>
                  <a:cxn ang="0">
                    <a:pos x="connsiteX2116" y="connsiteY2116"/>
                  </a:cxn>
                  <a:cxn ang="0">
                    <a:pos x="connsiteX2117" y="connsiteY2117"/>
                  </a:cxn>
                  <a:cxn ang="0">
                    <a:pos x="connsiteX2118" y="connsiteY2118"/>
                  </a:cxn>
                  <a:cxn ang="0">
                    <a:pos x="connsiteX2119" y="connsiteY2119"/>
                  </a:cxn>
                  <a:cxn ang="0">
                    <a:pos x="connsiteX2120" y="connsiteY2120"/>
                  </a:cxn>
                  <a:cxn ang="0">
                    <a:pos x="connsiteX2121" y="connsiteY2121"/>
                  </a:cxn>
                  <a:cxn ang="0">
                    <a:pos x="connsiteX2122" y="connsiteY2122"/>
                  </a:cxn>
                  <a:cxn ang="0">
                    <a:pos x="connsiteX2123" y="connsiteY2123"/>
                  </a:cxn>
                  <a:cxn ang="0">
                    <a:pos x="connsiteX2124" y="connsiteY2124"/>
                  </a:cxn>
                  <a:cxn ang="0">
                    <a:pos x="connsiteX2125" y="connsiteY2125"/>
                  </a:cxn>
                  <a:cxn ang="0">
                    <a:pos x="connsiteX2126" y="connsiteY2126"/>
                  </a:cxn>
                  <a:cxn ang="0">
                    <a:pos x="connsiteX2127" y="connsiteY2127"/>
                  </a:cxn>
                  <a:cxn ang="0">
                    <a:pos x="connsiteX2128" y="connsiteY2128"/>
                  </a:cxn>
                  <a:cxn ang="0">
                    <a:pos x="connsiteX2129" y="connsiteY2129"/>
                  </a:cxn>
                  <a:cxn ang="0">
                    <a:pos x="connsiteX2130" y="connsiteY2130"/>
                  </a:cxn>
                  <a:cxn ang="0">
                    <a:pos x="connsiteX2131" y="connsiteY2131"/>
                  </a:cxn>
                  <a:cxn ang="0">
                    <a:pos x="connsiteX2132" y="connsiteY2132"/>
                  </a:cxn>
                  <a:cxn ang="0">
                    <a:pos x="connsiteX2133" y="connsiteY2133"/>
                  </a:cxn>
                  <a:cxn ang="0">
                    <a:pos x="connsiteX2134" y="connsiteY2134"/>
                  </a:cxn>
                  <a:cxn ang="0">
                    <a:pos x="connsiteX2135" y="connsiteY2135"/>
                  </a:cxn>
                  <a:cxn ang="0">
                    <a:pos x="connsiteX2136" y="connsiteY2136"/>
                  </a:cxn>
                  <a:cxn ang="0">
                    <a:pos x="connsiteX2137" y="connsiteY2137"/>
                  </a:cxn>
                  <a:cxn ang="0">
                    <a:pos x="connsiteX2138" y="connsiteY2138"/>
                  </a:cxn>
                  <a:cxn ang="0">
                    <a:pos x="connsiteX2139" y="connsiteY2139"/>
                  </a:cxn>
                  <a:cxn ang="0">
                    <a:pos x="connsiteX2140" y="connsiteY2140"/>
                  </a:cxn>
                  <a:cxn ang="0">
                    <a:pos x="connsiteX2141" y="connsiteY2141"/>
                  </a:cxn>
                  <a:cxn ang="0">
                    <a:pos x="connsiteX2142" y="connsiteY2142"/>
                  </a:cxn>
                  <a:cxn ang="0">
                    <a:pos x="connsiteX2143" y="connsiteY2143"/>
                  </a:cxn>
                  <a:cxn ang="0">
                    <a:pos x="connsiteX2144" y="connsiteY2144"/>
                  </a:cxn>
                  <a:cxn ang="0">
                    <a:pos x="connsiteX2145" y="connsiteY2145"/>
                  </a:cxn>
                  <a:cxn ang="0">
                    <a:pos x="connsiteX2146" y="connsiteY2146"/>
                  </a:cxn>
                  <a:cxn ang="0">
                    <a:pos x="connsiteX2147" y="connsiteY2147"/>
                  </a:cxn>
                  <a:cxn ang="0">
                    <a:pos x="connsiteX2148" y="connsiteY2148"/>
                  </a:cxn>
                  <a:cxn ang="0">
                    <a:pos x="connsiteX2149" y="connsiteY2149"/>
                  </a:cxn>
                  <a:cxn ang="0">
                    <a:pos x="connsiteX2150" y="connsiteY2150"/>
                  </a:cxn>
                  <a:cxn ang="0">
                    <a:pos x="connsiteX2151" y="connsiteY2151"/>
                  </a:cxn>
                  <a:cxn ang="0">
                    <a:pos x="connsiteX2152" y="connsiteY2152"/>
                  </a:cxn>
                  <a:cxn ang="0">
                    <a:pos x="connsiteX2153" y="connsiteY2153"/>
                  </a:cxn>
                  <a:cxn ang="0">
                    <a:pos x="connsiteX2154" y="connsiteY2154"/>
                  </a:cxn>
                  <a:cxn ang="0">
                    <a:pos x="connsiteX2155" y="connsiteY2155"/>
                  </a:cxn>
                  <a:cxn ang="0">
                    <a:pos x="connsiteX2156" y="connsiteY2156"/>
                  </a:cxn>
                  <a:cxn ang="0">
                    <a:pos x="connsiteX2157" y="connsiteY2157"/>
                  </a:cxn>
                  <a:cxn ang="0">
                    <a:pos x="connsiteX2158" y="connsiteY2158"/>
                  </a:cxn>
                  <a:cxn ang="0">
                    <a:pos x="connsiteX2159" y="connsiteY2159"/>
                  </a:cxn>
                  <a:cxn ang="0">
                    <a:pos x="connsiteX2160" y="connsiteY2160"/>
                  </a:cxn>
                  <a:cxn ang="0">
                    <a:pos x="connsiteX2161" y="connsiteY2161"/>
                  </a:cxn>
                  <a:cxn ang="0">
                    <a:pos x="connsiteX2162" y="connsiteY2162"/>
                  </a:cxn>
                  <a:cxn ang="0">
                    <a:pos x="connsiteX2163" y="connsiteY2163"/>
                  </a:cxn>
                  <a:cxn ang="0">
                    <a:pos x="connsiteX2164" y="connsiteY2164"/>
                  </a:cxn>
                  <a:cxn ang="0">
                    <a:pos x="connsiteX2165" y="connsiteY2165"/>
                  </a:cxn>
                  <a:cxn ang="0">
                    <a:pos x="connsiteX2166" y="connsiteY2166"/>
                  </a:cxn>
                  <a:cxn ang="0">
                    <a:pos x="connsiteX2167" y="connsiteY2167"/>
                  </a:cxn>
                  <a:cxn ang="0">
                    <a:pos x="connsiteX2168" y="connsiteY2168"/>
                  </a:cxn>
                  <a:cxn ang="0">
                    <a:pos x="connsiteX2169" y="connsiteY2169"/>
                  </a:cxn>
                  <a:cxn ang="0">
                    <a:pos x="connsiteX2170" y="connsiteY2170"/>
                  </a:cxn>
                  <a:cxn ang="0">
                    <a:pos x="connsiteX2171" y="connsiteY2171"/>
                  </a:cxn>
                  <a:cxn ang="0">
                    <a:pos x="connsiteX2172" y="connsiteY2172"/>
                  </a:cxn>
                  <a:cxn ang="0">
                    <a:pos x="connsiteX2173" y="connsiteY2173"/>
                  </a:cxn>
                  <a:cxn ang="0">
                    <a:pos x="connsiteX2174" y="connsiteY2174"/>
                  </a:cxn>
                  <a:cxn ang="0">
                    <a:pos x="connsiteX2175" y="connsiteY2175"/>
                  </a:cxn>
                  <a:cxn ang="0">
                    <a:pos x="connsiteX2176" y="connsiteY2176"/>
                  </a:cxn>
                  <a:cxn ang="0">
                    <a:pos x="connsiteX2177" y="connsiteY2177"/>
                  </a:cxn>
                  <a:cxn ang="0">
                    <a:pos x="connsiteX2178" y="connsiteY2178"/>
                  </a:cxn>
                  <a:cxn ang="0">
                    <a:pos x="connsiteX2179" y="connsiteY2179"/>
                  </a:cxn>
                  <a:cxn ang="0">
                    <a:pos x="connsiteX2180" y="connsiteY2180"/>
                  </a:cxn>
                  <a:cxn ang="0">
                    <a:pos x="connsiteX2181" y="connsiteY2181"/>
                  </a:cxn>
                  <a:cxn ang="0">
                    <a:pos x="connsiteX2182" y="connsiteY2182"/>
                  </a:cxn>
                  <a:cxn ang="0">
                    <a:pos x="connsiteX2183" y="connsiteY2183"/>
                  </a:cxn>
                  <a:cxn ang="0">
                    <a:pos x="connsiteX2184" y="connsiteY2184"/>
                  </a:cxn>
                  <a:cxn ang="0">
                    <a:pos x="connsiteX2185" y="connsiteY2185"/>
                  </a:cxn>
                  <a:cxn ang="0">
                    <a:pos x="connsiteX2186" y="connsiteY2186"/>
                  </a:cxn>
                  <a:cxn ang="0">
                    <a:pos x="connsiteX2187" y="connsiteY2187"/>
                  </a:cxn>
                  <a:cxn ang="0">
                    <a:pos x="connsiteX2188" y="connsiteY2188"/>
                  </a:cxn>
                  <a:cxn ang="0">
                    <a:pos x="connsiteX2189" y="connsiteY2189"/>
                  </a:cxn>
                  <a:cxn ang="0">
                    <a:pos x="connsiteX2190" y="connsiteY2190"/>
                  </a:cxn>
                  <a:cxn ang="0">
                    <a:pos x="connsiteX2191" y="connsiteY2191"/>
                  </a:cxn>
                  <a:cxn ang="0">
                    <a:pos x="connsiteX2192" y="connsiteY2192"/>
                  </a:cxn>
                  <a:cxn ang="0">
                    <a:pos x="connsiteX2193" y="connsiteY2193"/>
                  </a:cxn>
                  <a:cxn ang="0">
                    <a:pos x="connsiteX2194" y="connsiteY2194"/>
                  </a:cxn>
                  <a:cxn ang="0">
                    <a:pos x="connsiteX2195" y="connsiteY2195"/>
                  </a:cxn>
                  <a:cxn ang="0">
                    <a:pos x="connsiteX2196" y="connsiteY2196"/>
                  </a:cxn>
                  <a:cxn ang="0">
                    <a:pos x="connsiteX2197" y="connsiteY2197"/>
                  </a:cxn>
                  <a:cxn ang="0">
                    <a:pos x="connsiteX2198" y="connsiteY2198"/>
                  </a:cxn>
                  <a:cxn ang="0">
                    <a:pos x="connsiteX2199" y="connsiteY2199"/>
                  </a:cxn>
                  <a:cxn ang="0">
                    <a:pos x="connsiteX2200" y="connsiteY2200"/>
                  </a:cxn>
                  <a:cxn ang="0">
                    <a:pos x="connsiteX2201" y="connsiteY2201"/>
                  </a:cxn>
                  <a:cxn ang="0">
                    <a:pos x="connsiteX2202" y="connsiteY2202"/>
                  </a:cxn>
                  <a:cxn ang="0">
                    <a:pos x="connsiteX2203" y="connsiteY2203"/>
                  </a:cxn>
                  <a:cxn ang="0">
                    <a:pos x="connsiteX2204" y="connsiteY2204"/>
                  </a:cxn>
                  <a:cxn ang="0">
                    <a:pos x="connsiteX2205" y="connsiteY2205"/>
                  </a:cxn>
                  <a:cxn ang="0">
                    <a:pos x="connsiteX2206" y="connsiteY2206"/>
                  </a:cxn>
                  <a:cxn ang="0">
                    <a:pos x="connsiteX2207" y="connsiteY2207"/>
                  </a:cxn>
                  <a:cxn ang="0">
                    <a:pos x="connsiteX2208" y="connsiteY2208"/>
                  </a:cxn>
                  <a:cxn ang="0">
                    <a:pos x="connsiteX2209" y="connsiteY2209"/>
                  </a:cxn>
                  <a:cxn ang="0">
                    <a:pos x="connsiteX2210" y="connsiteY2210"/>
                  </a:cxn>
                  <a:cxn ang="0">
                    <a:pos x="connsiteX2211" y="connsiteY2211"/>
                  </a:cxn>
                  <a:cxn ang="0">
                    <a:pos x="connsiteX2212" y="connsiteY2212"/>
                  </a:cxn>
                  <a:cxn ang="0">
                    <a:pos x="connsiteX2213" y="connsiteY2213"/>
                  </a:cxn>
                  <a:cxn ang="0">
                    <a:pos x="connsiteX2214" y="connsiteY2214"/>
                  </a:cxn>
                  <a:cxn ang="0">
                    <a:pos x="connsiteX2215" y="connsiteY2215"/>
                  </a:cxn>
                  <a:cxn ang="0">
                    <a:pos x="connsiteX2216" y="connsiteY2216"/>
                  </a:cxn>
                  <a:cxn ang="0">
                    <a:pos x="connsiteX2217" y="connsiteY2217"/>
                  </a:cxn>
                  <a:cxn ang="0">
                    <a:pos x="connsiteX2218" y="connsiteY2218"/>
                  </a:cxn>
                  <a:cxn ang="0">
                    <a:pos x="connsiteX2219" y="connsiteY2219"/>
                  </a:cxn>
                  <a:cxn ang="0">
                    <a:pos x="connsiteX2220" y="connsiteY2220"/>
                  </a:cxn>
                  <a:cxn ang="0">
                    <a:pos x="connsiteX2221" y="connsiteY2221"/>
                  </a:cxn>
                  <a:cxn ang="0">
                    <a:pos x="connsiteX2222" y="connsiteY2222"/>
                  </a:cxn>
                  <a:cxn ang="0">
                    <a:pos x="connsiteX2223" y="connsiteY2223"/>
                  </a:cxn>
                  <a:cxn ang="0">
                    <a:pos x="connsiteX2224" y="connsiteY2224"/>
                  </a:cxn>
                  <a:cxn ang="0">
                    <a:pos x="connsiteX2225" y="connsiteY2225"/>
                  </a:cxn>
                  <a:cxn ang="0">
                    <a:pos x="connsiteX2226" y="connsiteY2226"/>
                  </a:cxn>
                  <a:cxn ang="0">
                    <a:pos x="connsiteX2227" y="connsiteY2227"/>
                  </a:cxn>
                  <a:cxn ang="0">
                    <a:pos x="connsiteX2228" y="connsiteY2228"/>
                  </a:cxn>
                  <a:cxn ang="0">
                    <a:pos x="connsiteX2229" y="connsiteY2229"/>
                  </a:cxn>
                  <a:cxn ang="0">
                    <a:pos x="connsiteX2230" y="connsiteY2230"/>
                  </a:cxn>
                  <a:cxn ang="0">
                    <a:pos x="connsiteX2231" y="connsiteY2231"/>
                  </a:cxn>
                  <a:cxn ang="0">
                    <a:pos x="connsiteX2232" y="connsiteY2232"/>
                  </a:cxn>
                  <a:cxn ang="0">
                    <a:pos x="connsiteX2233" y="connsiteY2233"/>
                  </a:cxn>
                  <a:cxn ang="0">
                    <a:pos x="connsiteX2234" y="connsiteY2234"/>
                  </a:cxn>
                  <a:cxn ang="0">
                    <a:pos x="connsiteX2235" y="connsiteY2235"/>
                  </a:cxn>
                  <a:cxn ang="0">
                    <a:pos x="connsiteX2236" y="connsiteY2236"/>
                  </a:cxn>
                  <a:cxn ang="0">
                    <a:pos x="connsiteX2237" y="connsiteY2237"/>
                  </a:cxn>
                  <a:cxn ang="0">
                    <a:pos x="connsiteX2238" y="connsiteY2238"/>
                  </a:cxn>
                  <a:cxn ang="0">
                    <a:pos x="connsiteX2239" y="connsiteY2239"/>
                  </a:cxn>
                  <a:cxn ang="0">
                    <a:pos x="connsiteX2240" y="connsiteY2240"/>
                  </a:cxn>
                  <a:cxn ang="0">
                    <a:pos x="connsiteX2241" y="connsiteY2241"/>
                  </a:cxn>
                  <a:cxn ang="0">
                    <a:pos x="connsiteX2242" y="connsiteY2242"/>
                  </a:cxn>
                  <a:cxn ang="0">
                    <a:pos x="connsiteX2243" y="connsiteY2243"/>
                  </a:cxn>
                  <a:cxn ang="0">
                    <a:pos x="connsiteX2244" y="connsiteY2244"/>
                  </a:cxn>
                  <a:cxn ang="0">
                    <a:pos x="connsiteX2245" y="connsiteY2245"/>
                  </a:cxn>
                  <a:cxn ang="0">
                    <a:pos x="connsiteX2246" y="connsiteY2246"/>
                  </a:cxn>
                  <a:cxn ang="0">
                    <a:pos x="connsiteX2247" y="connsiteY2247"/>
                  </a:cxn>
                  <a:cxn ang="0">
                    <a:pos x="connsiteX2248" y="connsiteY2248"/>
                  </a:cxn>
                  <a:cxn ang="0">
                    <a:pos x="connsiteX2249" y="connsiteY2249"/>
                  </a:cxn>
                  <a:cxn ang="0">
                    <a:pos x="connsiteX2250" y="connsiteY2250"/>
                  </a:cxn>
                  <a:cxn ang="0">
                    <a:pos x="connsiteX2251" y="connsiteY2251"/>
                  </a:cxn>
                  <a:cxn ang="0">
                    <a:pos x="connsiteX2252" y="connsiteY2252"/>
                  </a:cxn>
                  <a:cxn ang="0">
                    <a:pos x="connsiteX2253" y="connsiteY2253"/>
                  </a:cxn>
                  <a:cxn ang="0">
                    <a:pos x="connsiteX2254" y="connsiteY2254"/>
                  </a:cxn>
                  <a:cxn ang="0">
                    <a:pos x="connsiteX2255" y="connsiteY2255"/>
                  </a:cxn>
                  <a:cxn ang="0">
                    <a:pos x="connsiteX2256" y="connsiteY2256"/>
                  </a:cxn>
                  <a:cxn ang="0">
                    <a:pos x="connsiteX2257" y="connsiteY2257"/>
                  </a:cxn>
                  <a:cxn ang="0">
                    <a:pos x="connsiteX2258" y="connsiteY2258"/>
                  </a:cxn>
                  <a:cxn ang="0">
                    <a:pos x="connsiteX2259" y="connsiteY2259"/>
                  </a:cxn>
                  <a:cxn ang="0">
                    <a:pos x="connsiteX2260" y="connsiteY2260"/>
                  </a:cxn>
                  <a:cxn ang="0">
                    <a:pos x="connsiteX2261" y="connsiteY2261"/>
                  </a:cxn>
                  <a:cxn ang="0">
                    <a:pos x="connsiteX2262" y="connsiteY2262"/>
                  </a:cxn>
                  <a:cxn ang="0">
                    <a:pos x="connsiteX2263" y="connsiteY2263"/>
                  </a:cxn>
                  <a:cxn ang="0">
                    <a:pos x="connsiteX2264" y="connsiteY2264"/>
                  </a:cxn>
                  <a:cxn ang="0">
                    <a:pos x="connsiteX2265" y="connsiteY2265"/>
                  </a:cxn>
                  <a:cxn ang="0">
                    <a:pos x="connsiteX2266" y="connsiteY2266"/>
                  </a:cxn>
                  <a:cxn ang="0">
                    <a:pos x="connsiteX2267" y="connsiteY2267"/>
                  </a:cxn>
                  <a:cxn ang="0">
                    <a:pos x="connsiteX2268" y="connsiteY2268"/>
                  </a:cxn>
                  <a:cxn ang="0">
                    <a:pos x="connsiteX2269" y="connsiteY2269"/>
                  </a:cxn>
                  <a:cxn ang="0">
                    <a:pos x="connsiteX2270" y="connsiteY2270"/>
                  </a:cxn>
                  <a:cxn ang="0">
                    <a:pos x="connsiteX2271" y="connsiteY2271"/>
                  </a:cxn>
                  <a:cxn ang="0">
                    <a:pos x="connsiteX2272" y="connsiteY2272"/>
                  </a:cxn>
                  <a:cxn ang="0">
                    <a:pos x="connsiteX2273" y="connsiteY2273"/>
                  </a:cxn>
                  <a:cxn ang="0">
                    <a:pos x="connsiteX2274" y="connsiteY2274"/>
                  </a:cxn>
                  <a:cxn ang="0">
                    <a:pos x="connsiteX2275" y="connsiteY2275"/>
                  </a:cxn>
                  <a:cxn ang="0">
                    <a:pos x="connsiteX2276" y="connsiteY2276"/>
                  </a:cxn>
                  <a:cxn ang="0">
                    <a:pos x="connsiteX2277" y="connsiteY2277"/>
                  </a:cxn>
                  <a:cxn ang="0">
                    <a:pos x="connsiteX2278" y="connsiteY2278"/>
                  </a:cxn>
                  <a:cxn ang="0">
                    <a:pos x="connsiteX2279" y="connsiteY2279"/>
                  </a:cxn>
                  <a:cxn ang="0">
                    <a:pos x="connsiteX2280" y="connsiteY2280"/>
                  </a:cxn>
                  <a:cxn ang="0">
                    <a:pos x="connsiteX2281" y="connsiteY2281"/>
                  </a:cxn>
                  <a:cxn ang="0">
                    <a:pos x="connsiteX2282" y="connsiteY2282"/>
                  </a:cxn>
                  <a:cxn ang="0">
                    <a:pos x="connsiteX2283" y="connsiteY2283"/>
                  </a:cxn>
                  <a:cxn ang="0">
                    <a:pos x="connsiteX2284" y="connsiteY2284"/>
                  </a:cxn>
                  <a:cxn ang="0">
                    <a:pos x="connsiteX2285" y="connsiteY2285"/>
                  </a:cxn>
                  <a:cxn ang="0">
                    <a:pos x="connsiteX2286" y="connsiteY2286"/>
                  </a:cxn>
                  <a:cxn ang="0">
                    <a:pos x="connsiteX2287" y="connsiteY2287"/>
                  </a:cxn>
                  <a:cxn ang="0">
                    <a:pos x="connsiteX2288" y="connsiteY2288"/>
                  </a:cxn>
                  <a:cxn ang="0">
                    <a:pos x="connsiteX2289" y="connsiteY2289"/>
                  </a:cxn>
                  <a:cxn ang="0">
                    <a:pos x="connsiteX2290" y="connsiteY2290"/>
                  </a:cxn>
                  <a:cxn ang="0">
                    <a:pos x="connsiteX2291" y="connsiteY2291"/>
                  </a:cxn>
                  <a:cxn ang="0">
                    <a:pos x="connsiteX2292" y="connsiteY2292"/>
                  </a:cxn>
                  <a:cxn ang="0">
                    <a:pos x="connsiteX2293" y="connsiteY2293"/>
                  </a:cxn>
                  <a:cxn ang="0">
                    <a:pos x="connsiteX2294" y="connsiteY2294"/>
                  </a:cxn>
                  <a:cxn ang="0">
                    <a:pos x="connsiteX2295" y="connsiteY2295"/>
                  </a:cxn>
                  <a:cxn ang="0">
                    <a:pos x="connsiteX2296" y="connsiteY2296"/>
                  </a:cxn>
                  <a:cxn ang="0">
                    <a:pos x="connsiteX2297" y="connsiteY2297"/>
                  </a:cxn>
                  <a:cxn ang="0">
                    <a:pos x="connsiteX2298" y="connsiteY2298"/>
                  </a:cxn>
                  <a:cxn ang="0">
                    <a:pos x="connsiteX2299" y="connsiteY2299"/>
                  </a:cxn>
                  <a:cxn ang="0">
                    <a:pos x="connsiteX2300" y="connsiteY2300"/>
                  </a:cxn>
                  <a:cxn ang="0">
                    <a:pos x="connsiteX2301" y="connsiteY2301"/>
                  </a:cxn>
                  <a:cxn ang="0">
                    <a:pos x="connsiteX2302" y="connsiteY2302"/>
                  </a:cxn>
                  <a:cxn ang="0">
                    <a:pos x="connsiteX2303" y="connsiteY2303"/>
                  </a:cxn>
                  <a:cxn ang="0">
                    <a:pos x="connsiteX2304" y="connsiteY2304"/>
                  </a:cxn>
                  <a:cxn ang="0">
                    <a:pos x="connsiteX2305" y="connsiteY2305"/>
                  </a:cxn>
                  <a:cxn ang="0">
                    <a:pos x="connsiteX2306" y="connsiteY2306"/>
                  </a:cxn>
                  <a:cxn ang="0">
                    <a:pos x="connsiteX2307" y="connsiteY2307"/>
                  </a:cxn>
                  <a:cxn ang="0">
                    <a:pos x="connsiteX2308" y="connsiteY2308"/>
                  </a:cxn>
                  <a:cxn ang="0">
                    <a:pos x="connsiteX2309" y="connsiteY2309"/>
                  </a:cxn>
                  <a:cxn ang="0">
                    <a:pos x="connsiteX2310" y="connsiteY2310"/>
                  </a:cxn>
                  <a:cxn ang="0">
                    <a:pos x="connsiteX2311" y="connsiteY2311"/>
                  </a:cxn>
                  <a:cxn ang="0">
                    <a:pos x="connsiteX2312" y="connsiteY2312"/>
                  </a:cxn>
                  <a:cxn ang="0">
                    <a:pos x="connsiteX2313" y="connsiteY2313"/>
                  </a:cxn>
                  <a:cxn ang="0">
                    <a:pos x="connsiteX2314" y="connsiteY2314"/>
                  </a:cxn>
                  <a:cxn ang="0">
                    <a:pos x="connsiteX2315" y="connsiteY2315"/>
                  </a:cxn>
                  <a:cxn ang="0">
                    <a:pos x="connsiteX2316" y="connsiteY2316"/>
                  </a:cxn>
                  <a:cxn ang="0">
                    <a:pos x="connsiteX2317" y="connsiteY2317"/>
                  </a:cxn>
                  <a:cxn ang="0">
                    <a:pos x="connsiteX2318" y="connsiteY2318"/>
                  </a:cxn>
                  <a:cxn ang="0">
                    <a:pos x="connsiteX2319" y="connsiteY2319"/>
                  </a:cxn>
                  <a:cxn ang="0">
                    <a:pos x="connsiteX2320" y="connsiteY2320"/>
                  </a:cxn>
                  <a:cxn ang="0">
                    <a:pos x="connsiteX2321" y="connsiteY2321"/>
                  </a:cxn>
                  <a:cxn ang="0">
                    <a:pos x="connsiteX2322" y="connsiteY2322"/>
                  </a:cxn>
                  <a:cxn ang="0">
                    <a:pos x="connsiteX2323" y="connsiteY2323"/>
                  </a:cxn>
                  <a:cxn ang="0">
                    <a:pos x="connsiteX2324" y="connsiteY2324"/>
                  </a:cxn>
                  <a:cxn ang="0">
                    <a:pos x="connsiteX2325" y="connsiteY2325"/>
                  </a:cxn>
                  <a:cxn ang="0">
                    <a:pos x="connsiteX2326" y="connsiteY2326"/>
                  </a:cxn>
                  <a:cxn ang="0">
                    <a:pos x="connsiteX2327" y="connsiteY2327"/>
                  </a:cxn>
                  <a:cxn ang="0">
                    <a:pos x="connsiteX2328" y="connsiteY2328"/>
                  </a:cxn>
                  <a:cxn ang="0">
                    <a:pos x="connsiteX2329" y="connsiteY2329"/>
                  </a:cxn>
                  <a:cxn ang="0">
                    <a:pos x="connsiteX2330" y="connsiteY2330"/>
                  </a:cxn>
                  <a:cxn ang="0">
                    <a:pos x="connsiteX2331" y="connsiteY2331"/>
                  </a:cxn>
                  <a:cxn ang="0">
                    <a:pos x="connsiteX2332" y="connsiteY2332"/>
                  </a:cxn>
                  <a:cxn ang="0">
                    <a:pos x="connsiteX2333" y="connsiteY2333"/>
                  </a:cxn>
                  <a:cxn ang="0">
                    <a:pos x="connsiteX2334" y="connsiteY2334"/>
                  </a:cxn>
                  <a:cxn ang="0">
                    <a:pos x="connsiteX2335" y="connsiteY2335"/>
                  </a:cxn>
                  <a:cxn ang="0">
                    <a:pos x="connsiteX2336" y="connsiteY2336"/>
                  </a:cxn>
                  <a:cxn ang="0">
                    <a:pos x="connsiteX2337" y="connsiteY2337"/>
                  </a:cxn>
                  <a:cxn ang="0">
                    <a:pos x="connsiteX2338" y="connsiteY2338"/>
                  </a:cxn>
                  <a:cxn ang="0">
                    <a:pos x="connsiteX2339" y="connsiteY2339"/>
                  </a:cxn>
                  <a:cxn ang="0">
                    <a:pos x="connsiteX2340" y="connsiteY2340"/>
                  </a:cxn>
                  <a:cxn ang="0">
                    <a:pos x="connsiteX2341" y="connsiteY2341"/>
                  </a:cxn>
                  <a:cxn ang="0">
                    <a:pos x="connsiteX2342" y="connsiteY2342"/>
                  </a:cxn>
                  <a:cxn ang="0">
                    <a:pos x="connsiteX2343" y="connsiteY2343"/>
                  </a:cxn>
                  <a:cxn ang="0">
                    <a:pos x="connsiteX2344" y="connsiteY2344"/>
                  </a:cxn>
                  <a:cxn ang="0">
                    <a:pos x="connsiteX2345" y="connsiteY2345"/>
                  </a:cxn>
                  <a:cxn ang="0">
                    <a:pos x="connsiteX2346" y="connsiteY2346"/>
                  </a:cxn>
                  <a:cxn ang="0">
                    <a:pos x="connsiteX2347" y="connsiteY2347"/>
                  </a:cxn>
                  <a:cxn ang="0">
                    <a:pos x="connsiteX2348" y="connsiteY2348"/>
                  </a:cxn>
                  <a:cxn ang="0">
                    <a:pos x="connsiteX2349" y="connsiteY2349"/>
                  </a:cxn>
                  <a:cxn ang="0">
                    <a:pos x="connsiteX2350" y="connsiteY2350"/>
                  </a:cxn>
                  <a:cxn ang="0">
                    <a:pos x="connsiteX2351" y="connsiteY2351"/>
                  </a:cxn>
                  <a:cxn ang="0">
                    <a:pos x="connsiteX2352" y="connsiteY2352"/>
                  </a:cxn>
                  <a:cxn ang="0">
                    <a:pos x="connsiteX2353" y="connsiteY2353"/>
                  </a:cxn>
                  <a:cxn ang="0">
                    <a:pos x="connsiteX2354" y="connsiteY2354"/>
                  </a:cxn>
                  <a:cxn ang="0">
                    <a:pos x="connsiteX2355" y="connsiteY2355"/>
                  </a:cxn>
                  <a:cxn ang="0">
                    <a:pos x="connsiteX2356" y="connsiteY2356"/>
                  </a:cxn>
                  <a:cxn ang="0">
                    <a:pos x="connsiteX2357" y="connsiteY2357"/>
                  </a:cxn>
                  <a:cxn ang="0">
                    <a:pos x="connsiteX2358" y="connsiteY2358"/>
                  </a:cxn>
                  <a:cxn ang="0">
                    <a:pos x="connsiteX2359" y="connsiteY2359"/>
                  </a:cxn>
                  <a:cxn ang="0">
                    <a:pos x="connsiteX2360" y="connsiteY2360"/>
                  </a:cxn>
                  <a:cxn ang="0">
                    <a:pos x="connsiteX2361" y="connsiteY2361"/>
                  </a:cxn>
                  <a:cxn ang="0">
                    <a:pos x="connsiteX2362" y="connsiteY2362"/>
                  </a:cxn>
                  <a:cxn ang="0">
                    <a:pos x="connsiteX2363" y="connsiteY2363"/>
                  </a:cxn>
                  <a:cxn ang="0">
                    <a:pos x="connsiteX2364" y="connsiteY2364"/>
                  </a:cxn>
                  <a:cxn ang="0">
                    <a:pos x="connsiteX2365" y="connsiteY2365"/>
                  </a:cxn>
                  <a:cxn ang="0">
                    <a:pos x="connsiteX2366" y="connsiteY2366"/>
                  </a:cxn>
                  <a:cxn ang="0">
                    <a:pos x="connsiteX2367" y="connsiteY2367"/>
                  </a:cxn>
                  <a:cxn ang="0">
                    <a:pos x="connsiteX2368" y="connsiteY2368"/>
                  </a:cxn>
                  <a:cxn ang="0">
                    <a:pos x="connsiteX2369" y="connsiteY2369"/>
                  </a:cxn>
                  <a:cxn ang="0">
                    <a:pos x="connsiteX2370" y="connsiteY2370"/>
                  </a:cxn>
                  <a:cxn ang="0">
                    <a:pos x="connsiteX2371" y="connsiteY2371"/>
                  </a:cxn>
                  <a:cxn ang="0">
                    <a:pos x="connsiteX2372" y="connsiteY2372"/>
                  </a:cxn>
                  <a:cxn ang="0">
                    <a:pos x="connsiteX2373" y="connsiteY2373"/>
                  </a:cxn>
                  <a:cxn ang="0">
                    <a:pos x="connsiteX2374" y="connsiteY2374"/>
                  </a:cxn>
                  <a:cxn ang="0">
                    <a:pos x="connsiteX2375" y="connsiteY2375"/>
                  </a:cxn>
                  <a:cxn ang="0">
                    <a:pos x="connsiteX2376" y="connsiteY2376"/>
                  </a:cxn>
                  <a:cxn ang="0">
                    <a:pos x="connsiteX2377" y="connsiteY2377"/>
                  </a:cxn>
                  <a:cxn ang="0">
                    <a:pos x="connsiteX2378" y="connsiteY2378"/>
                  </a:cxn>
                  <a:cxn ang="0">
                    <a:pos x="connsiteX2379" y="connsiteY2379"/>
                  </a:cxn>
                  <a:cxn ang="0">
                    <a:pos x="connsiteX2380" y="connsiteY2380"/>
                  </a:cxn>
                  <a:cxn ang="0">
                    <a:pos x="connsiteX2381" y="connsiteY2381"/>
                  </a:cxn>
                  <a:cxn ang="0">
                    <a:pos x="connsiteX2382" y="connsiteY2382"/>
                  </a:cxn>
                  <a:cxn ang="0">
                    <a:pos x="connsiteX2383" y="connsiteY2383"/>
                  </a:cxn>
                  <a:cxn ang="0">
                    <a:pos x="connsiteX2384" y="connsiteY2384"/>
                  </a:cxn>
                  <a:cxn ang="0">
                    <a:pos x="connsiteX2385" y="connsiteY2385"/>
                  </a:cxn>
                  <a:cxn ang="0">
                    <a:pos x="connsiteX2386" y="connsiteY2386"/>
                  </a:cxn>
                  <a:cxn ang="0">
                    <a:pos x="connsiteX2387" y="connsiteY2387"/>
                  </a:cxn>
                  <a:cxn ang="0">
                    <a:pos x="connsiteX2388" y="connsiteY2388"/>
                  </a:cxn>
                  <a:cxn ang="0">
                    <a:pos x="connsiteX2389" y="connsiteY2389"/>
                  </a:cxn>
                  <a:cxn ang="0">
                    <a:pos x="connsiteX2390" y="connsiteY2390"/>
                  </a:cxn>
                  <a:cxn ang="0">
                    <a:pos x="connsiteX2391" y="connsiteY2391"/>
                  </a:cxn>
                  <a:cxn ang="0">
                    <a:pos x="connsiteX2392" y="connsiteY2392"/>
                  </a:cxn>
                  <a:cxn ang="0">
                    <a:pos x="connsiteX2393" y="connsiteY2393"/>
                  </a:cxn>
                  <a:cxn ang="0">
                    <a:pos x="connsiteX2394" y="connsiteY2394"/>
                  </a:cxn>
                  <a:cxn ang="0">
                    <a:pos x="connsiteX2395" y="connsiteY2395"/>
                  </a:cxn>
                  <a:cxn ang="0">
                    <a:pos x="connsiteX2396" y="connsiteY2396"/>
                  </a:cxn>
                  <a:cxn ang="0">
                    <a:pos x="connsiteX2397" y="connsiteY2397"/>
                  </a:cxn>
                  <a:cxn ang="0">
                    <a:pos x="connsiteX2398" y="connsiteY2398"/>
                  </a:cxn>
                  <a:cxn ang="0">
                    <a:pos x="connsiteX2399" y="connsiteY2399"/>
                  </a:cxn>
                  <a:cxn ang="0">
                    <a:pos x="connsiteX2400" y="connsiteY2400"/>
                  </a:cxn>
                  <a:cxn ang="0">
                    <a:pos x="connsiteX2401" y="connsiteY2401"/>
                  </a:cxn>
                  <a:cxn ang="0">
                    <a:pos x="connsiteX2402" y="connsiteY2402"/>
                  </a:cxn>
                  <a:cxn ang="0">
                    <a:pos x="connsiteX2403" y="connsiteY2403"/>
                  </a:cxn>
                  <a:cxn ang="0">
                    <a:pos x="connsiteX2404" y="connsiteY2404"/>
                  </a:cxn>
                  <a:cxn ang="0">
                    <a:pos x="connsiteX2405" y="connsiteY2405"/>
                  </a:cxn>
                  <a:cxn ang="0">
                    <a:pos x="connsiteX2406" y="connsiteY2406"/>
                  </a:cxn>
                  <a:cxn ang="0">
                    <a:pos x="connsiteX2407" y="connsiteY2407"/>
                  </a:cxn>
                  <a:cxn ang="0">
                    <a:pos x="connsiteX2408" y="connsiteY2408"/>
                  </a:cxn>
                  <a:cxn ang="0">
                    <a:pos x="connsiteX2409" y="connsiteY2409"/>
                  </a:cxn>
                  <a:cxn ang="0">
                    <a:pos x="connsiteX2410" y="connsiteY2410"/>
                  </a:cxn>
                  <a:cxn ang="0">
                    <a:pos x="connsiteX2411" y="connsiteY2411"/>
                  </a:cxn>
                  <a:cxn ang="0">
                    <a:pos x="connsiteX2412" y="connsiteY2412"/>
                  </a:cxn>
                  <a:cxn ang="0">
                    <a:pos x="connsiteX2413" y="connsiteY2413"/>
                  </a:cxn>
                  <a:cxn ang="0">
                    <a:pos x="connsiteX2414" y="connsiteY2414"/>
                  </a:cxn>
                  <a:cxn ang="0">
                    <a:pos x="connsiteX2415" y="connsiteY2415"/>
                  </a:cxn>
                  <a:cxn ang="0">
                    <a:pos x="connsiteX2416" y="connsiteY2416"/>
                  </a:cxn>
                  <a:cxn ang="0">
                    <a:pos x="connsiteX2417" y="connsiteY2417"/>
                  </a:cxn>
                  <a:cxn ang="0">
                    <a:pos x="connsiteX2418" y="connsiteY2418"/>
                  </a:cxn>
                  <a:cxn ang="0">
                    <a:pos x="connsiteX2419" y="connsiteY2419"/>
                  </a:cxn>
                  <a:cxn ang="0">
                    <a:pos x="connsiteX2420" y="connsiteY2420"/>
                  </a:cxn>
                  <a:cxn ang="0">
                    <a:pos x="connsiteX2421" y="connsiteY2421"/>
                  </a:cxn>
                  <a:cxn ang="0">
                    <a:pos x="connsiteX2422" y="connsiteY2422"/>
                  </a:cxn>
                  <a:cxn ang="0">
                    <a:pos x="connsiteX2423" y="connsiteY2423"/>
                  </a:cxn>
                  <a:cxn ang="0">
                    <a:pos x="connsiteX2424" y="connsiteY2424"/>
                  </a:cxn>
                  <a:cxn ang="0">
                    <a:pos x="connsiteX2425" y="connsiteY2425"/>
                  </a:cxn>
                  <a:cxn ang="0">
                    <a:pos x="connsiteX2426" y="connsiteY2426"/>
                  </a:cxn>
                  <a:cxn ang="0">
                    <a:pos x="connsiteX2427" y="connsiteY2427"/>
                  </a:cxn>
                  <a:cxn ang="0">
                    <a:pos x="connsiteX2428" y="connsiteY2428"/>
                  </a:cxn>
                  <a:cxn ang="0">
                    <a:pos x="connsiteX2429" y="connsiteY2429"/>
                  </a:cxn>
                  <a:cxn ang="0">
                    <a:pos x="connsiteX2430" y="connsiteY2430"/>
                  </a:cxn>
                  <a:cxn ang="0">
                    <a:pos x="connsiteX2431" y="connsiteY2431"/>
                  </a:cxn>
                  <a:cxn ang="0">
                    <a:pos x="connsiteX2432" y="connsiteY2432"/>
                  </a:cxn>
                  <a:cxn ang="0">
                    <a:pos x="connsiteX2433" y="connsiteY2433"/>
                  </a:cxn>
                  <a:cxn ang="0">
                    <a:pos x="connsiteX2434" y="connsiteY2434"/>
                  </a:cxn>
                  <a:cxn ang="0">
                    <a:pos x="connsiteX2435" y="connsiteY2435"/>
                  </a:cxn>
                  <a:cxn ang="0">
                    <a:pos x="connsiteX2436" y="connsiteY2436"/>
                  </a:cxn>
                  <a:cxn ang="0">
                    <a:pos x="connsiteX2437" y="connsiteY2437"/>
                  </a:cxn>
                  <a:cxn ang="0">
                    <a:pos x="connsiteX2438" y="connsiteY2438"/>
                  </a:cxn>
                  <a:cxn ang="0">
                    <a:pos x="connsiteX2439" y="connsiteY2439"/>
                  </a:cxn>
                  <a:cxn ang="0">
                    <a:pos x="connsiteX2440" y="connsiteY2440"/>
                  </a:cxn>
                  <a:cxn ang="0">
                    <a:pos x="connsiteX2441" y="connsiteY2441"/>
                  </a:cxn>
                  <a:cxn ang="0">
                    <a:pos x="connsiteX2442" y="connsiteY2442"/>
                  </a:cxn>
                  <a:cxn ang="0">
                    <a:pos x="connsiteX2443" y="connsiteY2443"/>
                  </a:cxn>
                  <a:cxn ang="0">
                    <a:pos x="connsiteX2444" y="connsiteY2444"/>
                  </a:cxn>
                  <a:cxn ang="0">
                    <a:pos x="connsiteX2445" y="connsiteY2445"/>
                  </a:cxn>
                  <a:cxn ang="0">
                    <a:pos x="connsiteX2446" y="connsiteY2446"/>
                  </a:cxn>
                  <a:cxn ang="0">
                    <a:pos x="connsiteX2447" y="connsiteY2447"/>
                  </a:cxn>
                  <a:cxn ang="0">
                    <a:pos x="connsiteX2448" y="connsiteY2448"/>
                  </a:cxn>
                  <a:cxn ang="0">
                    <a:pos x="connsiteX2449" y="connsiteY2449"/>
                  </a:cxn>
                  <a:cxn ang="0">
                    <a:pos x="connsiteX2450" y="connsiteY2450"/>
                  </a:cxn>
                  <a:cxn ang="0">
                    <a:pos x="connsiteX2451" y="connsiteY2451"/>
                  </a:cxn>
                  <a:cxn ang="0">
                    <a:pos x="connsiteX2452" y="connsiteY2452"/>
                  </a:cxn>
                  <a:cxn ang="0">
                    <a:pos x="connsiteX2453" y="connsiteY2453"/>
                  </a:cxn>
                  <a:cxn ang="0">
                    <a:pos x="connsiteX2454" y="connsiteY2454"/>
                  </a:cxn>
                  <a:cxn ang="0">
                    <a:pos x="connsiteX2455" y="connsiteY2455"/>
                  </a:cxn>
                  <a:cxn ang="0">
                    <a:pos x="connsiteX2456" y="connsiteY2456"/>
                  </a:cxn>
                  <a:cxn ang="0">
                    <a:pos x="connsiteX2457" y="connsiteY2457"/>
                  </a:cxn>
                  <a:cxn ang="0">
                    <a:pos x="connsiteX2458" y="connsiteY2458"/>
                  </a:cxn>
                  <a:cxn ang="0">
                    <a:pos x="connsiteX2459" y="connsiteY2459"/>
                  </a:cxn>
                  <a:cxn ang="0">
                    <a:pos x="connsiteX2460" y="connsiteY2460"/>
                  </a:cxn>
                  <a:cxn ang="0">
                    <a:pos x="connsiteX2461" y="connsiteY2461"/>
                  </a:cxn>
                  <a:cxn ang="0">
                    <a:pos x="connsiteX2462" y="connsiteY2462"/>
                  </a:cxn>
                  <a:cxn ang="0">
                    <a:pos x="connsiteX2463" y="connsiteY2463"/>
                  </a:cxn>
                  <a:cxn ang="0">
                    <a:pos x="connsiteX2464" y="connsiteY2464"/>
                  </a:cxn>
                  <a:cxn ang="0">
                    <a:pos x="connsiteX2465" y="connsiteY2465"/>
                  </a:cxn>
                  <a:cxn ang="0">
                    <a:pos x="connsiteX2466" y="connsiteY2466"/>
                  </a:cxn>
                  <a:cxn ang="0">
                    <a:pos x="connsiteX2467" y="connsiteY2467"/>
                  </a:cxn>
                  <a:cxn ang="0">
                    <a:pos x="connsiteX2468" y="connsiteY2468"/>
                  </a:cxn>
                  <a:cxn ang="0">
                    <a:pos x="connsiteX2469" y="connsiteY2469"/>
                  </a:cxn>
                  <a:cxn ang="0">
                    <a:pos x="connsiteX2470" y="connsiteY2470"/>
                  </a:cxn>
                  <a:cxn ang="0">
                    <a:pos x="connsiteX2471" y="connsiteY2471"/>
                  </a:cxn>
                  <a:cxn ang="0">
                    <a:pos x="connsiteX2472" y="connsiteY2472"/>
                  </a:cxn>
                  <a:cxn ang="0">
                    <a:pos x="connsiteX2473" y="connsiteY2473"/>
                  </a:cxn>
                  <a:cxn ang="0">
                    <a:pos x="connsiteX2474" y="connsiteY2474"/>
                  </a:cxn>
                  <a:cxn ang="0">
                    <a:pos x="connsiteX2475" y="connsiteY2475"/>
                  </a:cxn>
                  <a:cxn ang="0">
                    <a:pos x="connsiteX2476" y="connsiteY2476"/>
                  </a:cxn>
                  <a:cxn ang="0">
                    <a:pos x="connsiteX2477" y="connsiteY2477"/>
                  </a:cxn>
                  <a:cxn ang="0">
                    <a:pos x="connsiteX2478" y="connsiteY2478"/>
                  </a:cxn>
                  <a:cxn ang="0">
                    <a:pos x="connsiteX2479" y="connsiteY2479"/>
                  </a:cxn>
                  <a:cxn ang="0">
                    <a:pos x="connsiteX2480" y="connsiteY2480"/>
                  </a:cxn>
                  <a:cxn ang="0">
                    <a:pos x="connsiteX2481" y="connsiteY2481"/>
                  </a:cxn>
                  <a:cxn ang="0">
                    <a:pos x="connsiteX2482" y="connsiteY2482"/>
                  </a:cxn>
                  <a:cxn ang="0">
                    <a:pos x="connsiteX2483" y="connsiteY2483"/>
                  </a:cxn>
                  <a:cxn ang="0">
                    <a:pos x="connsiteX2484" y="connsiteY2484"/>
                  </a:cxn>
                  <a:cxn ang="0">
                    <a:pos x="connsiteX2485" y="connsiteY2485"/>
                  </a:cxn>
                  <a:cxn ang="0">
                    <a:pos x="connsiteX2486" y="connsiteY2486"/>
                  </a:cxn>
                  <a:cxn ang="0">
                    <a:pos x="connsiteX2487" y="connsiteY2487"/>
                  </a:cxn>
                  <a:cxn ang="0">
                    <a:pos x="connsiteX2488" y="connsiteY2488"/>
                  </a:cxn>
                  <a:cxn ang="0">
                    <a:pos x="connsiteX2489" y="connsiteY2489"/>
                  </a:cxn>
                  <a:cxn ang="0">
                    <a:pos x="connsiteX2490" y="connsiteY2490"/>
                  </a:cxn>
                  <a:cxn ang="0">
                    <a:pos x="connsiteX2491" y="connsiteY2491"/>
                  </a:cxn>
                  <a:cxn ang="0">
                    <a:pos x="connsiteX2492" y="connsiteY2492"/>
                  </a:cxn>
                  <a:cxn ang="0">
                    <a:pos x="connsiteX2493" y="connsiteY2493"/>
                  </a:cxn>
                  <a:cxn ang="0">
                    <a:pos x="connsiteX2494" y="connsiteY2494"/>
                  </a:cxn>
                  <a:cxn ang="0">
                    <a:pos x="connsiteX2495" y="connsiteY2495"/>
                  </a:cxn>
                  <a:cxn ang="0">
                    <a:pos x="connsiteX2496" y="connsiteY2496"/>
                  </a:cxn>
                  <a:cxn ang="0">
                    <a:pos x="connsiteX2497" y="connsiteY2497"/>
                  </a:cxn>
                  <a:cxn ang="0">
                    <a:pos x="connsiteX2498" y="connsiteY2498"/>
                  </a:cxn>
                  <a:cxn ang="0">
                    <a:pos x="connsiteX2499" y="connsiteY2499"/>
                  </a:cxn>
                  <a:cxn ang="0">
                    <a:pos x="connsiteX2500" y="connsiteY2500"/>
                  </a:cxn>
                  <a:cxn ang="0">
                    <a:pos x="connsiteX2501" y="connsiteY2501"/>
                  </a:cxn>
                  <a:cxn ang="0">
                    <a:pos x="connsiteX2502" y="connsiteY2502"/>
                  </a:cxn>
                  <a:cxn ang="0">
                    <a:pos x="connsiteX2503" y="connsiteY2503"/>
                  </a:cxn>
                  <a:cxn ang="0">
                    <a:pos x="connsiteX2504" y="connsiteY2504"/>
                  </a:cxn>
                  <a:cxn ang="0">
                    <a:pos x="connsiteX2505" y="connsiteY2505"/>
                  </a:cxn>
                  <a:cxn ang="0">
                    <a:pos x="connsiteX2506" y="connsiteY2506"/>
                  </a:cxn>
                  <a:cxn ang="0">
                    <a:pos x="connsiteX2507" y="connsiteY2507"/>
                  </a:cxn>
                  <a:cxn ang="0">
                    <a:pos x="connsiteX2508" y="connsiteY2508"/>
                  </a:cxn>
                  <a:cxn ang="0">
                    <a:pos x="connsiteX2509" y="connsiteY2509"/>
                  </a:cxn>
                  <a:cxn ang="0">
                    <a:pos x="connsiteX2510" y="connsiteY2510"/>
                  </a:cxn>
                  <a:cxn ang="0">
                    <a:pos x="connsiteX2511" y="connsiteY2511"/>
                  </a:cxn>
                  <a:cxn ang="0">
                    <a:pos x="connsiteX2512" y="connsiteY2512"/>
                  </a:cxn>
                  <a:cxn ang="0">
                    <a:pos x="connsiteX2513" y="connsiteY2513"/>
                  </a:cxn>
                  <a:cxn ang="0">
                    <a:pos x="connsiteX2514" y="connsiteY2514"/>
                  </a:cxn>
                  <a:cxn ang="0">
                    <a:pos x="connsiteX2515" y="connsiteY2515"/>
                  </a:cxn>
                  <a:cxn ang="0">
                    <a:pos x="connsiteX2516" y="connsiteY2516"/>
                  </a:cxn>
                  <a:cxn ang="0">
                    <a:pos x="connsiteX2517" y="connsiteY2517"/>
                  </a:cxn>
                  <a:cxn ang="0">
                    <a:pos x="connsiteX2518" y="connsiteY2518"/>
                  </a:cxn>
                  <a:cxn ang="0">
                    <a:pos x="connsiteX2519" y="connsiteY2519"/>
                  </a:cxn>
                  <a:cxn ang="0">
                    <a:pos x="connsiteX2520" y="connsiteY2520"/>
                  </a:cxn>
                  <a:cxn ang="0">
                    <a:pos x="connsiteX2521" y="connsiteY2521"/>
                  </a:cxn>
                  <a:cxn ang="0">
                    <a:pos x="connsiteX2522" y="connsiteY2522"/>
                  </a:cxn>
                  <a:cxn ang="0">
                    <a:pos x="connsiteX2523" y="connsiteY2523"/>
                  </a:cxn>
                  <a:cxn ang="0">
                    <a:pos x="connsiteX2524" y="connsiteY2524"/>
                  </a:cxn>
                  <a:cxn ang="0">
                    <a:pos x="connsiteX2525" y="connsiteY2525"/>
                  </a:cxn>
                  <a:cxn ang="0">
                    <a:pos x="connsiteX2526" y="connsiteY2526"/>
                  </a:cxn>
                  <a:cxn ang="0">
                    <a:pos x="connsiteX2527" y="connsiteY2527"/>
                  </a:cxn>
                  <a:cxn ang="0">
                    <a:pos x="connsiteX2528" y="connsiteY2528"/>
                  </a:cxn>
                  <a:cxn ang="0">
                    <a:pos x="connsiteX2529" y="connsiteY2529"/>
                  </a:cxn>
                  <a:cxn ang="0">
                    <a:pos x="connsiteX2530" y="connsiteY2530"/>
                  </a:cxn>
                  <a:cxn ang="0">
                    <a:pos x="connsiteX2531" y="connsiteY2531"/>
                  </a:cxn>
                  <a:cxn ang="0">
                    <a:pos x="connsiteX2532" y="connsiteY2532"/>
                  </a:cxn>
                  <a:cxn ang="0">
                    <a:pos x="connsiteX2533" y="connsiteY2533"/>
                  </a:cxn>
                  <a:cxn ang="0">
                    <a:pos x="connsiteX2534" y="connsiteY2534"/>
                  </a:cxn>
                  <a:cxn ang="0">
                    <a:pos x="connsiteX2535" y="connsiteY2535"/>
                  </a:cxn>
                  <a:cxn ang="0">
                    <a:pos x="connsiteX2536" y="connsiteY2536"/>
                  </a:cxn>
                  <a:cxn ang="0">
                    <a:pos x="connsiteX2537" y="connsiteY2537"/>
                  </a:cxn>
                  <a:cxn ang="0">
                    <a:pos x="connsiteX2538" y="connsiteY2538"/>
                  </a:cxn>
                  <a:cxn ang="0">
                    <a:pos x="connsiteX2539" y="connsiteY2539"/>
                  </a:cxn>
                  <a:cxn ang="0">
                    <a:pos x="connsiteX2540" y="connsiteY2540"/>
                  </a:cxn>
                  <a:cxn ang="0">
                    <a:pos x="connsiteX2541" y="connsiteY2541"/>
                  </a:cxn>
                  <a:cxn ang="0">
                    <a:pos x="connsiteX2542" y="connsiteY2542"/>
                  </a:cxn>
                  <a:cxn ang="0">
                    <a:pos x="connsiteX2543" y="connsiteY2543"/>
                  </a:cxn>
                  <a:cxn ang="0">
                    <a:pos x="connsiteX2544" y="connsiteY2544"/>
                  </a:cxn>
                  <a:cxn ang="0">
                    <a:pos x="connsiteX2545" y="connsiteY2545"/>
                  </a:cxn>
                  <a:cxn ang="0">
                    <a:pos x="connsiteX2546" y="connsiteY2546"/>
                  </a:cxn>
                  <a:cxn ang="0">
                    <a:pos x="connsiteX2547" y="connsiteY2547"/>
                  </a:cxn>
                  <a:cxn ang="0">
                    <a:pos x="connsiteX2548" y="connsiteY2548"/>
                  </a:cxn>
                  <a:cxn ang="0">
                    <a:pos x="connsiteX2549" y="connsiteY2549"/>
                  </a:cxn>
                  <a:cxn ang="0">
                    <a:pos x="connsiteX2550" y="connsiteY2550"/>
                  </a:cxn>
                  <a:cxn ang="0">
                    <a:pos x="connsiteX2551" y="connsiteY2551"/>
                  </a:cxn>
                  <a:cxn ang="0">
                    <a:pos x="connsiteX2552" y="connsiteY2552"/>
                  </a:cxn>
                  <a:cxn ang="0">
                    <a:pos x="connsiteX2553" y="connsiteY2553"/>
                  </a:cxn>
                  <a:cxn ang="0">
                    <a:pos x="connsiteX2554" y="connsiteY2554"/>
                  </a:cxn>
                  <a:cxn ang="0">
                    <a:pos x="connsiteX2555" y="connsiteY2555"/>
                  </a:cxn>
                  <a:cxn ang="0">
                    <a:pos x="connsiteX2556" y="connsiteY2556"/>
                  </a:cxn>
                  <a:cxn ang="0">
                    <a:pos x="connsiteX2557" y="connsiteY2557"/>
                  </a:cxn>
                </a:cxnLst>
                <a:rect l="l" t="t" r="r" b="b"/>
                <a:pathLst>
                  <a:path w="10000" h="10000">
                    <a:moveTo>
                      <a:pt x="633" y="10000"/>
                    </a:moveTo>
                    <a:lnTo>
                      <a:pt x="633" y="9993"/>
                    </a:lnTo>
                    <a:lnTo>
                      <a:pt x="582" y="9993"/>
                    </a:lnTo>
                    <a:lnTo>
                      <a:pt x="582" y="9986"/>
                    </a:lnTo>
                    <a:lnTo>
                      <a:pt x="548" y="9986"/>
                    </a:lnTo>
                    <a:lnTo>
                      <a:pt x="548" y="9983"/>
                    </a:lnTo>
                    <a:lnTo>
                      <a:pt x="519" y="9983"/>
                    </a:lnTo>
                    <a:lnTo>
                      <a:pt x="519" y="9976"/>
                    </a:lnTo>
                    <a:lnTo>
                      <a:pt x="498" y="9976"/>
                    </a:lnTo>
                    <a:lnTo>
                      <a:pt x="498" y="9970"/>
                    </a:lnTo>
                    <a:lnTo>
                      <a:pt x="477" y="9970"/>
                    </a:lnTo>
                    <a:lnTo>
                      <a:pt x="477" y="9966"/>
                    </a:lnTo>
                    <a:lnTo>
                      <a:pt x="456" y="9966"/>
                    </a:lnTo>
                    <a:lnTo>
                      <a:pt x="456" y="9959"/>
                    </a:lnTo>
                    <a:lnTo>
                      <a:pt x="434" y="9959"/>
                    </a:lnTo>
                    <a:lnTo>
                      <a:pt x="434" y="9953"/>
                    </a:lnTo>
                    <a:lnTo>
                      <a:pt x="422" y="9953"/>
                    </a:lnTo>
                    <a:lnTo>
                      <a:pt x="422" y="9949"/>
                    </a:lnTo>
                    <a:lnTo>
                      <a:pt x="401" y="9949"/>
                    </a:lnTo>
                    <a:lnTo>
                      <a:pt x="401" y="9943"/>
                    </a:lnTo>
                    <a:lnTo>
                      <a:pt x="384" y="9943"/>
                    </a:lnTo>
                    <a:lnTo>
                      <a:pt x="384" y="9936"/>
                    </a:lnTo>
                    <a:lnTo>
                      <a:pt x="371" y="9936"/>
                    </a:lnTo>
                    <a:lnTo>
                      <a:pt x="371" y="9932"/>
                    </a:lnTo>
                    <a:lnTo>
                      <a:pt x="363" y="9932"/>
                    </a:lnTo>
                    <a:lnTo>
                      <a:pt x="363" y="9926"/>
                    </a:lnTo>
                    <a:lnTo>
                      <a:pt x="350" y="9926"/>
                    </a:lnTo>
                    <a:lnTo>
                      <a:pt x="350" y="9919"/>
                    </a:lnTo>
                    <a:lnTo>
                      <a:pt x="337" y="9919"/>
                    </a:lnTo>
                    <a:lnTo>
                      <a:pt x="337" y="9915"/>
                    </a:lnTo>
                    <a:lnTo>
                      <a:pt x="329" y="9915"/>
                    </a:lnTo>
                    <a:lnTo>
                      <a:pt x="329" y="9909"/>
                    </a:lnTo>
                    <a:lnTo>
                      <a:pt x="316" y="9909"/>
                    </a:lnTo>
                    <a:lnTo>
                      <a:pt x="316" y="9902"/>
                    </a:lnTo>
                    <a:lnTo>
                      <a:pt x="299" y="9902"/>
                    </a:lnTo>
                    <a:lnTo>
                      <a:pt x="299" y="9899"/>
                    </a:lnTo>
                    <a:lnTo>
                      <a:pt x="295" y="9899"/>
                    </a:lnTo>
                    <a:lnTo>
                      <a:pt x="295" y="9892"/>
                    </a:lnTo>
                    <a:lnTo>
                      <a:pt x="287" y="9892"/>
                    </a:lnTo>
                    <a:lnTo>
                      <a:pt x="287" y="9885"/>
                    </a:lnTo>
                    <a:lnTo>
                      <a:pt x="278" y="9885"/>
                    </a:lnTo>
                    <a:lnTo>
                      <a:pt x="278" y="9882"/>
                    </a:lnTo>
                    <a:lnTo>
                      <a:pt x="266" y="9882"/>
                    </a:lnTo>
                    <a:lnTo>
                      <a:pt x="266" y="9875"/>
                    </a:lnTo>
                    <a:lnTo>
                      <a:pt x="257" y="9875"/>
                    </a:lnTo>
                    <a:lnTo>
                      <a:pt x="257" y="9868"/>
                    </a:lnTo>
                    <a:lnTo>
                      <a:pt x="253" y="9868"/>
                    </a:lnTo>
                    <a:lnTo>
                      <a:pt x="253" y="9865"/>
                    </a:lnTo>
                    <a:lnTo>
                      <a:pt x="245" y="9865"/>
                    </a:lnTo>
                    <a:lnTo>
                      <a:pt x="245" y="9858"/>
                    </a:lnTo>
                    <a:lnTo>
                      <a:pt x="236" y="9858"/>
                    </a:lnTo>
                    <a:lnTo>
                      <a:pt x="236" y="9851"/>
                    </a:lnTo>
                    <a:lnTo>
                      <a:pt x="224" y="9851"/>
                    </a:lnTo>
                    <a:lnTo>
                      <a:pt x="224" y="9848"/>
                    </a:lnTo>
                    <a:lnTo>
                      <a:pt x="215" y="9848"/>
                    </a:lnTo>
                    <a:lnTo>
                      <a:pt x="215" y="9841"/>
                    </a:lnTo>
                    <a:lnTo>
                      <a:pt x="211" y="9841"/>
                    </a:lnTo>
                    <a:lnTo>
                      <a:pt x="211" y="9834"/>
                    </a:lnTo>
                    <a:lnTo>
                      <a:pt x="202" y="9834"/>
                    </a:lnTo>
                    <a:lnTo>
                      <a:pt x="202" y="9831"/>
                    </a:lnTo>
                    <a:lnTo>
                      <a:pt x="194" y="9831"/>
                    </a:lnTo>
                    <a:lnTo>
                      <a:pt x="194" y="9824"/>
                    </a:lnTo>
                    <a:lnTo>
                      <a:pt x="190" y="9824"/>
                    </a:lnTo>
                    <a:lnTo>
                      <a:pt x="190" y="9817"/>
                    </a:lnTo>
                    <a:lnTo>
                      <a:pt x="181" y="9817"/>
                    </a:lnTo>
                    <a:lnTo>
                      <a:pt x="181" y="9807"/>
                    </a:lnTo>
                    <a:lnTo>
                      <a:pt x="173" y="9807"/>
                    </a:lnTo>
                    <a:lnTo>
                      <a:pt x="173" y="9800"/>
                    </a:lnTo>
                    <a:lnTo>
                      <a:pt x="169" y="9800"/>
                    </a:lnTo>
                    <a:lnTo>
                      <a:pt x="169" y="9797"/>
                    </a:lnTo>
                    <a:lnTo>
                      <a:pt x="160" y="9797"/>
                    </a:lnTo>
                    <a:lnTo>
                      <a:pt x="160" y="9790"/>
                    </a:lnTo>
                    <a:lnTo>
                      <a:pt x="152" y="9790"/>
                    </a:lnTo>
                    <a:lnTo>
                      <a:pt x="152" y="9784"/>
                    </a:lnTo>
                    <a:lnTo>
                      <a:pt x="148" y="9784"/>
                    </a:lnTo>
                    <a:lnTo>
                      <a:pt x="148" y="9773"/>
                    </a:lnTo>
                    <a:lnTo>
                      <a:pt x="139" y="9773"/>
                    </a:lnTo>
                    <a:lnTo>
                      <a:pt x="139" y="9750"/>
                    </a:lnTo>
                    <a:lnTo>
                      <a:pt x="131" y="9750"/>
                    </a:lnTo>
                    <a:lnTo>
                      <a:pt x="131" y="9729"/>
                    </a:lnTo>
                    <a:lnTo>
                      <a:pt x="127" y="9729"/>
                    </a:lnTo>
                    <a:lnTo>
                      <a:pt x="127" y="9713"/>
                    </a:lnTo>
                    <a:lnTo>
                      <a:pt x="118" y="9713"/>
                    </a:lnTo>
                    <a:lnTo>
                      <a:pt x="118" y="9699"/>
                    </a:lnTo>
                    <a:lnTo>
                      <a:pt x="110" y="9699"/>
                    </a:lnTo>
                    <a:lnTo>
                      <a:pt x="110" y="9682"/>
                    </a:lnTo>
                    <a:lnTo>
                      <a:pt x="105" y="9682"/>
                    </a:lnTo>
                    <a:lnTo>
                      <a:pt x="105" y="9672"/>
                    </a:lnTo>
                    <a:lnTo>
                      <a:pt x="97" y="9672"/>
                    </a:lnTo>
                    <a:lnTo>
                      <a:pt x="97" y="9655"/>
                    </a:lnTo>
                    <a:lnTo>
                      <a:pt x="89" y="9655"/>
                    </a:lnTo>
                    <a:lnTo>
                      <a:pt x="89" y="9645"/>
                    </a:lnTo>
                    <a:lnTo>
                      <a:pt x="84" y="9645"/>
                    </a:lnTo>
                    <a:lnTo>
                      <a:pt x="84" y="9628"/>
                    </a:lnTo>
                    <a:lnTo>
                      <a:pt x="76" y="9628"/>
                    </a:lnTo>
                    <a:lnTo>
                      <a:pt x="76" y="9614"/>
                    </a:lnTo>
                    <a:lnTo>
                      <a:pt x="67" y="9614"/>
                    </a:lnTo>
                    <a:lnTo>
                      <a:pt x="67" y="9598"/>
                    </a:lnTo>
                    <a:lnTo>
                      <a:pt x="63" y="9598"/>
                    </a:lnTo>
                    <a:lnTo>
                      <a:pt x="63" y="9581"/>
                    </a:lnTo>
                    <a:lnTo>
                      <a:pt x="55" y="9581"/>
                    </a:lnTo>
                    <a:lnTo>
                      <a:pt x="55" y="9571"/>
                    </a:lnTo>
                    <a:lnTo>
                      <a:pt x="46" y="9571"/>
                    </a:lnTo>
                    <a:lnTo>
                      <a:pt x="46" y="9554"/>
                    </a:lnTo>
                    <a:lnTo>
                      <a:pt x="42" y="9554"/>
                    </a:lnTo>
                    <a:lnTo>
                      <a:pt x="42" y="9547"/>
                    </a:lnTo>
                    <a:lnTo>
                      <a:pt x="34" y="9547"/>
                    </a:lnTo>
                    <a:lnTo>
                      <a:pt x="34" y="9537"/>
                    </a:lnTo>
                    <a:lnTo>
                      <a:pt x="25" y="9537"/>
                    </a:lnTo>
                    <a:lnTo>
                      <a:pt x="25" y="9527"/>
                    </a:lnTo>
                    <a:lnTo>
                      <a:pt x="21" y="9527"/>
                    </a:lnTo>
                    <a:lnTo>
                      <a:pt x="21" y="9513"/>
                    </a:lnTo>
                    <a:lnTo>
                      <a:pt x="13" y="9513"/>
                    </a:lnTo>
                    <a:lnTo>
                      <a:pt x="13" y="9503"/>
                    </a:lnTo>
                    <a:lnTo>
                      <a:pt x="4" y="9503"/>
                    </a:lnTo>
                    <a:lnTo>
                      <a:pt x="4" y="9496"/>
                    </a:lnTo>
                    <a:lnTo>
                      <a:pt x="0" y="9496"/>
                    </a:lnTo>
                    <a:lnTo>
                      <a:pt x="0" y="497"/>
                    </a:lnTo>
                    <a:lnTo>
                      <a:pt x="4" y="497"/>
                    </a:lnTo>
                    <a:lnTo>
                      <a:pt x="4" y="463"/>
                    </a:lnTo>
                    <a:lnTo>
                      <a:pt x="13" y="463"/>
                    </a:lnTo>
                    <a:lnTo>
                      <a:pt x="13" y="433"/>
                    </a:lnTo>
                    <a:lnTo>
                      <a:pt x="21" y="433"/>
                    </a:lnTo>
                    <a:lnTo>
                      <a:pt x="21" y="413"/>
                    </a:lnTo>
                    <a:lnTo>
                      <a:pt x="25" y="413"/>
                    </a:lnTo>
                    <a:lnTo>
                      <a:pt x="25" y="389"/>
                    </a:lnTo>
                    <a:lnTo>
                      <a:pt x="34" y="389"/>
                    </a:lnTo>
                    <a:lnTo>
                      <a:pt x="34" y="372"/>
                    </a:lnTo>
                    <a:lnTo>
                      <a:pt x="42" y="372"/>
                    </a:lnTo>
                    <a:lnTo>
                      <a:pt x="42" y="362"/>
                    </a:lnTo>
                    <a:lnTo>
                      <a:pt x="46" y="362"/>
                    </a:lnTo>
                    <a:lnTo>
                      <a:pt x="46" y="345"/>
                    </a:lnTo>
                    <a:lnTo>
                      <a:pt x="55" y="345"/>
                    </a:lnTo>
                    <a:lnTo>
                      <a:pt x="55" y="331"/>
                    </a:lnTo>
                    <a:lnTo>
                      <a:pt x="63" y="331"/>
                    </a:lnTo>
                    <a:lnTo>
                      <a:pt x="63" y="321"/>
                    </a:lnTo>
                    <a:lnTo>
                      <a:pt x="67" y="321"/>
                    </a:lnTo>
                    <a:lnTo>
                      <a:pt x="67" y="311"/>
                    </a:lnTo>
                    <a:lnTo>
                      <a:pt x="76" y="311"/>
                    </a:lnTo>
                    <a:lnTo>
                      <a:pt x="76" y="298"/>
                    </a:lnTo>
                    <a:lnTo>
                      <a:pt x="84" y="298"/>
                    </a:lnTo>
                    <a:lnTo>
                      <a:pt x="84" y="287"/>
                    </a:lnTo>
                    <a:lnTo>
                      <a:pt x="89" y="287"/>
                    </a:lnTo>
                    <a:lnTo>
                      <a:pt x="89" y="277"/>
                    </a:lnTo>
                    <a:lnTo>
                      <a:pt x="97" y="277"/>
                    </a:lnTo>
                    <a:lnTo>
                      <a:pt x="97" y="264"/>
                    </a:lnTo>
                    <a:lnTo>
                      <a:pt x="105" y="264"/>
                    </a:lnTo>
                    <a:lnTo>
                      <a:pt x="105" y="260"/>
                    </a:lnTo>
                    <a:lnTo>
                      <a:pt x="110" y="260"/>
                    </a:lnTo>
                    <a:lnTo>
                      <a:pt x="110" y="254"/>
                    </a:lnTo>
                    <a:lnTo>
                      <a:pt x="118" y="254"/>
                    </a:lnTo>
                    <a:lnTo>
                      <a:pt x="118" y="243"/>
                    </a:lnTo>
                    <a:lnTo>
                      <a:pt x="127" y="243"/>
                    </a:lnTo>
                    <a:lnTo>
                      <a:pt x="127" y="237"/>
                    </a:lnTo>
                    <a:lnTo>
                      <a:pt x="131" y="237"/>
                    </a:lnTo>
                    <a:lnTo>
                      <a:pt x="131" y="227"/>
                    </a:lnTo>
                    <a:lnTo>
                      <a:pt x="139" y="227"/>
                    </a:lnTo>
                    <a:lnTo>
                      <a:pt x="139" y="220"/>
                    </a:lnTo>
                    <a:lnTo>
                      <a:pt x="148" y="220"/>
                    </a:lnTo>
                    <a:lnTo>
                      <a:pt x="148" y="213"/>
                    </a:lnTo>
                    <a:lnTo>
                      <a:pt x="152" y="213"/>
                    </a:lnTo>
                    <a:lnTo>
                      <a:pt x="152" y="203"/>
                    </a:lnTo>
                    <a:lnTo>
                      <a:pt x="160" y="203"/>
                    </a:lnTo>
                    <a:lnTo>
                      <a:pt x="160" y="196"/>
                    </a:lnTo>
                    <a:lnTo>
                      <a:pt x="169" y="196"/>
                    </a:lnTo>
                    <a:lnTo>
                      <a:pt x="169" y="193"/>
                    </a:lnTo>
                    <a:lnTo>
                      <a:pt x="173" y="193"/>
                    </a:lnTo>
                    <a:lnTo>
                      <a:pt x="173" y="186"/>
                    </a:lnTo>
                    <a:lnTo>
                      <a:pt x="181" y="186"/>
                    </a:lnTo>
                    <a:lnTo>
                      <a:pt x="181" y="179"/>
                    </a:lnTo>
                    <a:lnTo>
                      <a:pt x="190" y="179"/>
                    </a:lnTo>
                    <a:lnTo>
                      <a:pt x="190" y="176"/>
                    </a:lnTo>
                    <a:lnTo>
                      <a:pt x="194" y="176"/>
                    </a:lnTo>
                    <a:lnTo>
                      <a:pt x="194" y="169"/>
                    </a:lnTo>
                    <a:lnTo>
                      <a:pt x="202" y="169"/>
                    </a:lnTo>
                    <a:lnTo>
                      <a:pt x="202" y="162"/>
                    </a:lnTo>
                    <a:lnTo>
                      <a:pt x="211" y="162"/>
                    </a:lnTo>
                    <a:lnTo>
                      <a:pt x="211" y="159"/>
                    </a:lnTo>
                    <a:lnTo>
                      <a:pt x="215" y="159"/>
                    </a:lnTo>
                    <a:lnTo>
                      <a:pt x="215" y="152"/>
                    </a:lnTo>
                    <a:lnTo>
                      <a:pt x="224" y="152"/>
                    </a:lnTo>
                    <a:lnTo>
                      <a:pt x="224" y="145"/>
                    </a:lnTo>
                    <a:lnTo>
                      <a:pt x="232" y="145"/>
                    </a:lnTo>
                    <a:lnTo>
                      <a:pt x="232" y="142"/>
                    </a:lnTo>
                    <a:lnTo>
                      <a:pt x="236" y="142"/>
                    </a:lnTo>
                    <a:lnTo>
                      <a:pt x="236" y="135"/>
                    </a:lnTo>
                    <a:lnTo>
                      <a:pt x="245" y="135"/>
                    </a:lnTo>
                    <a:lnTo>
                      <a:pt x="245" y="129"/>
                    </a:lnTo>
                    <a:lnTo>
                      <a:pt x="253" y="129"/>
                    </a:lnTo>
                    <a:lnTo>
                      <a:pt x="253" y="125"/>
                    </a:lnTo>
                    <a:lnTo>
                      <a:pt x="266" y="125"/>
                    </a:lnTo>
                    <a:lnTo>
                      <a:pt x="266" y="118"/>
                    </a:lnTo>
                    <a:lnTo>
                      <a:pt x="274" y="118"/>
                    </a:lnTo>
                    <a:lnTo>
                      <a:pt x="274" y="112"/>
                    </a:lnTo>
                    <a:lnTo>
                      <a:pt x="278" y="112"/>
                    </a:lnTo>
                    <a:lnTo>
                      <a:pt x="278" y="108"/>
                    </a:lnTo>
                    <a:lnTo>
                      <a:pt x="295" y="108"/>
                    </a:lnTo>
                    <a:lnTo>
                      <a:pt x="295" y="101"/>
                    </a:lnTo>
                    <a:lnTo>
                      <a:pt x="299" y="101"/>
                    </a:lnTo>
                    <a:lnTo>
                      <a:pt x="299" y="95"/>
                    </a:lnTo>
                    <a:lnTo>
                      <a:pt x="308" y="95"/>
                    </a:lnTo>
                    <a:lnTo>
                      <a:pt x="230" y="53"/>
                    </a:lnTo>
                    <a:cubicBezTo>
                      <a:pt x="260" y="66"/>
                      <a:pt x="291" y="78"/>
                      <a:pt x="321" y="91"/>
                    </a:cubicBezTo>
                    <a:lnTo>
                      <a:pt x="321" y="85"/>
                    </a:lnTo>
                    <a:lnTo>
                      <a:pt x="337" y="85"/>
                    </a:lnTo>
                    <a:lnTo>
                      <a:pt x="337" y="78"/>
                    </a:lnTo>
                    <a:lnTo>
                      <a:pt x="342" y="78"/>
                    </a:lnTo>
                    <a:lnTo>
                      <a:pt x="342" y="74"/>
                    </a:lnTo>
                    <a:lnTo>
                      <a:pt x="358" y="74"/>
                    </a:lnTo>
                    <a:lnTo>
                      <a:pt x="358" y="68"/>
                    </a:lnTo>
                    <a:lnTo>
                      <a:pt x="371" y="68"/>
                    </a:lnTo>
                    <a:lnTo>
                      <a:pt x="371" y="61"/>
                    </a:lnTo>
                    <a:lnTo>
                      <a:pt x="384" y="61"/>
                    </a:lnTo>
                    <a:lnTo>
                      <a:pt x="384" y="57"/>
                    </a:lnTo>
                    <a:lnTo>
                      <a:pt x="401" y="57"/>
                    </a:lnTo>
                    <a:lnTo>
                      <a:pt x="401" y="51"/>
                    </a:lnTo>
                    <a:lnTo>
                      <a:pt x="413" y="51"/>
                    </a:lnTo>
                    <a:lnTo>
                      <a:pt x="413" y="44"/>
                    </a:lnTo>
                    <a:lnTo>
                      <a:pt x="426" y="44"/>
                    </a:lnTo>
                    <a:lnTo>
                      <a:pt x="426" y="41"/>
                    </a:lnTo>
                    <a:lnTo>
                      <a:pt x="447" y="41"/>
                    </a:lnTo>
                    <a:lnTo>
                      <a:pt x="447" y="34"/>
                    </a:lnTo>
                    <a:lnTo>
                      <a:pt x="464" y="34"/>
                    </a:lnTo>
                    <a:lnTo>
                      <a:pt x="464" y="27"/>
                    </a:lnTo>
                    <a:lnTo>
                      <a:pt x="489" y="27"/>
                    </a:lnTo>
                    <a:lnTo>
                      <a:pt x="489" y="24"/>
                    </a:lnTo>
                    <a:lnTo>
                      <a:pt x="510" y="24"/>
                    </a:lnTo>
                    <a:lnTo>
                      <a:pt x="510" y="17"/>
                    </a:lnTo>
                    <a:lnTo>
                      <a:pt x="531" y="17"/>
                    </a:lnTo>
                    <a:lnTo>
                      <a:pt x="531" y="10"/>
                    </a:lnTo>
                    <a:lnTo>
                      <a:pt x="569" y="10"/>
                    </a:lnTo>
                    <a:lnTo>
                      <a:pt x="569" y="7"/>
                    </a:lnTo>
                    <a:lnTo>
                      <a:pt x="612" y="7"/>
                    </a:lnTo>
                    <a:lnTo>
                      <a:pt x="612" y="0"/>
                    </a:lnTo>
                    <a:lnTo>
                      <a:pt x="1839" y="0"/>
                    </a:lnTo>
                    <a:lnTo>
                      <a:pt x="1839" y="10"/>
                    </a:lnTo>
                    <a:lnTo>
                      <a:pt x="1847" y="10"/>
                    </a:lnTo>
                    <a:lnTo>
                      <a:pt x="1847" y="17"/>
                    </a:lnTo>
                    <a:lnTo>
                      <a:pt x="1856" y="17"/>
                    </a:lnTo>
                    <a:lnTo>
                      <a:pt x="1856" y="24"/>
                    </a:lnTo>
                    <a:lnTo>
                      <a:pt x="1860" y="24"/>
                    </a:lnTo>
                    <a:lnTo>
                      <a:pt x="1860" y="34"/>
                    </a:lnTo>
                    <a:lnTo>
                      <a:pt x="1868" y="34"/>
                    </a:lnTo>
                    <a:lnTo>
                      <a:pt x="1868" y="41"/>
                    </a:lnTo>
                    <a:lnTo>
                      <a:pt x="1877" y="41"/>
                    </a:lnTo>
                    <a:lnTo>
                      <a:pt x="1877" y="51"/>
                    </a:lnTo>
                    <a:lnTo>
                      <a:pt x="1881" y="51"/>
                    </a:lnTo>
                    <a:lnTo>
                      <a:pt x="1881" y="57"/>
                    </a:lnTo>
                    <a:lnTo>
                      <a:pt x="1889" y="57"/>
                    </a:lnTo>
                    <a:lnTo>
                      <a:pt x="1889" y="68"/>
                    </a:lnTo>
                    <a:lnTo>
                      <a:pt x="1898" y="68"/>
                    </a:lnTo>
                    <a:lnTo>
                      <a:pt x="1898" y="74"/>
                    </a:lnTo>
                    <a:lnTo>
                      <a:pt x="1902" y="74"/>
                    </a:lnTo>
                    <a:lnTo>
                      <a:pt x="1902" y="85"/>
                    </a:lnTo>
                    <a:lnTo>
                      <a:pt x="1911" y="85"/>
                    </a:lnTo>
                    <a:lnTo>
                      <a:pt x="1911" y="91"/>
                    </a:lnTo>
                    <a:lnTo>
                      <a:pt x="1919" y="91"/>
                    </a:lnTo>
                    <a:lnTo>
                      <a:pt x="1919" y="95"/>
                    </a:lnTo>
                    <a:lnTo>
                      <a:pt x="1923" y="95"/>
                    </a:lnTo>
                    <a:lnTo>
                      <a:pt x="1923" y="108"/>
                    </a:lnTo>
                    <a:lnTo>
                      <a:pt x="1932" y="108"/>
                    </a:lnTo>
                    <a:lnTo>
                      <a:pt x="1932" y="112"/>
                    </a:lnTo>
                    <a:lnTo>
                      <a:pt x="1940" y="112"/>
                    </a:lnTo>
                    <a:lnTo>
                      <a:pt x="1940" y="125"/>
                    </a:lnTo>
                    <a:lnTo>
                      <a:pt x="1944" y="125"/>
                    </a:lnTo>
                    <a:lnTo>
                      <a:pt x="1944" y="129"/>
                    </a:lnTo>
                    <a:lnTo>
                      <a:pt x="1953" y="129"/>
                    </a:lnTo>
                    <a:lnTo>
                      <a:pt x="1953" y="142"/>
                    </a:lnTo>
                    <a:lnTo>
                      <a:pt x="1961" y="142"/>
                    </a:lnTo>
                    <a:lnTo>
                      <a:pt x="1961" y="145"/>
                    </a:lnTo>
                    <a:lnTo>
                      <a:pt x="1965" y="145"/>
                    </a:lnTo>
                    <a:lnTo>
                      <a:pt x="1965" y="152"/>
                    </a:lnTo>
                    <a:lnTo>
                      <a:pt x="1974" y="152"/>
                    </a:lnTo>
                    <a:lnTo>
                      <a:pt x="1974" y="162"/>
                    </a:lnTo>
                    <a:lnTo>
                      <a:pt x="1982" y="162"/>
                    </a:lnTo>
                    <a:lnTo>
                      <a:pt x="1982" y="169"/>
                    </a:lnTo>
                    <a:lnTo>
                      <a:pt x="1987" y="169"/>
                    </a:lnTo>
                    <a:lnTo>
                      <a:pt x="1987" y="179"/>
                    </a:lnTo>
                    <a:lnTo>
                      <a:pt x="1995" y="179"/>
                    </a:lnTo>
                    <a:lnTo>
                      <a:pt x="1995" y="186"/>
                    </a:lnTo>
                    <a:lnTo>
                      <a:pt x="2003" y="186"/>
                    </a:lnTo>
                    <a:lnTo>
                      <a:pt x="2003" y="196"/>
                    </a:lnTo>
                    <a:lnTo>
                      <a:pt x="2008" y="196"/>
                    </a:lnTo>
                    <a:lnTo>
                      <a:pt x="2008" y="203"/>
                    </a:lnTo>
                    <a:lnTo>
                      <a:pt x="2016" y="203"/>
                    </a:lnTo>
                    <a:lnTo>
                      <a:pt x="2016" y="210"/>
                    </a:lnTo>
                    <a:lnTo>
                      <a:pt x="2024" y="210"/>
                    </a:lnTo>
                    <a:lnTo>
                      <a:pt x="2024" y="220"/>
                    </a:lnTo>
                    <a:lnTo>
                      <a:pt x="2029" y="220"/>
                    </a:lnTo>
                    <a:lnTo>
                      <a:pt x="2029" y="227"/>
                    </a:lnTo>
                    <a:lnTo>
                      <a:pt x="2037" y="227"/>
                    </a:lnTo>
                    <a:lnTo>
                      <a:pt x="2037" y="237"/>
                    </a:lnTo>
                    <a:lnTo>
                      <a:pt x="2046" y="237"/>
                    </a:lnTo>
                    <a:lnTo>
                      <a:pt x="2046" y="243"/>
                    </a:lnTo>
                    <a:lnTo>
                      <a:pt x="2050" y="243"/>
                    </a:lnTo>
                    <a:lnTo>
                      <a:pt x="2050" y="254"/>
                    </a:lnTo>
                    <a:lnTo>
                      <a:pt x="2058" y="254"/>
                    </a:lnTo>
                    <a:lnTo>
                      <a:pt x="2058" y="260"/>
                    </a:lnTo>
                    <a:lnTo>
                      <a:pt x="2067" y="260"/>
                    </a:lnTo>
                    <a:lnTo>
                      <a:pt x="2067" y="271"/>
                    </a:lnTo>
                    <a:lnTo>
                      <a:pt x="2071" y="271"/>
                    </a:lnTo>
                    <a:lnTo>
                      <a:pt x="2071" y="277"/>
                    </a:lnTo>
                    <a:lnTo>
                      <a:pt x="2079" y="277"/>
                    </a:lnTo>
                    <a:lnTo>
                      <a:pt x="2079" y="281"/>
                    </a:lnTo>
                    <a:lnTo>
                      <a:pt x="2088" y="281"/>
                    </a:lnTo>
                    <a:lnTo>
                      <a:pt x="2088" y="294"/>
                    </a:lnTo>
                    <a:lnTo>
                      <a:pt x="2092" y="294"/>
                    </a:lnTo>
                    <a:lnTo>
                      <a:pt x="2092" y="298"/>
                    </a:lnTo>
                    <a:lnTo>
                      <a:pt x="2100" y="298"/>
                    </a:lnTo>
                    <a:lnTo>
                      <a:pt x="2100" y="311"/>
                    </a:lnTo>
                    <a:lnTo>
                      <a:pt x="2109" y="311"/>
                    </a:lnTo>
                    <a:lnTo>
                      <a:pt x="2109" y="315"/>
                    </a:lnTo>
                    <a:lnTo>
                      <a:pt x="2113" y="315"/>
                    </a:lnTo>
                    <a:lnTo>
                      <a:pt x="2113" y="328"/>
                    </a:lnTo>
                    <a:lnTo>
                      <a:pt x="2121" y="328"/>
                    </a:lnTo>
                    <a:lnTo>
                      <a:pt x="2121" y="331"/>
                    </a:lnTo>
                    <a:lnTo>
                      <a:pt x="2130" y="331"/>
                    </a:lnTo>
                    <a:lnTo>
                      <a:pt x="2130" y="338"/>
                    </a:lnTo>
                    <a:lnTo>
                      <a:pt x="2134" y="338"/>
                    </a:lnTo>
                    <a:lnTo>
                      <a:pt x="2134" y="348"/>
                    </a:lnTo>
                    <a:lnTo>
                      <a:pt x="2143" y="348"/>
                    </a:lnTo>
                    <a:lnTo>
                      <a:pt x="2143" y="355"/>
                    </a:lnTo>
                    <a:lnTo>
                      <a:pt x="2151" y="355"/>
                    </a:lnTo>
                    <a:lnTo>
                      <a:pt x="2151" y="365"/>
                    </a:lnTo>
                    <a:lnTo>
                      <a:pt x="2155" y="365"/>
                    </a:lnTo>
                    <a:lnTo>
                      <a:pt x="2155" y="372"/>
                    </a:lnTo>
                    <a:lnTo>
                      <a:pt x="2164" y="372"/>
                    </a:lnTo>
                    <a:lnTo>
                      <a:pt x="2164" y="382"/>
                    </a:lnTo>
                    <a:lnTo>
                      <a:pt x="2172" y="382"/>
                    </a:lnTo>
                    <a:lnTo>
                      <a:pt x="2172" y="389"/>
                    </a:lnTo>
                    <a:lnTo>
                      <a:pt x="2176" y="389"/>
                    </a:lnTo>
                    <a:lnTo>
                      <a:pt x="2176" y="396"/>
                    </a:lnTo>
                    <a:lnTo>
                      <a:pt x="2185" y="396"/>
                    </a:lnTo>
                    <a:lnTo>
                      <a:pt x="2185" y="406"/>
                    </a:lnTo>
                    <a:lnTo>
                      <a:pt x="2193" y="406"/>
                    </a:lnTo>
                    <a:lnTo>
                      <a:pt x="2193" y="413"/>
                    </a:lnTo>
                    <a:lnTo>
                      <a:pt x="2197" y="413"/>
                    </a:lnTo>
                    <a:lnTo>
                      <a:pt x="2197" y="423"/>
                    </a:lnTo>
                    <a:lnTo>
                      <a:pt x="2206" y="423"/>
                    </a:lnTo>
                    <a:lnTo>
                      <a:pt x="2206" y="429"/>
                    </a:lnTo>
                    <a:lnTo>
                      <a:pt x="2214" y="429"/>
                    </a:lnTo>
                    <a:lnTo>
                      <a:pt x="2214" y="440"/>
                    </a:lnTo>
                    <a:lnTo>
                      <a:pt x="2218" y="440"/>
                    </a:lnTo>
                    <a:lnTo>
                      <a:pt x="2218" y="446"/>
                    </a:lnTo>
                    <a:lnTo>
                      <a:pt x="2227" y="446"/>
                    </a:lnTo>
                    <a:lnTo>
                      <a:pt x="2227" y="450"/>
                    </a:lnTo>
                    <a:lnTo>
                      <a:pt x="2235" y="450"/>
                    </a:lnTo>
                    <a:lnTo>
                      <a:pt x="2235" y="463"/>
                    </a:lnTo>
                    <a:lnTo>
                      <a:pt x="2240" y="463"/>
                    </a:lnTo>
                    <a:lnTo>
                      <a:pt x="2240" y="467"/>
                    </a:lnTo>
                    <a:lnTo>
                      <a:pt x="2248" y="467"/>
                    </a:lnTo>
                    <a:lnTo>
                      <a:pt x="2248" y="480"/>
                    </a:lnTo>
                    <a:lnTo>
                      <a:pt x="2256" y="480"/>
                    </a:lnTo>
                    <a:lnTo>
                      <a:pt x="2256" y="484"/>
                    </a:lnTo>
                    <a:lnTo>
                      <a:pt x="2261" y="484"/>
                    </a:lnTo>
                    <a:lnTo>
                      <a:pt x="2261" y="497"/>
                    </a:lnTo>
                    <a:lnTo>
                      <a:pt x="2269" y="497"/>
                    </a:lnTo>
                    <a:lnTo>
                      <a:pt x="2269" y="501"/>
                    </a:lnTo>
                    <a:lnTo>
                      <a:pt x="2278" y="501"/>
                    </a:lnTo>
                    <a:lnTo>
                      <a:pt x="2278" y="514"/>
                    </a:lnTo>
                    <a:lnTo>
                      <a:pt x="2282" y="514"/>
                    </a:lnTo>
                    <a:lnTo>
                      <a:pt x="2282" y="517"/>
                    </a:lnTo>
                    <a:lnTo>
                      <a:pt x="2290" y="517"/>
                    </a:lnTo>
                    <a:lnTo>
                      <a:pt x="2290" y="524"/>
                    </a:lnTo>
                    <a:lnTo>
                      <a:pt x="2299" y="524"/>
                    </a:lnTo>
                    <a:lnTo>
                      <a:pt x="2299" y="534"/>
                    </a:lnTo>
                    <a:lnTo>
                      <a:pt x="2303" y="534"/>
                    </a:lnTo>
                    <a:lnTo>
                      <a:pt x="2303" y="541"/>
                    </a:lnTo>
                    <a:lnTo>
                      <a:pt x="2311" y="541"/>
                    </a:lnTo>
                    <a:lnTo>
                      <a:pt x="2311" y="551"/>
                    </a:lnTo>
                    <a:lnTo>
                      <a:pt x="2320" y="551"/>
                    </a:lnTo>
                    <a:lnTo>
                      <a:pt x="2320" y="558"/>
                    </a:lnTo>
                    <a:lnTo>
                      <a:pt x="2324" y="558"/>
                    </a:lnTo>
                    <a:lnTo>
                      <a:pt x="2324" y="568"/>
                    </a:lnTo>
                    <a:lnTo>
                      <a:pt x="2332" y="568"/>
                    </a:lnTo>
                    <a:lnTo>
                      <a:pt x="2332" y="575"/>
                    </a:lnTo>
                    <a:lnTo>
                      <a:pt x="2341" y="575"/>
                    </a:lnTo>
                    <a:lnTo>
                      <a:pt x="2341" y="582"/>
                    </a:lnTo>
                    <a:lnTo>
                      <a:pt x="2345" y="582"/>
                    </a:lnTo>
                    <a:lnTo>
                      <a:pt x="2345" y="592"/>
                    </a:lnTo>
                    <a:lnTo>
                      <a:pt x="2353" y="592"/>
                    </a:lnTo>
                    <a:lnTo>
                      <a:pt x="2353" y="599"/>
                    </a:lnTo>
                    <a:lnTo>
                      <a:pt x="2362" y="599"/>
                    </a:lnTo>
                    <a:lnTo>
                      <a:pt x="2362" y="609"/>
                    </a:lnTo>
                    <a:lnTo>
                      <a:pt x="2366" y="609"/>
                    </a:lnTo>
                    <a:lnTo>
                      <a:pt x="2366" y="615"/>
                    </a:lnTo>
                    <a:lnTo>
                      <a:pt x="2375" y="615"/>
                    </a:lnTo>
                    <a:lnTo>
                      <a:pt x="2375" y="626"/>
                    </a:lnTo>
                    <a:lnTo>
                      <a:pt x="2383" y="626"/>
                    </a:lnTo>
                    <a:lnTo>
                      <a:pt x="2383" y="632"/>
                    </a:lnTo>
                    <a:lnTo>
                      <a:pt x="2387" y="632"/>
                    </a:lnTo>
                    <a:lnTo>
                      <a:pt x="2387" y="636"/>
                    </a:lnTo>
                    <a:lnTo>
                      <a:pt x="2396" y="636"/>
                    </a:lnTo>
                    <a:lnTo>
                      <a:pt x="2396" y="649"/>
                    </a:lnTo>
                    <a:lnTo>
                      <a:pt x="2404" y="649"/>
                    </a:lnTo>
                    <a:lnTo>
                      <a:pt x="2404" y="653"/>
                    </a:lnTo>
                    <a:lnTo>
                      <a:pt x="2408" y="653"/>
                    </a:lnTo>
                    <a:lnTo>
                      <a:pt x="2408" y="666"/>
                    </a:lnTo>
                    <a:lnTo>
                      <a:pt x="2417" y="666"/>
                    </a:lnTo>
                    <a:lnTo>
                      <a:pt x="2417" y="670"/>
                    </a:lnTo>
                    <a:lnTo>
                      <a:pt x="2425" y="670"/>
                    </a:lnTo>
                    <a:lnTo>
                      <a:pt x="2425" y="683"/>
                    </a:lnTo>
                    <a:lnTo>
                      <a:pt x="2429" y="683"/>
                    </a:lnTo>
                    <a:lnTo>
                      <a:pt x="2429" y="687"/>
                    </a:lnTo>
                    <a:lnTo>
                      <a:pt x="2438" y="687"/>
                    </a:lnTo>
                    <a:lnTo>
                      <a:pt x="2438" y="693"/>
                    </a:lnTo>
                    <a:lnTo>
                      <a:pt x="2446" y="693"/>
                    </a:lnTo>
                    <a:lnTo>
                      <a:pt x="2446" y="703"/>
                    </a:lnTo>
                    <a:lnTo>
                      <a:pt x="2450" y="703"/>
                    </a:lnTo>
                    <a:lnTo>
                      <a:pt x="2450" y="710"/>
                    </a:lnTo>
                    <a:lnTo>
                      <a:pt x="2459" y="710"/>
                    </a:lnTo>
                    <a:lnTo>
                      <a:pt x="2459" y="720"/>
                    </a:lnTo>
                    <a:lnTo>
                      <a:pt x="2467" y="720"/>
                    </a:lnTo>
                    <a:lnTo>
                      <a:pt x="2467" y="727"/>
                    </a:lnTo>
                    <a:lnTo>
                      <a:pt x="2472" y="727"/>
                    </a:lnTo>
                    <a:lnTo>
                      <a:pt x="2472" y="737"/>
                    </a:lnTo>
                    <a:lnTo>
                      <a:pt x="2480" y="737"/>
                    </a:lnTo>
                    <a:lnTo>
                      <a:pt x="2480" y="744"/>
                    </a:lnTo>
                    <a:lnTo>
                      <a:pt x="2488" y="744"/>
                    </a:lnTo>
                    <a:lnTo>
                      <a:pt x="2488" y="754"/>
                    </a:lnTo>
                    <a:lnTo>
                      <a:pt x="2493" y="754"/>
                    </a:lnTo>
                    <a:lnTo>
                      <a:pt x="2493" y="761"/>
                    </a:lnTo>
                    <a:lnTo>
                      <a:pt x="2501" y="761"/>
                    </a:lnTo>
                    <a:lnTo>
                      <a:pt x="2501" y="768"/>
                    </a:lnTo>
                    <a:lnTo>
                      <a:pt x="2509" y="768"/>
                    </a:lnTo>
                    <a:lnTo>
                      <a:pt x="2509" y="778"/>
                    </a:lnTo>
                    <a:lnTo>
                      <a:pt x="2514" y="778"/>
                    </a:lnTo>
                    <a:lnTo>
                      <a:pt x="2514" y="785"/>
                    </a:lnTo>
                    <a:lnTo>
                      <a:pt x="2522" y="785"/>
                    </a:lnTo>
                    <a:lnTo>
                      <a:pt x="2522" y="795"/>
                    </a:lnTo>
                    <a:lnTo>
                      <a:pt x="2531" y="795"/>
                    </a:lnTo>
                    <a:lnTo>
                      <a:pt x="2531" y="801"/>
                    </a:lnTo>
                    <a:lnTo>
                      <a:pt x="2535" y="801"/>
                    </a:lnTo>
                    <a:lnTo>
                      <a:pt x="2535" y="812"/>
                    </a:lnTo>
                    <a:lnTo>
                      <a:pt x="2543" y="812"/>
                    </a:lnTo>
                    <a:lnTo>
                      <a:pt x="2543" y="818"/>
                    </a:lnTo>
                    <a:lnTo>
                      <a:pt x="2552" y="818"/>
                    </a:lnTo>
                    <a:lnTo>
                      <a:pt x="2552" y="822"/>
                    </a:lnTo>
                    <a:lnTo>
                      <a:pt x="2556" y="822"/>
                    </a:lnTo>
                    <a:lnTo>
                      <a:pt x="2556" y="835"/>
                    </a:lnTo>
                    <a:lnTo>
                      <a:pt x="2564" y="835"/>
                    </a:lnTo>
                    <a:lnTo>
                      <a:pt x="2564" y="839"/>
                    </a:lnTo>
                    <a:lnTo>
                      <a:pt x="2573" y="839"/>
                    </a:lnTo>
                    <a:lnTo>
                      <a:pt x="2573" y="852"/>
                    </a:lnTo>
                    <a:lnTo>
                      <a:pt x="2577" y="852"/>
                    </a:lnTo>
                    <a:lnTo>
                      <a:pt x="2577" y="856"/>
                    </a:lnTo>
                    <a:lnTo>
                      <a:pt x="2585" y="856"/>
                    </a:lnTo>
                    <a:lnTo>
                      <a:pt x="2585" y="869"/>
                    </a:lnTo>
                    <a:lnTo>
                      <a:pt x="2594" y="869"/>
                    </a:lnTo>
                    <a:lnTo>
                      <a:pt x="2594" y="873"/>
                    </a:lnTo>
                    <a:lnTo>
                      <a:pt x="2598" y="873"/>
                    </a:lnTo>
                    <a:lnTo>
                      <a:pt x="2598" y="879"/>
                    </a:lnTo>
                    <a:lnTo>
                      <a:pt x="2606" y="879"/>
                    </a:lnTo>
                    <a:lnTo>
                      <a:pt x="2606" y="889"/>
                    </a:lnTo>
                    <a:lnTo>
                      <a:pt x="2615" y="889"/>
                    </a:lnTo>
                    <a:lnTo>
                      <a:pt x="2615" y="896"/>
                    </a:lnTo>
                    <a:lnTo>
                      <a:pt x="2619" y="896"/>
                    </a:lnTo>
                    <a:lnTo>
                      <a:pt x="2619" y="906"/>
                    </a:lnTo>
                    <a:lnTo>
                      <a:pt x="2628" y="906"/>
                    </a:lnTo>
                    <a:lnTo>
                      <a:pt x="2628" y="913"/>
                    </a:lnTo>
                    <a:lnTo>
                      <a:pt x="2636" y="913"/>
                    </a:lnTo>
                    <a:lnTo>
                      <a:pt x="2636" y="923"/>
                    </a:lnTo>
                    <a:lnTo>
                      <a:pt x="2640" y="923"/>
                    </a:lnTo>
                    <a:lnTo>
                      <a:pt x="2640" y="930"/>
                    </a:lnTo>
                    <a:lnTo>
                      <a:pt x="2649" y="930"/>
                    </a:lnTo>
                    <a:lnTo>
                      <a:pt x="2649" y="937"/>
                    </a:lnTo>
                    <a:lnTo>
                      <a:pt x="2657" y="937"/>
                    </a:lnTo>
                    <a:lnTo>
                      <a:pt x="2657" y="947"/>
                    </a:lnTo>
                    <a:lnTo>
                      <a:pt x="2661" y="947"/>
                    </a:lnTo>
                    <a:lnTo>
                      <a:pt x="2661" y="954"/>
                    </a:lnTo>
                    <a:lnTo>
                      <a:pt x="2670" y="954"/>
                    </a:lnTo>
                    <a:lnTo>
                      <a:pt x="2670" y="964"/>
                    </a:lnTo>
                    <a:lnTo>
                      <a:pt x="2678" y="964"/>
                    </a:lnTo>
                    <a:lnTo>
                      <a:pt x="2678" y="971"/>
                    </a:lnTo>
                    <a:lnTo>
                      <a:pt x="2682" y="971"/>
                    </a:lnTo>
                    <a:lnTo>
                      <a:pt x="2682" y="981"/>
                    </a:lnTo>
                    <a:lnTo>
                      <a:pt x="2691" y="981"/>
                    </a:lnTo>
                    <a:lnTo>
                      <a:pt x="2691" y="987"/>
                    </a:lnTo>
                    <a:lnTo>
                      <a:pt x="2699" y="987"/>
                    </a:lnTo>
                    <a:lnTo>
                      <a:pt x="2699" y="998"/>
                    </a:lnTo>
                    <a:lnTo>
                      <a:pt x="2704" y="998"/>
                    </a:lnTo>
                    <a:lnTo>
                      <a:pt x="2704" y="1004"/>
                    </a:lnTo>
                    <a:lnTo>
                      <a:pt x="2712" y="1004"/>
                    </a:lnTo>
                    <a:lnTo>
                      <a:pt x="2712" y="1008"/>
                    </a:lnTo>
                    <a:lnTo>
                      <a:pt x="2720" y="1008"/>
                    </a:lnTo>
                    <a:lnTo>
                      <a:pt x="2720" y="1021"/>
                    </a:lnTo>
                    <a:lnTo>
                      <a:pt x="2725" y="1021"/>
                    </a:lnTo>
                    <a:lnTo>
                      <a:pt x="2725" y="1025"/>
                    </a:lnTo>
                    <a:lnTo>
                      <a:pt x="2733" y="1025"/>
                    </a:lnTo>
                    <a:lnTo>
                      <a:pt x="2733" y="1038"/>
                    </a:lnTo>
                    <a:lnTo>
                      <a:pt x="2741" y="1038"/>
                    </a:lnTo>
                    <a:lnTo>
                      <a:pt x="2741" y="1042"/>
                    </a:lnTo>
                    <a:lnTo>
                      <a:pt x="2746" y="1042"/>
                    </a:lnTo>
                    <a:lnTo>
                      <a:pt x="2746" y="1055"/>
                    </a:lnTo>
                    <a:lnTo>
                      <a:pt x="2754" y="1055"/>
                    </a:lnTo>
                    <a:lnTo>
                      <a:pt x="2754" y="1059"/>
                    </a:lnTo>
                    <a:lnTo>
                      <a:pt x="2763" y="1059"/>
                    </a:lnTo>
                    <a:lnTo>
                      <a:pt x="2763" y="1065"/>
                    </a:lnTo>
                    <a:lnTo>
                      <a:pt x="2767" y="1065"/>
                    </a:lnTo>
                    <a:lnTo>
                      <a:pt x="2767" y="1075"/>
                    </a:lnTo>
                    <a:lnTo>
                      <a:pt x="2775" y="1075"/>
                    </a:lnTo>
                    <a:lnTo>
                      <a:pt x="2775" y="1082"/>
                    </a:lnTo>
                    <a:lnTo>
                      <a:pt x="2784" y="1082"/>
                    </a:lnTo>
                    <a:lnTo>
                      <a:pt x="2784" y="1092"/>
                    </a:lnTo>
                    <a:lnTo>
                      <a:pt x="2788" y="1092"/>
                    </a:lnTo>
                    <a:lnTo>
                      <a:pt x="2788" y="1099"/>
                    </a:lnTo>
                    <a:lnTo>
                      <a:pt x="2796" y="1099"/>
                    </a:lnTo>
                    <a:lnTo>
                      <a:pt x="2796" y="1109"/>
                    </a:lnTo>
                    <a:lnTo>
                      <a:pt x="2805" y="1109"/>
                    </a:lnTo>
                    <a:lnTo>
                      <a:pt x="2805" y="1116"/>
                    </a:lnTo>
                    <a:lnTo>
                      <a:pt x="2809" y="1116"/>
                    </a:lnTo>
                    <a:lnTo>
                      <a:pt x="2809" y="1123"/>
                    </a:lnTo>
                    <a:lnTo>
                      <a:pt x="2817" y="1123"/>
                    </a:lnTo>
                    <a:lnTo>
                      <a:pt x="2817" y="1133"/>
                    </a:lnTo>
                    <a:lnTo>
                      <a:pt x="2826" y="1133"/>
                    </a:lnTo>
                    <a:lnTo>
                      <a:pt x="2826" y="1140"/>
                    </a:lnTo>
                    <a:lnTo>
                      <a:pt x="2830" y="1140"/>
                    </a:lnTo>
                    <a:lnTo>
                      <a:pt x="2830" y="1150"/>
                    </a:lnTo>
                    <a:lnTo>
                      <a:pt x="2838" y="1150"/>
                    </a:lnTo>
                    <a:lnTo>
                      <a:pt x="2838" y="1157"/>
                    </a:lnTo>
                    <a:lnTo>
                      <a:pt x="2847" y="1157"/>
                    </a:lnTo>
                    <a:lnTo>
                      <a:pt x="2847" y="1167"/>
                    </a:lnTo>
                    <a:lnTo>
                      <a:pt x="2851" y="1167"/>
                    </a:lnTo>
                    <a:lnTo>
                      <a:pt x="2851" y="1173"/>
                    </a:lnTo>
                    <a:lnTo>
                      <a:pt x="2860" y="1173"/>
                    </a:lnTo>
                    <a:lnTo>
                      <a:pt x="2860" y="1184"/>
                    </a:lnTo>
                    <a:lnTo>
                      <a:pt x="2868" y="1184"/>
                    </a:lnTo>
                    <a:lnTo>
                      <a:pt x="2868" y="1190"/>
                    </a:lnTo>
                    <a:lnTo>
                      <a:pt x="2872" y="1190"/>
                    </a:lnTo>
                    <a:lnTo>
                      <a:pt x="2872" y="1194"/>
                    </a:lnTo>
                    <a:lnTo>
                      <a:pt x="2881" y="1194"/>
                    </a:lnTo>
                    <a:lnTo>
                      <a:pt x="2881" y="1207"/>
                    </a:lnTo>
                    <a:lnTo>
                      <a:pt x="2889" y="1207"/>
                    </a:lnTo>
                    <a:lnTo>
                      <a:pt x="2889" y="1211"/>
                    </a:lnTo>
                    <a:lnTo>
                      <a:pt x="2893" y="1211"/>
                    </a:lnTo>
                    <a:lnTo>
                      <a:pt x="2893" y="1224"/>
                    </a:lnTo>
                    <a:lnTo>
                      <a:pt x="2902" y="1224"/>
                    </a:lnTo>
                    <a:lnTo>
                      <a:pt x="2902" y="1228"/>
                    </a:lnTo>
                    <a:lnTo>
                      <a:pt x="2910" y="1228"/>
                    </a:lnTo>
                    <a:lnTo>
                      <a:pt x="2910" y="1241"/>
                    </a:lnTo>
                    <a:lnTo>
                      <a:pt x="2914" y="1241"/>
                    </a:lnTo>
                    <a:lnTo>
                      <a:pt x="2914" y="1245"/>
                    </a:lnTo>
                    <a:lnTo>
                      <a:pt x="2923" y="1245"/>
                    </a:lnTo>
                    <a:lnTo>
                      <a:pt x="2923" y="1251"/>
                    </a:lnTo>
                    <a:lnTo>
                      <a:pt x="2931" y="1251"/>
                    </a:lnTo>
                    <a:lnTo>
                      <a:pt x="2931" y="1261"/>
                    </a:lnTo>
                    <a:lnTo>
                      <a:pt x="2935" y="1261"/>
                    </a:lnTo>
                    <a:lnTo>
                      <a:pt x="2935" y="1268"/>
                    </a:lnTo>
                    <a:lnTo>
                      <a:pt x="2944" y="1268"/>
                    </a:lnTo>
                    <a:lnTo>
                      <a:pt x="2944" y="1278"/>
                    </a:lnTo>
                    <a:lnTo>
                      <a:pt x="2952" y="1278"/>
                    </a:lnTo>
                    <a:lnTo>
                      <a:pt x="2952" y="1285"/>
                    </a:lnTo>
                    <a:lnTo>
                      <a:pt x="2957" y="1285"/>
                    </a:lnTo>
                    <a:lnTo>
                      <a:pt x="2957" y="1295"/>
                    </a:lnTo>
                    <a:lnTo>
                      <a:pt x="2965" y="1295"/>
                    </a:lnTo>
                    <a:lnTo>
                      <a:pt x="2965" y="1302"/>
                    </a:lnTo>
                    <a:lnTo>
                      <a:pt x="2973" y="1302"/>
                    </a:lnTo>
                    <a:lnTo>
                      <a:pt x="2973" y="1309"/>
                    </a:lnTo>
                    <a:lnTo>
                      <a:pt x="2978" y="1309"/>
                    </a:lnTo>
                    <a:lnTo>
                      <a:pt x="2978" y="1319"/>
                    </a:lnTo>
                    <a:lnTo>
                      <a:pt x="2986" y="1319"/>
                    </a:lnTo>
                    <a:lnTo>
                      <a:pt x="2986" y="1326"/>
                    </a:lnTo>
                    <a:lnTo>
                      <a:pt x="2995" y="1326"/>
                    </a:lnTo>
                    <a:lnTo>
                      <a:pt x="2995" y="1336"/>
                    </a:lnTo>
                    <a:lnTo>
                      <a:pt x="2999" y="1336"/>
                    </a:lnTo>
                    <a:lnTo>
                      <a:pt x="2999" y="1343"/>
                    </a:lnTo>
                    <a:lnTo>
                      <a:pt x="3007" y="1343"/>
                    </a:lnTo>
                    <a:lnTo>
                      <a:pt x="3007" y="1353"/>
                    </a:lnTo>
                    <a:lnTo>
                      <a:pt x="3016" y="1353"/>
                    </a:lnTo>
                    <a:lnTo>
                      <a:pt x="3016" y="1359"/>
                    </a:lnTo>
                    <a:lnTo>
                      <a:pt x="3020" y="1359"/>
                    </a:lnTo>
                    <a:lnTo>
                      <a:pt x="3020" y="1363"/>
                    </a:lnTo>
                    <a:lnTo>
                      <a:pt x="3028" y="1363"/>
                    </a:lnTo>
                    <a:lnTo>
                      <a:pt x="3028" y="1376"/>
                    </a:lnTo>
                    <a:lnTo>
                      <a:pt x="3037" y="1376"/>
                    </a:lnTo>
                    <a:lnTo>
                      <a:pt x="3037" y="1380"/>
                    </a:lnTo>
                    <a:lnTo>
                      <a:pt x="3041" y="1380"/>
                    </a:lnTo>
                    <a:lnTo>
                      <a:pt x="3041" y="1393"/>
                    </a:lnTo>
                    <a:lnTo>
                      <a:pt x="3049" y="1393"/>
                    </a:lnTo>
                    <a:lnTo>
                      <a:pt x="3049" y="1397"/>
                    </a:lnTo>
                    <a:lnTo>
                      <a:pt x="3058" y="1397"/>
                    </a:lnTo>
                    <a:lnTo>
                      <a:pt x="3058" y="1410"/>
                    </a:lnTo>
                    <a:lnTo>
                      <a:pt x="3062" y="1410"/>
                    </a:lnTo>
                    <a:lnTo>
                      <a:pt x="3062" y="1414"/>
                    </a:lnTo>
                    <a:lnTo>
                      <a:pt x="3070" y="1414"/>
                    </a:lnTo>
                    <a:lnTo>
                      <a:pt x="3070" y="1427"/>
                    </a:lnTo>
                    <a:lnTo>
                      <a:pt x="3079" y="1427"/>
                    </a:lnTo>
                    <a:lnTo>
                      <a:pt x="3079" y="1431"/>
                    </a:lnTo>
                    <a:lnTo>
                      <a:pt x="3083" y="1431"/>
                    </a:lnTo>
                    <a:lnTo>
                      <a:pt x="3083" y="1437"/>
                    </a:lnTo>
                    <a:lnTo>
                      <a:pt x="3092" y="1437"/>
                    </a:lnTo>
                    <a:lnTo>
                      <a:pt x="3092" y="1447"/>
                    </a:lnTo>
                    <a:lnTo>
                      <a:pt x="3100" y="1447"/>
                    </a:lnTo>
                    <a:lnTo>
                      <a:pt x="3100" y="1454"/>
                    </a:lnTo>
                    <a:lnTo>
                      <a:pt x="3104" y="1454"/>
                    </a:lnTo>
                    <a:lnTo>
                      <a:pt x="3104" y="1464"/>
                    </a:lnTo>
                    <a:lnTo>
                      <a:pt x="3113" y="1464"/>
                    </a:lnTo>
                    <a:lnTo>
                      <a:pt x="3113" y="1471"/>
                    </a:lnTo>
                    <a:lnTo>
                      <a:pt x="3121" y="1471"/>
                    </a:lnTo>
                    <a:lnTo>
                      <a:pt x="3121" y="1481"/>
                    </a:lnTo>
                    <a:lnTo>
                      <a:pt x="3125" y="1481"/>
                    </a:lnTo>
                    <a:lnTo>
                      <a:pt x="3125" y="1488"/>
                    </a:lnTo>
                    <a:lnTo>
                      <a:pt x="3134" y="1488"/>
                    </a:lnTo>
                    <a:lnTo>
                      <a:pt x="3134" y="1495"/>
                    </a:lnTo>
                    <a:lnTo>
                      <a:pt x="3142" y="1495"/>
                    </a:lnTo>
                    <a:lnTo>
                      <a:pt x="3142" y="1505"/>
                    </a:lnTo>
                    <a:lnTo>
                      <a:pt x="3146" y="1505"/>
                    </a:lnTo>
                    <a:lnTo>
                      <a:pt x="3146" y="1512"/>
                    </a:lnTo>
                    <a:lnTo>
                      <a:pt x="3155" y="1512"/>
                    </a:lnTo>
                    <a:lnTo>
                      <a:pt x="3155" y="1522"/>
                    </a:lnTo>
                    <a:lnTo>
                      <a:pt x="3163" y="1522"/>
                    </a:lnTo>
                    <a:lnTo>
                      <a:pt x="3163" y="1529"/>
                    </a:lnTo>
                    <a:lnTo>
                      <a:pt x="3167" y="1529"/>
                    </a:lnTo>
                    <a:lnTo>
                      <a:pt x="3167" y="1539"/>
                    </a:lnTo>
                    <a:lnTo>
                      <a:pt x="3176" y="1539"/>
                    </a:lnTo>
                    <a:lnTo>
                      <a:pt x="3176" y="1545"/>
                    </a:lnTo>
                    <a:lnTo>
                      <a:pt x="3184" y="1545"/>
                    </a:lnTo>
                    <a:lnTo>
                      <a:pt x="3184" y="1549"/>
                    </a:lnTo>
                    <a:lnTo>
                      <a:pt x="3189" y="1549"/>
                    </a:lnTo>
                    <a:lnTo>
                      <a:pt x="3189" y="1562"/>
                    </a:lnTo>
                    <a:lnTo>
                      <a:pt x="3197" y="1562"/>
                    </a:lnTo>
                    <a:lnTo>
                      <a:pt x="3197" y="1566"/>
                    </a:lnTo>
                    <a:lnTo>
                      <a:pt x="3205" y="1566"/>
                    </a:lnTo>
                    <a:lnTo>
                      <a:pt x="3205" y="1579"/>
                    </a:lnTo>
                    <a:lnTo>
                      <a:pt x="3210" y="1579"/>
                    </a:lnTo>
                    <a:lnTo>
                      <a:pt x="3210" y="1583"/>
                    </a:lnTo>
                    <a:lnTo>
                      <a:pt x="3218" y="1583"/>
                    </a:lnTo>
                    <a:lnTo>
                      <a:pt x="3218" y="1596"/>
                    </a:lnTo>
                    <a:lnTo>
                      <a:pt x="3226" y="1596"/>
                    </a:lnTo>
                    <a:lnTo>
                      <a:pt x="3226" y="1600"/>
                    </a:lnTo>
                    <a:lnTo>
                      <a:pt x="3231" y="1600"/>
                    </a:lnTo>
                    <a:lnTo>
                      <a:pt x="3231" y="1606"/>
                    </a:lnTo>
                    <a:lnTo>
                      <a:pt x="3239" y="1606"/>
                    </a:lnTo>
                    <a:lnTo>
                      <a:pt x="3239" y="1617"/>
                    </a:lnTo>
                    <a:lnTo>
                      <a:pt x="3248" y="1617"/>
                    </a:lnTo>
                    <a:lnTo>
                      <a:pt x="3248" y="1623"/>
                    </a:lnTo>
                    <a:lnTo>
                      <a:pt x="3252" y="1623"/>
                    </a:lnTo>
                    <a:lnTo>
                      <a:pt x="3252" y="1633"/>
                    </a:lnTo>
                    <a:lnTo>
                      <a:pt x="3260" y="1633"/>
                    </a:lnTo>
                    <a:lnTo>
                      <a:pt x="3260" y="1640"/>
                    </a:lnTo>
                    <a:lnTo>
                      <a:pt x="3269" y="1640"/>
                    </a:lnTo>
                    <a:lnTo>
                      <a:pt x="3269" y="1650"/>
                    </a:lnTo>
                    <a:lnTo>
                      <a:pt x="3273" y="1650"/>
                    </a:lnTo>
                    <a:lnTo>
                      <a:pt x="3273" y="1657"/>
                    </a:lnTo>
                    <a:lnTo>
                      <a:pt x="3281" y="1657"/>
                    </a:lnTo>
                    <a:lnTo>
                      <a:pt x="3281" y="1667"/>
                    </a:lnTo>
                    <a:lnTo>
                      <a:pt x="3290" y="1667"/>
                    </a:lnTo>
                    <a:lnTo>
                      <a:pt x="3290" y="1674"/>
                    </a:lnTo>
                    <a:lnTo>
                      <a:pt x="3294" y="1674"/>
                    </a:lnTo>
                    <a:lnTo>
                      <a:pt x="3294" y="1681"/>
                    </a:lnTo>
                    <a:lnTo>
                      <a:pt x="3302" y="1681"/>
                    </a:lnTo>
                    <a:lnTo>
                      <a:pt x="3302" y="1691"/>
                    </a:lnTo>
                    <a:lnTo>
                      <a:pt x="3311" y="1691"/>
                    </a:lnTo>
                    <a:lnTo>
                      <a:pt x="3311" y="1698"/>
                    </a:lnTo>
                    <a:lnTo>
                      <a:pt x="3315" y="1698"/>
                    </a:lnTo>
                    <a:lnTo>
                      <a:pt x="3315" y="1708"/>
                    </a:lnTo>
                    <a:lnTo>
                      <a:pt x="3323" y="1708"/>
                    </a:lnTo>
                    <a:lnTo>
                      <a:pt x="3323" y="1715"/>
                    </a:lnTo>
                    <a:lnTo>
                      <a:pt x="3332" y="1715"/>
                    </a:lnTo>
                    <a:lnTo>
                      <a:pt x="3332" y="1725"/>
                    </a:lnTo>
                    <a:lnTo>
                      <a:pt x="3336" y="1725"/>
                    </a:lnTo>
                    <a:lnTo>
                      <a:pt x="3336" y="1731"/>
                    </a:lnTo>
                    <a:lnTo>
                      <a:pt x="3345" y="1731"/>
                    </a:lnTo>
                    <a:lnTo>
                      <a:pt x="3345" y="1735"/>
                    </a:lnTo>
                    <a:lnTo>
                      <a:pt x="3353" y="1735"/>
                    </a:lnTo>
                    <a:lnTo>
                      <a:pt x="3353" y="1748"/>
                    </a:lnTo>
                    <a:lnTo>
                      <a:pt x="3357" y="1748"/>
                    </a:lnTo>
                    <a:lnTo>
                      <a:pt x="3357" y="1752"/>
                    </a:lnTo>
                    <a:lnTo>
                      <a:pt x="3366" y="1752"/>
                    </a:lnTo>
                    <a:lnTo>
                      <a:pt x="3366" y="1765"/>
                    </a:lnTo>
                    <a:lnTo>
                      <a:pt x="3374" y="1765"/>
                    </a:lnTo>
                    <a:lnTo>
                      <a:pt x="3374" y="1769"/>
                    </a:lnTo>
                    <a:lnTo>
                      <a:pt x="3378" y="1769"/>
                    </a:lnTo>
                    <a:lnTo>
                      <a:pt x="3378" y="1782"/>
                    </a:lnTo>
                    <a:lnTo>
                      <a:pt x="3387" y="1782"/>
                    </a:lnTo>
                    <a:lnTo>
                      <a:pt x="3387" y="1786"/>
                    </a:lnTo>
                    <a:lnTo>
                      <a:pt x="3395" y="1786"/>
                    </a:lnTo>
                    <a:lnTo>
                      <a:pt x="3395" y="1792"/>
                    </a:lnTo>
                    <a:lnTo>
                      <a:pt x="3399" y="1792"/>
                    </a:lnTo>
                    <a:lnTo>
                      <a:pt x="3399" y="1803"/>
                    </a:lnTo>
                    <a:lnTo>
                      <a:pt x="3408" y="1803"/>
                    </a:lnTo>
                    <a:lnTo>
                      <a:pt x="3408" y="1809"/>
                    </a:lnTo>
                    <a:lnTo>
                      <a:pt x="3416" y="1809"/>
                    </a:lnTo>
                    <a:lnTo>
                      <a:pt x="3416" y="1819"/>
                    </a:lnTo>
                    <a:lnTo>
                      <a:pt x="3420" y="1819"/>
                    </a:lnTo>
                    <a:lnTo>
                      <a:pt x="3420" y="1826"/>
                    </a:lnTo>
                    <a:lnTo>
                      <a:pt x="3429" y="1826"/>
                    </a:lnTo>
                    <a:lnTo>
                      <a:pt x="3429" y="1836"/>
                    </a:lnTo>
                    <a:lnTo>
                      <a:pt x="3437" y="1836"/>
                    </a:lnTo>
                    <a:lnTo>
                      <a:pt x="3437" y="1843"/>
                    </a:lnTo>
                    <a:lnTo>
                      <a:pt x="3442" y="1843"/>
                    </a:lnTo>
                    <a:lnTo>
                      <a:pt x="3442" y="1850"/>
                    </a:lnTo>
                    <a:lnTo>
                      <a:pt x="3450" y="1850"/>
                    </a:lnTo>
                    <a:lnTo>
                      <a:pt x="3450" y="1860"/>
                    </a:lnTo>
                    <a:lnTo>
                      <a:pt x="3458" y="1860"/>
                    </a:lnTo>
                    <a:lnTo>
                      <a:pt x="3458" y="1867"/>
                    </a:lnTo>
                    <a:lnTo>
                      <a:pt x="3463" y="1867"/>
                    </a:lnTo>
                    <a:lnTo>
                      <a:pt x="3463" y="1877"/>
                    </a:lnTo>
                    <a:lnTo>
                      <a:pt x="3471" y="1877"/>
                    </a:lnTo>
                    <a:lnTo>
                      <a:pt x="3471" y="1884"/>
                    </a:lnTo>
                    <a:lnTo>
                      <a:pt x="3480" y="1884"/>
                    </a:lnTo>
                    <a:lnTo>
                      <a:pt x="3480" y="1894"/>
                    </a:lnTo>
                    <a:lnTo>
                      <a:pt x="3484" y="1894"/>
                    </a:lnTo>
                    <a:lnTo>
                      <a:pt x="3484" y="1901"/>
                    </a:lnTo>
                    <a:lnTo>
                      <a:pt x="3492" y="1901"/>
                    </a:lnTo>
                    <a:lnTo>
                      <a:pt x="3492" y="1911"/>
                    </a:lnTo>
                    <a:lnTo>
                      <a:pt x="3501" y="1911"/>
                    </a:lnTo>
                    <a:lnTo>
                      <a:pt x="3501" y="1917"/>
                    </a:lnTo>
                    <a:lnTo>
                      <a:pt x="3505" y="1917"/>
                    </a:lnTo>
                    <a:lnTo>
                      <a:pt x="3505" y="1921"/>
                    </a:lnTo>
                    <a:lnTo>
                      <a:pt x="3513" y="1921"/>
                    </a:lnTo>
                    <a:lnTo>
                      <a:pt x="3513" y="1934"/>
                    </a:lnTo>
                    <a:lnTo>
                      <a:pt x="3522" y="1934"/>
                    </a:lnTo>
                    <a:lnTo>
                      <a:pt x="3522" y="1938"/>
                    </a:lnTo>
                    <a:lnTo>
                      <a:pt x="3526" y="1938"/>
                    </a:lnTo>
                    <a:lnTo>
                      <a:pt x="3526" y="1951"/>
                    </a:lnTo>
                    <a:lnTo>
                      <a:pt x="3534" y="1951"/>
                    </a:lnTo>
                    <a:lnTo>
                      <a:pt x="3534" y="1955"/>
                    </a:lnTo>
                    <a:lnTo>
                      <a:pt x="3543" y="1955"/>
                    </a:lnTo>
                    <a:lnTo>
                      <a:pt x="3543" y="1968"/>
                    </a:lnTo>
                    <a:lnTo>
                      <a:pt x="3547" y="1968"/>
                    </a:lnTo>
                    <a:lnTo>
                      <a:pt x="3547" y="1972"/>
                    </a:lnTo>
                    <a:lnTo>
                      <a:pt x="3555" y="1972"/>
                    </a:lnTo>
                    <a:lnTo>
                      <a:pt x="3555" y="1978"/>
                    </a:lnTo>
                    <a:lnTo>
                      <a:pt x="3564" y="1978"/>
                    </a:lnTo>
                    <a:lnTo>
                      <a:pt x="3564" y="1989"/>
                    </a:lnTo>
                    <a:lnTo>
                      <a:pt x="3568" y="1989"/>
                    </a:lnTo>
                    <a:lnTo>
                      <a:pt x="3568" y="1995"/>
                    </a:lnTo>
                    <a:lnTo>
                      <a:pt x="3577" y="1995"/>
                    </a:lnTo>
                    <a:lnTo>
                      <a:pt x="3577" y="2005"/>
                    </a:lnTo>
                    <a:lnTo>
                      <a:pt x="3585" y="2005"/>
                    </a:lnTo>
                    <a:lnTo>
                      <a:pt x="3585" y="2012"/>
                    </a:lnTo>
                    <a:lnTo>
                      <a:pt x="3589" y="2012"/>
                    </a:lnTo>
                    <a:lnTo>
                      <a:pt x="3589" y="2022"/>
                    </a:lnTo>
                    <a:lnTo>
                      <a:pt x="3598" y="2022"/>
                    </a:lnTo>
                    <a:lnTo>
                      <a:pt x="3598" y="2029"/>
                    </a:lnTo>
                    <a:lnTo>
                      <a:pt x="3606" y="2029"/>
                    </a:lnTo>
                    <a:lnTo>
                      <a:pt x="3606" y="2036"/>
                    </a:lnTo>
                    <a:lnTo>
                      <a:pt x="3610" y="2036"/>
                    </a:lnTo>
                    <a:lnTo>
                      <a:pt x="3610" y="2046"/>
                    </a:lnTo>
                    <a:lnTo>
                      <a:pt x="3619" y="2046"/>
                    </a:lnTo>
                    <a:lnTo>
                      <a:pt x="3619" y="2053"/>
                    </a:lnTo>
                    <a:lnTo>
                      <a:pt x="3627" y="2053"/>
                    </a:lnTo>
                    <a:lnTo>
                      <a:pt x="3627" y="2063"/>
                    </a:lnTo>
                    <a:lnTo>
                      <a:pt x="3631" y="2063"/>
                    </a:lnTo>
                    <a:lnTo>
                      <a:pt x="3631" y="2070"/>
                    </a:lnTo>
                    <a:lnTo>
                      <a:pt x="3640" y="2070"/>
                    </a:lnTo>
                    <a:lnTo>
                      <a:pt x="3640" y="2080"/>
                    </a:lnTo>
                    <a:lnTo>
                      <a:pt x="3648" y="2080"/>
                    </a:lnTo>
                    <a:lnTo>
                      <a:pt x="3648" y="2087"/>
                    </a:lnTo>
                    <a:lnTo>
                      <a:pt x="3652" y="2087"/>
                    </a:lnTo>
                    <a:lnTo>
                      <a:pt x="3652" y="2097"/>
                    </a:lnTo>
                    <a:lnTo>
                      <a:pt x="3661" y="2097"/>
                    </a:lnTo>
                    <a:lnTo>
                      <a:pt x="3661" y="2103"/>
                    </a:lnTo>
                    <a:lnTo>
                      <a:pt x="3669" y="2103"/>
                    </a:lnTo>
                    <a:lnTo>
                      <a:pt x="3669" y="2107"/>
                    </a:lnTo>
                    <a:lnTo>
                      <a:pt x="3674" y="2107"/>
                    </a:lnTo>
                    <a:lnTo>
                      <a:pt x="3674" y="2120"/>
                    </a:lnTo>
                    <a:lnTo>
                      <a:pt x="3682" y="2120"/>
                    </a:lnTo>
                    <a:lnTo>
                      <a:pt x="3682" y="2124"/>
                    </a:lnTo>
                    <a:lnTo>
                      <a:pt x="3690" y="2124"/>
                    </a:lnTo>
                    <a:lnTo>
                      <a:pt x="3690" y="2137"/>
                    </a:lnTo>
                    <a:lnTo>
                      <a:pt x="3695" y="2137"/>
                    </a:lnTo>
                    <a:lnTo>
                      <a:pt x="3695" y="2141"/>
                    </a:lnTo>
                    <a:lnTo>
                      <a:pt x="3703" y="2141"/>
                    </a:lnTo>
                    <a:lnTo>
                      <a:pt x="3703" y="2154"/>
                    </a:lnTo>
                    <a:lnTo>
                      <a:pt x="3712" y="2154"/>
                    </a:lnTo>
                    <a:lnTo>
                      <a:pt x="3712" y="2158"/>
                    </a:lnTo>
                    <a:lnTo>
                      <a:pt x="3716" y="2158"/>
                    </a:lnTo>
                    <a:lnTo>
                      <a:pt x="3716" y="2164"/>
                    </a:lnTo>
                    <a:lnTo>
                      <a:pt x="3724" y="2164"/>
                    </a:lnTo>
                    <a:lnTo>
                      <a:pt x="3724" y="2175"/>
                    </a:lnTo>
                    <a:lnTo>
                      <a:pt x="3733" y="2175"/>
                    </a:lnTo>
                    <a:lnTo>
                      <a:pt x="3733" y="2181"/>
                    </a:lnTo>
                    <a:lnTo>
                      <a:pt x="3737" y="2181"/>
                    </a:lnTo>
                    <a:lnTo>
                      <a:pt x="3737" y="2191"/>
                    </a:lnTo>
                    <a:lnTo>
                      <a:pt x="3745" y="2191"/>
                    </a:lnTo>
                    <a:lnTo>
                      <a:pt x="3745" y="2198"/>
                    </a:lnTo>
                    <a:lnTo>
                      <a:pt x="3754" y="2198"/>
                    </a:lnTo>
                    <a:lnTo>
                      <a:pt x="3754" y="2208"/>
                    </a:lnTo>
                    <a:lnTo>
                      <a:pt x="3758" y="2208"/>
                    </a:lnTo>
                    <a:lnTo>
                      <a:pt x="3758" y="2215"/>
                    </a:lnTo>
                    <a:lnTo>
                      <a:pt x="3766" y="2215"/>
                    </a:lnTo>
                    <a:lnTo>
                      <a:pt x="3766" y="2222"/>
                    </a:lnTo>
                    <a:lnTo>
                      <a:pt x="3775" y="2222"/>
                    </a:lnTo>
                    <a:lnTo>
                      <a:pt x="3775" y="2232"/>
                    </a:lnTo>
                    <a:lnTo>
                      <a:pt x="3779" y="2232"/>
                    </a:lnTo>
                    <a:lnTo>
                      <a:pt x="3779" y="2239"/>
                    </a:lnTo>
                    <a:lnTo>
                      <a:pt x="3787" y="2239"/>
                    </a:lnTo>
                    <a:lnTo>
                      <a:pt x="3787" y="2249"/>
                    </a:lnTo>
                    <a:lnTo>
                      <a:pt x="3796" y="2249"/>
                    </a:lnTo>
                    <a:lnTo>
                      <a:pt x="3796" y="2256"/>
                    </a:lnTo>
                    <a:lnTo>
                      <a:pt x="3800" y="2256"/>
                    </a:lnTo>
                    <a:lnTo>
                      <a:pt x="3800" y="2266"/>
                    </a:lnTo>
                    <a:lnTo>
                      <a:pt x="3809" y="2266"/>
                    </a:lnTo>
                    <a:lnTo>
                      <a:pt x="3809" y="2273"/>
                    </a:lnTo>
                    <a:lnTo>
                      <a:pt x="3817" y="2273"/>
                    </a:lnTo>
                    <a:lnTo>
                      <a:pt x="3817" y="2276"/>
                    </a:lnTo>
                    <a:lnTo>
                      <a:pt x="3821" y="2276"/>
                    </a:lnTo>
                    <a:lnTo>
                      <a:pt x="3821" y="2289"/>
                    </a:lnTo>
                    <a:lnTo>
                      <a:pt x="3830" y="2289"/>
                    </a:lnTo>
                    <a:lnTo>
                      <a:pt x="3830" y="2293"/>
                    </a:lnTo>
                    <a:lnTo>
                      <a:pt x="3838" y="2293"/>
                    </a:lnTo>
                    <a:lnTo>
                      <a:pt x="3838" y="2306"/>
                    </a:lnTo>
                    <a:lnTo>
                      <a:pt x="3842" y="2306"/>
                    </a:lnTo>
                    <a:lnTo>
                      <a:pt x="3842" y="2310"/>
                    </a:lnTo>
                    <a:lnTo>
                      <a:pt x="3851" y="2310"/>
                    </a:lnTo>
                    <a:lnTo>
                      <a:pt x="3851" y="2323"/>
                    </a:lnTo>
                    <a:lnTo>
                      <a:pt x="3859" y="2323"/>
                    </a:lnTo>
                    <a:lnTo>
                      <a:pt x="3859" y="2327"/>
                    </a:lnTo>
                    <a:lnTo>
                      <a:pt x="3863" y="2327"/>
                    </a:lnTo>
                    <a:lnTo>
                      <a:pt x="3863" y="2340"/>
                    </a:lnTo>
                    <a:lnTo>
                      <a:pt x="3872" y="2340"/>
                    </a:lnTo>
                    <a:lnTo>
                      <a:pt x="3872" y="2344"/>
                    </a:lnTo>
                    <a:lnTo>
                      <a:pt x="3880" y="2344"/>
                    </a:lnTo>
                    <a:lnTo>
                      <a:pt x="3880" y="2350"/>
                    </a:lnTo>
                    <a:lnTo>
                      <a:pt x="3884" y="2350"/>
                    </a:lnTo>
                    <a:lnTo>
                      <a:pt x="3884" y="2361"/>
                    </a:lnTo>
                    <a:lnTo>
                      <a:pt x="3893" y="2361"/>
                    </a:lnTo>
                    <a:lnTo>
                      <a:pt x="3893" y="2367"/>
                    </a:lnTo>
                    <a:lnTo>
                      <a:pt x="3901" y="2367"/>
                    </a:lnTo>
                    <a:lnTo>
                      <a:pt x="3901" y="2377"/>
                    </a:lnTo>
                    <a:lnTo>
                      <a:pt x="3906" y="2377"/>
                    </a:lnTo>
                    <a:lnTo>
                      <a:pt x="3906" y="2384"/>
                    </a:lnTo>
                    <a:lnTo>
                      <a:pt x="3914" y="2384"/>
                    </a:lnTo>
                    <a:lnTo>
                      <a:pt x="3914" y="2394"/>
                    </a:lnTo>
                    <a:lnTo>
                      <a:pt x="3922" y="2394"/>
                    </a:lnTo>
                    <a:lnTo>
                      <a:pt x="3922" y="2401"/>
                    </a:lnTo>
                    <a:lnTo>
                      <a:pt x="3927" y="2401"/>
                    </a:lnTo>
                    <a:lnTo>
                      <a:pt x="3927" y="2408"/>
                    </a:lnTo>
                    <a:lnTo>
                      <a:pt x="3935" y="2408"/>
                    </a:lnTo>
                    <a:lnTo>
                      <a:pt x="3935" y="2418"/>
                    </a:lnTo>
                    <a:lnTo>
                      <a:pt x="3943" y="2418"/>
                    </a:lnTo>
                    <a:lnTo>
                      <a:pt x="3943" y="2425"/>
                    </a:lnTo>
                    <a:lnTo>
                      <a:pt x="3948" y="2425"/>
                    </a:lnTo>
                    <a:lnTo>
                      <a:pt x="3948" y="2435"/>
                    </a:lnTo>
                    <a:lnTo>
                      <a:pt x="3956" y="2435"/>
                    </a:lnTo>
                    <a:lnTo>
                      <a:pt x="3956" y="2442"/>
                    </a:lnTo>
                    <a:lnTo>
                      <a:pt x="3965" y="2442"/>
                    </a:lnTo>
                    <a:lnTo>
                      <a:pt x="3965" y="2452"/>
                    </a:lnTo>
                    <a:lnTo>
                      <a:pt x="3969" y="2452"/>
                    </a:lnTo>
                    <a:lnTo>
                      <a:pt x="3969" y="2459"/>
                    </a:lnTo>
                    <a:lnTo>
                      <a:pt x="3977" y="2459"/>
                    </a:lnTo>
                    <a:lnTo>
                      <a:pt x="3977" y="2462"/>
                    </a:lnTo>
                    <a:lnTo>
                      <a:pt x="3986" y="2462"/>
                    </a:lnTo>
                    <a:lnTo>
                      <a:pt x="3986" y="2475"/>
                    </a:lnTo>
                    <a:lnTo>
                      <a:pt x="3990" y="2475"/>
                    </a:lnTo>
                    <a:lnTo>
                      <a:pt x="3990" y="2479"/>
                    </a:lnTo>
                    <a:lnTo>
                      <a:pt x="3998" y="2479"/>
                    </a:lnTo>
                    <a:lnTo>
                      <a:pt x="3998" y="2492"/>
                    </a:lnTo>
                    <a:lnTo>
                      <a:pt x="4007" y="2492"/>
                    </a:lnTo>
                    <a:lnTo>
                      <a:pt x="4007" y="2496"/>
                    </a:lnTo>
                    <a:lnTo>
                      <a:pt x="4011" y="2496"/>
                    </a:lnTo>
                    <a:lnTo>
                      <a:pt x="4011" y="2509"/>
                    </a:lnTo>
                    <a:lnTo>
                      <a:pt x="4019" y="2509"/>
                    </a:lnTo>
                    <a:lnTo>
                      <a:pt x="4019" y="2513"/>
                    </a:lnTo>
                    <a:lnTo>
                      <a:pt x="4028" y="2513"/>
                    </a:lnTo>
                    <a:lnTo>
                      <a:pt x="4028" y="2519"/>
                    </a:lnTo>
                    <a:lnTo>
                      <a:pt x="4032" y="2519"/>
                    </a:lnTo>
                    <a:lnTo>
                      <a:pt x="4032" y="2530"/>
                    </a:lnTo>
                    <a:lnTo>
                      <a:pt x="4040" y="2530"/>
                    </a:lnTo>
                    <a:lnTo>
                      <a:pt x="4040" y="2536"/>
                    </a:lnTo>
                    <a:lnTo>
                      <a:pt x="4049" y="2536"/>
                    </a:lnTo>
                    <a:lnTo>
                      <a:pt x="4049" y="2546"/>
                    </a:lnTo>
                    <a:lnTo>
                      <a:pt x="4053" y="2546"/>
                    </a:lnTo>
                    <a:lnTo>
                      <a:pt x="4053" y="2553"/>
                    </a:lnTo>
                    <a:lnTo>
                      <a:pt x="4062" y="2553"/>
                    </a:lnTo>
                    <a:lnTo>
                      <a:pt x="4062" y="2563"/>
                    </a:lnTo>
                    <a:lnTo>
                      <a:pt x="4070" y="2563"/>
                    </a:lnTo>
                    <a:lnTo>
                      <a:pt x="4070" y="2570"/>
                    </a:lnTo>
                    <a:lnTo>
                      <a:pt x="4074" y="2570"/>
                    </a:lnTo>
                    <a:lnTo>
                      <a:pt x="4074" y="2580"/>
                    </a:lnTo>
                    <a:lnTo>
                      <a:pt x="4083" y="2580"/>
                    </a:lnTo>
                    <a:lnTo>
                      <a:pt x="4083" y="2587"/>
                    </a:lnTo>
                    <a:lnTo>
                      <a:pt x="4091" y="2587"/>
                    </a:lnTo>
                    <a:lnTo>
                      <a:pt x="4091" y="2594"/>
                    </a:lnTo>
                    <a:lnTo>
                      <a:pt x="4095" y="2594"/>
                    </a:lnTo>
                    <a:lnTo>
                      <a:pt x="4095" y="2604"/>
                    </a:lnTo>
                    <a:lnTo>
                      <a:pt x="4104" y="2604"/>
                    </a:lnTo>
                    <a:lnTo>
                      <a:pt x="4104" y="2611"/>
                    </a:lnTo>
                    <a:lnTo>
                      <a:pt x="4112" y="2611"/>
                    </a:lnTo>
                    <a:lnTo>
                      <a:pt x="4112" y="2621"/>
                    </a:lnTo>
                    <a:lnTo>
                      <a:pt x="4116" y="2621"/>
                    </a:lnTo>
                    <a:lnTo>
                      <a:pt x="4116" y="2628"/>
                    </a:lnTo>
                    <a:lnTo>
                      <a:pt x="4125" y="2628"/>
                    </a:lnTo>
                    <a:lnTo>
                      <a:pt x="4125" y="2638"/>
                    </a:lnTo>
                    <a:lnTo>
                      <a:pt x="4133" y="2638"/>
                    </a:lnTo>
                    <a:lnTo>
                      <a:pt x="4133" y="2645"/>
                    </a:lnTo>
                    <a:lnTo>
                      <a:pt x="4137" y="2645"/>
                    </a:lnTo>
                    <a:lnTo>
                      <a:pt x="4137" y="2648"/>
                    </a:lnTo>
                    <a:lnTo>
                      <a:pt x="4146" y="2648"/>
                    </a:lnTo>
                    <a:lnTo>
                      <a:pt x="4146" y="2661"/>
                    </a:lnTo>
                    <a:lnTo>
                      <a:pt x="4154" y="2661"/>
                    </a:lnTo>
                    <a:lnTo>
                      <a:pt x="4154" y="2665"/>
                    </a:lnTo>
                    <a:lnTo>
                      <a:pt x="4159" y="2665"/>
                    </a:lnTo>
                    <a:lnTo>
                      <a:pt x="4159" y="2678"/>
                    </a:lnTo>
                    <a:lnTo>
                      <a:pt x="4167" y="2678"/>
                    </a:lnTo>
                    <a:lnTo>
                      <a:pt x="4167" y="2682"/>
                    </a:lnTo>
                    <a:lnTo>
                      <a:pt x="4175" y="2682"/>
                    </a:lnTo>
                    <a:lnTo>
                      <a:pt x="4175" y="2695"/>
                    </a:lnTo>
                    <a:lnTo>
                      <a:pt x="4180" y="2695"/>
                    </a:lnTo>
                    <a:lnTo>
                      <a:pt x="4180" y="2699"/>
                    </a:lnTo>
                    <a:lnTo>
                      <a:pt x="4188" y="2699"/>
                    </a:lnTo>
                    <a:lnTo>
                      <a:pt x="4188" y="2705"/>
                    </a:lnTo>
                    <a:lnTo>
                      <a:pt x="4197" y="2705"/>
                    </a:lnTo>
                    <a:lnTo>
                      <a:pt x="4197" y="2716"/>
                    </a:lnTo>
                    <a:lnTo>
                      <a:pt x="4201" y="2716"/>
                    </a:lnTo>
                    <a:lnTo>
                      <a:pt x="4201" y="2722"/>
                    </a:lnTo>
                    <a:lnTo>
                      <a:pt x="4209" y="2722"/>
                    </a:lnTo>
                    <a:lnTo>
                      <a:pt x="4209" y="2732"/>
                    </a:lnTo>
                    <a:lnTo>
                      <a:pt x="4218" y="2732"/>
                    </a:lnTo>
                    <a:lnTo>
                      <a:pt x="4218" y="2739"/>
                    </a:lnTo>
                    <a:lnTo>
                      <a:pt x="4222" y="2739"/>
                    </a:lnTo>
                    <a:lnTo>
                      <a:pt x="4222" y="2749"/>
                    </a:lnTo>
                    <a:lnTo>
                      <a:pt x="4230" y="2749"/>
                    </a:lnTo>
                    <a:lnTo>
                      <a:pt x="4230" y="2756"/>
                    </a:lnTo>
                    <a:lnTo>
                      <a:pt x="4239" y="2756"/>
                    </a:lnTo>
                    <a:lnTo>
                      <a:pt x="4239" y="2763"/>
                    </a:lnTo>
                    <a:lnTo>
                      <a:pt x="4243" y="2763"/>
                    </a:lnTo>
                    <a:lnTo>
                      <a:pt x="4243" y="2773"/>
                    </a:lnTo>
                    <a:lnTo>
                      <a:pt x="4251" y="2773"/>
                    </a:lnTo>
                    <a:lnTo>
                      <a:pt x="4251" y="2780"/>
                    </a:lnTo>
                    <a:lnTo>
                      <a:pt x="4260" y="2780"/>
                    </a:lnTo>
                    <a:lnTo>
                      <a:pt x="4260" y="2790"/>
                    </a:lnTo>
                    <a:lnTo>
                      <a:pt x="4264" y="2790"/>
                    </a:lnTo>
                    <a:lnTo>
                      <a:pt x="4264" y="2797"/>
                    </a:lnTo>
                    <a:lnTo>
                      <a:pt x="4272" y="2797"/>
                    </a:lnTo>
                    <a:lnTo>
                      <a:pt x="4272" y="2807"/>
                    </a:lnTo>
                    <a:lnTo>
                      <a:pt x="4281" y="2807"/>
                    </a:lnTo>
                    <a:lnTo>
                      <a:pt x="4281" y="2814"/>
                    </a:lnTo>
                    <a:lnTo>
                      <a:pt x="4285" y="2814"/>
                    </a:lnTo>
                    <a:lnTo>
                      <a:pt x="4285" y="2824"/>
                    </a:lnTo>
                    <a:lnTo>
                      <a:pt x="4294" y="2824"/>
                    </a:lnTo>
                    <a:lnTo>
                      <a:pt x="4294" y="2831"/>
                    </a:lnTo>
                    <a:lnTo>
                      <a:pt x="4302" y="2831"/>
                    </a:lnTo>
                    <a:lnTo>
                      <a:pt x="4302" y="2834"/>
                    </a:lnTo>
                    <a:lnTo>
                      <a:pt x="4306" y="2834"/>
                    </a:lnTo>
                    <a:lnTo>
                      <a:pt x="4306" y="2847"/>
                    </a:lnTo>
                    <a:lnTo>
                      <a:pt x="4315" y="2847"/>
                    </a:lnTo>
                    <a:lnTo>
                      <a:pt x="4315" y="2851"/>
                    </a:lnTo>
                    <a:lnTo>
                      <a:pt x="4323" y="2851"/>
                    </a:lnTo>
                    <a:lnTo>
                      <a:pt x="4323" y="2864"/>
                    </a:lnTo>
                    <a:lnTo>
                      <a:pt x="4327" y="2864"/>
                    </a:lnTo>
                    <a:lnTo>
                      <a:pt x="4327" y="2868"/>
                    </a:lnTo>
                    <a:lnTo>
                      <a:pt x="4336" y="2868"/>
                    </a:lnTo>
                    <a:lnTo>
                      <a:pt x="4336" y="2881"/>
                    </a:lnTo>
                    <a:lnTo>
                      <a:pt x="4344" y="2881"/>
                    </a:lnTo>
                    <a:lnTo>
                      <a:pt x="4344" y="2885"/>
                    </a:lnTo>
                    <a:lnTo>
                      <a:pt x="4348" y="2885"/>
                    </a:lnTo>
                    <a:lnTo>
                      <a:pt x="4348" y="2891"/>
                    </a:lnTo>
                    <a:lnTo>
                      <a:pt x="4357" y="2891"/>
                    </a:lnTo>
                    <a:lnTo>
                      <a:pt x="4357" y="2902"/>
                    </a:lnTo>
                    <a:lnTo>
                      <a:pt x="4365" y="2902"/>
                    </a:lnTo>
                    <a:lnTo>
                      <a:pt x="4365" y="2908"/>
                    </a:lnTo>
                    <a:lnTo>
                      <a:pt x="4369" y="2908"/>
                    </a:lnTo>
                    <a:lnTo>
                      <a:pt x="4369" y="2918"/>
                    </a:lnTo>
                    <a:lnTo>
                      <a:pt x="4378" y="2918"/>
                    </a:lnTo>
                    <a:lnTo>
                      <a:pt x="4378" y="2925"/>
                    </a:lnTo>
                    <a:lnTo>
                      <a:pt x="4386" y="2925"/>
                    </a:lnTo>
                    <a:lnTo>
                      <a:pt x="4386" y="2935"/>
                    </a:lnTo>
                    <a:lnTo>
                      <a:pt x="4391" y="2935"/>
                    </a:lnTo>
                    <a:lnTo>
                      <a:pt x="4391" y="2942"/>
                    </a:lnTo>
                    <a:lnTo>
                      <a:pt x="4399" y="2942"/>
                    </a:lnTo>
                    <a:lnTo>
                      <a:pt x="4399" y="2949"/>
                    </a:lnTo>
                    <a:lnTo>
                      <a:pt x="4407" y="2949"/>
                    </a:lnTo>
                    <a:lnTo>
                      <a:pt x="4407" y="2959"/>
                    </a:lnTo>
                    <a:lnTo>
                      <a:pt x="4412" y="2959"/>
                    </a:lnTo>
                    <a:lnTo>
                      <a:pt x="4412" y="2966"/>
                    </a:lnTo>
                    <a:lnTo>
                      <a:pt x="4420" y="2966"/>
                    </a:lnTo>
                    <a:lnTo>
                      <a:pt x="4420" y="2976"/>
                    </a:lnTo>
                    <a:lnTo>
                      <a:pt x="4429" y="2976"/>
                    </a:lnTo>
                    <a:lnTo>
                      <a:pt x="4429" y="2983"/>
                    </a:lnTo>
                    <a:lnTo>
                      <a:pt x="4433" y="2983"/>
                    </a:lnTo>
                    <a:lnTo>
                      <a:pt x="4433" y="2993"/>
                    </a:lnTo>
                    <a:lnTo>
                      <a:pt x="4441" y="2993"/>
                    </a:lnTo>
                    <a:lnTo>
                      <a:pt x="4441" y="3000"/>
                    </a:lnTo>
                    <a:lnTo>
                      <a:pt x="4450" y="3000"/>
                    </a:lnTo>
                    <a:lnTo>
                      <a:pt x="4450" y="3010"/>
                    </a:lnTo>
                    <a:lnTo>
                      <a:pt x="4454" y="3010"/>
                    </a:lnTo>
                    <a:lnTo>
                      <a:pt x="4454" y="3017"/>
                    </a:lnTo>
                    <a:lnTo>
                      <a:pt x="4462" y="3017"/>
                    </a:lnTo>
                    <a:lnTo>
                      <a:pt x="4462" y="3020"/>
                    </a:lnTo>
                    <a:lnTo>
                      <a:pt x="4471" y="3020"/>
                    </a:lnTo>
                    <a:lnTo>
                      <a:pt x="4471" y="3033"/>
                    </a:lnTo>
                    <a:lnTo>
                      <a:pt x="4475" y="3033"/>
                    </a:lnTo>
                    <a:lnTo>
                      <a:pt x="4475" y="3037"/>
                    </a:lnTo>
                    <a:lnTo>
                      <a:pt x="4483" y="3037"/>
                    </a:lnTo>
                    <a:lnTo>
                      <a:pt x="4483" y="3050"/>
                    </a:lnTo>
                    <a:lnTo>
                      <a:pt x="4492" y="3050"/>
                    </a:lnTo>
                    <a:lnTo>
                      <a:pt x="4492" y="3054"/>
                    </a:lnTo>
                    <a:lnTo>
                      <a:pt x="4496" y="3054"/>
                    </a:lnTo>
                    <a:lnTo>
                      <a:pt x="4496" y="3067"/>
                    </a:lnTo>
                    <a:lnTo>
                      <a:pt x="4504" y="3067"/>
                    </a:lnTo>
                    <a:lnTo>
                      <a:pt x="4504" y="3071"/>
                    </a:lnTo>
                    <a:lnTo>
                      <a:pt x="4513" y="3071"/>
                    </a:lnTo>
                    <a:lnTo>
                      <a:pt x="4513" y="3077"/>
                    </a:lnTo>
                    <a:lnTo>
                      <a:pt x="4517" y="3077"/>
                    </a:lnTo>
                    <a:lnTo>
                      <a:pt x="4517" y="3088"/>
                    </a:lnTo>
                    <a:lnTo>
                      <a:pt x="4526" y="3088"/>
                    </a:lnTo>
                    <a:lnTo>
                      <a:pt x="4526" y="3094"/>
                    </a:lnTo>
                    <a:lnTo>
                      <a:pt x="4534" y="3094"/>
                    </a:lnTo>
                    <a:lnTo>
                      <a:pt x="4534" y="3104"/>
                    </a:lnTo>
                    <a:lnTo>
                      <a:pt x="4538" y="3104"/>
                    </a:lnTo>
                    <a:lnTo>
                      <a:pt x="4538" y="3111"/>
                    </a:lnTo>
                    <a:lnTo>
                      <a:pt x="4547" y="3111"/>
                    </a:lnTo>
                    <a:lnTo>
                      <a:pt x="4547" y="3121"/>
                    </a:lnTo>
                    <a:lnTo>
                      <a:pt x="4555" y="3121"/>
                    </a:lnTo>
                    <a:lnTo>
                      <a:pt x="4555" y="3128"/>
                    </a:lnTo>
                    <a:lnTo>
                      <a:pt x="4559" y="3128"/>
                    </a:lnTo>
                    <a:lnTo>
                      <a:pt x="4559" y="3135"/>
                    </a:lnTo>
                    <a:lnTo>
                      <a:pt x="4568" y="3135"/>
                    </a:lnTo>
                    <a:lnTo>
                      <a:pt x="4568" y="3145"/>
                    </a:lnTo>
                    <a:lnTo>
                      <a:pt x="4576" y="3145"/>
                    </a:lnTo>
                    <a:lnTo>
                      <a:pt x="4576" y="3152"/>
                    </a:lnTo>
                    <a:lnTo>
                      <a:pt x="4580" y="3152"/>
                    </a:lnTo>
                    <a:lnTo>
                      <a:pt x="4580" y="3162"/>
                    </a:lnTo>
                    <a:lnTo>
                      <a:pt x="4589" y="3162"/>
                    </a:lnTo>
                    <a:lnTo>
                      <a:pt x="4589" y="3169"/>
                    </a:lnTo>
                    <a:lnTo>
                      <a:pt x="4597" y="3169"/>
                    </a:lnTo>
                    <a:lnTo>
                      <a:pt x="4597" y="3179"/>
                    </a:lnTo>
                    <a:lnTo>
                      <a:pt x="4601" y="3179"/>
                    </a:lnTo>
                    <a:lnTo>
                      <a:pt x="4601" y="3186"/>
                    </a:lnTo>
                    <a:lnTo>
                      <a:pt x="4610" y="3186"/>
                    </a:lnTo>
                    <a:lnTo>
                      <a:pt x="4610" y="3189"/>
                    </a:lnTo>
                    <a:lnTo>
                      <a:pt x="4618" y="3189"/>
                    </a:lnTo>
                    <a:lnTo>
                      <a:pt x="4618" y="3203"/>
                    </a:lnTo>
                    <a:lnTo>
                      <a:pt x="4623" y="3203"/>
                    </a:lnTo>
                    <a:lnTo>
                      <a:pt x="4623" y="3206"/>
                    </a:lnTo>
                    <a:lnTo>
                      <a:pt x="4631" y="3206"/>
                    </a:lnTo>
                    <a:lnTo>
                      <a:pt x="4631" y="3219"/>
                    </a:lnTo>
                    <a:lnTo>
                      <a:pt x="4639" y="3219"/>
                    </a:lnTo>
                    <a:lnTo>
                      <a:pt x="4639" y="3223"/>
                    </a:lnTo>
                    <a:lnTo>
                      <a:pt x="4644" y="3223"/>
                    </a:lnTo>
                    <a:lnTo>
                      <a:pt x="4644" y="3236"/>
                    </a:lnTo>
                    <a:lnTo>
                      <a:pt x="4652" y="3236"/>
                    </a:lnTo>
                    <a:lnTo>
                      <a:pt x="4652" y="3240"/>
                    </a:lnTo>
                    <a:lnTo>
                      <a:pt x="4660" y="3240"/>
                    </a:lnTo>
                    <a:lnTo>
                      <a:pt x="4660" y="3253"/>
                    </a:lnTo>
                    <a:lnTo>
                      <a:pt x="4665" y="3253"/>
                    </a:lnTo>
                    <a:lnTo>
                      <a:pt x="4665" y="3257"/>
                    </a:lnTo>
                    <a:lnTo>
                      <a:pt x="4673" y="3257"/>
                    </a:lnTo>
                    <a:lnTo>
                      <a:pt x="4673" y="3263"/>
                    </a:lnTo>
                    <a:lnTo>
                      <a:pt x="4682" y="3263"/>
                    </a:lnTo>
                    <a:lnTo>
                      <a:pt x="4682" y="3274"/>
                    </a:lnTo>
                    <a:lnTo>
                      <a:pt x="4686" y="3274"/>
                    </a:lnTo>
                    <a:lnTo>
                      <a:pt x="4686" y="3280"/>
                    </a:lnTo>
                    <a:lnTo>
                      <a:pt x="4694" y="3280"/>
                    </a:lnTo>
                    <a:lnTo>
                      <a:pt x="4694" y="3290"/>
                    </a:lnTo>
                    <a:lnTo>
                      <a:pt x="4703" y="3290"/>
                    </a:lnTo>
                    <a:lnTo>
                      <a:pt x="4703" y="3297"/>
                    </a:lnTo>
                    <a:lnTo>
                      <a:pt x="4707" y="3297"/>
                    </a:lnTo>
                    <a:lnTo>
                      <a:pt x="4707" y="3307"/>
                    </a:lnTo>
                    <a:lnTo>
                      <a:pt x="4715" y="3307"/>
                    </a:lnTo>
                    <a:lnTo>
                      <a:pt x="4715" y="3314"/>
                    </a:lnTo>
                    <a:lnTo>
                      <a:pt x="4724" y="3314"/>
                    </a:lnTo>
                    <a:lnTo>
                      <a:pt x="4724" y="3321"/>
                    </a:lnTo>
                    <a:lnTo>
                      <a:pt x="4728" y="3321"/>
                    </a:lnTo>
                    <a:lnTo>
                      <a:pt x="4728" y="3331"/>
                    </a:lnTo>
                    <a:lnTo>
                      <a:pt x="4736" y="3331"/>
                    </a:lnTo>
                    <a:lnTo>
                      <a:pt x="4736" y="3338"/>
                    </a:lnTo>
                    <a:lnTo>
                      <a:pt x="4745" y="3338"/>
                    </a:lnTo>
                    <a:lnTo>
                      <a:pt x="4745" y="3348"/>
                    </a:lnTo>
                    <a:lnTo>
                      <a:pt x="4749" y="3348"/>
                    </a:lnTo>
                    <a:lnTo>
                      <a:pt x="4749" y="3355"/>
                    </a:lnTo>
                    <a:lnTo>
                      <a:pt x="4757" y="3355"/>
                    </a:lnTo>
                    <a:lnTo>
                      <a:pt x="4757" y="3365"/>
                    </a:lnTo>
                    <a:lnTo>
                      <a:pt x="4766" y="3365"/>
                    </a:lnTo>
                    <a:lnTo>
                      <a:pt x="4766" y="3372"/>
                    </a:lnTo>
                    <a:lnTo>
                      <a:pt x="4770" y="3372"/>
                    </a:lnTo>
                    <a:lnTo>
                      <a:pt x="4770" y="3375"/>
                    </a:lnTo>
                    <a:lnTo>
                      <a:pt x="4779" y="3375"/>
                    </a:lnTo>
                    <a:lnTo>
                      <a:pt x="4779" y="3389"/>
                    </a:lnTo>
                    <a:lnTo>
                      <a:pt x="4787" y="3389"/>
                    </a:lnTo>
                    <a:lnTo>
                      <a:pt x="4787" y="3392"/>
                    </a:lnTo>
                    <a:lnTo>
                      <a:pt x="4791" y="3392"/>
                    </a:lnTo>
                    <a:lnTo>
                      <a:pt x="4791" y="3405"/>
                    </a:lnTo>
                    <a:lnTo>
                      <a:pt x="4800" y="3405"/>
                    </a:lnTo>
                    <a:lnTo>
                      <a:pt x="4800" y="3409"/>
                    </a:lnTo>
                    <a:lnTo>
                      <a:pt x="4808" y="3409"/>
                    </a:lnTo>
                    <a:lnTo>
                      <a:pt x="4808" y="3422"/>
                    </a:lnTo>
                    <a:lnTo>
                      <a:pt x="4812" y="3422"/>
                    </a:lnTo>
                    <a:lnTo>
                      <a:pt x="4812" y="3426"/>
                    </a:lnTo>
                    <a:lnTo>
                      <a:pt x="4821" y="3426"/>
                    </a:lnTo>
                    <a:lnTo>
                      <a:pt x="4821" y="3433"/>
                    </a:lnTo>
                    <a:lnTo>
                      <a:pt x="4829" y="3433"/>
                    </a:lnTo>
                    <a:lnTo>
                      <a:pt x="4829" y="3443"/>
                    </a:lnTo>
                    <a:lnTo>
                      <a:pt x="4833" y="3443"/>
                    </a:lnTo>
                    <a:lnTo>
                      <a:pt x="4833" y="3449"/>
                    </a:lnTo>
                    <a:lnTo>
                      <a:pt x="4842" y="3449"/>
                    </a:lnTo>
                    <a:lnTo>
                      <a:pt x="4842" y="3460"/>
                    </a:lnTo>
                    <a:lnTo>
                      <a:pt x="4850" y="3460"/>
                    </a:lnTo>
                    <a:lnTo>
                      <a:pt x="4850" y="3466"/>
                    </a:lnTo>
                    <a:lnTo>
                      <a:pt x="4854" y="3466"/>
                    </a:lnTo>
                    <a:lnTo>
                      <a:pt x="4854" y="3476"/>
                    </a:lnTo>
                    <a:lnTo>
                      <a:pt x="4863" y="3476"/>
                    </a:lnTo>
                    <a:lnTo>
                      <a:pt x="4863" y="3483"/>
                    </a:lnTo>
                    <a:lnTo>
                      <a:pt x="4871" y="3483"/>
                    </a:lnTo>
                    <a:lnTo>
                      <a:pt x="4871" y="3493"/>
                    </a:lnTo>
                    <a:lnTo>
                      <a:pt x="4876" y="3493"/>
                    </a:lnTo>
                    <a:lnTo>
                      <a:pt x="4876" y="3500"/>
                    </a:lnTo>
                    <a:lnTo>
                      <a:pt x="4884" y="3500"/>
                    </a:lnTo>
                    <a:lnTo>
                      <a:pt x="4884" y="3507"/>
                    </a:lnTo>
                    <a:lnTo>
                      <a:pt x="4892" y="3507"/>
                    </a:lnTo>
                    <a:lnTo>
                      <a:pt x="4892" y="3517"/>
                    </a:lnTo>
                    <a:lnTo>
                      <a:pt x="4897" y="3517"/>
                    </a:lnTo>
                    <a:lnTo>
                      <a:pt x="4897" y="3524"/>
                    </a:lnTo>
                    <a:lnTo>
                      <a:pt x="4905" y="3524"/>
                    </a:lnTo>
                    <a:lnTo>
                      <a:pt x="4905" y="3534"/>
                    </a:lnTo>
                    <a:lnTo>
                      <a:pt x="4914" y="3534"/>
                    </a:lnTo>
                    <a:lnTo>
                      <a:pt x="4914" y="3541"/>
                    </a:lnTo>
                    <a:lnTo>
                      <a:pt x="4918" y="3541"/>
                    </a:lnTo>
                    <a:lnTo>
                      <a:pt x="4918" y="3551"/>
                    </a:lnTo>
                    <a:lnTo>
                      <a:pt x="4926" y="3551"/>
                    </a:lnTo>
                    <a:lnTo>
                      <a:pt x="4926" y="3558"/>
                    </a:lnTo>
                    <a:lnTo>
                      <a:pt x="4935" y="3558"/>
                    </a:lnTo>
                    <a:lnTo>
                      <a:pt x="4935" y="3561"/>
                    </a:lnTo>
                    <a:lnTo>
                      <a:pt x="4939" y="3561"/>
                    </a:lnTo>
                    <a:lnTo>
                      <a:pt x="4939" y="3575"/>
                    </a:lnTo>
                    <a:lnTo>
                      <a:pt x="4947" y="3575"/>
                    </a:lnTo>
                    <a:lnTo>
                      <a:pt x="4947" y="3578"/>
                    </a:lnTo>
                    <a:lnTo>
                      <a:pt x="4956" y="3578"/>
                    </a:lnTo>
                    <a:lnTo>
                      <a:pt x="4956" y="3591"/>
                    </a:lnTo>
                    <a:lnTo>
                      <a:pt x="4960" y="3591"/>
                    </a:lnTo>
                    <a:lnTo>
                      <a:pt x="4960" y="3595"/>
                    </a:lnTo>
                    <a:lnTo>
                      <a:pt x="4968" y="3595"/>
                    </a:lnTo>
                    <a:lnTo>
                      <a:pt x="4968" y="3608"/>
                    </a:lnTo>
                    <a:lnTo>
                      <a:pt x="4977" y="3608"/>
                    </a:lnTo>
                    <a:lnTo>
                      <a:pt x="4977" y="3612"/>
                    </a:lnTo>
                    <a:lnTo>
                      <a:pt x="4981" y="3612"/>
                    </a:lnTo>
                    <a:lnTo>
                      <a:pt x="4981" y="3619"/>
                    </a:lnTo>
                    <a:lnTo>
                      <a:pt x="4989" y="3619"/>
                    </a:lnTo>
                    <a:lnTo>
                      <a:pt x="4989" y="3629"/>
                    </a:lnTo>
                    <a:lnTo>
                      <a:pt x="4998" y="3629"/>
                    </a:lnTo>
                    <a:lnTo>
                      <a:pt x="4998" y="3635"/>
                    </a:lnTo>
                    <a:lnTo>
                      <a:pt x="5002" y="3635"/>
                    </a:lnTo>
                    <a:lnTo>
                      <a:pt x="5002" y="3646"/>
                    </a:lnTo>
                    <a:lnTo>
                      <a:pt x="5011" y="3646"/>
                    </a:lnTo>
                    <a:lnTo>
                      <a:pt x="5011" y="3652"/>
                    </a:lnTo>
                    <a:lnTo>
                      <a:pt x="5019" y="3652"/>
                    </a:lnTo>
                    <a:lnTo>
                      <a:pt x="5019" y="3662"/>
                    </a:lnTo>
                    <a:lnTo>
                      <a:pt x="5023" y="3662"/>
                    </a:lnTo>
                    <a:lnTo>
                      <a:pt x="5023" y="3669"/>
                    </a:lnTo>
                    <a:lnTo>
                      <a:pt x="5032" y="3669"/>
                    </a:lnTo>
                    <a:lnTo>
                      <a:pt x="5032" y="3679"/>
                    </a:lnTo>
                    <a:lnTo>
                      <a:pt x="5040" y="3679"/>
                    </a:lnTo>
                    <a:lnTo>
                      <a:pt x="5040" y="3686"/>
                    </a:lnTo>
                    <a:lnTo>
                      <a:pt x="5044" y="3686"/>
                    </a:lnTo>
                    <a:lnTo>
                      <a:pt x="5044" y="3693"/>
                    </a:lnTo>
                    <a:lnTo>
                      <a:pt x="5053" y="3693"/>
                    </a:lnTo>
                    <a:lnTo>
                      <a:pt x="5053" y="3703"/>
                    </a:lnTo>
                    <a:lnTo>
                      <a:pt x="5061" y="3703"/>
                    </a:lnTo>
                    <a:lnTo>
                      <a:pt x="5061" y="3710"/>
                    </a:lnTo>
                    <a:lnTo>
                      <a:pt x="5065" y="3710"/>
                    </a:lnTo>
                    <a:lnTo>
                      <a:pt x="5065" y="3720"/>
                    </a:lnTo>
                    <a:lnTo>
                      <a:pt x="5074" y="3720"/>
                    </a:lnTo>
                    <a:lnTo>
                      <a:pt x="5074" y="3727"/>
                    </a:lnTo>
                    <a:lnTo>
                      <a:pt x="5082" y="3727"/>
                    </a:lnTo>
                    <a:lnTo>
                      <a:pt x="5082" y="3737"/>
                    </a:lnTo>
                    <a:lnTo>
                      <a:pt x="5086" y="3737"/>
                    </a:lnTo>
                    <a:lnTo>
                      <a:pt x="5086" y="3744"/>
                    </a:lnTo>
                    <a:lnTo>
                      <a:pt x="5095" y="3744"/>
                    </a:lnTo>
                    <a:lnTo>
                      <a:pt x="5095" y="3747"/>
                    </a:lnTo>
                    <a:lnTo>
                      <a:pt x="5103" y="3747"/>
                    </a:lnTo>
                    <a:lnTo>
                      <a:pt x="5103" y="3761"/>
                    </a:lnTo>
                    <a:lnTo>
                      <a:pt x="5108" y="3761"/>
                    </a:lnTo>
                    <a:lnTo>
                      <a:pt x="5108" y="3764"/>
                    </a:lnTo>
                    <a:lnTo>
                      <a:pt x="5116" y="3764"/>
                    </a:lnTo>
                    <a:lnTo>
                      <a:pt x="5116" y="3777"/>
                    </a:lnTo>
                    <a:lnTo>
                      <a:pt x="5124" y="3777"/>
                    </a:lnTo>
                    <a:lnTo>
                      <a:pt x="5124" y="3781"/>
                    </a:lnTo>
                    <a:lnTo>
                      <a:pt x="5129" y="3781"/>
                    </a:lnTo>
                    <a:lnTo>
                      <a:pt x="5129" y="3794"/>
                    </a:lnTo>
                    <a:lnTo>
                      <a:pt x="5137" y="3794"/>
                    </a:lnTo>
                    <a:lnTo>
                      <a:pt x="5137" y="3798"/>
                    </a:lnTo>
                    <a:lnTo>
                      <a:pt x="5146" y="3798"/>
                    </a:lnTo>
                    <a:lnTo>
                      <a:pt x="5146" y="3805"/>
                    </a:lnTo>
                    <a:lnTo>
                      <a:pt x="5150" y="3805"/>
                    </a:lnTo>
                    <a:lnTo>
                      <a:pt x="5150" y="3815"/>
                    </a:lnTo>
                    <a:lnTo>
                      <a:pt x="5158" y="3815"/>
                    </a:lnTo>
                    <a:lnTo>
                      <a:pt x="5158" y="3821"/>
                    </a:lnTo>
                    <a:lnTo>
                      <a:pt x="5167" y="3821"/>
                    </a:lnTo>
                    <a:lnTo>
                      <a:pt x="5167" y="3832"/>
                    </a:lnTo>
                    <a:lnTo>
                      <a:pt x="5171" y="3832"/>
                    </a:lnTo>
                    <a:lnTo>
                      <a:pt x="5171" y="3838"/>
                    </a:lnTo>
                    <a:lnTo>
                      <a:pt x="5179" y="3838"/>
                    </a:lnTo>
                    <a:lnTo>
                      <a:pt x="5179" y="3848"/>
                    </a:lnTo>
                    <a:lnTo>
                      <a:pt x="5188" y="3848"/>
                    </a:lnTo>
                    <a:lnTo>
                      <a:pt x="5188" y="3855"/>
                    </a:lnTo>
                    <a:lnTo>
                      <a:pt x="5192" y="3855"/>
                    </a:lnTo>
                    <a:lnTo>
                      <a:pt x="5192" y="3862"/>
                    </a:lnTo>
                    <a:lnTo>
                      <a:pt x="5200" y="3862"/>
                    </a:lnTo>
                    <a:lnTo>
                      <a:pt x="5200" y="3872"/>
                    </a:lnTo>
                    <a:lnTo>
                      <a:pt x="5209" y="3872"/>
                    </a:lnTo>
                    <a:lnTo>
                      <a:pt x="5209" y="3879"/>
                    </a:lnTo>
                    <a:lnTo>
                      <a:pt x="5213" y="3879"/>
                    </a:lnTo>
                    <a:lnTo>
                      <a:pt x="5213" y="3889"/>
                    </a:lnTo>
                    <a:lnTo>
                      <a:pt x="5221" y="3889"/>
                    </a:lnTo>
                    <a:lnTo>
                      <a:pt x="5221" y="3896"/>
                    </a:lnTo>
                    <a:lnTo>
                      <a:pt x="5230" y="3896"/>
                    </a:lnTo>
                    <a:lnTo>
                      <a:pt x="5230" y="3906"/>
                    </a:lnTo>
                    <a:lnTo>
                      <a:pt x="5234" y="3906"/>
                    </a:lnTo>
                    <a:lnTo>
                      <a:pt x="5234" y="3913"/>
                    </a:lnTo>
                    <a:lnTo>
                      <a:pt x="5243" y="3913"/>
                    </a:lnTo>
                    <a:lnTo>
                      <a:pt x="5243" y="3923"/>
                    </a:lnTo>
                    <a:lnTo>
                      <a:pt x="5251" y="3923"/>
                    </a:lnTo>
                    <a:lnTo>
                      <a:pt x="5251" y="3930"/>
                    </a:lnTo>
                    <a:lnTo>
                      <a:pt x="5255" y="3930"/>
                    </a:lnTo>
                    <a:lnTo>
                      <a:pt x="5255" y="3933"/>
                    </a:lnTo>
                    <a:lnTo>
                      <a:pt x="5264" y="3933"/>
                    </a:lnTo>
                    <a:lnTo>
                      <a:pt x="5264" y="3947"/>
                    </a:lnTo>
                    <a:lnTo>
                      <a:pt x="5272" y="3947"/>
                    </a:lnTo>
                    <a:lnTo>
                      <a:pt x="5272" y="3950"/>
                    </a:lnTo>
                    <a:lnTo>
                      <a:pt x="5276" y="3950"/>
                    </a:lnTo>
                    <a:lnTo>
                      <a:pt x="5276" y="3963"/>
                    </a:lnTo>
                    <a:lnTo>
                      <a:pt x="5285" y="3963"/>
                    </a:lnTo>
                    <a:lnTo>
                      <a:pt x="5285" y="3967"/>
                    </a:lnTo>
                    <a:lnTo>
                      <a:pt x="5293" y="3967"/>
                    </a:lnTo>
                    <a:lnTo>
                      <a:pt x="5293" y="3980"/>
                    </a:lnTo>
                    <a:lnTo>
                      <a:pt x="5297" y="3980"/>
                    </a:lnTo>
                    <a:lnTo>
                      <a:pt x="5297" y="3984"/>
                    </a:lnTo>
                    <a:lnTo>
                      <a:pt x="5306" y="3984"/>
                    </a:lnTo>
                    <a:lnTo>
                      <a:pt x="5306" y="3991"/>
                    </a:lnTo>
                    <a:lnTo>
                      <a:pt x="5314" y="3991"/>
                    </a:lnTo>
                    <a:lnTo>
                      <a:pt x="5314" y="4001"/>
                    </a:lnTo>
                    <a:lnTo>
                      <a:pt x="5318" y="4001"/>
                    </a:lnTo>
                    <a:lnTo>
                      <a:pt x="5318" y="4007"/>
                    </a:lnTo>
                    <a:lnTo>
                      <a:pt x="5327" y="4007"/>
                    </a:lnTo>
                    <a:lnTo>
                      <a:pt x="5327" y="4018"/>
                    </a:lnTo>
                    <a:lnTo>
                      <a:pt x="5335" y="4018"/>
                    </a:lnTo>
                    <a:lnTo>
                      <a:pt x="5335" y="4024"/>
                    </a:lnTo>
                    <a:lnTo>
                      <a:pt x="5340" y="4024"/>
                    </a:lnTo>
                    <a:lnTo>
                      <a:pt x="5340" y="4034"/>
                    </a:lnTo>
                    <a:lnTo>
                      <a:pt x="5348" y="4034"/>
                    </a:lnTo>
                    <a:lnTo>
                      <a:pt x="5348" y="4041"/>
                    </a:lnTo>
                    <a:lnTo>
                      <a:pt x="5356" y="4041"/>
                    </a:lnTo>
                    <a:lnTo>
                      <a:pt x="5356" y="4048"/>
                    </a:lnTo>
                    <a:lnTo>
                      <a:pt x="5361" y="4048"/>
                    </a:lnTo>
                    <a:lnTo>
                      <a:pt x="5361" y="4058"/>
                    </a:lnTo>
                    <a:lnTo>
                      <a:pt x="5369" y="4058"/>
                    </a:lnTo>
                    <a:lnTo>
                      <a:pt x="5369" y="4065"/>
                    </a:lnTo>
                    <a:lnTo>
                      <a:pt x="5377" y="4065"/>
                    </a:lnTo>
                    <a:lnTo>
                      <a:pt x="5377" y="4075"/>
                    </a:lnTo>
                    <a:lnTo>
                      <a:pt x="5382" y="4075"/>
                    </a:lnTo>
                    <a:lnTo>
                      <a:pt x="5382" y="4082"/>
                    </a:lnTo>
                    <a:lnTo>
                      <a:pt x="5390" y="4082"/>
                    </a:lnTo>
                    <a:lnTo>
                      <a:pt x="5390" y="4092"/>
                    </a:lnTo>
                    <a:lnTo>
                      <a:pt x="5399" y="4092"/>
                    </a:lnTo>
                    <a:lnTo>
                      <a:pt x="5399" y="4099"/>
                    </a:lnTo>
                    <a:lnTo>
                      <a:pt x="5403" y="4099"/>
                    </a:lnTo>
                    <a:lnTo>
                      <a:pt x="5403" y="4102"/>
                    </a:lnTo>
                    <a:lnTo>
                      <a:pt x="5411" y="4102"/>
                    </a:lnTo>
                    <a:lnTo>
                      <a:pt x="5411" y="4116"/>
                    </a:lnTo>
                    <a:lnTo>
                      <a:pt x="5420" y="4116"/>
                    </a:lnTo>
                    <a:lnTo>
                      <a:pt x="5420" y="4119"/>
                    </a:lnTo>
                    <a:lnTo>
                      <a:pt x="5424" y="4119"/>
                    </a:lnTo>
                    <a:lnTo>
                      <a:pt x="5424" y="4133"/>
                    </a:lnTo>
                    <a:lnTo>
                      <a:pt x="5432" y="4133"/>
                    </a:lnTo>
                    <a:lnTo>
                      <a:pt x="5432" y="4136"/>
                    </a:lnTo>
                    <a:lnTo>
                      <a:pt x="5441" y="4136"/>
                    </a:lnTo>
                    <a:lnTo>
                      <a:pt x="5441" y="4149"/>
                    </a:lnTo>
                    <a:lnTo>
                      <a:pt x="5445" y="4149"/>
                    </a:lnTo>
                    <a:lnTo>
                      <a:pt x="5445" y="4153"/>
                    </a:lnTo>
                    <a:lnTo>
                      <a:pt x="5453" y="4153"/>
                    </a:lnTo>
                    <a:lnTo>
                      <a:pt x="5453" y="4166"/>
                    </a:lnTo>
                    <a:lnTo>
                      <a:pt x="5462" y="4166"/>
                    </a:lnTo>
                    <a:lnTo>
                      <a:pt x="5462" y="4170"/>
                    </a:lnTo>
                    <a:lnTo>
                      <a:pt x="5466" y="4170"/>
                    </a:lnTo>
                    <a:lnTo>
                      <a:pt x="5466" y="4177"/>
                    </a:lnTo>
                    <a:lnTo>
                      <a:pt x="5474" y="4177"/>
                    </a:lnTo>
                    <a:lnTo>
                      <a:pt x="5474" y="4187"/>
                    </a:lnTo>
                    <a:lnTo>
                      <a:pt x="5483" y="4187"/>
                    </a:lnTo>
                    <a:lnTo>
                      <a:pt x="5483" y="4193"/>
                    </a:lnTo>
                    <a:lnTo>
                      <a:pt x="5487" y="4193"/>
                    </a:lnTo>
                    <a:lnTo>
                      <a:pt x="5487" y="4204"/>
                    </a:lnTo>
                    <a:lnTo>
                      <a:pt x="5496" y="4204"/>
                    </a:lnTo>
                    <a:lnTo>
                      <a:pt x="5496" y="4210"/>
                    </a:lnTo>
                    <a:lnTo>
                      <a:pt x="5504" y="4210"/>
                    </a:lnTo>
                    <a:lnTo>
                      <a:pt x="5504" y="4220"/>
                    </a:lnTo>
                    <a:lnTo>
                      <a:pt x="5508" y="4220"/>
                    </a:lnTo>
                    <a:lnTo>
                      <a:pt x="5508" y="4227"/>
                    </a:lnTo>
                    <a:lnTo>
                      <a:pt x="5517" y="4227"/>
                    </a:lnTo>
                    <a:lnTo>
                      <a:pt x="5517" y="4234"/>
                    </a:lnTo>
                    <a:lnTo>
                      <a:pt x="5525" y="4234"/>
                    </a:lnTo>
                    <a:lnTo>
                      <a:pt x="5525" y="4244"/>
                    </a:lnTo>
                    <a:lnTo>
                      <a:pt x="5529" y="4244"/>
                    </a:lnTo>
                    <a:lnTo>
                      <a:pt x="5529" y="4251"/>
                    </a:lnTo>
                    <a:lnTo>
                      <a:pt x="5538" y="4251"/>
                    </a:lnTo>
                    <a:lnTo>
                      <a:pt x="5538" y="4261"/>
                    </a:lnTo>
                    <a:lnTo>
                      <a:pt x="5546" y="4261"/>
                    </a:lnTo>
                    <a:lnTo>
                      <a:pt x="5546" y="4268"/>
                    </a:lnTo>
                    <a:lnTo>
                      <a:pt x="5550" y="4268"/>
                    </a:lnTo>
                    <a:lnTo>
                      <a:pt x="5550" y="4278"/>
                    </a:lnTo>
                    <a:lnTo>
                      <a:pt x="5559" y="4278"/>
                    </a:lnTo>
                    <a:lnTo>
                      <a:pt x="5559" y="4285"/>
                    </a:lnTo>
                    <a:lnTo>
                      <a:pt x="5567" y="4285"/>
                    </a:lnTo>
                    <a:lnTo>
                      <a:pt x="5567" y="4288"/>
                    </a:lnTo>
                    <a:lnTo>
                      <a:pt x="5571" y="4288"/>
                    </a:lnTo>
                    <a:lnTo>
                      <a:pt x="5571" y="4302"/>
                    </a:lnTo>
                    <a:lnTo>
                      <a:pt x="5580" y="4302"/>
                    </a:lnTo>
                    <a:lnTo>
                      <a:pt x="5580" y="4305"/>
                    </a:lnTo>
                    <a:lnTo>
                      <a:pt x="5588" y="4305"/>
                    </a:lnTo>
                    <a:lnTo>
                      <a:pt x="5588" y="4319"/>
                    </a:lnTo>
                    <a:lnTo>
                      <a:pt x="5593" y="4319"/>
                    </a:lnTo>
                    <a:lnTo>
                      <a:pt x="5593" y="4322"/>
                    </a:lnTo>
                    <a:lnTo>
                      <a:pt x="5601" y="4322"/>
                    </a:lnTo>
                    <a:lnTo>
                      <a:pt x="5601" y="4335"/>
                    </a:lnTo>
                    <a:lnTo>
                      <a:pt x="5609" y="4335"/>
                    </a:lnTo>
                    <a:lnTo>
                      <a:pt x="5609" y="4339"/>
                    </a:lnTo>
                    <a:lnTo>
                      <a:pt x="5614" y="4339"/>
                    </a:lnTo>
                    <a:lnTo>
                      <a:pt x="5614" y="4346"/>
                    </a:lnTo>
                    <a:lnTo>
                      <a:pt x="5622" y="4346"/>
                    </a:lnTo>
                    <a:lnTo>
                      <a:pt x="5622" y="4356"/>
                    </a:lnTo>
                    <a:lnTo>
                      <a:pt x="5631" y="4356"/>
                    </a:lnTo>
                    <a:lnTo>
                      <a:pt x="5631" y="4363"/>
                    </a:lnTo>
                    <a:lnTo>
                      <a:pt x="5635" y="4363"/>
                    </a:lnTo>
                    <a:lnTo>
                      <a:pt x="5635" y="4373"/>
                    </a:lnTo>
                    <a:lnTo>
                      <a:pt x="5643" y="4373"/>
                    </a:lnTo>
                    <a:lnTo>
                      <a:pt x="5643" y="4379"/>
                    </a:lnTo>
                    <a:lnTo>
                      <a:pt x="5652" y="4379"/>
                    </a:lnTo>
                    <a:lnTo>
                      <a:pt x="5652" y="4390"/>
                    </a:lnTo>
                    <a:lnTo>
                      <a:pt x="5656" y="4390"/>
                    </a:lnTo>
                    <a:lnTo>
                      <a:pt x="5656" y="4396"/>
                    </a:lnTo>
                    <a:lnTo>
                      <a:pt x="5664" y="4396"/>
                    </a:lnTo>
                    <a:lnTo>
                      <a:pt x="5664" y="4406"/>
                    </a:lnTo>
                    <a:lnTo>
                      <a:pt x="5673" y="4406"/>
                    </a:lnTo>
                    <a:lnTo>
                      <a:pt x="5673" y="4413"/>
                    </a:lnTo>
                    <a:lnTo>
                      <a:pt x="5677" y="4413"/>
                    </a:lnTo>
                    <a:lnTo>
                      <a:pt x="5677" y="4420"/>
                    </a:lnTo>
                    <a:lnTo>
                      <a:pt x="5685" y="4420"/>
                    </a:lnTo>
                    <a:lnTo>
                      <a:pt x="5685" y="4430"/>
                    </a:lnTo>
                    <a:lnTo>
                      <a:pt x="5694" y="4430"/>
                    </a:lnTo>
                    <a:lnTo>
                      <a:pt x="5694" y="4437"/>
                    </a:lnTo>
                    <a:lnTo>
                      <a:pt x="5698" y="4437"/>
                    </a:lnTo>
                    <a:lnTo>
                      <a:pt x="5698" y="4447"/>
                    </a:lnTo>
                    <a:lnTo>
                      <a:pt x="5706" y="4447"/>
                    </a:lnTo>
                    <a:lnTo>
                      <a:pt x="5706" y="4454"/>
                    </a:lnTo>
                    <a:lnTo>
                      <a:pt x="5715" y="4454"/>
                    </a:lnTo>
                    <a:lnTo>
                      <a:pt x="5715" y="4464"/>
                    </a:lnTo>
                    <a:lnTo>
                      <a:pt x="5719" y="4464"/>
                    </a:lnTo>
                    <a:lnTo>
                      <a:pt x="5719" y="4471"/>
                    </a:lnTo>
                    <a:lnTo>
                      <a:pt x="5728" y="4471"/>
                    </a:lnTo>
                    <a:lnTo>
                      <a:pt x="5728" y="4474"/>
                    </a:lnTo>
                    <a:lnTo>
                      <a:pt x="5736" y="4474"/>
                    </a:lnTo>
                    <a:lnTo>
                      <a:pt x="5736" y="4488"/>
                    </a:lnTo>
                    <a:lnTo>
                      <a:pt x="5740" y="4488"/>
                    </a:lnTo>
                    <a:lnTo>
                      <a:pt x="5740" y="4491"/>
                    </a:lnTo>
                    <a:lnTo>
                      <a:pt x="5749" y="4491"/>
                    </a:lnTo>
                    <a:lnTo>
                      <a:pt x="5749" y="4505"/>
                    </a:lnTo>
                    <a:lnTo>
                      <a:pt x="5757" y="4505"/>
                    </a:lnTo>
                    <a:lnTo>
                      <a:pt x="5757" y="4508"/>
                    </a:lnTo>
                    <a:lnTo>
                      <a:pt x="5761" y="4508"/>
                    </a:lnTo>
                    <a:lnTo>
                      <a:pt x="5761" y="4521"/>
                    </a:lnTo>
                    <a:lnTo>
                      <a:pt x="5770" y="4521"/>
                    </a:lnTo>
                    <a:lnTo>
                      <a:pt x="5770" y="4525"/>
                    </a:lnTo>
                    <a:lnTo>
                      <a:pt x="5778" y="4525"/>
                    </a:lnTo>
                    <a:lnTo>
                      <a:pt x="5778" y="4532"/>
                    </a:lnTo>
                    <a:lnTo>
                      <a:pt x="5782" y="4532"/>
                    </a:lnTo>
                    <a:lnTo>
                      <a:pt x="5782" y="4542"/>
                    </a:lnTo>
                    <a:lnTo>
                      <a:pt x="5791" y="4542"/>
                    </a:lnTo>
                    <a:lnTo>
                      <a:pt x="5791" y="4549"/>
                    </a:lnTo>
                    <a:lnTo>
                      <a:pt x="5799" y="4549"/>
                    </a:lnTo>
                    <a:lnTo>
                      <a:pt x="5799" y="4559"/>
                    </a:lnTo>
                    <a:lnTo>
                      <a:pt x="5803" y="4559"/>
                    </a:lnTo>
                    <a:lnTo>
                      <a:pt x="5803" y="4565"/>
                    </a:lnTo>
                    <a:lnTo>
                      <a:pt x="5812" y="4565"/>
                    </a:lnTo>
                    <a:lnTo>
                      <a:pt x="5812" y="4576"/>
                    </a:lnTo>
                    <a:lnTo>
                      <a:pt x="5820" y="4576"/>
                    </a:lnTo>
                    <a:lnTo>
                      <a:pt x="5820" y="4582"/>
                    </a:lnTo>
                    <a:lnTo>
                      <a:pt x="5825" y="4582"/>
                    </a:lnTo>
                    <a:lnTo>
                      <a:pt x="5825" y="4592"/>
                    </a:lnTo>
                    <a:lnTo>
                      <a:pt x="5833" y="4592"/>
                    </a:lnTo>
                    <a:lnTo>
                      <a:pt x="5833" y="4599"/>
                    </a:lnTo>
                    <a:lnTo>
                      <a:pt x="5841" y="4599"/>
                    </a:lnTo>
                    <a:lnTo>
                      <a:pt x="5841" y="4606"/>
                    </a:lnTo>
                    <a:lnTo>
                      <a:pt x="5846" y="4606"/>
                    </a:lnTo>
                    <a:lnTo>
                      <a:pt x="5846" y="4616"/>
                    </a:lnTo>
                    <a:lnTo>
                      <a:pt x="5854" y="4616"/>
                    </a:lnTo>
                    <a:lnTo>
                      <a:pt x="5854" y="4623"/>
                    </a:lnTo>
                    <a:lnTo>
                      <a:pt x="5863" y="4623"/>
                    </a:lnTo>
                    <a:lnTo>
                      <a:pt x="5863" y="4633"/>
                    </a:lnTo>
                    <a:lnTo>
                      <a:pt x="5867" y="4633"/>
                    </a:lnTo>
                    <a:lnTo>
                      <a:pt x="5867" y="4640"/>
                    </a:lnTo>
                    <a:lnTo>
                      <a:pt x="5875" y="4640"/>
                    </a:lnTo>
                    <a:lnTo>
                      <a:pt x="5875" y="4650"/>
                    </a:lnTo>
                    <a:lnTo>
                      <a:pt x="5884" y="4650"/>
                    </a:lnTo>
                    <a:lnTo>
                      <a:pt x="5884" y="4657"/>
                    </a:lnTo>
                    <a:lnTo>
                      <a:pt x="5888" y="4657"/>
                    </a:lnTo>
                    <a:lnTo>
                      <a:pt x="5888" y="4660"/>
                    </a:lnTo>
                    <a:lnTo>
                      <a:pt x="5896" y="4660"/>
                    </a:lnTo>
                    <a:lnTo>
                      <a:pt x="5896" y="4674"/>
                    </a:lnTo>
                    <a:lnTo>
                      <a:pt x="5905" y="4674"/>
                    </a:lnTo>
                    <a:lnTo>
                      <a:pt x="5905" y="4677"/>
                    </a:lnTo>
                    <a:lnTo>
                      <a:pt x="5909" y="4677"/>
                    </a:lnTo>
                    <a:lnTo>
                      <a:pt x="5909" y="4691"/>
                    </a:lnTo>
                    <a:lnTo>
                      <a:pt x="5917" y="4691"/>
                    </a:lnTo>
                    <a:lnTo>
                      <a:pt x="5917" y="4694"/>
                    </a:lnTo>
                    <a:lnTo>
                      <a:pt x="5926" y="4694"/>
                    </a:lnTo>
                    <a:lnTo>
                      <a:pt x="5926" y="4707"/>
                    </a:lnTo>
                    <a:lnTo>
                      <a:pt x="5930" y="4707"/>
                    </a:lnTo>
                    <a:lnTo>
                      <a:pt x="5930" y="4711"/>
                    </a:lnTo>
                    <a:lnTo>
                      <a:pt x="5938" y="4711"/>
                    </a:lnTo>
                    <a:lnTo>
                      <a:pt x="5938" y="4718"/>
                    </a:lnTo>
                    <a:lnTo>
                      <a:pt x="5947" y="4718"/>
                    </a:lnTo>
                    <a:lnTo>
                      <a:pt x="5947" y="4728"/>
                    </a:lnTo>
                    <a:lnTo>
                      <a:pt x="5951" y="4728"/>
                    </a:lnTo>
                    <a:lnTo>
                      <a:pt x="5951" y="4735"/>
                    </a:lnTo>
                    <a:lnTo>
                      <a:pt x="5960" y="4735"/>
                    </a:lnTo>
                    <a:lnTo>
                      <a:pt x="5960" y="4745"/>
                    </a:lnTo>
                    <a:lnTo>
                      <a:pt x="5968" y="4745"/>
                    </a:lnTo>
                    <a:lnTo>
                      <a:pt x="5968" y="4751"/>
                    </a:lnTo>
                    <a:lnTo>
                      <a:pt x="5972" y="4751"/>
                    </a:lnTo>
                    <a:lnTo>
                      <a:pt x="5972" y="4762"/>
                    </a:lnTo>
                    <a:lnTo>
                      <a:pt x="5981" y="4762"/>
                    </a:lnTo>
                    <a:lnTo>
                      <a:pt x="5981" y="4768"/>
                    </a:lnTo>
                    <a:lnTo>
                      <a:pt x="5989" y="4768"/>
                    </a:lnTo>
                    <a:lnTo>
                      <a:pt x="5989" y="4775"/>
                    </a:lnTo>
                    <a:lnTo>
                      <a:pt x="5993" y="4775"/>
                    </a:lnTo>
                    <a:lnTo>
                      <a:pt x="5993" y="4785"/>
                    </a:lnTo>
                    <a:lnTo>
                      <a:pt x="6002" y="4785"/>
                    </a:lnTo>
                    <a:lnTo>
                      <a:pt x="6002" y="4792"/>
                    </a:lnTo>
                    <a:lnTo>
                      <a:pt x="6010" y="4792"/>
                    </a:lnTo>
                    <a:lnTo>
                      <a:pt x="6010" y="4802"/>
                    </a:lnTo>
                    <a:lnTo>
                      <a:pt x="6014" y="4802"/>
                    </a:lnTo>
                    <a:lnTo>
                      <a:pt x="6014" y="4809"/>
                    </a:lnTo>
                    <a:lnTo>
                      <a:pt x="6023" y="4809"/>
                    </a:lnTo>
                    <a:lnTo>
                      <a:pt x="6023" y="4819"/>
                    </a:lnTo>
                    <a:lnTo>
                      <a:pt x="6031" y="4819"/>
                    </a:lnTo>
                    <a:lnTo>
                      <a:pt x="6031" y="4826"/>
                    </a:lnTo>
                    <a:lnTo>
                      <a:pt x="6035" y="4826"/>
                    </a:lnTo>
                    <a:lnTo>
                      <a:pt x="6035" y="4836"/>
                    </a:lnTo>
                    <a:lnTo>
                      <a:pt x="6044" y="4836"/>
                    </a:lnTo>
                    <a:lnTo>
                      <a:pt x="6044" y="4843"/>
                    </a:lnTo>
                    <a:lnTo>
                      <a:pt x="6052" y="4843"/>
                    </a:lnTo>
                    <a:lnTo>
                      <a:pt x="6052" y="4846"/>
                    </a:lnTo>
                    <a:lnTo>
                      <a:pt x="6057" y="4846"/>
                    </a:lnTo>
                    <a:lnTo>
                      <a:pt x="6057" y="4860"/>
                    </a:lnTo>
                    <a:lnTo>
                      <a:pt x="6065" y="4860"/>
                    </a:lnTo>
                    <a:lnTo>
                      <a:pt x="6065" y="4863"/>
                    </a:lnTo>
                    <a:lnTo>
                      <a:pt x="6073" y="4863"/>
                    </a:lnTo>
                    <a:lnTo>
                      <a:pt x="6073" y="4877"/>
                    </a:lnTo>
                    <a:lnTo>
                      <a:pt x="6078" y="4877"/>
                    </a:lnTo>
                    <a:lnTo>
                      <a:pt x="6078" y="4880"/>
                    </a:lnTo>
                    <a:lnTo>
                      <a:pt x="6086" y="4880"/>
                    </a:lnTo>
                    <a:lnTo>
                      <a:pt x="6086" y="4893"/>
                    </a:lnTo>
                    <a:lnTo>
                      <a:pt x="6094" y="4893"/>
                    </a:lnTo>
                    <a:lnTo>
                      <a:pt x="6094" y="4897"/>
                    </a:lnTo>
                    <a:lnTo>
                      <a:pt x="6099" y="4897"/>
                    </a:lnTo>
                    <a:lnTo>
                      <a:pt x="6099" y="4904"/>
                    </a:lnTo>
                    <a:lnTo>
                      <a:pt x="6107" y="4904"/>
                    </a:lnTo>
                    <a:lnTo>
                      <a:pt x="6107" y="4914"/>
                    </a:lnTo>
                    <a:lnTo>
                      <a:pt x="6116" y="4914"/>
                    </a:lnTo>
                    <a:lnTo>
                      <a:pt x="6116" y="4921"/>
                    </a:lnTo>
                    <a:lnTo>
                      <a:pt x="6120" y="4921"/>
                    </a:lnTo>
                    <a:lnTo>
                      <a:pt x="6120" y="4931"/>
                    </a:lnTo>
                    <a:lnTo>
                      <a:pt x="6128" y="4931"/>
                    </a:lnTo>
                    <a:lnTo>
                      <a:pt x="6128" y="4937"/>
                    </a:lnTo>
                    <a:lnTo>
                      <a:pt x="6137" y="4937"/>
                    </a:lnTo>
                    <a:lnTo>
                      <a:pt x="6137" y="4948"/>
                    </a:lnTo>
                    <a:lnTo>
                      <a:pt x="6141" y="4948"/>
                    </a:lnTo>
                    <a:lnTo>
                      <a:pt x="6141" y="4954"/>
                    </a:lnTo>
                    <a:lnTo>
                      <a:pt x="6149" y="4954"/>
                    </a:lnTo>
                    <a:lnTo>
                      <a:pt x="6149" y="4961"/>
                    </a:lnTo>
                    <a:lnTo>
                      <a:pt x="6158" y="4961"/>
                    </a:lnTo>
                    <a:lnTo>
                      <a:pt x="6158" y="4971"/>
                    </a:lnTo>
                    <a:lnTo>
                      <a:pt x="6162" y="4971"/>
                    </a:lnTo>
                    <a:lnTo>
                      <a:pt x="6162" y="4978"/>
                    </a:lnTo>
                    <a:lnTo>
                      <a:pt x="6170" y="4978"/>
                    </a:lnTo>
                    <a:lnTo>
                      <a:pt x="6170" y="4988"/>
                    </a:lnTo>
                    <a:lnTo>
                      <a:pt x="6179" y="4988"/>
                    </a:lnTo>
                    <a:lnTo>
                      <a:pt x="6179" y="4995"/>
                    </a:lnTo>
                    <a:lnTo>
                      <a:pt x="6183" y="4995"/>
                    </a:lnTo>
                    <a:lnTo>
                      <a:pt x="6183" y="5005"/>
                    </a:lnTo>
                    <a:lnTo>
                      <a:pt x="6191" y="5005"/>
                    </a:lnTo>
                    <a:lnTo>
                      <a:pt x="6191" y="5012"/>
                    </a:lnTo>
                    <a:lnTo>
                      <a:pt x="6200" y="5012"/>
                    </a:lnTo>
                    <a:lnTo>
                      <a:pt x="6200" y="5015"/>
                    </a:lnTo>
                    <a:lnTo>
                      <a:pt x="6204" y="5015"/>
                    </a:lnTo>
                    <a:lnTo>
                      <a:pt x="6204" y="5029"/>
                    </a:lnTo>
                    <a:lnTo>
                      <a:pt x="6213" y="5029"/>
                    </a:lnTo>
                    <a:lnTo>
                      <a:pt x="6213" y="5032"/>
                    </a:lnTo>
                    <a:lnTo>
                      <a:pt x="6221" y="5032"/>
                    </a:lnTo>
                    <a:lnTo>
                      <a:pt x="6221" y="5046"/>
                    </a:lnTo>
                    <a:lnTo>
                      <a:pt x="6225" y="5046"/>
                    </a:lnTo>
                    <a:lnTo>
                      <a:pt x="6225" y="5049"/>
                    </a:lnTo>
                    <a:lnTo>
                      <a:pt x="6234" y="5049"/>
                    </a:lnTo>
                    <a:lnTo>
                      <a:pt x="6234" y="5063"/>
                    </a:lnTo>
                    <a:lnTo>
                      <a:pt x="6242" y="5063"/>
                    </a:lnTo>
                    <a:lnTo>
                      <a:pt x="6242" y="5066"/>
                    </a:lnTo>
                    <a:lnTo>
                      <a:pt x="6246" y="5066"/>
                    </a:lnTo>
                    <a:lnTo>
                      <a:pt x="6246" y="5079"/>
                    </a:lnTo>
                    <a:lnTo>
                      <a:pt x="6255" y="5079"/>
                    </a:lnTo>
                    <a:lnTo>
                      <a:pt x="6255" y="5083"/>
                    </a:lnTo>
                    <a:lnTo>
                      <a:pt x="6263" y="5083"/>
                    </a:lnTo>
                    <a:lnTo>
                      <a:pt x="6263" y="5090"/>
                    </a:lnTo>
                    <a:lnTo>
                      <a:pt x="6267" y="5090"/>
                    </a:lnTo>
                    <a:lnTo>
                      <a:pt x="6267" y="5100"/>
                    </a:lnTo>
                    <a:lnTo>
                      <a:pt x="6276" y="5100"/>
                    </a:lnTo>
                    <a:lnTo>
                      <a:pt x="6276" y="5107"/>
                    </a:lnTo>
                    <a:lnTo>
                      <a:pt x="6284" y="5107"/>
                    </a:lnTo>
                    <a:lnTo>
                      <a:pt x="6284" y="5117"/>
                    </a:lnTo>
                    <a:lnTo>
                      <a:pt x="6288" y="5117"/>
                    </a:lnTo>
                    <a:lnTo>
                      <a:pt x="6288" y="5123"/>
                    </a:lnTo>
                    <a:lnTo>
                      <a:pt x="6297" y="5123"/>
                    </a:lnTo>
                    <a:lnTo>
                      <a:pt x="6297" y="5134"/>
                    </a:lnTo>
                    <a:lnTo>
                      <a:pt x="6305" y="5134"/>
                    </a:lnTo>
                    <a:lnTo>
                      <a:pt x="6305" y="5140"/>
                    </a:lnTo>
                    <a:lnTo>
                      <a:pt x="6310" y="5140"/>
                    </a:lnTo>
                    <a:lnTo>
                      <a:pt x="6310" y="5147"/>
                    </a:lnTo>
                    <a:lnTo>
                      <a:pt x="6318" y="5147"/>
                    </a:lnTo>
                    <a:lnTo>
                      <a:pt x="6318" y="5157"/>
                    </a:lnTo>
                    <a:lnTo>
                      <a:pt x="6326" y="5157"/>
                    </a:lnTo>
                    <a:lnTo>
                      <a:pt x="6326" y="5164"/>
                    </a:lnTo>
                    <a:lnTo>
                      <a:pt x="6331" y="5164"/>
                    </a:lnTo>
                    <a:lnTo>
                      <a:pt x="6331" y="5174"/>
                    </a:lnTo>
                    <a:lnTo>
                      <a:pt x="6339" y="5174"/>
                    </a:lnTo>
                    <a:lnTo>
                      <a:pt x="6339" y="5181"/>
                    </a:lnTo>
                    <a:lnTo>
                      <a:pt x="6348" y="5181"/>
                    </a:lnTo>
                    <a:lnTo>
                      <a:pt x="6348" y="5191"/>
                    </a:lnTo>
                    <a:lnTo>
                      <a:pt x="6352" y="5191"/>
                    </a:lnTo>
                    <a:lnTo>
                      <a:pt x="6352" y="5198"/>
                    </a:lnTo>
                    <a:lnTo>
                      <a:pt x="6360" y="5198"/>
                    </a:lnTo>
                    <a:lnTo>
                      <a:pt x="6360" y="5201"/>
                    </a:lnTo>
                    <a:lnTo>
                      <a:pt x="6369" y="5201"/>
                    </a:lnTo>
                    <a:lnTo>
                      <a:pt x="6369" y="5215"/>
                    </a:lnTo>
                    <a:lnTo>
                      <a:pt x="6373" y="5215"/>
                    </a:lnTo>
                    <a:lnTo>
                      <a:pt x="6373" y="5218"/>
                    </a:lnTo>
                    <a:lnTo>
                      <a:pt x="6381" y="5218"/>
                    </a:lnTo>
                    <a:lnTo>
                      <a:pt x="6381" y="5232"/>
                    </a:lnTo>
                    <a:lnTo>
                      <a:pt x="6390" y="5232"/>
                    </a:lnTo>
                    <a:lnTo>
                      <a:pt x="6390" y="5235"/>
                    </a:lnTo>
                    <a:lnTo>
                      <a:pt x="6394" y="5235"/>
                    </a:lnTo>
                    <a:lnTo>
                      <a:pt x="6394" y="5249"/>
                    </a:lnTo>
                    <a:lnTo>
                      <a:pt x="6402" y="5249"/>
                    </a:lnTo>
                    <a:lnTo>
                      <a:pt x="6402" y="5252"/>
                    </a:lnTo>
                    <a:lnTo>
                      <a:pt x="6411" y="5252"/>
                    </a:lnTo>
                    <a:lnTo>
                      <a:pt x="6411" y="5259"/>
                    </a:lnTo>
                    <a:lnTo>
                      <a:pt x="6415" y="5259"/>
                    </a:lnTo>
                    <a:lnTo>
                      <a:pt x="6415" y="5269"/>
                    </a:lnTo>
                    <a:lnTo>
                      <a:pt x="6423" y="5269"/>
                    </a:lnTo>
                    <a:lnTo>
                      <a:pt x="6423" y="5276"/>
                    </a:lnTo>
                    <a:lnTo>
                      <a:pt x="6432" y="5276"/>
                    </a:lnTo>
                    <a:lnTo>
                      <a:pt x="6432" y="5286"/>
                    </a:lnTo>
                    <a:lnTo>
                      <a:pt x="6436" y="5286"/>
                    </a:lnTo>
                    <a:lnTo>
                      <a:pt x="6436" y="5293"/>
                    </a:lnTo>
                    <a:lnTo>
                      <a:pt x="6445" y="5293"/>
                    </a:lnTo>
                    <a:lnTo>
                      <a:pt x="6445" y="5303"/>
                    </a:lnTo>
                    <a:lnTo>
                      <a:pt x="6453" y="5303"/>
                    </a:lnTo>
                    <a:lnTo>
                      <a:pt x="6453" y="5309"/>
                    </a:lnTo>
                    <a:lnTo>
                      <a:pt x="6457" y="5309"/>
                    </a:lnTo>
                    <a:lnTo>
                      <a:pt x="6457" y="5320"/>
                    </a:lnTo>
                    <a:lnTo>
                      <a:pt x="6466" y="5320"/>
                    </a:lnTo>
                    <a:lnTo>
                      <a:pt x="6466" y="5326"/>
                    </a:lnTo>
                    <a:lnTo>
                      <a:pt x="6474" y="5326"/>
                    </a:lnTo>
                    <a:lnTo>
                      <a:pt x="6474" y="5333"/>
                    </a:lnTo>
                    <a:lnTo>
                      <a:pt x="6478" y="5333"/>
                    </a:lnTo>
                    <a:lnTo>
                      <a:pt x="6478" y="5343"/>
                    </a:lnTo>
                    <a:lnTo>
                      <a:pt x="6487" y="5343"/>
                    </a:lnTo>
                    <a:lnTo>
                      <a:pt x="6487" y="5350"/>
                    </a:lnTo>
                    <a:lnTo>
                      <a:pt x="6495" y="5350"/>
                    </a:lnTo>
                    <a:lnTo>
                      <a:pt x="6495" y="5360"/>
                    </a:lnTo>
                    <a:lnTo>
                      <a:pt x="6499" y="5360"/>
                    </a:lnTo>
                    <a:lnTo>
                      <a:pt x="6499" y="5367"/>
                    </a:lnTo>
                    <a:lnTo>
                      <a:pt x="6508" y="5367"/>
                    </a:lnTo>
                    <a:lnTo>
                      <a:pt x="6508" y="5377"/>
                    </a:lnTo>
                    <a:lnTo>
                      <a:pt x="6516" y="5377"/>
                    </a:lnTo>
                    <a:lnTo>
                      <a:pt x="6516" y="5384"/>
                    </a:lnTo>
                    <a:lnTo>
                      <a:pt x="6520" y="5384"/>
                    </a:lnTo>
                    <a:lnTo>
                      <a:pt x="6520" y="5387"/>
                    </a:lnTo>
                    <a:lnTo>
                      <a:pt x="6529" y="5387"/>
                    </a:lnTo>
                    <a:lnTo>
                      <a:pt x="6529" y="5401"/>
                    </a:lnTo>
                    <a:lnTo>
                      <a:pt x="6537" y="5401"/>
                    </a:lnTo>
                    <a:lnTo>
                      <a:pt x="6537" y="5404"/>
                    </a:lnTo>
                    <a:lnTo>
                      <a:pt x="6542" y="5404"/>
                    </a:lnTo>
                    <a:lnTo>
                      <a:pt x="6542" y="5418"/>
                    </a:lnTo>
                    <a:lnTo>
                      <a:pt x="6550" y="5418"/>
                    </a:lnTo>
                    <a:lnTo>
                      <a:pt x="6550" y="5421"/>
                    </a:lnTo>
                    <a:lnTo>
                      <a:pt x="6558" y="5421"/>
                    </a:lnTo>
                    <a:lnTo>
                      <a:pt x="6558" y="5435"/>
                    </a:lnTo>
                    <a:lnTo>
                      <a:pt x="6563" y="5435"/>
                    </a:lnTo>
                    <a:lnTo>
                      <a:pt x="6563" y="5438"/>
                    </a:lnTo>
                    <a:lnTo>
                      <a:pt x="6571" y="5438"/>
                    </a:lnTo>
                    <a:lnTo>
                      <a:pt x="6571" y="5445"/>
                    </a:lnTo>
                    <a:lnTo>
                      <a:pt x="6580" y="5445"/>
                    </a:lnTo>
                    <a:lnTo>
                      <a:pt x="6580" y="5455"/>
                    </a:lnTo>
                    <a:lnTo>
                      <a:pt x="6584" y="5455"/>
                    </a:lnTo>
                    <a:lnTo>
                      <a:pt x="6584" y="5462"/>
                    </a:lnTo>
                    <a:lnTo>
                      <a:pt x="6592" y="5462"/>
                    </a:lnTo>
                    <a:lnTo>
                      <a:pt x="6592" y="5472"/>
                    </a:lnTo>
                    <a:lnTo>
                      <a:pt x="6601" y="5472"/>
                    </a:lnTo>
                    <a:lnTo>
                      <a:pt x="6601" y="5479"/>
                    </a:lnTo>
                    <a:lnTo>
                      <a:pt x="6605" y="5479"/>
                    </a:lnTo>
                    <a:lnTo>
                      <a:pt x="6605" y="5489"/>
                    </a:lnTo>
                    <a:lnTo>
                      <a:pt x="6613" y="5489"/>
                    </a:lnTo>
                    <a:lnTo>
                      <a:pt x="6613" y="5495"/>
                    </a:lnTo>
                    <a:lnTo>
                      <a:pt x="6622" y="5495"/>
                    </a:lnTo>
                    <a:lnTo>
                      <a:pt x="6622" y="5506"/>
                    </a:lnTo>
                    <a:lnTo>
                      <a:pt x="6626" y="5506"/>
                    </a:lnTo>
                    <a:lnTo>
                      <a:pt x="6626" y="5512"/>
                    </a:lnTo>
                    <a:lnTo>
                      <a:pt x="6634" y="5512"/>
                    </a:lnTo>
                    <a:lnTo>
                      <a:pt x="6634" y="5519"/>
                    </a:lnTo>
                    <a:lnTo>
                      <a:pt x="6643" y="5519"/>
                    </a:lnTo>
                    <a:lnTo>
                      <a:pt x="6643" y="5529"/>
                    </a:lnTo>
                    <a:lnTo>
                      <a:pt x="6647" y="5529"/>
                    </a:lnTo>
                    <a:lnTo>
                      <a:pt x="6647" y="5536"/>
                    </a:lnTo>
                    <a:lnTo>
                      <a:pt x="6655" y="5536"/>
                    </a:lnTo>
                    <a:lnTo>
                      <a:pt x="6655" y="5546"/>
                    </a:lnTo>
                    <a:lnTo>
                      <a:pt x="6664" y="5546"/>
                    </a:lnTo>
                    <a:lnTo>
                      <a:pt x="6664" y="5553"/>
                    </a:lnTo>
                    <a:lnTo>
                      <a:pt x="6668" y="5553"/>
                    </a:lnTo>
                    <a:lnTo>
                      <a:pt x="6668" y="5563"/>
                    </a:lnTo>
                    <a:lnTo>
                      <a:pt x="6677" y="5563"/>
                    </a:lnTo>
                    <a:lnTo>
                      <a:pt x="6677" y="5570"/>
                    </a:lnTo>
                    <a:lnTo>
                      <a:pt x="6685" y="5570"/>
                    </a:lnTo>
                    <a:lnTo>
                      <a:pt x="6685" y="5573"/>
                    </a:lnTo>
                    <a:lnTo>
                      <a:pt x="6689" y="5573"/>
                    </a:lnTo>
                    <a:lnTo>
                      <a:pt x="6689" y="5587"/>
                    </a:lnTo>
                    <a:lnTo>
                      <a:pt x="6698" y="5587"/>
                    </a:lnTo>
                    <a:lnTo>
                      <a:pt x="6698" y="5590"/>
                    </a:lnTo>
                    <a:lnTo>
                      <a:pt x="6706" y="5590"/>
                    </a:lnTo>
                    <a:lnTo>
                      <a:pt x="6706" y="5604"/>
                    </a:lnTo>
                    <a:lnTo>
                      <a:pt x="6710" y="5604"/>
                    </a:lnTo>
                    <a:lnTo>
                      <a:pt x="6710" y="5607"/>
                    </a:lnTo>
                    <a:lnTo>
                      <a:pt x="6719" y="5607"/>
                    </a:lnTo>
                    <a:lnTo>
                      <a:pt x="6719" y="5621"/>
                    </a:lnTo>
                    <a:lnTo>
                      <a:pt x="6727" y="5621"/>
                    </a:lnTo>
                    <a:lnTo>
                      <a:pt x="6727" y="5624"/>
                    </a:lnTo>
                    <a:lnTo>
                      <a:pt x="6731" y="5624"/>
                    </a:lnTo>
                    <a:lnTo>
                      <a:pt x="6731" y="5631"/>
                    </a:lnTo>
                    <a:lnTo>
                      <a:pt x="6740" y="5631"/>
                    </a:lnTo>
                    <a:lnTo>
                      <a:pt x="6740" y="5641"/>
                    </a:lnTo>
                    <a:lnTo>
                      <a:pt x="6748" y="5641"/>
                    </a:lnTo>
                    <a:lnTo>
                      <a:pt x="6748" y="5648"/>
                    </a:lnTo>
                    <a:lnTo>
                      <a:pt x="6752" y="5648"/>
                    </a:lnTo>
                    <a:lnTo>
                      <a:pt x="6752" y="5658"/>
                    </a:lnTo>
                    <a:lnTo>
                      <a:pt x="6761" y="5658"/>
                    </a:lnTo>
                    <a:lnTo>
                      <a:pt x="6761" y="5665"/>
                    </a:lnTo>
                    <a:lnTo>
                      <a:pt x="6769" y="5665"/>
                    </a:lnTo>
                    <a:lnTo>
                      <a:pt x="6769" y="5675"/>
                    </a:lnTo>
                    <a:lnTo>
                      <a:pt x="6774" y="5675"/>
                    </a:lnTo>
                    <a:lnTo>
                      <a:pt x="6774" y="5681"/>
                    </a:lnTo>
                    <a:lnTo>
                      <a:pt x="6782" y="5681"/>
                    </a:lnTo>
                    <a:lnTo>
                      <a:pt x="6782" y="5688"/>
                    </a:lnTo>
                    <a:lnTo>
                      <a:pt x="6790" y="5688"/>
                    </a:lnTo>
                    <a:lnTo>
                      <a:pt x="6790" y="5698"/>
                    </a:lnTo>
                    <a:lnTo>
                      <a:pt x="6795" y="5698"/>
                    </a:lnTo>
                    <a:lnTo>
                      <a:pt x="6795" y="5705"/>
                    </a:lnTo>
                    <a:lnTo>
                      <a:pt x="6803" y="5705"/>
                    </a:lnTo>
                    <a:lnTo>
                      <a:pt x="6803" y="5715"/>
                    </a:lnTo>
                    <a:lnTo>
                      <a:pt x="6811" y="5715"/>
                    </a:lnTo>
                    <a:lnTo>
                      <a:pt x="6811" y="5722"/>
                    </a:lnTo>
                    <a:lnTo>
                      <a:pt x="6816" y="5722"/>
                    </a:lnTo>
                    <a:lnTo>
                      <a:pt x="6816" y="5732"/>
                    </a:lnTo>
                    <a:lnTo>
                      <a:pt x="6824" y="5732"/>
                    </a:lnTo>
                    <a:lnTo>
                      <a:pt x="6824" y="5739"/>
                    </a:lnTo>
                    <a:lnTo>
                      <a:pt x="6833" y="5739"/>
                    </a:lnTo>
                    <a:lnTo>
                      <a:pt x="6833" y="5749"/>
                    </a:lnTo>
                    <a:lnTo>
                      <a:pt x="6837" y="5749"/>
                    </a:lnTo>
                    <a:lnTo>
                      <a:pt x="6837" y="5756"/>
                    </a:lnTo>
                    <a:lnTo>
                      <a:pt x="6845" y="5756"/>
                    </a:lnTo>
                    <a:lnTo>
                      <a:pt x="6845" y="5759"/>
                    </a:lnTo>
                    <a:lnTo>
                      <a:pt x="6854" y="5759"/>
                    </a:lnTo>
                    <a:lnTo>
                      <a:pt x="6854" y="5773"/>
                    </a:lnTo>
                    <a:lnTo>
                      <a:pt x="6858" y="5773"/>
                    </a:lnTo>
                    <a:lnTo>
                      <a:pt x="6858" y="5776"/>
                    </a:lnTo>
                    <a:lnTo>
                      <a:pt x="6866" y="5776"/>
                    </a:lnTo>
                    <a:lnTo>
                      <a:pt x="6866" y="5790"/>
                    </a:lnTo>
                    <a:lnTo>
                      <a:pt x="6875" y="5790"/>
                    </a:lnTo>
                    <a:lnTo>
                      <a:pt x="6875" y="5793"/>
                    </a:lnTo>
                    <a:lnTo>
                      <a:pt x="6879" y="5793"/>
                    </a:lnTo>
                    <a:lnTo>
                      <a:pt x="6879" y="5807"/>
                    </a:lnTo>
                    <a:lnTo>
                      <a:pt x="6887" y="5807"/>
                    </a:lnTo>
                    <a:lnTo>
                      <a:pt x="6887" y="5810"/>
                    </a:lnTo>
                    <a:lnTo>
                      <a:pt x="6896" y="5810"/>
                    </a:lnTo>
                    <a:lnTo>
                      <a:pt x="6896" y="5817"/>
                    </a:lnTo>
                    <a:lnTo>
                      <a:pt x="6900" y="5817"/>
                    </a:lnTo>
                    <a:lnTo>
                      <a:pt x="6900" y="5827"/>
                    </a:lnTo>
                    <a:lnTo>
                      <a:pt x="6908" y="5827"/>
                    </a:lnTo>
                    <a:lnTo>
                      <a:pt x="6908" y="5834"/>
                    </a:lnTo>
                    <a:lnTo>
                      <a:pt x="6917" y="5834"/>
                    </a:lnTo>
                    <a:lnTo>
                      <a:pt x="6917" y="5844"/>
                    </a:lnTo>
                    <a:lnTo>
                      <a:pt x="6921" y="5844"/>
                    </a:lnTo>
                    <a:lnTo>
                      <a:pt x="6921" y="5851"/>
                    </a:lnTo>
                    <a:lnTo>
                      <a:pt x="6930" y="5851"/>
                    </a:lnTo>
                    <a:lnTo>
                      <a:pt x="6930" y="5861"/>
                    </a:lnTo>
                    <a:lnTo>
                      <a:pt x="6938" y="5861"/>
                    </a:lnTo>
                    <a:lnTo>
                      <a:pt x="6938" y="5867"/>
                    </a:lnTo>
                    <a:lnTo>
                      <a:pt x="6942" y="5867"/>
                    </a:lnTo>
                    <a:lnTo>
                      <a:pt x="6942" y="5874"/>
                    </a:lnTo>
                    <a:lnTo>
                      <a:pt x="6951" y="5874"/>
                    </a:lnTo>
                    <a:lnTo>
                      <a:pt x="6951" y="5884"/>
                    </a:lnTo>
                    <a:lnTo>
                      <a:pt x="6959" y="5884"/>
                    </a:lnTo>
                    <a:lnTo>
                      <a:pt x="6959" y="5891"/>
                    </a:lnTo>
                    <a:lnTo>
                      <a:pt x="6963" y="5891"/>
                    </a:lnTo>
                    <a:lnTo>
                      <a:pt x="6963" y="5901"/>
                    </a:lnTo>
                    <a:lnTo>
                      <a:pt x="6972" y="5901"/>
                    </a:lnTo>
                    <a:lnTo>
                      <a:pt x="6972" y="5908"/>
                    </a:lnTo>
                    <a:lnTo>
                      <a:pt x="6980" y="5908"/>
                    </a:lnTo>
                    <a:lnTo>
                      <a:pt x="6980" y="5918"/>
                    </a:lnTo>
                    <a:lnTo>
                      <a:pt x="6984" y="5918"/>
                    </a:lnTo>
                    <a:lnTo>
                      <a:pt x="6984" y="5925"/>
                    </a:lnTo>
                    <a:lnTo>
                      <a:pt x="6993" y="5925"/>
                    </a:lnTo>
                    <a:lnTo>
                      <a:pt x="6993" y="5928"/>
                    </a:lnTo>
                    <a:lnTo>
                      <a:pt x="7001" y="5928"/>
                    </a:lnTo>
                    <a:lnTo>
                      <a:pt x="7001" y="5942"/>
                    </a:lnTo>
                    <a:lnTo>
                      <a:pt x="7005" y="5942"/>
                    </a:lnTo>
                    <a:lnTo>
                      <a:pt x="7005" y="5945"/>
                    </a:lnTo>
                    <a:lnTo>
                      <a:pt x="7014" y="5945"/>
                    </a:lnTo>
                    <a:lnTo>
                      <a:pt x="7014" y="5959"/>
                    </a:lnTo>
                    <a:lnTo>
                      <a:pt x="7022" y="5959"/>
                    </a:lnTo>
                    <a:lnTo>
                      <a:pt x="7022" y="5962"/>
                    </a:lnTo>
                    <a:lnTo>
                      <a:pt x="7027" y="5962"/>
                    </a:lnTo>
                    <a:lnTo>
                      <a:pt x="7027" y="5976"/>
                    </a:lnTo>
                    <a:lnTo>
                      <a:pt x="7035" y="5976"/>
                    </a:lnTo>
                    <a:lnTo>
                      <a:pt x="7035" y="5979"/>
                    </a:lnTo>
                    <a:lnTo>
                      <a:pt x="7043" y="5979"/>
                    </a:lnTo>
                    <a:lnTo>
                      <a:pt x="7043" y="5993"/>
                    </a:lnTo>
                    <a:lnTo>
                      <a:pt x="7048" y="5993"/>
                    </a:lnTo>
                    <a:lnTo>
                      <a:pt x="7048" y="5996"/>
                    </a:lnTo>
                    <a:lnTo>
                      <a:pt x="7056" y="5996"/>
                    </a:lnTo>
                    <a:lnTo>
                      <a:pt x="7056" y="6003"/>
                    </a:lnTo>
                    <a:lnTo>
                      <a:pt x="7065" y="6003"/>
                    </a:lnTo>
                    <a:lnTo>
                      <a:pt x="7065" y="6013"/>
                    </a:lnTo>
                    <a:lnTo>
                      <a:pt x="7069" y="6013"/>
                    </a:lnTo>
                    <a:lnTo>
                      <a:pt x="7069" y="6020"/>
                    </a:lnTo>
                    <a:lnTo>
                      <a:pt x="7077" y="6020"/>
                    </a:lnTo>
                    <a:lnTo>
                      <a:pt x="7077" y="6030"/>
                    </a:lnTo>
                    <a:lnTo>
                      <a:pt x="7086" y="6030"/>
                    </a:lnTo>
                    <a:lnTo>
                      <a:pt x="7086" y="6037"/>
                    </a:lnTo>
                    <a:lnTo>
                      <a:pt x="7090" y="6037"/>
                    </a:lnTo>
                    <a:lnTo>
                      <a:pt x="7090" y="6047"/>
                    </a:lnTo>
                    <a:lnTo>
                      <a:pt x="7098" y="6047"/>
                    </a:lnTo>
                    <a:lnTo>
                      <a:pt x="7098" y="6053"/>
                    </a:lnTo>
                    <a:lnTo>
                      <a:pt x="7107" y="6053"/>
                    </a:lnTo>
                    <a:lnTo>
                      <a:pt x="7107" y="6060"/>
                    </a:lnTo>
                    <a:lnTo>
                      <a:pt x="7111" y="6060"/>
                    </a:lnTo>
                    <a:lnTo>
                      <a:pt x="7111" y="6070"/>
                    </a:lnTo>
                    <a:lnTo>
                      <a:pt x="7119" y="6070"/>
                    </a:lnTo>
                    <a:lnTo>
                      <a:pt x="7119" y="6077"/>
                    </a:lnTo>
                    <a:lnTo>
                      <a:pt x="7128" y="6077"/>
                    </a:lnTo>
                    <a:lnTo>
                      <a:pt x="7128" y="6087"/>
                    </a:lnTo>
                    <a:lnTo>
                      <a:pt x="7132" y="6087"/>
                    </a:lnTo>
                    <a:lnTo>
                      <a:pt x="7132" y="6094"/>
                    </a:lnTo>
                    <a:lnTo>
                      <a:pt x="7140" y="6094"/>
                    </a:lnTo>
                    <a:lnTo>
                      <a:pt x="7140" y="6104"/>
                    </a:lnTo>
                    <a:lnTo>
                      <a:pt x="7149" y="6104"/>
                    </a:lnTo>
                    <a:lnTo>
                      <a:pt x="7149" y="6111"/>
                    </a:lnTo>
                    <a:lnTo>
                      <a:pt x="7153" y="6111"/>
                    </a:lnTo>
                    <a:lnTo>
                      <a:pt x="7153" y="6114"/>
                    </a:lnTo>
                    <a:lnTo>
                      <a:pt x="7162" y="6114"/>
                    </a:lnTo>
                    <a:lnTo>
                      <a:pt x="7162" y="6128"/>
                    </a:lnTo>
                    <a:lnTo>
                      <a:pt x="7170" y="6128"/>
                    </a:lnTo>
                    <a:lnTo>
                      <a:pt x="7170" y="6131"/>
                    </a:lnTo>
                    <a:lnTo>
                      <a:pt x="7174" y="6131"/>
                    </a:lnTo>
                    <a:lnTo>
                      <a:pt x="7174" y="6145"/>
                    </a:lnTo>
                    <a:lnTo>
                      <a:pt x="7183" y="6145"/>
                    </a:lnTo>
                    <a:lnTo>
                      <a:pt x="7183" y="6148"/>
                    </a:lnTo>
                    <a:lnTo>
                      <a:pt x="7191" y="6148"/>
                    </a:lnTo>
                    <a:lnTo>
                      <a:pt x="7191" y="6162"/>
                    </a:lnTo>
                    <a:lnTo>
                      <a:pt x="7195" y="6162"/>
                    </a:lnTo>
                    <a:lnTo>
                      <a:pt x="7195" y="6165"/>
                    </a:lnTo>
                    <a:lnTo>
                      <a:pt x="7204" y="6165"/>
                    </a:lnTo>
                    <a:lnTo>
                      <a:pt x="7204" y="6172"/>
                    </a:lnTo>
                    <a:lnTo>
                      <a:pt x="7212" y="6172"/>
                    </a:lnTo>
                    <a:lnTo>
                      <a:pt x="7212" y="6182"/>
                    </a:lnTo>
                    <a:lnTo>
                      <a:pt x="7216" y="6182"/>
                    </a:lnTo>
                    <a:lnTo>
                      <a:pt x="7216" y="6189"/>
                    </a:lnTo>
                    <a:lnTo>
                      <a:pt x="7225" y="6189"/>
                    </a:lnTo>
                    <a:lnTo>
                      <a:pt x="7225" y="6199"/>
                    </a:lnTo>
                    <a:lnTo>
                      <a:pt x="7233" y="6199"/>
                    </a:lnTo>
                    <a:lnTo>
                      <a:pt x="7233" y="6206"/>
                    </a:lnTo>
                    <a:lnTo>
                      <a:pt x="7237" y="6206"/>
                    </a:lnTo>
                    <a:lnTo>
                      <a:pt x="7237" y="6216"/>
                    </a:lnTo>
                    <a:lnTo>
                      <a:pt x="7246" y="6216"/>
                    </a:lnTo>
                    <a:lnTo>
                      <a:pt x="7246" y="6223"/>
                    </a:lnTo>
                    <a:lnTo>
                      <a:pt x="7254" y="6223"/>
                    </a:lnTo>
                    <a:lnTo>
                      <a:pt x="7254" y="6233"/>
                    </a:lnTo>
                    <a:lnTo>
                      <a:pt x="7259" y="6233"/>
                    </a:lnTo>
                    <a:lnTo>
                      <a:pt x="7259" y="6239"/>
                    </a:lnTo>
                    <a:lnTo>
                      <a:pt x="7267" y="6239"/>
                    </a:lnTo>
                    <a:lnTo>
                      <a:pt x="7267" y="6246"/>
                    </a:lnTo>
                    <a:lnTo>
                      <a:pt x="7275" y="6246"/>
                    </a:lnTo>
                    <a:lnTo>
                      <a:pt x="7275" y="6256"/>
                    </a:lnTo>
                    <a:lnTo>
                      <a:pt x="7280" y="6256"/>
                    </a:lnTo>
                    <a:lnTo>
                      <a:pt x="7280" y="6263"/>
                    </a:lnTo>
                    <a:lnTo>
                      <a:pt x="7288" y="6263"/>
                    </a:lnTo>
                    <a:lnTo>
                      <a:pt x="7288" y="6273"/>
                    </a:lnTo>
                    <a:lnTo>
                      <a:pt x="7296" y="6273"/>
                    </a:lnTo>
                    <a:lnTo>
                      <a:pt x="7296" y="6280"/>
                    </a:lnTo>
                    <a:lnTo>
                      <a:pt x="7301" y="6280"/>
                    </a:lnTo>
                    <a:lnTo>
                      <a:pt x="7301" y="6290"/>
                    </a:lnTo>
                    <a:lnTo>
                      <a:pt x="7309" y="6290"/>
                    </a:lnTo>
                    <a:lnTo>
                      <a:pt x="7309" y="6297"/>
                    </a:lnTo>
                    <a:lnTo>
                      <a:pt x="7318" y="6297"/>
                    </a:lnTo>
                    <a:lnTo>
                      <a:pt x="7318" y="6300"/>
                    </a:lnTo>
                    <a:lnTo>
                      <a:pt x="7322" y="6300"/>
                    </a:lnTo>
                    <a:lnTo>
                      <a:pt x="7322" y="6314"/>
                    </a:lnTo>
                    <a:lnTo>
                      <a:pt x="7330" y="6314"/>
                    </a:lnTo>
                    <a:lnTo>
                      <a:pt x="7330" y="6317"/>
                    </a:lnTo>
                    <a:lnTo>
                      <a:pt x="7339" y="6317"/>
                    </a:lnTo>
                    <a:lnTo>
                      <a:pt x="7339" y="6331"/>
                    </a:lnTo>
                    <a:lnTo>
                      <a:pt x="7343" y="6331"/>
                    </a:lnTo>
                    <a:lnTo>
                      <a:pt x="7343" y="6334"/>
                    </a:lnTo>
                    <a:lnTo>
                      <a:pt x="7351" y="6334"/>
                    </a:lnTo>
                    <a:lnTo>
                      <a:pt x="7351" y="6348"/>
                    </a:lnTo>
                    <a:lnTo>
                      <a:pt x="7360" y="6348"/>
                    </a:lnTo>
                    <a:lnTo>
                      <a:pt x="7360" y="6351"/>
                    </a:lnTo>
                    <a:lnTo>
                      <a:pt x="7364" y="6351"/>
                    </a:lnTo>
                    <a:lnTo>
                      <a:pt x="7364" y="6358"/>
                    </a:lnTo>
                    <a:lnTo>
                      <a:pt x="7372" y="6358"/>
                    </a:lnTo>
                    <a:lnTo>
                      <a:pt x="7372" y="6368"/>
                    </a:lnTo>
                    <a:lnTo>
                      <a:pt x="7381" y="6368"/>
                    </a:lnTo>
                    <a:lnTo>
                      <a:pt x="7381" y="6375"/>
                    </a:lnTo>
                    <a:lnTo>
                      <a:pt x="7385" y="6375"/>
                    </a:lnTo>
                    <a:lnTo>
                      <a:pt x="7385" y="6385"/>
                    </a:lnTo>
                    <a:lnTo>
                      <a:pt x="7394" y="6385"/>
                    </a:lnTo>
                    <a:lnTo>
                      <a:pt x="7394" y="6392"/>
                    </a:lnTo>
                    <a:lnTo>
                      <a:pt x="7402" y="6392"/>
                    </a:lnTo>
                    <a:lnTo>
                      <a:pt x="7402" y="6402"/>
                    </a:lnTo>
                    <a:lnTo>
                      <a:pt x="7406" y="6402"/>
                    </a:lnTo>
                    <a:lnTo>
                      <a:pt x="7406" y="6409"/>
                    </a:lnTo>
                    <a:lnTo>
                      <a:pt x="7415" y="6409"/>
                    </a:lnTo>
                    <a:lnTo>
                      <a:pt x="7415" y="6419"/>
                    </a:lnTo>
                    <a:lnTo>
                      <a:pt x="7423" y="6419"/>
                    </a:lnTo>
                    <a:lnTo>
                      <a:pt x="7423" y="6425"/>
                    </a:lnTo>
                    <a:lnTo>
                      <a:pt x="7427" y="6425"/>
                    </a:lnTo>
                    <a:lnTo>
                      <a:pt x="7427" y="6432"/>
                    </a:lnTo>
                    <a:lnTo>
                      <a:pt x="7436" y="6432"/>
                    </a:lnTo>
                    <a:lnTo>
                      <a:pt x="7436" y="6442"/>
                    </a:lnTo>
                    <a:lnTo>
                      <a:pt x="7444" y="6442"/>
                    </a:lnTo>
                    <a:lnTo>
                      <a:pt x="7444" y="6449"/>
                    </a:lnTo>
                    <a:lnTo>
                      <a:pt x="7448" y="6449"/>
                    </a:lnTo>
                    <a:lnTo>
                      <a:pt x="7448" y="6459"/>
                    </a:lnTo>
                    <a:lnTo>
                      <a:pt x="7457" y="6459"/>
                    </a:lnTo>
                    <a:lnTo>
                      <a:pt x="7457" y="6466"/>
                    </a:lnTo>
                    <a:lnTo>
                      <a:pt x="7465" y="6466"/>
                    </a:lnTo>
                    <a:lnTo>
                      <a:pt x="7465" y="6476"/>
                    </a:lnTo>
                    <a:lnTo>
                      <a:pt x="7469" y="6476"/>
                    </a:lnTo>
                    <a:lnTo>
                      <a:pt x="7469" y="6483"/>
                    </a:lnTo>
                    <a:lnTo>
                      <a:pt x="7478" y="6483"/>
                    </a:lnTo>
                    <a:lnTo>
                      <a:pt x="7478" y="6486"/>
                    </a:lnTo>
                    <a:lnTo>
                      <a:pt x="7486" y="6486"/>
                    </a:lnTo>
                    <a:lnTo>
                      <a:pt x="7486" y="6500"/>
                    </a:lnTo>
                    <a:lnTo>
                      <a:pt x="7491" y="6500"/>
                    </a:lnTo>
                    <a:lnTo>
                      <a:pt x="7491" y="6503"/>
                    </a:lnTo>
                    <a:lnTo>
                      <a:pt x="7499" y="6503"/>
                    </a:lnTo>
                    <a:lnTo>
                      <a:pt x="7499" y="6517"/>
                    </a:lnTo>
                    <a:lnTo>
                      <a:pt x="7507" y="6517"/>
                    </a:lnTo>
                    <a:lnTo>
                      <a:pt x="7507" y="6520"/>
                    </a:lnTo>
                    <a:lnTo>
                      <a:pt x="7512" y="6520"/>
                    </a:lnTo>
                    <a:lnTo>
                      <a:pt x="7512" y="6534"/>
                    </a:lnTo>
                    <a:lnTo>
                      <a:pt x="7520" y="6534"/>
                    </a:lnTo>
                    <a:lnTo>
                      <a:pt x="7520" y="6537"/>
                    </a:lnTo>
                    <a:lnTo>
                      <a:pt x="7528" y="6537"/>
                    </a:lnTo>
                    <a:lnTo>
                      <a:pt x="7528" y="6544"/>
                    </a:lnTo>
                    <a:lnTo>
                      <a:pt x="7533" y="6544"/>
                    </a:lnTo>
                    <a:lnTo>
                      <a:pt x="7533" y="6554"/>
                    </a:lnTo>
                    <a:lnTo>
                      <a:pt x="7541" y="6554"/>
                    </a:lnTo>
                    <a:lnTo>
                      <a:pt x="7541" y="6561"/>
                    </a:lnTo>
                    <a:lnTo>
                      <a:pt x="7550" y="6561"/>
                    </a:lnTo>
                    <a:lnTo>
                      <a:pt x="7550" y="6571"/>
                    </a:lnTo>
                    <a:lnTo>
                      <a:pt x="7554" y="6571"/>
                    </a:lnTo>
                    <a:lnTo>
                      <a:pt x="7554" y="6578"/>
                    </a:lnTo>
                    <a:lnTo>
                      <a:pt x="7562" y="6578"/>
                    </a:lnTo>
                    <a:lnTo>
                      <a:pt x="7562" y="6588"/>
                    </a:lnTo>
                    <a:lnTo>
                      <a:pt x="7571" y="6588"/>
                    </a:lnTo>
                    <a:lnTo>
                      <a:pt x="7571" y="6595"/>
                    </a:lnTo>
                    <a:lnTo>
                      <a:pt x="7575" y="6595"/>
                    </a:lnTo>
                    <a:lnTo>
                      <a:pt x="7575" y="6601"/>
                    </a:lnTo>
                    <a:lnTo>
                      <a:pt x="7583" y="6601"/>
                    </a:lnTo>
                    <a:lnTo>
                      <a:pt x="7583" y="6611"/>
                    </a:lnTo>
                    <a:lnTo>
                      <a:pt x="7592" y="6611"/>
                    </a:lnTo>
                    <a:lnTo>
                      <a:pt x="7592" y="6618"/>
                    </a:lnTo>
                    <a:lnTo>
                      <a:pt x="7596" y="6618"/>
                    </a:lnTo>
                    <a:lnTo>
                      <a:pt x="7596" y="6628"/>
                    </a:lnTo>
                    <a:lnTo>
                      <a:pt x="7604" y="6628"/>
                    </a:lnTo>
                    <a:lnTo>
                      <a:pt x="7604" y="6635"/>
                    </a:lnTo>
                    <a:lnTo>
                      <a:pt x="7613" y="6635"/>
                    </a:lnTo>
                    <a:lnTo>
                      <a:pt x="7613" y="6645"/>
                    </a:lnTo>
                    <a:lnTo>
                      <a:pt x="7617" y="6645"/>
                    </a:lnTo>
                    <a:lnTo>
                      <a:pt x="7617" y="6652"/>
                    </a:lnTo>
                    <a:lnTo>
                      <a:pt x="7625" y="6652"/>
                    </a:lnTo>
                    <a:lnTo>
                      <a:pt x="7625" y="6662"/>
                    </a:lnTo>
                    <a:lnTo>
                      <a:pt x="7634" y="6662"/>
                    </a:lnTo>
                    <a:lnTo>
                      <a:pt x="7634" y="6669"/>
                    </a:lnTo>
                    <a:lnTo>
                      <a:pt x="7638" y="6669"/>
                    </a:lnTo>
                    <a:lnTo>
                      <a:pt x="7638" y="6672"/>
                    </a:lnTo>
                    <a:lnTo>
                      <a:pt x="7647" y="6672"/>
                    </a:lnTo>
                    <a:lnTo>
                      <a:pt x="7647" y="6686"/>
                    </a:lnTo>
                    <a:lnTo>
                      <a:pt x="7655" y="6686"/>
                    </a:lnTo>
                    <a:lnTo>
                      <a:pt x="7655" y="6689"/>
                    </a:lnTo>
                    <a:lnTo>
                      <a:pt x="7659" y="6689"/>
                    </a:lnTo>
                    <a:lnTo>
                      <a:pt x="7659" y="6703"/>
                    </a:lnTo>
                    <a:lnTo>
                      <a:pt x="7668" y="6703"/>
                    </a:lnTo>
                    <a:lnTo>
                      <a:pt x="7668" y="6706"/>
                    </a:lnTo>
                    <a:lnTo>
                      <a:pt x="7676" y="6706"/>
                    </a:lnTo>
                    <a:lnTo>
                      <a:pt x="7676" y="6720"/>
                    </a:lnTo>
                    <a:lnTo>
                      <a:pt x="7680" y="6720"/>
                    </a:lnTo>
                    <a:lnTo>
                      <a:pt x="7680" y="6723"/>
                    </a:lnTo>
                    <a:lnTo>
                      <a:pt x="7689" y="6723"/>
                    </a:lnTo>
                    <a:lnTo>
                      <a:pt x="7689" y="6730"/>
                    </a:lnTo>
                    <a:lnTo>
                      <a:pt x="7697" y="6730"/>
                    </a:lnTo>
                    <a:lnTo>
                      <a:pt x="7697" y="6740"/>
                    </a:lnTo>
                    <a:lnTo>
                      <a:pt x="7701" y="6740"/>
                    </a:lnTo>
                    <a:lnTo>
                      <a:pt x="7701" y="6747"/>
                    </a:lnTo>
                    <a:lnTo>
                      <a:pt x="7710" y="6747"/>
                    </a:lnTo>
                    <a:lnTo>
                      <a:pt x="7710" y="6757"/>
                    </a:lnTo>
                    <a:lnTo>
                      <a:pt x="7718" y="6757"/>
                    </a:lnTo>
                    <a:lnTo>
                      <a:pt x="7718" y="6764"/>
                    </a:lnTo>
                    <a:lnTo>
                      <a:pt x="7722" y="6764"/>
                    </a:lnTo>
                    <a:lnTo>
                      <a:pt x="7722" y="6774"/>
                    </a:lnTo>
                    <a:lnTo>
                      <a:pt x="7731" y="6774"/>
                    </a:lnTo>
                    <a:lnTo>
                      <a:pt x="7731" y="6781"/>
                    </a:lnTo>
                    <a:lnTo>
                      <a:pt x="7739" y="6781"/>
                    </a:lnTo>
                    <a:lnTo>
                      <a:pt x="7739" y="6787"/>
                    </a:lnTo>
                    <a:lnTo>
                      <a:pt x="7744" y="6787"/>
                    </a:lnTo>
                    <a:lnTo>
                      <a:pt x="7744" y="6797"/>
                    </a:lnTo>
                    <a:lnTo>
                      <a:pt x="7752" y="6797"/>
                    </a:lnTo>
                    <a:lnTo>
                      <a:pt x="7752" y="6804"/>
                    </a:lnTo>
                    <a:lnTo>
                      <a:pt x="7760" y="6804"/>
                    </a:lnTo>
                    <a:lnTo>
                      <a:pt x="7760" y="6814"/>
                    </a:lnTo>
                    <a:lnTo>
                      <a:pt x="7765" y="6814"/>
                    </a:lnTo>
                    <a:lnTo>
                      <a:pt x="7765" y="6821"/>
                    </a:lnTo>
                    <a:lnTo>
                      <a:pt x="7773" y="6821"/>
                    </a:lnTo>
                    <a:lnTo>
                      <a:pt x="7773" y="6831"/>
                    </a:lnTo>
                    <a:lnTo>
                      <a:pt x="7782" y="6831"/>
                    </a:lnTo>
                    <a:lnTo>
                      <a:pt x="7782" y="6838"/>
                    </a:lnTo>
                    <a:lnTo>
                      <a:pt x="7786" y="6838"/>
                    </a:lnTo>
                    <a:lnTo>
                      <a:pt x="7786" y="6841"/>
                    </a:lnTo>
                    <a:lnTo>
                      <a:pt x="7794" y="6841"/>
                    </a:lnTo>
                    <a:lnTo>
                      <a:pt x="7794" y="6855"/>
                    </a:lnTo>
                    <a:lnTo>
                      <a:pt x="7803" y="6855"/>
                    </a:lnTo>
                    <a:lnTo>
                      <a:pt x="7803" y="6858"/>
                    </a:lnTo>
                    <a:lnTo>
                      <a:pt x="7807" y="6858"/>
                    </a:lnTo>
                    <a:lnTo>
                      <a:pt x="7807" y="6872"/>
                    </a:lnTo>
                    <a:lnTo>
                      <a:pt x="7815" y="6872"/>
                    </a:lnTo>
                    <a:lnTo>
                      <a:pt x="7815" y="6875"/>
                    </a:lnTo>
                    <a:lnTo>
                      <a:pt x="7824" y="6875"/>
                    </a:lnTo>
                    <a:lnTo>
                      <a:pt x="7824" y="6889"/>
                    </a:lnTo>
                    <a:lnTo>
                      <a:pt x="7828" y="6889"/>
                    </a:lnTo>
                    <a:lnTo>
                      <a:pt x="7828" y="6892"/>
                    </a:lnTo>
                    <a:lnTo>
                      <a:pt x="7836" y="6892"/>
                    </a:lnTo>
                    <a:lnTo>
                      <a:pt x="7836" y="6906"/>
                    </a:lnTo>
                    <a:lnTo>
                      <a:pt x="7845" y="6906"/>
                    </a:lnTo>
                    <a:lnTo>
                      <a:pt x="7845" y="6909"/>
                    </a:lnTo>
                    <a:lnTo>
                      <a:pt x="7849" y="6909"/>
                    </a:lnTo>
                    <a:lnTo>
                      <a:pt x="7849" y="6916"/>
                    </a:lnTo>
                    <a:lnTo>
                      <a:pt x="7857" y="6916"/>
                    </a:lnTo>
                    <a:lnTo>
                      <a:pt x="7857" y="6926"/>
                    </a:lnTo>
                    <a:lnTo>
                      <a:pt x="7866" y="6926"/>
                    </a:lnTo>
                    <a:lnTo>
                      <a:pt x="7866" y="6933"/>
                    </a:lnTo>
                    <a:lnTo>
                      <a:pt x="7870" y="6933"/>
                    </a:lnTo>
                    <a:lnTo>
                      <a:pt x="7870" y="6943"/>
                    </a:lnTo>
                    <a:lnTo>
                      <a:pt x="7879" y="6943"/>
                    </a:lnTo>
                    <a:lnTo>
                      <a:pt x="7879" y="6950"/>
                    </a:lnTo>
                    <a:lnTo>
                      <a:pt x="7887" y="6950"/>
                    </a:lnTo>
                    <a:lnTo>
                      <a:pt x="7887" y="6960"/>
                    </a:lnTo>
                    <a:lnTo>
                      <a:pt x="7891" y="6960"/>
                    </a:lnTo>
                    <a:lnTo>
                      <a:pt x="7891" y="6967"/>
                    </a:lnTo>
                    <a:lnTo>
                      <a:pt x="7900" y="6967"/>
                    </a:lnTo>
                    <a:lnTo>
                      <a:pt x="7900" y="6973"/>
                    </a:lnTo>
                    <a:lnTo>
                      <a:pt x="7908" y="6973"/>
                    </a:lnTo>
                    <a:lnTo>
                      <a:pt x="7908" y="6983"/>
                    </a:lnTo>
                    <a:lnTo>
                      <a:pt x="7912" y="6983"/>
                    </a:lnTo>
                    <a:lnTo>
                      <a:pt x="7912" y="6990"/>
                    </a:lnTo>
                    <a:lnTo>
                      <a:pt x="7921" y="6990"/>
                    </a:lnTo>
                    <a:lnTo>
                      <a:pt x="7921" y="7000"/>
                    </a:lnTo>
                    <a:lnTo>
                      <a:pt x="7929" y="7000"/>
                    </a:lnTo>
                    <a:lnTo>
                      <a:pt x="7929" y="7007"/>
                    </a:lnTo>
                    <a:lnTo>
                      <a:pt x="7933" y="7007"/>
                    </a:lnTo>
                    <a:lnTo>
                      <a:pt x="7933" y="7017"/>
                    </a:lnTo>
                    <a:lnTo>
                      <a:pt x="7942" y="7017"/>
                    </a:lnTo>
                    <a:lnTo>
                      <a:pt x="7942" y="7024"/>
                    </a:lnTo>
                    <a:lnTo>
                      <a:pt x="7950" y="7024"/>
                    </a:lnTo>
                    <a:lnTo>
                      <a:pt x="7950" y="7027"/>
                    </a:lnTo>
                    <a:lnTo>
                      <a:pt x="7954" y="7027"/>
                    </a:lnTo>
                    <a:lnTo>
                      <a:pt x="7954" y="7041"/>
                    </a:lnTo>
                    <a:lnTo>
                      <a:pt x="7963" y="7041"/>
                    </a:lnTo>
                    <a:lnTo>
                      <a:pt x="7963" y="7044"/>
                    </a:lnTo>
                    <a:lnTo>
                      <a:pt x="7971" y="7044"/>
                    </a:lnTo>
                    <a:lnTo>
                      <a:pt x="7971" y="7058"/>
                    </a:lnTo>
                    <a:lnTo>
                      <a:pt x="7976" y="7058"/>
                    </a:lnTo>
                    <a:lnTo>
                      <a:pt x="7976" y="7061"/>
                    </a:lnTo>
                    <a:lnTo>
                      <a:pt x="7984" y="7061"/>
                    </a:lnTo>
                    <a:lnTo>
                      <a:pt x="7984" y="7075"/>
                    </a:lnTo>
                    <a:lnTo>
                      <a:pt x="7992" y="7075"/>
                    </a:lnTo>
                    <a:lnTo>
                      <a:pt x="7992" y="7078"/>
                    </a:lnTo>
                    <a:lnTo>
                      <a:pt x="7997" y="7078"/>
                    </a:lnTo>
                    <a:lnTo>
                      <a:pt x="7997" y="7092"/>
                    </a:lnTo>
                    <a:lnTo>
                      <a:pt x="8005" y="7092"/>
                    </a:lnTo>
                    <a:lnTo>
                      <a:pt x="8005" y="7095"/>
                    </a:lnTo>
                    <a:lnTo>
                      <a:pt x="8013" y="7095"/>
                    </a:lnTo>
                    <a:lnTo>
                      <a:pt x="8013" y="7102"/>
                    </a:lnTo>
                    <a:lnTo>
                      <a:pt x="8018" y="7102"/>
                    </a:lnTo>
                    <a:lnTo>
                      <a:pt x="8018" y="7112"/>
                    </a:lnTo>
                    <a:lnTo>
                      <a:pt x="8026" y="7112"/>
                    </a:lnTo>
                    <a:lnTo>
                      <a:pt x="8026" y="7119"/>
                    </a:lnTo>
                    <a:lnTo>
                      <a:pt x="8035" y="7119"/>
                    </a:lnTo>
                    <a:lnTo>
                      <a:pt x="8035" y="7129"/>
                    </a:lnTo>
                    <a:lnTo>
                      <a:pt x="8039" y="7129"/>
                    </a:lnTo>
                    <a:lnTo>
                      <a:pt x="8039" y="7136"/>
                    </a:lnTo>
                    <a:lnTo>
                      <a:pt x="8047" y="7136"/>
                    </a:lnTo>
                    <a:lnTo>
                      <a:pt x="8047" y="7146"/>
                    </a:lnTo>
                    <a:lnTo>
                      <a:pt x="8056" y="7146"/>
                    </a:lnTo>
                    <a:lnTo>
                      <a:pt x="8056" y="7153"/>
                    </a:lnTo>
                    <a:lnTo>
                      <a:pt x="8060" y="7153"/>
                    </a:lnTo>
                    <a:lnTo>
                      <a:pt x="8060" y="7159"/>
                    </a:lnTo>
                    <a:lnTo>
                      <a:pt x="8068" y="7159"/>
                    </a:lnTo>
                    <a:lnTo>
                      <a:pt x="8068" y="7169"/>
                    </a:lnTo>
                    <a:lnTo>
                      <a:pt x="8077" y="7169"/>
                    </a:lnTo>
                    <a:lnTo>
                      <a:pt x="8077" y="7176"/>
                    </a:lnTo>
                    <a:lnTo>
                      <a:pt x="8081" y="7176"/>
                    </a:lnTo>
                    <a:lnTo>
                      <a:pt x="8081" y="7186"/>
                    </a:lnTo>
                    <a:lnTo>
                      <a:pt x="8089" y="7186"/>
                    </a:lnTo>
                    <a:lnTo>
                      <a:pt x="8089" y="7193"/>
                    </a:lnTo>
                    <a:lnTo>
                      <a:pt x="8098" y="7193"/>
                    </a:lnTo>
                    <a:lnTo>
                      <a:pt x="8098" y="7203"/>
                    </a:lnTo>
                    <a:lnTo>
                      <a:pt x="8102" y="7203"/>
                    </a:lnTo>
                    <a:lnTo>
                      <a:pt x="8102" y="7210"/>
                    </a:lnTo>
                    <a:lnTo>
                      <a:pt x="8111" y="7210"/>
                    </a:lnTo>
                    <a:lnTo>
                      <a:pt x="8111" y="7213"/>
                    </a:lnTo>
                    <a:lnTo>
                      <a:pt x="8119" y="7213"/>
                    </a:lnTo>
                    <a:lnTo>
                      <a:pt x="8119" y="7227"/>
                    </a:lnTo>
                    <a:lnTo>
                      <a:pt x="8123" y="7227"/>
                    </a:lnTo>
                    <a:lnTo>
                      <a:pt x="8123" y="7230"/>
                    </a:lnTo>
                    <a:lnTo>
                      <a:pt x="8132" y="7230"/>
                    </a:lnTo>
                    <a:lnTo>
                      <a:pt x="8132" y="7244"/>
                    </a:lnTo>
                    <a:lnTo>
                      <a:pt x="8140" y="7244"/>
                    </a:lnTo>
                    <a:lnTo>
                      <a:pt x="8140" y="7247"/>
                    </a:lnTo>
                    <a:lnTo>
                      <a:pt x="8144" y="7247"/>
                    </a:lnTo>
                    <a:lnTo>
                      <a:pt x="8144" y="7261"/>
                    </a:lnTo>
                    <a:lnTo>
                      <a:pt x="8153" y="7261"/>
                    </a:lnTo>
                    <a:lnTo>
                      <a:pt x="8153" y="7264"/>
                    </a:lnTo>
                    <a:lnTo>
                      <a:pt x="8161" y="7264"/>
                    </a:lnTo>
                    <a:lnTo>
                      <a:pt x="8161" y="7271"/>
                    </a:lnTo>
                    <a:lnTo>
                      <a:pt x="8165" y="7271"/>
                    </a:lnTo>
                    <a:lnTo>
                      <a:pt x="8165" y="7281"/>
                    </a:lnTo>
                    <a:lnTo>
                      <a:pt x="8174" y="7281"/>
                    </a:lnTo>
                    <a:lnTo>
                      <a:pt x="8174" y="7288"/>
                    </a:lnTo>
                    <a:lnTo>
                      <a:pt x="8182" y="7288"/>
                    </a:lnTo>
                    <a:lnTo>
                      <a:pt x="8182" y="7298"/>
                    </a:lnTo>
                    <a:lnTo>
                      <a:pt x="8186" y="7298"/>
                    </a:lnTo>
                    <a:lnTo>
                      <a:pt x="8186" y="7305"/>
                    </a:lnTo>
                    <a:lnTo>
                      <a:pt x="8195" y="7305"/>
                    </a:lnTo>
                    <a:lnTo>
                      <a:pt x="8195" y="7315"/>
                    </a:lnTo>
                    <a:lnTo>
                      <a:pt x="8203" y="7315"/>
                    </a:lnTo>
                    <a:lnTo>
                      <a:pt x="8203" y="7322"/>
                    </a:lnTo>
                    <a:lnTo>
                      <a:pt x="8208" y="7322"/>
                    </a:lnTo>
                    <a:lnTo>
                      <a:pt x="8208" y="7332"/>
                    </a:lnTo>
                    <a:lnTo>
                      <a:pt x="8216" y="7332"/>
                    </a:lnTo>
                    <a:lnTo>
                      <a:pt x="8216" y="7339"/>
                    </a:lnTo>
                    <a:lnTo>
                      <a:pt x="8224" y="7339"/>
                    </a:lnTo>
                    <a:lnTo>
                      <a:pt x="8224" y="7345"/>
                    </a:lnTo>
                    <a:lnTo>
                      <a:pt x="8229" y="7345"/>
                    </a:lnTo>
                    <a:lnTo>
                      <a:pt x="8229" y="7355"/>
                    </a:lnTo>
                    <a:lnTo>
                      <a:pt x="8237" y="7355"/>
                    </a:lnTo>
                    <a:lnTo>
                      <a:pt x="8237" y="7362"/>
                    </a:lnTo>
                    <a:lnTo>
                      <a:pt x="8245" y="7362"/>
                    </a:lnTo>
                    <a:lnTo>
                      <a:pt x="8245" y="7372"/>
                    </a:lnTo>
                    <a:lnTo>
                      <a:pt x="8250" y="7372"/>
                    </a:lnTo>
                    <a:lnTo>
                      <a:pt x="8250" y="7379"/>
                    </a:lnTo>
                    <a:lnTo>
                      <a:pt x="8258" y="7379"/>
                    </a:lnTo>
                    <a:lnTo>
                      <a:pt x="8258" y="7389"/>
                    </a:lnTo>
                    <a:lnTo>
                      <a:pt x="8267" y="7389"/>
                    </a:lnTo>
                    <a:lnTo>
                      <a:pt x="8267" y="7396"/>
                    </a:lnTo>
                    <a:lnTo>
                      <a:pt x="8271" y="7396"/>
                    </a:lnTo>
                    <a:lnTo>
                      <a:pt x="8271" y="7399"/>
                    </a:lnTo>
                    <a:lnTo>
                      <a:pt x="8279" y="7399"/>
                    </a:lnTo>
                    <a:lnTo>
                      <a:pt x="8279" y="7413"/>
                    </a:lnTo>
                    <a:lnTo>
                      <a:pt x="8288" y="7413"/>
                    </a:lnTo>
                    <a:lnTo>
                      <a:pt x="8288" y="7416"/>
                    </a:lnTo>
                    <a:lnTo>
                      <a:pt x="8292" y="7416"/>
                    </a:lnTo>
                    <a:lnTo>
                      <a:pt x="8292" y="7430"/>
                    </a:lnTo>
                    <a:lnTo>
                      <a:pt x="8300" y="7430"/>
                    </a:lnTo>
                    <a:lnTo>
                      <a:pt x="8300" y="7433"/>
                    </a:lnTo>
                    <a:lnTo>
                      <a:pt x="8309" y="7433"/>
                    </a:lnTo>
                    <a:lnTo>
                      <a:pt x="8309" y="7447"/>
                    </a:lnTo>
                    <a:lnTo>
                      <a:pt x="8313" y="7447"/>
                    </a:lnTo>
                    <a:lnTo>
                      <a:pt x="8313" y="7450"/>
                    </a:lnTo>
                    <a:lnTo>
                      <a:pt x="8321" y="7450"/>
                    </a:lnTo>
                    <a:lnTo>
                      <a:pt x="8321" y="7457"/>
                    </a:lnTo>
                    <a:lnTo>
                      <a:pt x="8330" y="7457"/>
                    </a:lnTo>
                    <a:lnTo>
                      <a:pt x="8330" y="7467"/>
                    </a:lnTo>
                    <a:lnTo>
                      <a:pt x="8334" y="7467"/>
                    </a:lnTo>
                    <a:lnTo>
                      <a:pt x="8334" y="7474"/>
                    </a:lnTo>
                    <a:lnTo>
                      <a:pt x="8342" y="7474"/>
                    </a:lnTo>
                    <a:lnTo>
                      <a:pt x="8342" y="7484"/>
                    </a:lnTo>
                    <a:lnTo>
                      <a:pt x="8351" y="7484"/>
                    </a:lnTo>
                    <a:lnTo>
                      <a:pt x="8351" y="7491"/>
                    </a:lnTo>
                    <a:lnTo>
                      <a:pt x="8355" y="7491"/>
                    </a:lnTo>
                    <a:lnTo>
                      <a:pt x="8355" y="7501"/>
                    </a:lnTo>
                    <a:lnTo>
                      <a:pt x="8364" y="7501"/>
                    </a:lnTo>
                    <a:lnTo>
                      <a:pt x="8364" y="7508"/>
                    </a:lnTo>
                    <a:lnTo>
                      <a:pt x="8372" y="7508"/>
                    </a:lnTo>
                    <a:lnTo>
                      <a:pt x="8372" y="7514"/>
                    </a:lnTo>
                    <a:lnTo>
                      <a:pt x="8376" y="7514"/>
                    </a:lnTo>
                    <a:lnTo>
                      <a:pt x="8376" y="7525"/>
                    </a:lnTo>
                    <a:lnTo>
                      <a:pt x="8385" y="7525"/>
                    </a:lnTo>
                    <a:lnTo>
                      <a:pt x="8385" y="7531"/>
                    </a:lnTo>
                    <a:lnTo>
                      <a:pt x="8393" y="7531"/>
                    </a:lnTo>
                    <a:lnTo>
                      <a:pt x="8393" y="7541"/>
                    </a:lnTo>
                    <a:lnTo>
                      <a:pt x="8397" y="7541"/>
                    </a:lnTo>
                    <a:lnTo>
                      <a:pt x="8397" y="7548"/>
                    </a:lnTo>
                    <a:lnTo>
                      <a:pt x="8406" y="7548"/>
                    </a:lnTo>
                    <a:lnTo>
                      <a:pt x="8406" y="7558"/>
                    </a:lnTo>
                    <a:lnTo>
                      <a:pt x="8414" y="7558"/>
                    </a:lnTo>
                    <a:lnTo>
                      <a:pt x="8414" y="7565"/>
                    </a:lnTo>
                    <a:lnTo>
                      <a:pt x="8418" y="7565"/>
                    </a:lnTo>
                    <a:lnTo>
                      <a:pt x="8418" y="7575"/>
                    </a:lnTo>
                    <a:lnTo>
                      <a:pt x="8427" y="7575"/>
                    </a:lnTo>
                    <a:lnTo>
                      <a:pt x="8427" y="7582"/>
                    </a:lnTo>
                    <a:lnTo>
                      <a:pt x="8435" y="7582"/>
                    </a:lnTo>
                    <a:lnTo>
                      <a:pt x="8435" y="7585"/>
                    </a:lnTo>
                    <a:lnTo>
                      <a:pt x="8439" y="7585"/>
                    </a:lnTo>
                    <a:lnTo>
                      <a:pt x="8439" y="7599"/>
                    </a:lnTo>
                    <a:lnTo>
                      <a:pt x="8448" y="7599"/>
                    </a:lnTo>
                    <a:lnTo>
                      <a:pt x="8448" y="7602"/>
                    </a:lnTo>
                    <a:lnTo>
                      <a:pt x="8456" y="7602"/>
                    </a:lnTo>
                    <a:lnTo>
                      <a:pt x="8456" y="7616"/>
                    </a:lnTo>
                    <a:lnTo>
                      <a:pt x="8461" y="7616"/>
                    </a:lnTo>
                    <a:lnTo>
                      <a:pt x="8461" y="7619"/>
                    </a:lnTo>
                    <a:lnTo>
                      <a:pt x="8469" y="7619"/>
                    </a:lnTo>
                    <a:lnTo>
                      <a:pt x="8469" y="7633"/>
                    </a:lnTo>
                    <a:lnTo>
                      <a:pt x="8477" y="7633"/>
                    </a:lnTo>
                    <a:lnTo>
                      <a:pt x="8477" y="7636"/>
                    </a:lnTo>
                    <a:lnTo>
                      <a:pt x="8482" y="7636"/>
                    </a:lnTo>
                    <a:lnTo>
                      <a:pt x="8482" y="7643"/>
                    </a:lnTo>
                    <a:lnTo>
                      <a:pt x="8490" y="7643"/>
                    </a:lnTo>
                    <a:lnTo>
                      <a:pt x="8490" y="7653"/>
                    </a:lnTo>
                    <a:lnTo>
                      <a:pt x="8499" y="7653"/>
                    </a:lnTo>
                    <a:lnTo>
                      <a:pt x="8499" y="7660"/>
                    </a:lnTo>
                    <a:lnTo>
                      <a:pt x="8503" y="7660"/>
                    </a:lnTo>
                    <a:lnTo>
                      <a:pt x="8503" y="7670"/>
                    </a:lnTo>
                    <a:lnTo>
                      <a:pt x="8511" y="7670"/>
                    </a:lnTo>
                    <a:lnTo>
                      <a:pt x="8511" y="7677"/>
                    </a:lnTo>
                    <a:lnTo>
                      <a:pt x="8520" y="7677"/>
                    </a:lnTo>
                    <a:lnTo>
                      <a:pt x="8520" y="7687"/>
                    </a:lnTo>
                    <a:lnTo>
                      <a:pt x="8524" y="7687"/>
                    </a:lnTo>
                    <a:lnTo>
                      <a:pt x="8524" y="7694"/>
                    </a:lnTo>
                    <a:lnTo>
                      <a:pt x="8532" y="7694"/>
                    </a:lnTo>
                    <a:lnTo>
                      <a:pt x="8532" y="7700"/>
                    </a:lnTo>
                    <a:lnTo>
                      <a:pt x="8541" y="7700"/>
                    </a:lnTo>
                    <a:lnTo>
                      <a:pt x="8541" y="7711"/>
                    </a:lnTo>
                    <a:lnTo>
                      <a:pt x="8545" y="7711"/>
                    </a:lnTo>
                    <a:lnTo>
                      <a:pt x="8545" y="7717"/>
                    </a:lnTo>
                    <a:lnTo>
                      <a:pt x="8553" y="7717"/>
                    </a:lnTo>
                    <a:lnTo>
                      <a:pt x="8553" y="7727"/>
                    </a:lnTo>
                    <a:lnTo>
                      <a:pt x="8562" y="7727"/>
                    </a:lnTo>
                    <a:lnTo>
                      <a:pt x="8562" y="7734"/>
                    </a:lnTo>
                    <a:lnTo>
                      <a:pt x="8566" y="7734"/>
                    </a:lnTo>
                    <a:lnTo>
                      <a:pt x="8566" y="7744"/>
                    </a:lnTo>
                    <a:lnTo>
                      <a:pt x="8574" y="7744"/>
                    </a:lnTo>
                    <a:lnTo>
                      <a:pt x="8574" y="7751"/>
                    </a:lnTo>
                    <a:lnTo>
                      <a:pt x="8583" y="7751"/>
                    </a:lnTo>
                    <a:lnTo>
                      <a:pt x="8583" y="7754"/>
                    </a:lnTo>
                    <a:lnTo>
                      <a:pt x="8587" y="7754"/>
                    </a:lnTo>
                    <a:lnTo>
                      <a:pt x="8587" y="7768"/>
                    </a:lnTo>
                    <a:lnTo>
                      <a:pt x="8596" y="7768"/>
                    </a:lnTo>
                    <a:lnTo>
                      <a:pt x="8596" y="7771"/>
                    </a:lnTo>
                    <a:lnTo>
                      <a:pt x="8604" y="7771"/>
                    </a:lnTo>
                    <a:lnTo>
                      <a:pt x="8604" y="7785"/>
                    </a:lnTo>
                    <a:lnTo>
                      <a:pt x="8608" y="7785"/>
                    </a:lnTo>
                    <a:lnTo>
                      <a:pt x="8608" y="7788"/>
                    </a:lnTo>
                    <a:lnTo>
                      <a:pt x="8617" y="7788"/>
                    </a:lnTo>
                    <a:lnTo>
                      <a:pt x="8617" y="7802"/>
                    </a:lnTo>
                    <a:lnTo>
                      <a:pt x="8625" y="7802"/>
                    </a:lnTo>
                    <a:lnTo>
                      <a:pt x="8625" y="7805"/>
                    </a:lnTo>
                    <a:lnTo>
                      <a:pt x="8629" y="7805"/>
                    </a:lnTo>
                    <a:lnTo>
                      <a:pt x="8629" y="7819"/>
                    </a:lnTo>
                    <a:lnTo>
                      <a:pt x="8638" y="7819"/>
                    </a:lnTo>
                    <a:lnTo>
                      <a:pt x="8638" y="7822"/>
                    </a:lnTo>
                    <a:lnTo>
                      <a:pt x="8646" y="7822"/>
                    </a:lnTo>
                    <a:lnTo>
                      <a:pt x="8646" y="7829"/>
                    </a:lnTo>
                    <a:lnTo>
                      <a:pt x="8650" y="7829"/>
                    </a:lnTo>
                    <a:lnTo>
                      <a:pt x="8650" y="7839"/>
                    </a:lnTo>
                    <a:lnTo>
                      <a:pt x="8659" y="7839"/>
                    </a:lnTo>
                    <a:lnTo>
                      <a:pt x="8659" y="7846"/>
                    </a:lnTo>
                    <a:lnTo>
                      <a:pt x="8667" y="7846"/>
                    </a:lnTo>
                    <a:lnTo>
                      <a:pt x="8667" y="7856"/>
                    </a:lnTo>
                    <a:lnTo>
                      <a:pt x="8671" y="7856"/>
                    </a:lnTo>
                    <a:lnTo>
                      <a:pt x="8671" y="7863"/>
                    </a:lnTo>
                    <a:lnTo>
                      <a:pt x="8680" y="7863"/>
                    </a:lnTo>
                    <a:lnTo>
                      <a:pt x="8680" y="7873"/>
                    </a:lnTo>
                    <a:lnTo>
                      <a:pt x="8688" y="7873"/>
                    </a:lnTo>
                    <a:lnTo>
                      <a:pt x="8688" y="7880"/>
                    </a:lnTo>
                    <a:lnTo>
                      <a:pt x="8693" y="7880"/>
                    </a:lnTo>
                    <a:lnTo>
                      <a:pt x="8693" y="7886"/>
                    </a:lnTo>
                    <a:lnTo>
                      <a:pt x="8701" y="7886"/>
                    </a:lnTo>
                    <a:lnTo>
                      <a:pt x="8701" y="7897"/>
                    </a:lnTo>
                    <a:lnTo>
                      <a:pt x="8709" y="7897"/>
                    </a:lnTo>
                    <a:lnTo>
                      <a:pt x="8709" y="7903"/>
                    </a:lnTo>
                    <a:lnTo>
                      <a:pt x="8714" y="7903"/>
                    </a:lnTo>
                    <a:lnTo>
                      <a:pt x="8714" y="7913"/>
                    </a:lnTo>
                    <a:lnTo>
                      <a:pt x="8722" y="7913"/>
                    </a:lnTo>
                    <a:lnTo>
                      <a:pt x="8722" y="7920"/>
                    </a:lnTo>
                    <a:lnTo>
                      <a:pt x="8730" y="7920"/>
                    </a:lnTo>
                    <a:lnTo>
                      <a:pt x="8730" y="7930"/>
                    </a:lnTo>
                    <a:lnTo>
                      <a:pt x="8735" y="7930"/>
                    </a:lnTo>
                    <a:lnTo>
                      <a:pt x="8735" y="7937"/>
                    </a:lnTo>
                    <a:lnTo>
                      <a:pt x="8743" y="7937"/>
                    </a:lnTo>
                    <a:lnTo>
                      <a:pt x="8743" y="7940"/>
                    </a:lnTo>
                    <a:lnTo>
                      <a:pt x="8752" y="7940"/>
                    </a:lnTo>
                    <a:lnTo>
                      <a:pt x="8752" y="7954"/>
                    </a:lnTo>
                    <a:lnTo>
                      <a:pt x="8756" y="7954"/>
                    </a:lnTo>
                    <a:lnTo>
                      <a:pt x="8756" y="7957"/>
                    </a:lnTo>
                    <a:lnTo>
                      <a:pt x="8764" y="7957"/>
                    </a:lnTo>
                    <a:lnTo>
                      <a:pt x="8764" y="7971"/>
                    </a:lnTo>
                    <a:lnTo>
                      <a:pt x="8773" y="7971"/>
                    </a:lnTo>
                    <a:lnTo>
                      <a:pt x="8773" y="7974"/>
                    </a:lnTo>
                    <a:lnTo>
                      <a:pt x="8777" y="7974"/>
                    </a:lnTo>
                    <a:lnTo>
                      <a:pt x="8777" y="7988"/>
                    </a:lnTo>
                    <a:lnTo>
                      <a:pt x="8785" y="7988"/>
                    </a:lnTo>
                    <a:lnTo>
                      <a:pt x="8785" y="7991"/>
                    </a:lnTo>
                    <a:lnTo>
                      <a:pt x="8794" y="7991"/>
                    </a:lnTo>
                    <a:lnTo>
                      <a:pt x="8794" y="8005"/>
                    </a:lnTo>
                    <a:lnTo>
                      <a:pt x="8798" y="8005"/>
                    </a:lnTo>
                    <a:lnTo>
                      <a:pt x="8798" y="8008"/>
                    </a:lnTo>
                    <a:lnTo>
                      <a:pt x="8806" y="8008"/>
                    </a:lnTo>
                    <a:lnTo>
                      <a:pt x="8806" y="8015"/>
                    </a:lnTo>
                    <a:lnTo>
                      <a:pt x="8815" y="8015"/>
                    </a:lnTo>
                    <a:lnTo>
                      <a:pt x="8815" y="8025"/>
                    </a:lnTo>
                    <a:lnTo>
                      <a:pt x="8819" y="8025"/>
                    </a:lnTo>
                    <a:lnTo>
                      <a:pt x="8819" y="8032"/>
                    </a:lnTo>
                    <a:lnTo>
                      <a:pt x="8827" y="8032"/>
                    </a:lnTo>
                    <a:lnTo>
                      <a:pt x="8827" y="8042"/>
                    </a:lnTo>
                    <a:lnTo>
                      <a:pt x="8836" y="8042"/>
                    </a:lnTo>
                    <a:lnTo>
                      <a:pt x="8836" y="8049"/>
                    </a:lnTo>
                    <a:lnTo>
                      <a:pt x="8840" y="8049"/>
                    </a:lnTo>
                    <a:lnTo>
                      <a:pt x="8840" y="8059"/>
                    </a:lnTo>
                    <a:lnTo>
                      <a:pt x="8849" y="8059"/>
                    </a:lnTo>
                    <a:lnTo>
                      <a:pt x="8849" y="8066"/>
                    </a:lnTo>
                    <a:lnTo>
                      <a:pt x="8857" y="8066"/>
                    </a:lnTo>
                    <a:lnTo>
                      <a:pt x="8857" y="8072"/>
                    </a:lnTo>
                    <a:lnTo>
                      <a:pt x="8861" y="8072"/>
                    </a:lnTo>
                    <a:lnTo>
                      <a:pt x="8861" y="8083"/>
                    </a:lnTo>
                    <a:lnTo>
                      <a:pt x="8870" y="8083"/>
                    </a:lnTo>
                    <a:lnTo>
                      <a:pt x="8870" y="8089"/>
                    </a:lnTo>
                    <a:lnTo>
                      <a:pt x="8878" y="8089"/>
                    </a:lnTo>
                    <a:lnTo>
                      <a:pt x="8878" y="8099"/>
                    </a:lnTo>
                    <a:lnTo>
                      <a:pt x="8882" y="8099"/>
                    </a:lnTo>
                    <a:lnTo>
                      <a:pt x="8882" y="8106"/>
                    </a:lnTo>
                    <a:lnTo>
                      <a:pt x="8891" y="8106"/>
                    </a:lnTo>
                    <a:lnTo>
                      <a:pt x="8891" y="8116"/>
                    </a:lnTo>
                    <a:lnTo>
                      <a:pt x="8899" y="8116"/>
                    </a:lnTo>
                    <a:lnTo>
                      <a:pt x="8899" y="8123"/>
                    </a:lnTo>
                    <a:lnTo>
                      <a:pt x="8903" y="8123"/>
                    </a:lnTo>
                    <a:lnTo>
                      <a:pt x="8903" y="8126"/>
                    </a:lnTo>
                    <a:lnTo>
                      <a:pt x="8912" y="8126"/>
                    </a:lnTo>
                    <a:lnTo>
                      <a:pt x="8912" y="8140"/>
                    </a:lnTo>
                    <a:lnTo>
                      <a:pt x="8920" y="8140"/>
                    </a:lnTo>
                    <a:lnTo>
                      <a:pt x="8920" y="8143"/>
                    </a:lnTo>
                    <a:lnTo>
                      <a:pt x="8925" y="8143"/>
                    </a:lnTo>
                    <a:lnTo>
                      <a:pt x="8925" y="8157"/>
                    </a:lnTo>
                    <a:lnTo>
                      <a:pt x="8933" y="8157"/>
                    </a:lnTo>
                    <a:lnTo>
                      <a:pt x="8933" y="8160"/>
                    </a:lnTo>
                    <a:lnTo>
                      <a:pt x="8941" y="8160"/>
                    </a:lnTo>
                    <a:lnTo>
                      <a:pt x="8941" y="8174"/>
                    </a:lnTo>
                    <a:lnTo>
                      <a:pt x="8946" y="8174"/>
                    </a:lnTo>
                    <a:lnTo>
                      <a:pt x="8946" y="8177"/>
                    </a:lnTo>
                    <a:lnTo>
                      <a:pt x="8954" y="8177"/>
                    </a:lnTo>
                    <a:lnTo>
                      <a:pt x="8954" y="8184"/>
                    </a:lnTo>
                    <a:lnTo>
                      <a:pt x="8962" y="8184"/>
                    </a:lnTo>
                    <a:lnTo>
                      <a:pt x="8962" y="8194"/>
                    </a:lnTo>
                    <a:lnTo>
                      <a:pt x="8967" y="8194"/>
                    </a:lnTo>
                    <a:lnTo>
                      <a:pt x="8967" y="8201"/>
                    </a:lnTo>
                    <a:lnTo>
                      <a:pt x="8975" y="8201"/>
                    </a:lnTo>
                    <a:lnTo>
                      <a:pt x="8975" y="8211"/>
                    </a:lnTo>
                    <a:lnTo>
                      <a:pt x="8984" y="8211"/>
                    </a:lnTo>
                    <a:lnTo>
                      <a:pt x="8984" y="8218"/>
                    </a:lnTo>
                    <a:lnTo>
                      <a:pt x="8988" y="8218"/>
                    </a:lnTo>
                    <a:lnTo>
                      <a:pt x="8988" y="8228"/>
                    </a:lnTo>
                    <a:lnTo>
                      <a:pt x="8996" y="8228"/>
                    </a:lnTo>
                    <a:lnTo>
                      <a:pt x="8996" y="8235"/>
                    </a:lnTo>
                    <a:lnTo>
                      <a:pt x="9005" y="8235"/>
                    </a:lnTo>
                    <a:lnTo>
                      <a:pt x="9005" y="8245"/>
                    </a:lnTo>
                    <a:lnTo>
                      <a:pt x="9009" y="8245"/>
                    </a:lnTo>
                    <a:lnTo>
                      <a:pt x="9009" y="8252"/>
                    </a:lnTo>
                    <a:lnTo>
                      <a:pt x="9017" y="8252"/>
                    </a:lnTo>
                    <a:lnTo>
                      <a:pt x="9017" y="8258"/>
                    </a:lnTo>
                    <a:lnTo>
                      <a:pt x="9026" y="8258"/>
                    </a:lnTo>
                    <a:lnTo>
                      <a:pt x="9026" y="8269"/>
                    </a:lnTo>
                    <a:lnTo>
                      <a:pt x="9030" y="8269"/>
                    </a:lnTo>
                    <a:lnTo>
                      <a:pt x="9030" y="8275"/>
                    </a:lnTo>
                    <a:lnTo>
                      <a:pt x="9038" y="8275"/>
                    </a:lnTo>
                    <a:lnTo>
                      <a:pt x="9038" y="8285"/>
                    </a:lnTo>
                    <a:lnTo>
                      <a:pt x="9047" y="8285"/>
                    </a:lnTo>
                    <a:lnTo>
                      <a:pt x="9047" y="8292"/>
                    </a:lnTo>
                    <a:lnTo>
                      <a:pt x="9051" y="8292"/>
                    </a:lnTo>
                    <a:lnTo>
                      <a:pt x="9051" y="8302"/>
                    </a:lnTo>
                    <a:lnTo>
                      <a:pt x="9059" y="8302"/>
                    </a:lnTo>
                    <a:lnTo>
                      <a:pt x="9059" y="8309"/>
                    </a:lnTo>
                    <a:lnTo>
                      <a:pt x="9068" y="8309"/>
                    </a:lnTo>
                    <a:lnTo>
                      <a:pt x="9068" y="8312"/>
                    </a:lnTo>
                    <a:lnTo>
                      <a:pt x="9072" y="8312"/>
                    </a:lnTo>
                    <a:lnTo>
                      <a:pt x="9072" y="8326"/>
                    </a:lnTo>
                    <a:lnTo>
                      <a:pt x="9081" y="8326"/>
                    </a:lnTo>
                    <a:lnTo>
                      <a:pt x="9081" y="8329"/>
                    </a:lnTo>
                    <a:lnTo>
                      <a:pt x="9089" y="8329"/>
                    </a:lnTo>
                    <a:lnTo>
                      <a:pt x="9089" y="8343"/>
                    </a:lnTo>
                    <a:lnTo>
                      <a:pt x="9093" y="8343"/>
                    </a:lnTo>
                    <a:lnTo>
                      <a:pt x="9093" y="8346"/>
                    </a:lnTo>
                    <a:lnTo>
                      <a:pt x="9102" y="8346"/>
                    </a:lnTo>
                    <a:lnTo>
                      <a:pt x="9102" y="8360"/>
                    </a:lnTo>
                    <a:lnTo>
                      <a:pt x="9110" y="8360"/>
                    </a:lnTo>
                    <a:lnTo>
                      <a:pt x="9110" y="8363"/>
                    </a:lnTo>
                    <a:lnTo>
                      <a:pt x="9114" y="8363"/>
                    </a:lnTo>
                    <a:lnTo>
                      <a:pt x="9114" y="8370"/>
                    </a:lnTo>
                    <a:lnTo>
                      <a:pt x="9123" y="8370"/>
                    </a:lnTo>
                    <a:lnTo>
                      <a:pt x="9123" y="8380"/>
                    </a:lnTo>
                    <a:lnTo>
                      <a:pt x="9131" y="8380"/>
                    </a:lnTo>
                    <a:lnTo>
                      <a:pt x="9131" y="8387"/>
                    </a:lnTo>
                    <a:lnTo>
                      <a:pt x="9135" y="8387"/>
                    </a:lnTo>
                    <a:lnTo>
                      <a:pt x="9135" y="8397"/>
                    </a:lnTo>
                    <a:lnTo>
                      <a:pt x="9144" y="8397"/>
                    </a:lnTo>
                    <a:lnTo>
                      <a:pt x="9144" y="8404"/>
                    </a:lnTo>
                    <a:lnTo>
                      <a:pt x="9152" y="8404"/>
                    </a:lnTo>
                    <a:lnTo>
                      <a:pt x="9152" y="8414"/>
                    </a:lnTo>
                    <a:lnTo>
                      <a:pt x="9156" y="8414"/>
                    </a:lnTo>
                    <a:lnTo>
                      <a:pt x="9156" y="8421"/>
                    </a:lnTo>
                    <a:lnTo>
                      <a:pt x="9165" y="8421"/>
                    </a:lnTo>
                    <a:lnTo>
                      <a:pt x="9165" y="8427"/>
                    </a:lnTo>
                    <a:lnTo>
                      <a:pt x="9173" y="8427"/>
                    </a:lnTo>
                    <a:lnTo>
                      <a:pt x="9173" y="8438"/>
                    </a:lnTo>
                    <a:lnTo>
                      <a:pt x="9178" y="8438"/>
                    </a:lnTo>
                    <a:lnTo>
                      <a:pt x="9178" y="8444"/>
                    </a:lnTo>
                    <a:lnTo>
                      <a:pt x="9186" y="8444"/>
                    </a:lnTo>
                    <a:lnTo>
                      <a:pt x="9186" y="8455"/>
                    </a:lnTo>
                    <a:lnTo>
                      <a:pt x="9194" y="8455"/>
                    </a:lnTo>
                    <a:lnTo>
                      <a:pt x="9194" y="8461"/>
                    </a:lnTo>
                    <a:lnTo>
                      <a:pt x="9199" y="8461"/>
                    </a:lnTo>
                    <a:lnTo>
                      <a:pt x="9199" y="8471"/>
                    </a:lnTo>
                    <a:lnTo>
                      <a:pt x="9207" y="8471"/>
                    </a:lnTo>
                    <a:lnTo>
                      <a:pt x="9207" y="8478"/>
                    </a:lnTo>
                    <a:lnTo>
                      <a:pt x="9216" y="8478"/>
                    </a:lnTo>
                    <a:lnTo>
                      <a:pt x="9216" y="8488"/>
                    </a:lnTo>
                    <a:lnTo>
                      <a:pt x="9220" y="8488"/>
                    </a:lnTo>
                    <a:lnTo>
                      <a:pt x="9220" y="8495"/>
                    </a:lnTo>
                    <a:lnTo>
                      <a:pt x="9228" y="8495"/>
                    </a:lnTo>
                    <a:lnTo>
                      <a:pt x="9228" y="8498"/>
                    </a:lnTo>
                    <a:lnTo>
                      <a:pt x="9237" y="8498"/>
                    </a:lnTo>
                    <a:lnTo>
                      <a:pt x="9237" y="8512"/>
                    </a:lnTo>
                    <a:lnTo>
                      <a:pt x="9241" y="8512"/>
                    </a:lnTo>
                    <a:lnTo>
                      <a:pt x="9241" y="8515"/>
                    </a:lnTo>
                    <a:lnTo>
                      <a:pt x="9249" y="8515"/>
                    </a:lnTo>
                    <a:lnTo>
                      <a:pt x="9249" y="8529"/>
                    </a:lnTo>
                    <a:lnTo>
                      <a:pt x="9258" y="8529"/>
                    </a:lnTo>
                    <a:lnTo>
                      <a:pt x="9258" y="8532"/>
                    </a:lnTo>
                    <a:lnTo>
                      <a:pt x="9262" y="8532"/>
                    </a:lnTo>
                    <a:lnTo>
                      <a:pt x="9262" y="8546"/>
                    </a:lnTo>
                    <a:lnTo>
                      <a:pt x="9270" y="8546"/>
                    </a:lnTo>
                    <a:lnTo>
                      <a:pt x="9270" y="8549"/>
                    </a:lnTo>
                    <a:lnTo>
                      <a:pt x="9279" y="8549"/>
                    </a:lnTo>
                    <a:lnTo>
                      <a:pt x="9279" y="8556"/>
                    </a:lnTo>
                    <a:lnTo>
                      <a:pt x="9283" y="8556"/>
                    </a:lnTo>
                    <a:lnTo>
                      <a:pt x="9283" y="8566"/>
                    </a:lnTo>
                    <a:lnTo>
                      <a:pt x="9291" y="8566"/>
                    </a:lnTo>
                    <a:lnTo>
                      <a:pt x="9291" y="8573"/>
                    </a:lnTo>
                    <a:lnTo>
                      <a:pt x="9300" y="8573"/>
                    </a:lnTo>
                    <a:lnTo>
                      <a:pt x="9300" y="8583"/>
                    </a:lnTo>
                    <a:lnTo>
                      <a:pt x="9304" y="8583"/>
                    </a:lnTo>
                    <a:lnTo>
                      <a:pt x="9304" y="8590"/>
                    </a:lnTo>
                    <a:lnTo>
                      <a:pt x="9313" y="8590"/>
                    </a:lnTo>
                    <a:lnTo>
                      <a:pt x="9313" y="8600"/>
                    </a:lnTo>
                    <a:lnTo>
                      <a:pt x="9321" y="8600"/>
                    </a:lnTo>
                    <a:lnTo>
                      <a:pt x="9321" y="8607"/>
                    </a:lnTo>
                    <a:lnTo>
                      <a:pt x="9325" y="8607"/>
                    </a:lnTo>
                    <a:lnTo>
                      <a:pt x="9325" y="8613"/>
                    </a:lnTo>
                    <a:lnTo>
                      <a:pt x="9334" y="8613"/>
                    </a:lnTo>
                    <a:lnTo>
                      <a:pt x="9334" y="8624"/>
                    </a:lnTo>
                    <a:lnTo>
                      <a:pt x="9342" y="8624"/>
                    </a:lnTo>
                    <a:lnTo>
                      <a:pt x="9342" y="8630"/>
                    </a:lnTo>
                    <a:lnTo>
                      <a:pt x="9346" y="8630"/>
                    </a:lnTo>
                    <a:lnTo>
                      <a:pt x="9346" y="8641"/>
                    </a:lnTo>
                    <a:lnTo>
                      <a:pt x="9355" y="8641"/>
                    </a:lnTo>
                    <a:lnTo>
                      <a:pt x="9355" y="8647"/>
                    </a:lnTo>
                    <a:lnTo>
                      <a:pt x="9363" y="8647"/>
                    </a:lnTo>
                    <a:lnTo>
                      <a:pt x="9363" y="8657"/>
                    </a:lnTo>
                    <a:lnTo>
                      <a:pt x="9367" y="8657"/>
                    </a:lnTo>
                    <a:lnTo>
                      <a:pt x="9367" y="8664"/>
                    </a:lnTo>
                    <a:lnTo>
                      <a:pt x="9376" y="8664"/>
                    </a:lnTo>
                    <a:lnTo>
                      <a:pt x="9376" y="8668"/>
                    </a:lnTo>
                    <a:lnTo>
                      <a:pt x="9384" y="8668"/>
                    </a:lnTo>
                    <a:lnTo>
                      <a:pt x="9384" y="8681"/>
                    </a:lnTo>
                    <a:lnTo>
                      <a:pt x="9388" y="8681"/>
                    </a:lnTo>
                    <a:lnTo>
                      <a:pt x="9388" y="8684"/>
                    </a:lnTo>
                    <a:lnTo>
                      <a:pt x="9397" y="8684"/>
                    </a:lnTo>
                    <a:lnTo>
                      <a:pt x="9397" y="8698"/>
                    </a:lnTo>
                    <a:lnTo>
                      <a:pt x="9405" y="8698"/>
                    </a:lnTo>
                    <a:lnTo>
                      <a:pt x="9405" y="8701"/>
                    </a:lnTo>
                    <a:lnTo>
                      <a:pt x="9410" y="8701"/>
                    </a:lnTo>
                    <a:lnTo>
                      <a:pt x="9410" y="8715"/>
                    </a:lnTo>
                    <a:lnTo>
                      <a:pt x="9418" y="8715"/>
                    </a:lnTo>
                    <a:lnTo>
                      <a:pt x="9418" y="8718"/>
                    </a:lnTo>
                    <a:lnTo>
                      <a:pt x="9426" y="8718"/>
                    </a:lnTo>
                    <a:lnTo>
                      <a:pt x="9426" y="8732"/>
                    </a:lnTo>
                    <a:lnTo>
                      <a:pt x="9431" y="8732"/>
                    </a:lnTo>
                    <a:lnTo>
                      <a:pt x="9431" y="8735"/>
                    </a:lnTo>
                    <a:lnTo>
                      <a:pt x="9439" y="8735"/>
                    </a:lnTo>
                    <a:lnTo>
                      <a:pt x="9439" y="8742"/>
                    </a:lnTo>
                    <a:lnTo>
                      <a:pt x="9447" y="8742"/>
                    </a:lnTo>
                    <a:lnTo>
                      <a:pt x="9447" y="8752"/>
                    </a:lnTo>
                    <a:lnTo>
                      <a:pt x="9452" y="8752"/>
                    </a:lnTo>
                    <a:lnTo>
                      <a:pt x="9452" y="8759"/>
                    </a:lnTo>
                    <a:lnTo>
                      <a:pt x="9460" y="8759"/>
                    </a:lnTo>
                    <a:lnTo>
                      <a:pt x="9460" y="8769"/>
                    </a:lnTo>
                    <a:lnTo>
                      <a:pt x="9469" y="8769"/>
                    </a:lnTo>
                    <a:lnTo>
                      <a:pt x="9469" y="8776"/>
                    </a:lnTo>
                    <a:lnTo>
                      <a:pt x="9473" y="8776"/>
                    </a:lnTo>
                    <a:lnTo>
                      <a:pt x="9473" y="8786"/>
                    </a:lnTo>
                    <a:lnTo>
                      <a:pt x="9481" y="8786"/>
                    </a:lnTo>
                    <a:lnTo>
                      <a:pt x="9481" y="8793"/>
                    </a:lnTo>
                    <a:lnTo>
                      <a:pt x="9490" y="8793"/>
                    </a:lnTo>
                    <a:lnTo>
                      <a:pt x="9490" y="8799"/>
                    </a:lnTo>
                    <a:lnTo>
                      <a:pt x="9494" y="8799"/>
                    </a:lnTo>
                    <a:lnTo>
                      <a:pt x="9494" y="8810"/>
                    </a:lnTo>
                    <a:lnTo>
                      <a:pt x="9502" y="8810"/>
                    </a:lnTo>
                    <a:lnTo>
                      <a:pt x="9502" y="8816"/>
                    </a:lnTo>
                    <a:lnTo>
                      <a:pt x="9511" y="8816"/>
                    </a:lnTo>
                    <a:lnTo>
                      <a:pt x="9511" y="8827"/>
                    </a:lnTo>
                    <a:lnTo>
                      <a:pt x="9515" y="8827"/>
                    </a:lnTo>
                    <a:lnTo>
                      <a:pt x="9515" y="8833"/>
                    </a:lnTo>
                    <a:lnTo>
                      <a:pt x="9523" y="8833"/>
                    </a:lnTo>
                    <a:lnTo>
                      <a:pt x="9523" y="8843"/>
                    </a:lnTo>
                    <a:lnTo>
                      <a:pt x="9532" y="8843"/>
                    </a:lnTo>
                    <a:lnTo>
                      <a:pt x="9532" y="8850"/>
                    </a:lnTo>
                    <a:lnTo>
                      <a:pt x="9536" y="8850"/>
                    </a:lnTo>
                    <a:lnTo>
                      <a:pt x="9536" y="8854"/>
                    </a:lnTo>
                    <a:lnTo>
                      <a:pt x="9544" y="8854"/>
                    </a:lnTo>
                    <a:lnTo>
                      <a:pt x="9544" y="8867"/>
                    </a:lnTo>
                    <a:lnTo>
                      <a:pt x="9553" y="8867"/>
                    </a:lnTo>
                    <a:lnTo>
                      <a:pt x="9553" y="8877"/>
                    </a:lnTo>
                    <a:lnTo>
                      <a:pt x="9557" y="8877"/>
                    </a:lnTo>
                    <a:lnTo>
                      <a:pt x="9557" y="8884"/>
                    </a:lnTo>
                    <a:lnTo>
                      <a:pt x="9566" y="8884"/>
                    </a:lnTo>
                    <a:lnTo>
                      <a:pt x="9566" y="8894"/>
                    </a:lnTo>
                    <a:lnTo>
                      <a:pt x="9574" y="8894"/>
                    </a:lnTo>
                    <a:lnTo>
                      <a:pt x="9574" y="8901"/>
                    </a:lnTo>
                    <a:lnTo>
                      <a:pt x="9578" y="8901"/>
                    </a:lnTo>
                    <a:lnTo>
                      <a:pt x="9578" y="8911"/>
                    </a:lnTo>
                    <a:lnTo>
                      <a:pt x="9587" y="8911"/>
                    </a:lnTo>
                    <a:lnTo>
                      <a:pt x="9587" y="8921"/>
                    </a:lnTo>
                    <a:lnTo>
                      <a:pt x="9595" y="8921"/>
                    </a:lnTo>
                    <a:lnTo>
                      <a:pt x="9595" y="8928"/>
                    </a:lnTo>
                    <a:lnTo>
                      <a:pt x="9599" y="8928"/>
                    </a:lnTo>
                    <a:lnTo>
                      <a:pt x="9599" y="8938"/>
                    </a:lnTo>
                    <a:lnTo>
                      <a:pt x="9608" y="8938"/>
                    </a:lnTo>
                    <a:lnTo>
                      <a:pt x="9608" y="8945"/>
                    </a:lnTo>
                    <a:lnTo>
                      <a:pt x="9616" y="8945"/>
                    </a:lnTo>
                    <a:lnTo>
                      <a:pt x="9616" y="8955"/>
                    </a:lnTo>
                    <a:lnTo>
                      <a:pt x="9620" y="8955"/>
                    </a:lnTo>
                    <a:lnTo>
                      <a:pt x="9620" y="8969"/>
                    </a:lnTo>
                    <a:lnTo>
                      <a:pt x="9629" y="8969"/>
                    </a:lnTo>
                    <a:lnTo>
                      <a:pt x="9629" y="8972"/>
                    </a:lnTo>
                    <a:lnTo>
                      <a:pt x="9637" y="8972"/>
                    </a:lnTo>
                    <a:lnTo>
                      <a:pt x="9637" y="8985"/>
                    </a:lnTo>
                    <a:lnTo>
                      <a:pt x="9642" y="8985"/>
                    </a:lnTo>
                    <a:lnTo>
                      <a:pt x="9642" y="8996"/>
                    </a:lnTo>
                    <a:lnTo>
                      <a:pt x="9650" y="8996"/>
                    </a:lnTo>
                    <a:lnTo>
                      <a:pt x="9650" y="9006"/>
                    </a:lnTo>
                    <a:lnTo>
                      <a:pt x="9658" y="9006"/>
                    </a:lnTo>
                    <a:lnTo>
                      <a:pt x="9658" y="9019"/>
                    </a:lnTo>
                    <a:lnTo>
                      <a:pt x="9663" y="9019"/>
                    </a:lnTo>
                    <a:lnTo>
                      <a:pt x="9663" y="9029"/>
                    </a:lnTo>
                    <a:lnTo>
                      <a:pt x="9671" y="9029"/>
                    </a:lnTo>
                    <a:lnTo>
                      <a:pt x="9671" y="9036"/>
                    </a:lnTo>
                    <a:lnTo>
                      <a:pt x="9679" y="9036"/>
                    </a:lnTo>
                    <a:lnTo>
                      <a:pt x="9679" y="9046"/>
                    </a:lnTo>
                    <a:lnTo>
                      <a:pt x="9684" y="9046"/>
                    </a:lnTo>
                    <a:lnTo>
                      <a:pt x="9684" y="9056"/>
                    </a:lnTo>
                    <a:lnTo>
                      <a:pt x="9692" y="9056"/>
                    </a:lnTo>
                    <a:lnTo>
                      <a:pt x="9692" y="9070"/>
                    </a:lnTo>
                    <a:lnTo>
                      <a:pt x="9701" y="9070"/>
                    </a:lnTo>
                    <a:lnTo>
                      <a:pt x="9701" y="9080"/>
                    </a:lnTo>
                    <a:lnTo>
                      <a:pt x="9705" y="9080"/>
                    </a:lnTo>
                    <a:lnTo>
                      <a:pt x="9705" y="9090"/>
                    </a:lnTo>
                    <a:lnTo>
                      <a:pt x="9713" y="9090"/>
                    </a:lnTo>
                    <a:lnTo>
                      <a:pt x="9713" y="9104"/>
                    </a:lnTo>
                    <a:lnTo>
                      <a:pt x="9722" y="9104"/>
                    </a:lnTo>
                    <a:lnTo>
                      <a:pt x="9722" y="9114"/>
                    </a:lnTo>
                    <a:lnTo>
                      <a:pt x="9726" y="9114"/>
                    </a:lnTo>
                    <a:lnTo>
                      <a:pt x="9726" y="9121"/>
                    </a:lnTo>
                    <a:lnTo>
                      <a:pt x="9734" y="9121"/>
                    </a:lnTo>
                    <a:lnTo>
                      <a:pt x="9734" y="9138"/>
                    </a:lnTo>
                    <a:lnTo>
                      <a:pt x="9743" y="9138"/>
                    </a:lnTo>
                    <a:lnTo>
                      <a:pt x="9743" y="9148"/>
                    </a:lnTo>
                    <a:lnTo>
                      <a:pt x="9747" y="9148"/>
                    </a:lnTo>
                    <a:lnTo>
                      <a:pt x="9747" y="9158"/>
                    </a:lnTo>
                    <a:lnTo>
                      <a:pt x="9755" y="9158"/>
                    </a:lnTo>
                    <a:lnTo>
                      <a:pt x="9755" y="9175"/>
                    </a:lnTo>
                    <a:lnTo>
                      <a:pt x="9764" y="9175"/>
                    </a:lnTo>
                    <a:lnTo>
                      <a:pt x="9764" y="9188"/>
                    </a:lnTo>
                    <a:lnTo>
                      <a:pt x="9768" y="9188"/>
                    </a:lnTo>
                    <a:lnTo>
                      <a:pt x="9768" y="9199"/>
                    </a:lnTo>
                    <a:lnTo>
                      <a:pt x="9776" y="9199"/>
                    </a:lnTo>
                    <a:lnTo>
                      <a:pt x="9776" y="9209"/>
                    </a:lnTo>
                    <a:lnTo>
                      <a:pt x="9785" y="9209"/>
                    </a:lnTo>
                    <a:lnTo>
                      <a:pt x="9785" y="9226"/>
                    </a:lnTo>
                    <a:lnTo>
                      <a:pt x="9789" y="9226"/>
                    </a:lnTo>
                    <a:lnTo>
                      <a:pt x="9789" y="9239"/>
                    </a:lnTo>
                    <a:lnTo>
                      <a:pt x="9798" y="9239"/>
                    </a:lnTo>
                    <a:lnTo>
                      <a:pt x="9798" y="9249"/>
                    </a:lnTo>
                    <a:lnTo>
                      <a:pt x="9806" y="9249"/>
                    </a:lnTo>
                    <a:lnTo>
                      <a:pt x="9806" y="9259"/>
                    </a:lnTo>
                    <a:lnTo>
                      <a:pt x="9810" y="9259"/>
                    </a:lnTo>
                    <a:lnTo>
                      <a:pt x="9810" y="9276"/>
                    </a:lnTo>
                    <a:lnTo>
                      <a:pt x="9819" y="9276"/>
                    </a:lnTo>
                    <a:lnTo>
                      <a:pt x="9819" y="9293"/>
                    </a:lnTo>
                    <a:lnTo>
                      <a:pt x="9827" y="9293"/>
                    </a:lnTo>
                    <a:lnTo>
                      <a:pt x="9827" y="9310"/>
                    </a:lnTo>
                    <a:lnTo>
                      <a:pt x="9831" y="9310"/>
                    </a:lnTo>
                    <a:lnTo>
                      <a:pt x="9831" y="9324"/>
                    </a:lnTo>
                    <a:lnTo>
                      <a:pt x="9840" y="9324"/>
                    </a:lnTo>
                    <a:lnTo>
                      <a:pt x="9840" y="9341"/>
                    </a:lnTo>
                    <a:lnTo>
                      <a:pt x="9848" y="9341"/>
                    </a:lnTo>
                    <a:lnTo>
                      <a:pt x="9848" y="9357"/>
                    </a:lnTo>
                    <a:lnTo>
                      <a:pt x="9852" y="9357"/>
                    </a:lnTo>
                    <a:lnTo>
                      <a:pt x="9852" y="9374"/>
                    </a:lnTo>
                    <a:lnTo>
                      <a:pt x="9861" y="9374"/>
                    </a:lnTo>
                    <a:lnTo>
                      <a:pt x="9861" y="9391"/>
                    </a:lnTo>
                    <a:lnTo>
                      <a:pt x="9869" y="9391"/>
                    </a:lnTo>
                    <a:lnTo>
                      <a:pt x="9869" y="9408"/>
                    </a:lnTo>
                    <a:lnTo>
                      <a:pt x="9873" y="9408"/>
                    </a:lnTo>
                    <a:lnTo>
                      <a:pt x="9873" y="9418"/>
                    </a:lnTo>
                    <a:lnTo>
                      <a:pt x="9882" y="9418"/>
                    </a:lnTo>
                    <a:lnTo>
                      <a:pt x="9882" y="9442"/>
                    </a:lnTo>
                    <a:lnTo>
                      <a:pt x="9890" y="9442"/>
                    </a:lnTo>
                    <a:lnTo>
                      <a:pt x="9890" y="9459"/>
                    </a:lnTo>
                    <a:lnTo>
                      <a:pt x="9895" y="9459"/>
                    </a:lnTo>
                    <a:lnTo>
                      <a:pt x="9895" y="9479"/>
                    </a:lnTo>
                    <a:lnTo>
                      <a:pt x="9903" y="9479"/>
                    </a:lnTo>
                    <a:lnTo>
                      <a:pt x="9903" y="9503"/>
                    </a:lnTo>
                    <a:lnTo>
                      <a:pt x="9911" y="9503"/>
                    </a:lnTo>
                    <a:lnTo>
                      <a:pt x="9911" y="9527"/>
                    </a:lnTo>
                    <a:lnTo>
                      <a:pt x="9916" y="9527"/>
                    </a:lnTo>
                    <a:lnTo>
                      <a:pt x="9916" y="9543"/>
                    </a:lnTo>
                    <a:lnTo>
                      <a:pt x="9924" y="9543"/>
                    </a:lnTo>
                    <a:lnTo>
                      <a:pt x="9924" y="9564"/>
                    </a:lnTo>
                    <a:lnTo>
                      <a:pt x="9933" y="9564"/>
                    </a:lnTo>
                    <a:lnTo>
                      <a:pt x="9933" y="9587"/>
                    </a:lnTo>
                    <a:lnTo>
                      <a:pt x="9937" y="9587"/>
                    </a:lnTo>
                    <a:lnTo>
                      <a:pt x="9937" y="9614"/>
                    </a:lnTo>
                    <a:lnTo>
                      <a:pt x="9945" y="9614"/>
                    </a:lnTo>
                    <a:lnTo>
                      <a:pt x="9945" y="9645"/>
                    </a:lnTo>
                    <a:lnTo>
                      <a:pt x="9954" y="9645"/>
                    </a:lnTo>
                    <a:lnTo>
                      <a:pt x="9954" y="9672"/>
                    </a:lnTo>
                    <a:lnTo>
                      <a:pt x="9958" y="9672"/>
                    </a:lnTo>
                    <a:lnTo>
                      <a:pt x="9958" y="9706"/>
                    </a:lnTo>
                    <a:lnTo>
                      <a:pt x="9966" y="9706"/>
                    </a:lnTo>
                    <a:lnTo>
                      <a:pt x="9966" y="9733"/>
                    </a:lnTo>
                    <a:lnTo>
                      <a:pt x="9975" y="9733"/>
                    </a:lnTo>
                    <a:lnTo>
                      <a:pt x="9975" y="9773"/>
                    </a:lnTo>
                    <a:lnTo>
                      <a:pt x="9979" y="9773"/>
                    </a:lnTo>
                    <a:lnTo>
                      <a:pt x="9979" y="9824"/>
                    </a:lnTo>
                    <a:lnTo>
                      <a:pt x="9987" y="9824"/>
                    </a:lnTo>
                    <a:lnTo>
                      <a:pt x="9987" y="9875"/>
                    </a:lnTo>
                    <a:lnTo>
                      <a:pt x="9996" y="9875"/>
                    </a:lnTo>
                    <a:lnTo>
                      <a:pt x="9996" y="9953"/>
                    </a:lnTo>
                    <a:lnTo>
                      <a:pt x="10000" y="9953"/>
                    </a:lnTo>
                    <a:lnTo>
                      <a:pt x="10000" y="10000"/>
                    </a:lnTo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" name="Freeform 682"/>
              <p:cNvSpPr>
                <a:spLocks/>
              </p:cNvSpPr>
              <p:nvPr/>
            </p:nvSpPr>
            <p:spPr bwMode="auto">
              <a:xfrm>
                <a:off x="4089401" y="4344988"/>
                <a:ext cx="1697038" cy="1508125"/>
              </a:xfrm>
              <a:custGeom>
                <a:avLst/>
                <a:gdLst>
                  <a:gd name="T0" fmla="*/ 71 w 2228"/>
                  <a:gd name="T1" fmla="*/ 1949 h 1979"/>
                  <a:gd name="T2" fmla="*/ 38 w 2228"/>
                  <a:gd name="T3" fmla="*/ 1917 h 1979"/>
                  <a:gd name="T4" fmla="*/ 8 w 2228"/>
                  <a:gd name="T5" fmla="*/ 1842 h 1979"/>
                  <a:gd name="T6" fmla="*/ 26 w 2228"/>
                  <a:gd name="T7" fmla="*/ 22 h 1979"/>
                  <a:gd name="T8" fmla="*/ 63 w 2228"/>
                  <a:gd name="T9" fmla="*/ 52 h 1979"/>
                  <a:gd name="T10" fmla="*/ 101 w 2228"/>
                  <a:gd name="T11" fmla="*/ 82 h 1979"/>
                  <a:gd name="T12" fmla="*/ 140 w 2228"/>
                  <a:gd name="T13" fmla="*/ 112 h 1979"/>
                  <a:gd name="T14" fmla="*/ 176 w 2228"/>
                  <a:gd name="T15" fmla="*/ 142 h 1979"/>
                  <a:gd name="T16" fmla="*/ 215 w 2228"/>
                  <a:gd name="T17" fmla="*/ 172 h 1979"/>
                  <a:gd name="T18" fmla="*/ 251 w 2228"/>
                  <a:gd name="T19" fmla="*/ 202 h 1979"/>
                  <a:gd name="T20" fmla="*/ 290 w 2228"/>
                  <a:gd name="T21" fmla="*/ 232 h 1979"/>
                  <a:gd name="T22" fmla="*/ 328 w 2228"/>
                  <a:gd name="T23" fmla="*/ 262 h 1979"/>
                  <a:gd name="T24" fmla="*/ 365 w 2228"/>
                  <a:gd name="T25" fmla="*/ 292 h 1979"/>
                  <a:gd name="T26" fmla="*/ 403 w 2228"/>
                  <a:gd name="T27" fmla="*/ 322 h 1979"/>
                  <a:gd name="T28" fmla="*/ 440 w 2228"/>
                  <a:gd name="T29" fmla="*/ 352 h 1979"/>
                  <a:gd name="T30" fmla="*/ 478 w 2228"/>
                  <a:gd name="T31" fmla="*/ 382 h 1979"/>
                  <a:gd name="T32" fmla="*/ 516 w 2228"/>
                  <a:gd name="T33" fmla="*/ 412 h 1979"/>
                  <a:gd name="T34" fmla="*/ 553 w 2228"/>
                  <a:gd name="T35" fmla="*/ 442 h 1979"/>
                  <a:gd name="T36" fmla="*/ 591 w 2228"/>
                  <a:gd name="T37" fmla="*/ 472 h 1979"/>
                  <a:gd name="T38" fmla="*/ 630 w 2228"/>
                  <a:gd name="T39" fmla="*/ 502 h 1979"/>
                  <a:gd name="T40" fmla="*/ 666 w 2228"/>
                  <a:gd name="T41" fmla="*/ 532 h 1979"/>
                  <a:gd name="T42" fmla="*/ 705 w 2228"/>
                  <a:gd name="T43" fmla="*/ 562 h 1979"/>
                  <a:gd name="T44" fmla="*/ 741 w 2228"/>
                  <a:gd name="T45" fmla="*/ 592 h 1979"/>
                  <a:gd name="T46" fmla="*/ 780 w 2228"/>
                  <a:gd name="T47" fmla="*/ 622 h 1979"/>
                  <a:gd name="T48" fmla="*/ 818 w 2228"/>
                  <a:gd name="T49" fmla="*/ 652 h 1979"/>
                  <a:gd name="T50" fmla="*/ 855 w 2228"/>
                  <a:gd name="T51" fmla="*/ 682 h 1979"/>
                  <a:gd name="T52" fmla="*/ 893 w 2228"/>
                  <a:gd name="T53" fmla="*/ 712 h 1979"/>
                  <a:gd name="T54" fmla="*/ 930 w 2228"/>
                  <a:gd name="T55" fmla="*/ 742 h 1979"/>
                  <a:gd name="T56" fmla="*/ 968 w 2228"/>
                  <a:gd name="T57" fmla="*/ 772 h 1979"/>
                  <a:gd name="T58" fmla="*/ 1006 w 2228"/>
                  <a:gd name="T59" fmla="*/ 802 h 1979"/>
                  <a:gd name="T60" fmla="*/ 1043 w 2228"/>
                  <a:gd name="T61" fmla="*/ 832 h 1979"/>
                  <a:gd name="T62" fmla="*/ 1081 w 2228"/>
                  <a:gd name="T63" fmla="*/ 862 h 1979"/>
                  <a:gd name="T64" fmla="*/ 1120 w 2228"/>
                  <a:gd name="T65" fmla="*/ 892 h 1979"/>
                  <a:gd name="T66" fmla="*/ 1156 w 2228"/>
                  <a:gd name="T67" fmla="*/ 922 h 1979"/>
                  <a:gd name="T68" fmla="*/ 1195 w 2228"/>
                  <a:gd name="T69" fmla="*/ 952 h 1979"/>
                  <a:gd name="T70" fmla="*/ 1231 w 2228"/>
                  <a:gd name="T71" fmla="*/ 982 h 1979"/>
                  <a:gd name="T72" fmla="*/ 1270 w 2228"/>
                  <a:gd name="T73" fmla="*/ 1012 h 1979"/>
                  <a:gd name="T74" fmla="*/ 1308 w 2228"/>
                  <a:gd name="T75" fmla="*/ 1042 h 1979"/>
                  <a:gd name="T76" fmla="*/ 1345 w 2228"/>
                  <a:gd name="T77" fmla="*/ 1072 h 1979"/>
                  <a:gd name="T78" fmla="*/ 1383 w 2228"/>
                  <a:gd name="T79" fmla="*/ 1102 h 1979"/>
                  <a:gd name="T80" fmla="*/ 1420 w 2228"/>
                  <a:gd name="T81" fmla="*/ 1132 h 1979"/>
                  <a:gd name="T82" fmla="*/ 1458 w 2228"/>
                  <a:gd name="T83" fmla="*/ 1162 h 1979"/>
                  <a:gd name="T84" fmla="*/ 1496 w 2228"/>
                  <a:gd name="T85" fmla="*/ 1192 h 1979"/>
                  <a:gd name="T86" fmla="*/ 1533 w 2228"/>
                  <a:gd name="T87" fmla="*/ 1222 h 1979"/>
                  <a:gd name="T88" fmla="*/ 1571 w 2228"/>
                  <a:gd name="T89" fmla="*/ 1252 h 1979"/>
                  <a:gd name="T90" fmla="*/ 1610 w 2228"/>
                  <a:gd name="T91" fmla="*/ 1282 h 1979"/>
                  <a:gd name="T92" fmla="*/ 1646 w 2228"/>
                  <a:gd name="T93" fmla="*/ 1312 h 1979"/>
                  <a:gd name="T94" fmla="*/ 1685 w 2228"/>
                  <a:gd name="T95" fmla="*/ 1342 h 1979"/>
                  <a:gd name="T96" fmla="*/ 1721 w 2228"/>
                  <a:gd name="T97" fmla="*/ 1372 h 1979"/>
                  <a:gd name="T98" fmla="*/ 1760 w 2228"/>
                  <a:gd name="T99" fmla="*/ 1402 h 1979"/>
                  <a:gd name="T100" fmla="*/ 1798 w 2228"/>
                  <a:gd name="T101" fmla="*/ 1432 h 1979"/>
                  <a:gd name="T102" fmla="*/ 1835 w 2228"/>
                  <a:gd name="T103" fmla="*/ 1462 h 1979"/>
                  <a:gd name="T104" fmla="*/ 1873 w 2228"/>
                  <a:gd name="T105" fmla="*/ 1492 h 1979"/>
                  <a:gd name="T106" fmla="*/ 1910 w 2228"/>
                  <a:gd name="T107" fmla="*/ 1522 h 1979"/>
                  <a:gd name="T108" fmla="*/ 1948 w 2228"/>
                  <a:gd name="T109" fmla="*/ 1552 h 1979"/>
                  <a:gd name="T110" fmla="*/ 1986 w 2228"/>
                  <a:gd name="T111" fmla="*/ 1582 h 1979"/>
                  <a:gd name="T112" fmla="*/ 2023 w 2228"/>
                  <a:gd name="T113" fmla="*/ 1612 h 1979"/>
                  <a:gd name="T114" fmla="*/ 2061 w 2228"/>
                  <a:gd name="T115" fmla="*/ 1642 h 1979"/>
                  <a:gd name="T116" fmla="*/ 2093 w 2228"/>
                  <a:gd name="T117" fmla="*/ 1672 h 1979"/>
                  <a:gd name="T118" fmla="*/ 2123 w 2228"/>
                  <a:gd name="T119" fmla="*/ 1705 h 1979"/>
                  <a:gd name="T120" fmla="*/ 2153 w 2228"/>
                  <a:gd name="T121" fmla="*/ 1747 h 1979"/>
                  <a:gd name="T122" fmla="*/ 2183 w 2228"/>
                  <a:gd name="T123" fmla="*/ 1800 h 1979"/>
                  <a:gd name="T124" fmla="*/ 2213 w 2228"/>
                  <a:gd name="T125" fmla="*/ 1885 h 1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28" h="1979">
                    <a:moveTo>
                      <a:pt x="150" y="1979"/>
                    </a:moveTo>
                    <a:lnTo>
                      <a:pt x="150" y="1977"/>
                    </a:lnTo>
                    <a:lnTo>
                      <a:pt x="138" y="1977"/>
                    </a:lnTo>
                    <a:lnTo>
                      <a:pt x="138" y="1975"/>
                    </a:lnTo>
                    <a:lnTo>
                      <a:pt x="130" y="1975"/>
                    </a:lnTo>
                    <a:lnTo>
                      <a:pt x="130" y="1974"/>
                    </a:lnTo>
                    <a:lnTo>
                      <a:pt x="123" y="1974"/>
                    </a:lnTo>
                    <a:lnTo>
                      <a:pt x="123" y="1972"/>
                    </a:lnTo>
                    <a:lnTo>
                      <a:pt x="118" y="1972"/>
                    </a:lnTo>
                    <a:lnTo>
                      <a:pt x="118" y="1970"/>
                    </a:lnTo>
                    <a:lnTo>
                      <a:pt x="113" y="1970"/>
                    </a:lnTo>
                    <a:lnTo>
                      <a:pt x="113" y="1969"/>
                    </a:lnTo>
                    <a:lnTo>
                      <a:pt x="108" y="1969"/>
                    </a:lnTo>
                    <a:lnTo>
                      <a:pt x="108" y="1967"/>
                    </a:lnTo>
                    <a:lnTo>
                      <a:pt x="103" y="1967"/>
                    </a:lnTo>
                    <a:lnTo>
                      <a:pt x="103" y="1965"/>
                    </a:lnTo>
                    <a:lnTo>
                      <a:pt x="100" y="1965"/>
                    </a:lnTo>
                    <a:lnTo>
                      <a:pt x="100" y="1964"/>
                    </a:lnTo>
                    <a:lnTo>
                      <a:pt x="95" y="1964"/>
                    </a:lnTo>
                    <a:lnTo>
                      <a:pt x="95" y="1962"/>
                    </a:lnTo>
                    <a:lnTo>
                      <a:pt x="91" y="1962"/>
                    </a:lnTo>
                    <a:lnTo>
                      <a:pt x="91" y="1960"/>
                    </a:lnTo>
                    <a:lnTo>
                      <a:pt x="88" y="1960"/>
                    </a:lnTo>
                    <a:lnTo>
                      <a:pt x="88" y="1959"/>
                    </a:lnTo>
                    <a:lnTo>
                      <a:pt x="86" y="1959"/>
                    </a:lnTo>
                    <a:lnTo>
                      <a:pt x="86" y="1957"/>
                    </a:lnTo>
                    <a:lnTo>
                      <a:pt x="83" y="1957"/>
                    </a:lnTo>
                    <a:lnTo>
                      <a:pt x="83" y="1955"/>
                    </a:lnTo>
                    <a:lnTo>
                      <a:pt x="80" y="1955"/>
                    </a:lnTo>
                    <a:lnTo>
                      <a:pt x="80" y="1954"/>
                    </a:lnTo>
                    <a:lnTo>
                      <a:pt x="78" y="1954"/>
                    </a:lnTo>
                    <a:lnTo>
                      <a:pt x="78" y="1952"/>
                    </a:lnTo>
                    <a:lnTo>
                      <a:pt x="75" y="1952"/>
                    </a:lnTo>
                    <a:lnTo>
                      <a:pt x="75" y="1950"/>
                    </a:lnTo>
                    <a:lnTo>
                      <a:pt x="71" y="1950"/>
                    </a:lnTo>
                    <a:lnTo>
                      <a:pt x="71" y="1949"/>
                    </a:lnTo>
                    <a:lnTo>
                      <a:pt x="70" y="1949"/>
                    </a:lnTo>
                    <a:lnTo>
                      <a:pt x="70" y="1947"/>
                    </a:lnTo>
                    <a:lnTo>
                      <a:pt x="68" y="1947"/>
                    </a:lnTo>
                    <a:lnTo>
                      <a:pt x="68" y="1945"/>
                    </a:lnTo>
                    <a:lnTo>
                      <a:pt x="66" y="1945"/>
                    </a:lnTo>
                    <a:lnTo>
                      <a:pt x="66" y="1944"/>
                    </a:lnTo>
                    <a:lnTo>
                      <a:pt x="63" y="1944"/>
                    </a:lnTo>
                    <a:lnTo>
                      <a:pt x="63" y="1942"/>
                    </a:lnTo>
                    <a:lnTo>
                      <a:pt x="61" y="1942"/>
                    </a:lnTo>
                    <a:lnTo>
                      <a:pt x="61" y="1940"/>
                    </a:lnTo>
                    <a:lnTo>
                      <a:pt x="60" y="1940"/>
                    </a:lnTo>
                    <a:lnTo>
                      <a:pt x="60" y="1939"/>
                    </a:lnTo>
                    <a:lnTo>
                      <a:pt x="58" y="1939"/>
                    </a:lnTo>
                    <a:lnTo>
                      <a:pt x="58" y="1937"/>
                    </a:lnTo>
                    <a:lnTo>
                      <a:pt x="56" y="1937"/>
                    </a:lnTo>
                    <a:lnTo>
                      <a:pt x="56" y="1935"/>
                    </a:lnTo>
                    <a:lnTo>
                      <a:pt x="53" y="1935"/>
                    </a:lnTo>
                    <a:lnTo>
                      <a:pt x="53" y="1934"/>
                    </a:lnTo>
                    <a:lnTo>
                      <a:pt x="51" y="1934"/>
                    </a:lnTo>
                    <a:lnTo>
                      <a:pt x="51" y="1932"/>
                    </a:lnTo>
                    <a:lnTo>
                      <a:pt x="50" y="1932"/>
                    </a:lnTo>
                    <a:lnTo>
                      <a:pt x="50" y="1930"/>
                    </a:lnTo>
                    <a:lnTo>
                      <a:pt x="48" y="1930"/>
                    </a:lnTo>
                    <a:lnTo>
                      <a:pt x="48" y="1929"/>
                    </a:lnTo>
                    <a:lnTo>
                      <a:pt x="46" y="1929"/>
                    </a:lnTo>
                    <a:lnTo>
                      <a:pt x="46" y="1927"/>
                    </a:lnTo>
                    <a:lnTo>
                      <a:pt x="45" y="1927"/>
                    </a:lnTo>
                    <a:lnTo>
                      <a:pt x="45" y="1925"/>
                    </a:lnTo>
                    <a:lnTo>
                      <a:pt x="43" y="1925"/>
                    </a:lnTo>
                    <a:lnTo>
                      <a:pt x="43" y="1922"/>
                    </a:lnTo>
                    <a:lnTo>
                      <a:pt x="41" y="1922"/>
                    </a:lnTo>
                    <a:lnTo>
                      <a:pt x="41" y="1920"/>
                    </a:lnTo>
                    <a:lnTo>
                      <a:pt x="40" y="1920"/>
                    </a:lnTo>
                    <a:lnTo>
                      <a:pt x="40" y="1919"/>
                    </a:lnTo>
                    <a:lnTo>
                      <a:pt x="38" y="1919"/>
                    </a:lnTo>
                    <a:lnTo>
                      <a:pt x="38" y="1917"/>
                    </a:lnTo>
                    <a:lnTo>
                      <a:pt x="36" y="1917"/>
                    </a:lnTo>
                    <a:lnTo>
                      <a:pt x="36" y="1915"/>
                    </a:lnTo>
                    <a:lnTo>
                      <a:pt x="35" y="1915"/>
                    </a:lnTo>
                    <a:lnTo>
                      <a:pt x="35" y="1912"/>
                    </a:lnTo>
                    <a:lnTo>
                      <a:pt x="33" y="1912"/>
                    </a:lnTo>
                    <a:lnTo>
                      <a:pt x="33" y="1905"/>
                    </a:lnTo>
                    <a:lnTo>
                      <a:pt x="31" y="1905"/>
                    </a:lnTo>
                    <a:lnTo>
                      <a:pt x="31" y="1899"/>
                    </a:lnTo>
                    <a:lnTo>
                      <a:pt x="30" y="1899"/>
                    </a:lnTo>
                    <a:lnTo>
                      <a:pt x="30" y="1894"/>
                    </a:lnTo>
                    <a:lnTo>
                      <a:pt x="28" y="1894"/>
                    </a:lnTo>
                    <a:lnTo>
                      <a:pt x="28" y="1890"/>
                    </a:lnTo>
                    <a:lnTo>
                      <a:pt x="26" y="1890"/>
                    </a:lnTo>
                    <a:lnTo>
                      <a:pt x="26" y="1885"/>
                    </a:lnTo>
                    <a:lnTo>
                      <a:pt x="25" y="1885"/>
                    </a:lnTo>
                    <a:lnTo>
                      <a:pt x="25" y="1882"/>
                    </a:lnTo>
                    <a:lnTo>
                      <a:pt x="23" y="1882"/>
                    </a:lnTo>
                    <a:lnTo>
                      <a:pt x="23" y="1877"/>
                    </a:lnTo>
                    <a:lnTo>
                      <a:pt x="21" y="1877"/>
                    </a:lnTo>
                    <a:lnTo>
                      <a:pt x="21" y="1874"/>
                    </a:lnTo>
                    <a:lnTo>
                      <a:pt x="20" y="1874"/>
                    </a:lnTo>
                    <a:lnTo>
                      <a:pt x="20" y="1869"/>
                    </a:lnTo>
                    <a:lnTo>
                      <a:pt x="18" y="1869"/>
                    </a:lnTo>
                    <a:lnTo>
                      <a:pt x="18" y="1865"/>
                    </a:lnTo>
                    <a:lnTo>
                      <a:pt x="16" y="1865"/>
                    </a:lnTo>
                    <a:lnTo>
                      <a:pt x="16" y="1860"/>
                    </a:lnTo>
                    <a:lnTo>
                      <a:pt x="15" y="1860"/>
                    </a:lnTo>
                    <a:lnTo>
                      <a:pt x="15" y="1855"/>
                    </a:lnTo>
                    <a:lnTo>
                      <a:pt x="13" y="1855"/>
                    </a:lnTo>
                    <a:lnTo>
                      <a:pt x="13" y="1852"/>
                    </a:lnTo>
                    <a:lnTo>
                      <a:pt x="11" y="1852"/>
                    </a:lnTo>
                    <a:lnTo>
                      <a:pt x="11" y="1847"/>
                    </a:lnTo>
                    <a:lnTo>
                      <a:pt x="10" y="1847"/>
                    </a:lnTo>
                    <a:lnTo>
                      <a:pt x="10" y="1845"/>
                    </a:lnTo>
                    <a:lnTo>
                      <a:pt x="8" y="1845"/>
                    </a:lnTo>
                    <a:lnTo>
                      <a:pt x="8" y="1842"/>
                    </a:lnTo>
                    <a:lnTo>
                      <a:pt x="6" y="1842"/>
                    </a:lnTo>
                    <a:lnTo>
                      <a:pt x="6" y="1839"/>
                    </a:lnTo>
                    <a:lnTo>
                      <a:pt x="5" y="1839"/>
                    </a:lnTo>
                    <a:lnTo>
                      <a:pt x="5" y="1835"/>
                    </a:lnTo>
                    <a:lnTo>
                      <a:pt x="3" y="1835"/>
                    </a:lnTo>
                    <a:lnTo>
                      <a:pt x="3" y="1832"/>
                    </a:lnTo>
                    <a:lnTo>
                      <a:pt x="1" y="1832"/>
                    </a:lnTo>
                    <a:lnTo>
                      <a:pt x="1" y="1830"/>
                    </a:lnTo>
                    <a:lnTo>
                      <a:pt x="0" y="183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3" y="2"/>
                    </a:lnTo>
                    <a:lnTo>
                      <a:pt x="3" y="4"/>
                    </a:lnTo>
                    <a:lnTo>
                      <a:pt x="5" y="4"/>
                    </a:lnTo>
                    <a:lnTo>
                      <a:pt x="5" y="5"/>
                    </a:lnTo>
                    <a:lnTo>
                      <a:pt x="6" y="5"/>
                    </a:lnTo>
                    <a:lnTo>
                      <a:pt x="6" y="7"/>
                    </a:lnTo>
                    <a:lnTo>
                      <a:pt x="10" y="7"/>
                    </a:lnTo>
                    <a:lnTo>
                      <a:pt x="10" y="9"/>
                    </a:lnTo>
                    <a:lnTo>
                      <a:pt x="11" y="9"/>
                    </a:lnTo>
                    <a:lnTo>
                      <a:pt x="11" y="10"/>
                    </a:lnTo>
                    <a:lnTo>
                      <a:pt x="13" y="10"/>
                    </a:lnTo>
                    <a:lnTo>
                      <a:pt x="13" y="12"/>
                    </a:lnTo>
                    <a:lnTo>
                      <a:pt x="15" y="12"/>
                    </a:lnTo>
                    <a:lnTo>
                      <a:pt x="15" y="14"/>
                    </a:lnTo>
                    <a:lnTo>
                      <a:pt x="18" y="14"/>
                    </a:lnTo>
                    <a:lnTo>
                      <a:pt x="18" y="15"/>
                    </a:lnTo>
                    <a:lnTo>
                      <a:pt x="20" y="15"/>
                    </a:lnTo>
                    <a:lnTo>
                      <a:pt x="20" y="17"/>
                    </a:lnTo>
                    <a:lnTo>
                      <a:pt x="21" y="17"/>
                    </a:lnTo>
                    <a:lnTo>
                      <a:pt x="21" y="19"/>
                    </a:lnTo>
                    <a:lnTo>
                      <a:pt x="23" y="19"/>
                    </a:lnTo>
                    <a:lnTo>
                      <a:pt x="23" y="20"/>
                    </a:lnTo>
                    <a:lnTo>
                      <a:pt x="26" y="20"/>
                    </a:lnTo>
                    <a:lnTo>
                      <a:pt x="26" y="22"/>
                    </a:lnTo>
                    <a:lnTo>
                      <a:pt x="28" y="22"/>
                    </a:lnTo>
                    <a:lnTo>
                      <a:pt x="28" y="24"/>
                    </a:lnTo>
                    <a:lnTo>
                      <a:pt x="30" y="24"/>
                    </a:lnTo>
                    <a:lnTo>
                      <a:pt x="30" y="25"/>
                    </a:lnTo>
                    <a:lnTo>
                      <a:pt x="31" y="25"/>
                    </a:lnTo>
                    <a:lnTo>
                      <a:pt x="31" y="27"/>
                    </a:lnTo>
                    <a:lnTo>
                      <a:pt x="35" y="27"/>
                    </a:lnTo>
                    <a:lnTo>
                      <a:pt x="35" y="29"/>
                    </a:lnTo>
                    <a:lnTo>
                      <a:pt x="36" y="29"/>
                    </a:lnTo>
                    <a:lnTo>
                      <a:pt x="36" y="30"/>
                    </a:lnTo>
                    <a:lnTo>
                      <a:pt x="38" y="30"/>
                    </a:lnTo>
                    <a:lnTo>
                      <a:pt x="38" y="32"/>
                    </a:lnTo>
                    <a:lnTo>
                      <a:pt x="40" y="32"/>
                    </a:lnTo>
                    <a:lnTo>
                      <a:pt x="40" y="34"/>
                    </a:lnTo>
                    <a:lnTo>
                      <a:pt x="43" y="34"/>
                    </a:lnTo>
                    <a:lnTo>
                      <a:pt x="43" y="35"/>
                    </a:lnTo>
                    <a:lnTo>
                      <a:pt x="45" y="35"/>
                    </a:lnTo>
                    <a:lnTo>
                      <a:pt x="45" y="37"/>
                    </a:lnTo>
                    <a:lnTo>
                      <a:pt x="46" y="37"/>
                    </a:lnTo>
                    <a:lnTo>
                      <a:pt x="46" y="39"/>
                    </a:lnTo>
                    <a:lnTo>
                      <a:pt x="50" y="39"/>
                    </a:lnTo>
                    <a:lnTo>
                      <a:pt x="50" y="40"/>
                    </a:lnTo>
                    <a:lnTo>
                      <a:pt x="51" y="40"/>
                    </a:lnTo>
                    <a:lnTo>
                      <a:pt x="51" y="42"/>
                    </a:lnTo>
                    <a:lnTo>
                      <a:pt x="53" y="42"/>
                    </a:lnTo>
                    <a:lnTo>
                      <a:pt x="53" y="44"/>
                    </a:lnTo>
                    <a:lnTo>
                      <a:pt x="55" y="44"/>
                    </a:lnTo>
                    <a:lnTo>
                      <a:pt x="55" y="45"/>
                    </a:lnTo>
                    <a:lnTo>
                      <a:pt x="58" y="45"/>
                    </a:lnTo>
                    <a:lnTo>
                      <a:pt x="58" y="47"/>
                    </a:lnTo>
                    <a:lnTo>
                      <a:pt x="60" y="47"/>
                    </a:lnTo>
                    <a:lnTo>
                      <a:pt x="60" y="49"/>
                    </a:lnTo>
                    <a:lnTo>
                      <a:pt x="61" y="49"/>
                    </a:lnTo>
                    <a:lnTo>
                      <a:pt x="61" y="50"/>
                    </a:lnTo>
                    <a:lnTo>
                      <a:pt x="63" y="50"/>
                    </a:lnTo>
                    <a:lnTo>
                      <a:pt x="63" y="52"/>
                    </a:lnTo>
                    <a:lnTo>
                      <a:pt x="66" y="52"/>
                    </a:lnTo>
                    <a:lnTo>
                      <a:pt x="66" y="54"/>
                    </a:lnTo>
                    <a:lnTo>
                      <a:pt x="68" y="54"/>
                    </a:lnTo>
                    <a:lnTo>
                      <a:pt x="68" y="55"/>
                    </a:lnTo>
                    <a:lnTo>
                      <a:pt x="70" y="55"/>
                    </a:lnTo>
                    <a:lnTo>
                      <a:pt x="70" y="57"/>
                    </a:lnTo>
                    <a:lnTo>
                      <a:pt x="71" y="57"/>
                    </a:lnTo>
                    <a:lnTo>
                      <a:pt x="71" y="59"/>
                    </a:lnTo>
                    <a:lnTo>
                      <a:pt x="75" y="59"/>
                    </a:lnTo>
                    <a:lnTo>
                      <a:pt x="75" y="60"/>
                    </a:lnTo>
                    <a:lnTo>
                      <a:pt x="76" y="60"/>
                    </a:lnTo>
                    <a:lnTo>
                      <a:pt x="76" y="62"/>
                    </a:lnTo>
                    <a:lnTo>
                      <a:pt x="78" y="62"/>
                    </a:lnTo>
                    <a:lnTo>
                      <a:pt x="78" y="64"/>
                    </a:lnTo>
                    <a:lnTo>
                      <a:pt x="80" y="64"/>
                    </a:lnTo>
                    <a:lnTo>
                      <a:pt x="80" y="65"/>
                    </a:lnTo>
                    <a:lnTo>
                      <a:pt x="83" y="65"/>
                    </a:lnTo>
                    <a:lnTo>
                      <a:pt x="83" y="67"/>
                    </a:lnTo>
                    <a:lnTo>
                      <a:pt x="85" y="67"/>
                    </a:lnTo>
                    <a:lnTo>
                      <a:pt x="85" y="69"/>
                    </a:lnTo>
                    <a:lnTo>
                      <a:pt x="86" y="69"/>
                    </a:lnTo>
                    <a:lnTo>
                      <a:pt x="86" y="70"/>
                    </a:lnTo>
                    <a:lnTo>
                      <a:pt x="88" y="70"/>
                    </a:lnTo>
                    <a:lnTo>
                      <a:pt x="88" y="72"/>
                    </a:lnTo>
                    <a:lnTo>
                      <a:pt x="91" y="72"/>
                    </a:lnTo>
                    <a:lnTo>
                      <a:pt x="91" y="74"/>
                    </a:lnTo>
                    <a:lnTo>
                      <a:pt x="93" y="74"/>
                    </a:lnTo>
                    <a:lnTo>
                      <a:pt x="93" y="75"/>
                    </a:lnTo>
                    <a:lnTo>
                      <a:pt x="95" y="75"/>
                    </a:lnTo>
                    <a:lnTo>
                      <a:pt x="95" y="77"/>
                    </a:lnTo>
                    <a:lnTo>
                      <a:pt x="96" y="77"/>
                    </a:lnTo>
                    <a:lnTo>
                      <a:pt x="96" y="79"/>
                    </a:lnTo>
                    <a:lnTo>
                      <a:pt x="100" y="79"/>
                    </a:lnTo>
                    <a:lnTo>
                      <a:pt x="100" y="80"/>
                    </a:lnTo>
                    <a:lnTo>
                      <a:pt x="101" y="80"/>
                    </a:lnTo>
                    <a:lnTo>
                      <a:pt x="101" y="82"/>
                    </a:lnTo>
                    <a:lnTo>
                      <a:pt x="103" y="82"/>
                    </a:lnTo>
                    <a:lnTo>
                      <a:pt x="103" y="84"/>
                    </a:lnTo>
                    <a:lnTo>
                      <a:pt x="105" y="84"/>
                    </a:lnTo>
                    <a:lnTo>
                      <a:pt x="105" y="85"/>
                    </a:lnTo>
                    <a:lnTo>
                      <a:pt x="108" y="85"/>
                    </a:lnTo>
                    <a:lnTo>
                      <a:pt x="108" y="87"/>
                    </a:lnTo>
                    <a:lnTo>
                      <a:pt x="110" y="87"/>
                    </a:lnTo>
                    <a:lnTo>
                      <a:pt x="110" y="89"/>
                    </a:lnTo>
                    <a:lnTo>
                      <a:pt x="111" y="89"/>
                    </a:lnTo>
                    <a:lnTo>
                      <a:pt x="111" y="90"/>
                    </a:lnTo>
                    <a:lnTo>
                      <a:pt x="113" y="90"/>
                    </a:lnTo>
                    <a:lnTo>
                      <a:pt x="113" y="92"/>
                    </a:lnTo>
                    <a:lnTo>
                      <a:pt x="116" y="92"/>
                    </a:lnTo>
                    <a:lnTo>
                      <a:pt x="116" y="94"/>
                    </a:lnTo>
                    <a:lnTo>
                      <a:pt x="118" y="94"/>
                    </a:lnTo>
                    <a:lnTo>
                      <a:pt x="118" y="95"/>
                    </a:lnTo>
                    <a:lnTo>
                      <a:pt x="120" y="95"/>
                    </a:lnTo>
                    <a:lnTo>
                      <a:pt x="120" y="97"/>
                    </a:lnTo>
                    <a:lnTo>
                      <a:pt x="121" y="97"/>
                    </a:lnTo>
                    <a:lnTo>
                      <a:pt x="121" y="99"/>
                    </a:lnTo>
                    <a:lnTo>
                      <a:pt x="125" y="99"/>
                    </a:lnTo>
                    <a:lnTo>
                      <a:pt x="125" y="100"/>
                    </a:lnTo>
                    <a:lnTo>
                      <a:pt x="126" y="100"/>
                    </a:lnTo>
                    <a:lnTo>
                      <a:pt x="126" y="102"/>
                    </a:lnTo>
                    <a:lnTo>
                      <a:pt x="128" y="102"/>
                    </a:lnTo>
                    <a:lnTo>
                      <a:pt x="128" y="104"/>
                    </a:lnTo>
                    <a:lnTo>
                      <a:pt x="131" y="104"/>
                    </a:lnTo>
                    <a:lnTo>
                      <a:pt x="131" y="105"/>
                    </a:lnTo>
                    <a:lnTo>
                      <a:pt x="133" y="105"/>
                    </a:lnTo>
                    <a:lnTo>
                      <a:pt x="133" y="107"/>
                    </a:lnTo>
                    <a:lnTo>
                      <a:pt x="135" y="107"/>
                    </a:lnTo>
                    <a:lnTo>
                      <a:pt x="135" y="109"/>
                    </a:lnTo>
                    <a:lnTo>
                      <a:pt x="136" y="109"/>
                    </a:lnTo>
                    <a:lnTo>
                      <a:pt x="136" y="110"/>
                    </a:lnTo>
                    <a:lnTo>
                      <a:pt x="140" y="110"/>
                    </a:lnTo>
                    <a:lnTo>
                      <a:pt x="140" y="112"/>
                    </a:lnTo>
                    <a:lnTo>
                      <a:pt x="141" y="112"/>
                    </a:lnTo>
                    <a:lnTo>
                      <a:pt x="141" y="114"/>
                    </a:lnTo>
                    <a:lnTo>
                      <a:pt x="143" y="114"/>
                    </a:lnTo>
                    <a:lnTo>
                      <a:pt x="143" y="115"/>
                    </a:lnTo>
                    <a:lnTo>
                      <a:pt x="145" y="115"/>
                    </a:lnTo>
                    <a:lnTo>
                      <a:pt x="145" y="117"/>
                    </a:lnTo>
                    <a:lnTo>
                      <a:pt x="148" y="117"/>
                    </a:lnTo>
                    <a:lnTo>
                      <a:pt x="148" y="119"/>
                    </a:lnTo>
                    <a:lnTo>
                      <a:pt x="150" y="119"/>
                    </a:lnTo>
                    <a:lnTo>
                      <a:pt x="150" y="120"/>
                    </a:lnTo>
                    <a:lnTo>
                      <a:pt x="151" y="120"/>
                    </a:lnTo>
                    <a:lnTo>
                      <a:pt x="151" y="122"/>
                    </a:lnTo>
                    <a:lnTo>
                      <a:pt x="153" y="122"/>
                    </a:lnTo>
                    <a:lnTo>
                      <a:pt x="153" y="124"/>
                    </a:lnTo>
                    <a:lnTo>
                      <a:pt x="156" y="124"/>
                    </a:lnTo>
                    <a:lnTo>
                      <a:pt x="156" y="125"/>
                    </a:lnTo>
                    <a:lnTo>
                      <a:pt x="158" y="125"/>
                    </a:lnTo>
                    <a:lnTo>
                      <a:pt x="158" y="127"/>
                    </a:lnTo>
                    <a:lnTo>
                      <a:pt x="160" y="127"/>
                    </a:lnTo>
                    <a:lnTo>
                      <a:pt x="160" y="129"/>
                    </a:lnTo>
                    <a:lnTo>
                      <a:pt x="161" y="129"/>
                    </a:lnTo>
                    <a:lnTo>
                      <a:pt x="161" y="130"/>
                    </a:lnTo>
                    <a:lnTo>
                      <a:pt x="165" y="130"/>
                    </a:lnTo>
                    <a:lnTo>
                      <a:pt x="165" y="132"/>
                    </a:lnTo>
                    <a:lnTo>
                      <a:pt x="166" y="132"/>
                    </a:lnTo>
                    <a:lnTo>
                      <a:pt x="166" y="134"/>
                    </a:lnTo>
                    <a:lnTo>
                      <a:pt x="168" y="134"/>
                    </a:lnTo>
                    <a:lnTo>
                      <a:pt x="168" y="135"/>
                    </a:lnTo>
                    <a:lnTo>
                      <a:pt x="170" y="135"/>
                    </a:lnTo>
                    <a:lnTo>
                      <a:pt x="170" y="137"/>
                    </a:lnTo>
                    <a:lnTo>
                      <a:pt x="173" y="137"/>
                    </a:lnTo>
                    <a:lnTo>
                      <a:pt x="173" y="139"/>
                    </a:lnTo>
                    <a:lnTo>
                      <a:pt x="175" y="139"/>
                    </a:lnTo>
                    <a:lnTo>
                      <a:pt x="175" y="140"/>
                    </a:lnTo>
                    <a:lnTo>
                      <a:pt x="176" y="140"/>
                    </a:lnTo>
                    <a:lnTo>
                      <a:pt x="176" y="142"/>
                    </a:lnTo>
                    <a:lnTo>
                      <a:pt x="178" y="142"/>
                    </a:lnTo>
                    <a:lnTo>
                      <a:pt x="178" y="144"/>
                    </a:lnTo>
                    <a:lnTo>
                      <a:pt x="181" y="144"/>
                    </a:lnTo>
                    <a:lnTo>
                      <a:pt x="181" y="145"/>
                    </a:lnTo>
                    <a:lnTo>
                      <a:pt x="183" y="145"/>
                    </a:lnTo>
                    <a:lnTo>
                      <a:pt x="183" y="147"/>
                    </a:lnTo>
                    <a:lnTo>
                      <a:pt x="185" y="147"/>
                    </a:lnTo>
                    <a:lnTo>
                      <a:pt x="185" y="149"/>
                    </a:lnTo>
                    <a:lnTo>
                      <a:pt x="186" y="149"/>
                    </a:lnTo>
                    <a:lnTo>
                      <a:pt x="186" y="150"/>
                    </a:lnTo>
                    <a:lnTo>
                      <a:pt x="190" y="150"/>
                    </a:lnTo>
                    <a:lnTo>
                      <a:pt x="190" y="152"/>
                    </a:lnTo>
                    <a:lnTo>
                      <a:pt x="191" y="152"/>
                    </a:lnTo>
                    <a:lnTo>
                      <a:pt x="191" y="154"/>
                    </a:lnTo>
                    <a:lnTo>
                      <a:pt x="193" y="154"/>
                    </a:lnTo>
                    <a:lnTo>
                      <a:pt x="193" y="155"/>
                    </a:lnTo>
                    <a:lnTo>
                      <a:pt x="195" y="155"/>
                    </a:lnTo>
                    <a:lnTo>
                      <a:pt x="195" y="157"/>
                    </a:lnTo>
                    <a:lnTo>
                      <a:pt x="198" y="157"/>
                    </a:lnTo>
                    <a:lnTo>
                      <a:pt x="198" y="159"/>
                    </a:lnTo>
                    <a:lnTo>
                      <a:pt x="200" y="159"/>
                    </a:lnTo>
                    <a:lnTo>
                      <a:pt x="200" y="160"/>
                    </a:lnTo>
                    <a:lnTo>
                      <a:pt x="201" y="160"/>
                    </a:lnTo>
                    <a:lnTo>
                      <a:pt x="201" y="162"/>
                    </a:lnTo>
                    <a:lnTo>
                      <a:pt x="203" y="162"/>
                    </a:lnTo>
                    <a:lnTo>
                      <a:pt x="203" y="164"/>
                    </a:lnTo>
                    <a:lnTo>
                      <a:pt x="206" y="164"/>
                    </a:lnTo>
                    <a:lnTo>
                      <a:pt x="206" y="165"/>
                    </a:lnTo>
                    <a:lnTo>
                      <a:pt x="208" y="165"/>
                    </a:lnTo>
                    <a:lnTo>
                      <a:pt x="208" y="167"/>
                    </a:lnTo>
                    <a:lnTo>
                      <a:pt x="210" y="167"/>
                    </a:lnTo>
                    <a:lnTo>
                      <a:pt x="210" y="169"/>
                    </a:lnTo>
                    <a:lnTo>
                      <a:pt x="213" y="169"/>
                    </a:lnTo>
                    <a:lnTo>
                      <a:pt x="213" y="170"/>
                    </a:lnTo>
                    <a:lnTo>
                      <a:pt x="215" y="170"/>
                    </a:lnTo>
                    <a:lnTo>
                      <a:pt x="215" y="172"/>
                    </a:lnTo>
                    <a:lnTo>
                      <a:pt x="216" y="172"/>
                    </a:lnTo>
                    <a:lnTo>
                      <a:pt x="216" y="174"/>
                    </a:lnTo>
                    <a:lnTo>
                      <a:pt x="218" y="174"/>
                    </a:lnTo>
                    <a:lnTo>
                      <a:pt x="218" y="175"/>
                    </a:lnTo>
                    <a:lnTo>
                      <a:pt x="221" y="175"/>
                    </a:lnTo>
                    <a:lnTo>
                      <a:pt x="221" y="177"/>
                    </a:lnTo>
                    <a:lnTo>
                      <a:pt x="223" y="177"/>
                    </a:lnTo>
                    <a:lnTo>
                      <a:pt x="223" y="179"/>
                    </a:lnTo>
                    <a:lnTo>
                      <a:pt x="225" y="179"/>
                    </a:lnTo>
                    <a:lnTo>
                      <a:pt x="225" y="180"/>
                    </a:lnTo>
                    <a:lnTo>
                      <a:pt x="226" y="180"/>
                    </a:lnTo>
                    <a:lnTo>
                      <a:pt x="226" y="182"/>
                    </a:lnTo>
                    <a:lnTo>
                      <a:pt x="230" y="182"/>
                    </a:lnTo>
                    <a:lnTo>
                      <a:pt x="230" y="184"/>
                    </a:lnTo>
                    <a:lnTo>
                      <a:pt x="231" y="184"/>
                    </a:lnTo>
                    <a:lnTo>
                      <a:pt x="231" y="185"/>
                    </a:lnTo>
                    <a:lnTo>
                      <a:pt x="233" y="185"/>
                    </a:lnTo>
                    <a:lnTo>
                      <a:pt x="233" y="187"/>
                    </a:lnTo>
                    <a:lnTo>
                      <a:pt x="235" y="187"/>
                    </a:lnTo>
                    <a:lnTo>
                      <a:pt x="235" y="189"/>
                    </a:lnTo>
                    <a:lnTo>
                      <a:pt x="238" y="189"/>
                    </a:lnTo>
                    <a:lnTo>
                      <a:pt x="238" y="190"/>
                    </a:lnTo>
                    <a:lnTo>
                      <a:pt x="240" y="190"/>
                    </a:lnTo>
                    <a:lnTo>
                      <a:pt x="240" y="192"/>
                    </a:lnTo>
                    <a:lnTo>
                      <a:pt x="241" y="192"/>
                    </a:lnTo>
                    <a:lnTo>
                      <a:pt x="241" y="194"/>
                    </a:lnTo>
                    <a:lnTo>
                      <a:pt x="243" y="194"/>
                    </a:lnTo>
                    <a:lnTo>
                      <a:pt x="243" y="195"/>
                    </a:lnTo>
                    <a:lnTo>
                      <a:pt x="246" y="195"/>
                    </a:lnTo>
                    <a:lnTo>
                      <a:pt x="246" y="197"/>
                    </a:lnTo>
                    <a:lnTo>
                      <a:pt x="248" y="197"/>
                    </a:lnTo>
                    <a:lnTo>
                      <a:pt x="248" y="199"/>
                    </a:lnTo>
                    <a:lnTo>
                      <a:pt x="250" y="199"/>
                    </a:lnTo>
                    <a:lnTo>
                      <a:pt x="250" y="200"/>
                    </a:lnTo>
                    <a:lnTo>
                      <a:pt x="251" y="200"/>
                    </a:lnTo>
                    <a:lnTo>
                      <a:pt x="251" y="202"/>
                    </a:lnTo>
                    <a:lnTo>
                      <a:pt x="255" y="202"/>
                    </a:lnTo>
                    <a:lnTo>
                      <a:pt x="255" y="204"/>
                    </a:lnTo>
                    <a:lnTo>
                      <a:pt x="256" y="204"/>
                    </a:lnTo>
                    <a:lnTo>
                      <a:pt x="256" y="205"/>
                    </a:lnTo>
                    <a:lnTo>
                      <a:pt x="258" y="205"/>
                    </a:lnTo>
                    <a:lnTo>
                      <a:pt x="258" y="207"/>
                    </a:lnTo>
                    <a:lnTo>
                      <a:pt x="260" y="207"/>
                    </a:lnTo>
                    <a:lnTo>
                      <a:pt x="260" y="209"/>
                    </a:lnTo>
                    <a:lnTo>
                      <a:pt x="263" y="209"/>
                    </a:lnTo>
                    <a:lnTo>
                      <a:pt x="263" y="210"/>
                    </a:lnTo>
                    <a:lnTo>
                      <a:pt x="265" y="210"/>
                    </a:lnTo>
                    <a:lnTo>
                      <a:pt x="265" y="212"/>
                    </a:lnTo>
                    <a:lnTo>
                      <a:pt x="266" y="212"/>
                    </a:lnTo>
                    <a:lnTo>
                      <a:pt x="266" y="214"/>
                    </a:lnTo>
                    <a:lnTo>
                      <a:pt x="268" y="214"/>
                    </a:lnTo>
                    <a:lnTo>
                      <a:pt x="268" y="215"/>
                    </a:lnTo>
                    <a:lnTo>
                      <a:pt x="271" y="215"/>
                    </a:lnTo>
                    <a:lnTo>
                      <a:pt x="271" y="217"/>
                    </a:lnTo>
                    <a:lnTo>
                      <a:pt x="273" y="217"/>
                    </a:lnTo>
                    <a:lnTo>
                      <a:pt x="273" y="219"/>
                    </a:lnTo>
                    <a:lnTo>
                      <a:pt x="275" y="219"/>
                    </a:lnTo>
                    <a:lnTo>
                      <a:pt x="275" y="220"/>
                    </a:lnTo>
                    <a:lnTo>
                      <a:pt x="276" y="220"/>
                    </a:lnTo>
                    <a:lnTo>
                      <a:pt x="276" y="222"/>
                    </a:lnTo>
                    <a:lnTo>
                      <a:pt x="280" y="222"/>
                    </a:lnTo>
                    <a:lnTo>
                      <a:pt x="280" y="224"/>
                    </a:lnTo>
                    <a:lnTo>
                      <a:pt x="281" y="224"/>
                    </a:lnTo>
                    <a:lnTo>
                      <a:pt x="281" y="225"/>
                    </a:lnTo>
                    <a:lnTo>
                      <a:pt x="283" y="225"/>
                    </a:lnTo>
                    <a:lnTo>
                      <a:pt x="283" y="227"/>
                    </a:lnTo>
                    <a:lnTo>
                      <a:pt x="285" y="227"/>
                    </a:lnTo>
                    <a:lnTo>
                      <a:pt x="285" y="229"/>
                    </a:lnTo>
                    <a:lnTo>
                      <a:pt x="288" y="229"/>
                    </a:lnTo>
                    <a:lnTo>
                      <a:pt x="288" y="230"/>
                    </a:lnTo>
                    <a:lnTo>
                      <a:pt x="290" y="230"/>
                    </a:lnTo>
                    <a:lnTo>
                      <a:pt x="290" y="232"/>
                    </a:lnTo>
                    <a:lnTo>
                      <a:pt x="291" y="232"/>
                    </a:lnTo>
                    <a:lnTo>
                      <a:pt x="291" y="234"/>
                    </a:lnTo>
                    <a:lnTo>
                      <a:pt x="295" y="234"/>
                    </a:lnTo>
                    <a:lnTo>
                      <a:pt x="295" y="235"/>
                    </a:lnTo>
                    <a:lnTo>
                      <a:pt x="296" y="235"/>
                    </a:lnTo>
                    <a:lnTo>
                      <a:pt x="296" y="237"/>
                    </a:lnTo>
                    <a:lnTo>
                      <a:pt x="298" y="237"/>
                    </a:lnTo>
                    <a:lnTo>
                      <a:pt x="298" y="239"/>
                    </a:lnTo>
                    <a:lnTo>
                      <a:pt x="300" y="239"/>
                    </a:lnTo>
                    <a:lnTo>
                      <a:pt x="300" y="240"/>
                    </a:lnTo>
                    <a:lnTo>
                      <a:pt x="303" y="240"/>
                    </a:lnTo>
                    <a:lnTo>
                      <a:pt x="303" y="242"/>
                    </a:lnTo>
                    <a:lnTo>
                      <a:pt x="305" y="242"/>
                    </a:lnTo>
                    <a:lnTo>
                      <a:pt x="305" y="244"/>
                    </a:lnTo>
                    <a:lnTo>
                      <a:pt x="306" y="244"/>
                    </a:lnTo>
                    <a:lnTo>
                      <a:pt x="306" y="245"/>
                    </a:lnTo>
                    <a:lnTo>
                      <a:pt x="308" y="245"/>
                    </a:lnTo>
                    <a:lnTo>
                      <a:pt x="308" y="247"/>
                    </a:lnTo>
                    <a:lnTo>
                      <a:pt x="311" y="247"/>
                    </a:lnTo>
                    <a:lnTo>
                      <a:pt x="311" y="249"/>
                    </a:lnTo>
                    <a:lnTo>
                      <a:pt x="313" y="249"/>
                    </a:lnTo>
                    <a:lnTo>
                      <a:pt x="313" y="250"/>
                    </a:lnTo>
                    <a:lnTo>
                      <a:pt x="315" y="250"/>
                    </a:lnTo>
                    <a:lnTo>
                      <a:pt x="315" y="252"/>
                    </a:lnTo>
                    <a:lnTo>
                      <a:pt x="316" y="252"/>
                    </a:lnTo>
                    <a:lnTo>
                      <a:pt x="316" y="254"/>
                    </a:lnTo>
                    <a:lnTo>
                      <a:pt x="320" y="254"/>
                    </a:lnTo>
                    <a:lnTo>
                      <a:pt x="320" y="255"/>
                    </a:lnTo>
                    <a:lnTo>
                      <a:pt x="321" y="255"/>
                    </a:lnTo>
                    <a:lnTo>
                      <a:pt x="321" y="257"/>
                    </a:lnTo>
                    <a:lnTo>
                      <a:pt x="323" y="257"/>
                    </a:lnTo>
                    <a:lnTo>
                      <a:pt x="323" y="259"/>
                    </a:lnTo>
                    <a:lnTo>
                      <a:pt x="325" y="259"/>
                    </a:lnTo>
                    <a:lnTo>
                      <a:pt x="325" y="260"/>
                    </a:lnTo>
                    <a:lnTo>
                      <a:pt x="328" y="260"/>
                    </a:lnTo>
                    <a:lnTo>
                      <a:pt x="328" y="262"/>
                    </a:lnTo>
                    <a:lnTo>
                      <a:pt x="330" y="262"/>
                    </a:lnTo>
                    <a:lnTo>
                      <a:pt x="330" y="264"/>
                    </a:lnTo>
                    <a:lnTo>
                      <a:pt x="331" y="264"/>
                    </a:lnTo>
                    <a:lnTo>
                      <a:pt x="331" y="265"/>
                    </a:lnTo>
                    <a:lnTo>
                      <a:pt x="333" y="265"/>
                    </a:lnTo>
                    <a:lnTo>
                      <a:pt x="333" y="267"/>
                    </a:lnTo>
                    <a:lnTo>
                      <a:pt x="336" y="267"/>
                    </a:lnTo>
                    <a:lnTo>
                      <a:pt x="336" y="269"/>
                    </a:lnTo>
                    <a:lnTo>
                      <a:pt x="338" y="269"/>
                    </a:lnTo>
                    <a:lnTo>
                      <a:pt x="338" y="270"/>
                    </a:lnTo>
                    <a:lnTo>
                      <a:pt x="340" y="270"/>
                    </a:lnTo>
                    <a:lnTo>
                      <a:pt x="340" y="272"/>
                    </a:lnTo>
                    <a:lnTo>
                      <a:pt x="341" y="272"/>
                    </a:lnTo>
                    <a:lnTo>
                      <a:pt x="341" y="274"/>
                    </a:lnTo>
                    <a:lnTo>
                      <a:pt x="345" y="274"/>
                    </a:lnTo>
                    <a:lnTo>
                      <a:pt x="345" y="275"/>
                    </a:lnTo>
                    <a:lnTo>
                      <a:pt x="346" y="275"/>
                    </a:lnTo>
                    <a:lnTo>
                      <a:pt x="346" y="277"/>
                    </a:lnTo>
                    <a:lnTo>
                      <a:pt x="348" y="277"/>
                    </a:lnTo>
                    <a:lnTo>
                      <a:pt x="348" y="279"/>
                    </a:lnTo>
                    <a:lnTo>
                      <a:pt x="350" y="279"/>
                    </a:lnTo>
                    <a:lnTo>
                      <a:pt x="350" y="280"/>
                    </a:lnTo>
                    <a:lnTo>
                      <a:pt x="353" y="280"/>
                    </a:lnTo>
                    <a:lnTo>
                      <a:pt x="353" y="282"/>
                    </a:lnTo>
                    <a:lnTo>
                      <a:pt x="355" y="282"/>
                    </a:lnTo>
                    <a:lnTo>
                      <a:pt x="355" y="284"/>
                    </a:lnTo>
                    <a:lnTo>
                      <a:pt x="356" y="284"/>
                    </a:lnTo>
                    <a:lnTo>
                      <a:pt x="356" y="285"/>
                    </a:lnTo>
                    <a:lnTo>
                      <a:pt x="358" y="285"/>
                    </a:lnTo>
                    <a:lnTo>
                      <a:pt x="358" y="287"/>
                    </a:lnTo>
                    <a:lnTo>
                      <a:pt x="361" y="287"/>
                    </a:lnTo>
                    <a:lnTo>
                      <a:pt x="361" y="289"/>
                    </a:lnTo>
                    <a:lnTo>
                      <a:pt x="363" y="289"/>
                    </a:lnTo>
                    <a:lnTo>
                      <a:pt x="363" y="290"/>
                    </a:lnTo>
                    <a:lnTo>
                      <a:pt x="365" y="290"/>
                    </a:lnTo>
                    <a:lnTo>
                      <a:pt x="365" y="292"/>
                    </a:lnTo>
                    <a:lnTo>
                      <a:pt x="366" y="292"/>
                    </a:lnTo>
                    <a:lnTo>
                      <a:pt x="366" y="294"/>
                    </a:lnTo>
                    <a:lnTo>
                      <a:pt x="370" y="294"/>
                    </a:lnTo>
                    <a:lnTo>
                      <a:pt x="370" y="295"/>
                    </a:lnTo>
                    <a:lnTo>
                      <a:pt x="371" y="295"/>
                    </a:lnTo>
                    <a:lnTo>
                      <a:pt x="371" y="297"/>
                    </a:lnTo>
                    <a:lnTo>
                      <a:pt x="373" y="297"/>
                    </a:lnTo>
                    <a:lnTo>
                      <a:pt x="373" y="299"/>
                    </a:lnTo>
                    <a:lnTo>
                      <a:pt x="376" y="299"/>
                    </a:lnTo>
                    <a:lnTo>
                      <a:pt x="376" y="300"/>
                    </a:lnTo>
                    <a:lnTo>
                      <a:pt x="378" y="300"/>
                    </a:lnTo>
                    <a:lnTo>
                      <a:pt x="378" y="302"/>
                    </a:lnTo>
                    <a:lnTo>
                      <a:pt x="380" y="302"/>
                    </a:lnTo>
                    <a:lnTo>
                      <a:pt x="380" y="304"/>
                    </a:lnTo>
                    <a:lnTo>
                      <a:pt x="381" y="304"/>
                    </a:lnTo>
                    <a:lnTo>
                      <a:pt x="381" y="305"/>
                    </a:lnTo>
                    <a:lnTo>
                      <a:pt x="385" y="305"/>
                    </a:lnTo>
                    <a:lnTo>
                      <a:pt x="385" y="307"/>
                    </a:lnTo>
                    <a:lnTo>
                      <a:pt x="386" y="307"/>
                    </a:lnTo>
                    <a:lnTo>
                      <a:pt x="386" y="309"/>
                    </a:lnTo>
                    <a:lnTo>
                      <a:pt x="388" y="309"/>
                    </a:lnTo>
                    <a:lnTo>
                      <a:pt x="388" y="310"/>
                    </a:lnTo>
                    <a:lnTo>
                      <a:pt x="390" y="310"/>
                    </a:lnTo>
                    <a:lnTo>
                      <a:pt x="390" y="312"/>
                    </a:lnTo>
                    <a:lnTo>
                      <a:pt x="393" y="312"/>
                    </a:lnTo>
                    <a:lnTo>
                      <a:pt x="393" y="314"/>
                    </a:lnTo>
                    <a:lnTo>
                      <a:pt x="395" y="314"/>
                    </a:lnTo>
                    <a:lnTo>
                      <a:pt x="395" y="315"/>
                    </a:lnTo>
                    <a:lnTo>
                      <a:pt x="396" y="315"/>
                    </a:lnTo>
                    <a:lnTo>
                      <a:pt x="396" y="317"/>
                    </a:lnTo>
                    <a:lnTo>
                      <a:pt x="398" y="317"/>
                    </a:lnTo>
                    <a:lnTo>
                      <a:pt x="398" y="319"/>
                    </a:lnTo>
                    <a:lnTo>
                      <a:pt x="401" y="319"/>
                    </a:lnTo>
                    <a:lnTo>
                      <a:pt x="401" y="320"/>
                    </a:lnTo>
                    <a:lnTo>
                      <a:pt x="403" y="320"/>
                    </a:lnTo>
                    <a:lnTo>
                      <a:pt x="403" y="322"/>
                    </a:lnTo>
                    <a:lnTo>
                      <a:pt x="405" y="322"/>
                    </a:lnTo>
                    <a:lnTo>
                      <a:pt x="405" y="324"/>
                    </a:lnTo>
                    <a:lnTo>
                      <a:pt x="406" y="324"/>
                    </a:lnTo>
                    <a:lnTo>
                      <a:pt x="406" y="325"/>
                    </a:lnTo>
                    <a:lnTo>
                      <a:pt x="410" y="325"/>
                    </a:lnTo>
                    <a:lnTo>
                      <a:pt x="410" y="327"/>
                    </a:lnTo>
                    <a:lnTo>
                      <a:pt x="411" y="327"/>
                    </a:lnTo>
                    <a:lnTo>
                      <a:pt x="411" y="329"/>
                    </a:lnTo>
                    <a:lnTo>
                      <a:pt x="413" y="329"/>
                    </a:lnTo>
                    <a:lnTo>
                      <a:pt x="413" y="330"/>
                    </a:lnTo>
                    <a:lnTo>
                      <a:pt x="415" y="330"/>
                    </a:lnTo>
                    <a:lnTo>
                      <a:pt x="415" y="332"/>
                    </a:lnTo>
                    <a:lnTo>
                      <a:pt x="418" y="332"/>
                    </a:lnTo>
                    <a:lnTo>
                      <a:pt x="418" y="334"/>
                    </a:lnTo>
                    <a:lnTo>
                      <a:pt x="420" y="334"/>
                    </a:lnTo>
                    <a:lnTo>
                      <a:pt x="420" y="335"/>
                    </a:lnTo>
                    <a:lnTo>
                      <a:pt x="421" y="335"/>
                    </a:lnTo>
                    <a:lnTo>
                      <a:pt x="421" y="337"/>
                    </a:lnTo>
                    <a:lnTo>
                      <a:pt x="423" y="337"/>
                    </a:lnTo>
                    <a:lnTo>
                      <a:pt x="423" y="339"/>
                    </a:lnTo>
                    <a:lnTo>
                      <a:pt x="426" y="339"/>
                    </a:lnTo>
                    <a:lnTo>
                      <a:pt x="426" y="340"/>
                    </a:lnTo>
                    <a:lnTo>
                      <a:pt x="428" y="340"/>
                    </a:lnTo>
                    <a:lnTo>
                      <a:pt x="428" y="342"/>
                    </a:lnTo>
                    <a:lnTo>
                      <a:pt x="430" y="342"/>
                    </a:lnTo>
                    <a:lnTo>
                      <a:pt x="430" y="344"/>
                    </a:lnTo>
                    <a:lnTo>
                      <a:pt x="431" y="344"/>
                    </a:lnTo>
                    <a:lnTo>
                      <a:pt x="431" y="345"/>
                    </a:lnTo>
                    <a:lnTo>
                      <a:pt x="435" y="345"/>
                    </a:lnTo>
                    <a:lnTo>
                      <a:pt x="435" y="347"/>
                    </a:lnTo>
                    <a:lnTo>
                      <a:pt x="436" y="347"/>
                    </a:lnTo>
                    <a:lnTo>
                      <a:pt x="436" y="349"/>
                    </a:lnTo>
                    <a:lnTo>
                      <a:pt x="438" y="349"/>
                    </a:lnTo>
                    <a:lnTo>
                      <a:pt x="438" y="350"/>
                    </a:lnTo>
                    <a:lnTo>
                      <a:pt x="440" y="350"/>
                    </a:lnTo>
                    <a:lnTo>
                      <a:pt x="440" y="352"/>
                    </a:lnTo>
                    <a:lnTo>
                      <a:pt x="443" y="352"/>
                    </a:lnTo>
                    <a:lnTo>
                      <a:pt x="443" y="354"/>
                    </a:lnTo>
                    <a:lnTo>
                      <a:pt x="445" y="354"/>
                    </a:lnTo>
                    <a:lnTo>
                      <a:pt x="445" y="355"/>
                    </a:lnTo>
                    <a:lnTo>
                      <a:pt x="446" y="355"/>
                    </a:lnTo>
                    <a:lnTo>
                      <a:pt x="446" y="357"/>
                    </a:lnTo>
                    <a:lnTo>
                      <a:pt x="448" y="357"/>
                    </a:lnTo>
                    <a:lnTo>
                      <a:pt x="448" y="359"/>
                    </a:lnTo>
                    <a:lnTo>
                      <a:pt x="451" y="359"/>
                    </a:lnTo>
                    <a:lnTo>
                      <a:pt x="451" y="360"/>
                    </a:lnTo>
                    <a:lnTo>
                      <a:pt x="453" y="360"/>
                    </a:lnTo>
                    <a:lnTo>
                      <a:pt x="453" y="362"/>
                    </a:lnTo>
                    <a:lnTo>
                      <a:pt x="455" y="362"/>
                    </a:lnTo>
                    <a:lnTo>
                      <a:pt x="455" y="364"/>
                    </a:lnTo>
                    <a:lnTo>
                      <a:pt x="458" y="364"/>
                    </a:lnTo>
                    <a:lnTo>
                      <a:pt x="458" y="365"/>
                    </a:lnTo>
                    <a:lnTo>
                      <a:pt x="460" y="365"/>
                    </a:lnTo>
                    <a:lnTo>
                      <a:pt x="460" y="367"/>
                    </a:lnTo>
                    <a:lnTo>
                      <a:pt x="461" y="367"/>
                    </a:lnTo>
                    <a:lnTo>
                      <a:pt x="461" y="369"/>
                    </a:lnTo>
                    <a:lnTo>
                      <a:pt x="463" y="369"/>
                    </a:lnTo>
                    <a:lnTo>
                      <a:pt x="463" y="370"/>
                    </a:lnTo>
                    <a:lnTo>
                      <a:pt x="466" y="370"/>
                    </a:lnTo>
                    <a:lnTo>
                      <a:pt x="466" y="372"/>
                    </a:lnTo>
                    <a:lnTo>
                      <a:pt x="468" y="372"/>
                    </a:lnTo>
                    <a:lnTo>
                      <a:pt x="468" y="374"/>
                    </a:lnTo>
                    <a:lnTo>
                      <a:pt x="470" y="374"/>
                    </a:lnTo>
                    <a:lnTo>
                      <a:pt x="470" y="375"/>
                    </a:lnTo>
                    <a:lnTo>
                      <a:pt x="471" y="375"/>
                    </a:lnTo>
                    <a:lnTo>
                      <a:pt x="471" y="377"/>
                    </a:lnTo>
                    <a:lnTo>
                      <a:pt x="475" y="377"/>
                    </a:lnTo>
                    <a:lnTo>
                      <a:pt x="475" y="379"/>
                    </a:lnTo>
                    <a:lnTo>
                      <a:pt x="476" y="379"/>
                    </a:lnTo>
                    <a:lnTo>
                      <a:pt x="476" y="380"/>
                    </a:lnTo>
                    <a:lnTo>
                      <a:pt x="478" y="380"/>
                    </a:lnTo>
                    <a:lnTo>
                      <a:pt x="478" y="382"/>
                    </a:lnTo>
                    <a:lnTo>
                      <a:pt x="480" y="382"/>
                    </a:lnTo>
                    <a:lnTo>
                      <a:pt x="480" y="384"/>
                    </a:lnTo>
                    <a:lnTo>
                      <a:pt x="483" y="384"/>
                    </a:lnTo>
                    <a:lnTo>
                      <a:pt x="483" y="385"/>
                    </a:lnTo>
                    <a:lnTo>
                      <a:pt x="485" y="385"/>
                    </a:lnTo>
                    <a:lnTo>
                      <a:pt x="485" y="387"/>
                    </a:lnTo>
                    <a:lnTo>
                      <a:pt x="486" y="387"/>
                    </a:lnTo>
                    <a:lnTo>
                      <a:pt x="486" y="389"/>
                    </a:lnTo>
                    <a:lnTo>
                      <a:pt x="488" y="389"/>
                    </a:lnTo>
                    <a:lnTo>
                      <a:pt x="488" y="390"/>
                    </a:lnTo>
                    <a:lnTo>
                      <a:pt x="491" y="390"/>
                    </a:lnTo>
                    <a:lnTo>
                      <a:pt x="491" y="392"/>
                    </a:lnTo>
                    <a:lnTo>
                      <a:pt x="493" y="392"/>
                    </a:lnTo>
                    <a:lnTo>
                      <a:pt x="493" y="394"/>
                    </a:lnTo>
                    <a:lnTo>
                      <a:pt x="495" y="394"/>
                    </a:lnTo>
                    <a:lnTo>
                      <a:pt x="495" y="395"/>
                    </a:lnTo>
                    <a:lnTo>
                      <a:pt x="496" y="395"/>
                    </a:lnTo>
                    <a:lnTo>
                      <a:pt x="496" y="397"/>
                    </a:lnTo>
                    <a:lnTo>
                      <a:pt x="500" y="397"/>
                    </a:lnTo>
                    <a:lnTo>
                      <a:pt x="500" y="399"/>
                    </a:lnTo>
                    <a:lnTo>
                      <a:pt x="501" y="399"/>
                    </a:lnTo>
                    <a:lnTo>
                      <a:pt x="501" y="400"/>
                    </a:lnTo>
                    <a:lnTo>
                      <a:pt x="503" y="400"/>
                    </a:lnTo>
                    <a:lnTo>
                      <a:pt x="503" y="402"/>
                    </a:lnTo>
                    <a:lnTo>
                      <a:pt x="505" y="402"/>
                    </a:lnTo>
                    <a:lnTo>
                      <a:pt x="505" y="404"/>
                    </a:lnTo>
                    <a:lnTo>
                      <a:pt x="508" y="404"/>
                    </a:lnTo>
                    <a:lnTo>
                      <a:pt x="508" y="405"/>
                    </a:lnTo>
                    <a:lnTo>
                      <a:pt x="510" y="405"/>
                    </a:lnTo>
                    <a:lnTo>
                      <a:pt x="510" y="407"/>
                    </a:lnTo>
                    <a:lnTo>
                      <a:pt x="511" y="407"/>
                    </a:lnTo>
                    <a:lnTo>
                      <a:pt x="511" y="409"/>
                    </a:lnTo>
                    <a:lnTo>
                      <a:pt x="513" y="409"/>
                    </a:lnTo>
                    <a:lnTo>
                      <a:pt x="513" y="410"/>
                    </a:lnTo>
                    <a:lnTo>
                      <a:pt x="516" y="410"/>
                    </a:lnTo>
                    <a:lnTo>
                      <a:pt x="516" y="412"/>
                    </a:lnTo>
                    <a:lnTo>
                      <a:pt x="518" y="412"/>
                    </a:lnTo>
                    <a:lnTo>
                      <a:pt x="518" y="414"/>
                    </a:lnTo>
                    <a:lnTo>
                      <a:pt x="520" y="414"/>
                    </a:lnTo>
                    <a:lnTo>
                      <a:pt x="520" y="415"/>
                    </a:lnTo>
                    <a:lnTo>
                      <a:pt x="521" y="415"/>
                    </a:lnTo>
                    <a:lnTo>
                      <a:pt x="521" y="417"/>
                    </a:lnTo>
                    <a:lnTo>
                      <a:pt x="525" y="417"/>
                    </a:lnTo>
                    <a:lnTo>
                      <a:pt x="525" y="419"/>
                    </a:lnTo>
                    <a:lnTo>
                      <a:pt x="526" y="419"/>
                    </a:lnTo>
                    <a:lnTo>
                      <a:pt x="526" y="420"/>
                    </a:lnTo>
                    <a:lnTo>
                      <a:pt x="528" y="420"/>
                    </a:lnTo>
                    <a:lnTo>
                      <a:pt x="528" y="422"/>
                    </a:lnTo>
                    <a:lnTo>
                      <a:pt x="530" y="422"/>
                    </a:lnTo>
                    <a:lnTo>
                      <a:pt x="530" y="424"/>
                    </a:lnTo>
                    <a:lnTo>
                      <a:pt x="533" y="424"/>
                    </a:lnTo>
                    <a:lnTo>
                      <a:pt x="533" y="425"/>
                    </a:lnTo>
                    <a:lnTo>
                      <a:pt x="535" y="425"/>
                    </a:lnTo>
                    <a:lnTo>
                      <a:pt x="535" y="427"/>
                    </a:lnTo>
                    <a:lnTo>
                      <a:pt x="536" y="427"/>
                    </a:lnTo>
                    <a:lnTo>
                      <a:pt x="536" y="429"/>
                    </a:lnTo>
                    <a:lnTo>
                      <a:pt x="540" y="429"/>
                    </a:lnTo>
                    <a:lnTo>
                      <a:pt x="540" y="430"/>
                    </a:lnTo>
                    <a:lnTo>
                      <a:pt x="541" y="430"/>
                    </a:lnTo>
                    <a:lnTo>
                      <a:pt x="541" y="432"/>
                    </a:lnTo>
                    <a:lnTo>
                      <a:pt x="543" y="432"/>
                    </a:lnTo>
                    <a:lnTo>
                      <a:pt x="543" y="434"/>
                    </a:lnTo>
                    <a:lnTo>
                      <a:pt x="545" y="434"/>
                    </a:lnTo>
                    <a:lnTo>
                      <a:pt x="545" y="435"/>
                    </a:lnTo>
                    <a:lnTo>
                      <a:pt x="548" y="435"/>
                    </a:lnTo>
                    <a:lnTo>
                      <a:pt x="548" y="437"/>
                    </a:lnTo>
                    <a:lnTo>
                      <a:pt x="550" y="437"/>
                    </a:lnTo>
                    <a:lnTo>
                      <a:pt x="550" y="439"/>
                    </a:lnTo>
                    <a:lnTo>
                      <a:pt x="551" y="439"/>
                    </a:lnTo>
                    <a:lnTo>
                      <a:pt x="551" y="440"/>
                    </a:lnTo>
                    <a:lnTo>
                      <a:pt x="553" y="440"/>
                    </a:lnTo>
                    <a:lnTo>
                      <a:pt x="553" y="442"/>
                    </a:lnTo>
                    <a:lnTo>
                      <a:pt x="556" y="442"/>
                    </a:lnTo>
                    <a:lnTo>
                      <a:pt x="556" y="444"/>
                    </a:lnTo>
                    <a:lnTo>
                      <a:pt x="558" y="444"/>
                    </a:lnTo>
                    <a:lnTo>
                      <a:pt x="558" y="445"/>
                    </a:lnTo>
                    <a:lnTo>
                      <a:pt x="560" y="445"/>
                    </a:lnTo>
                    <a:lnTo>
                      <a:pt x="560" y="447"/>
                    </a:lnTo>
                    <a:lnTo>
                      <a:pt x="561" y="447"/>
                    </a:lnTo>
                    <a:lnTo>
                      <a:pt x="561" y="449"/>
                    </a:lnTo>
                    <a:lnTo>
                      <a:pt x="565" y="449"/>
                    </a:lnTo>
                    <a:lnTo>
                      <a:pt x="565" y="450"/>
                    </a:lnTo>
                    <a:lnTo>
                      <a:pt x="566" y="450"/>
                    </a:lnTo>
                    <a:lnTo>
                      <a:pt x="566" y="452"/>
                    </a:lnTo>
                    <a:lnTo>
                      <a:pt x="568" y="452"/>
                    </a:lnTo>
                    <a:lnTo>
                      <a:pt x="568" y="454"/>
                    </a:lnTo>
                    <a:lnTo>
                      <a:pt x="570" y="454"/>
                    </a:lnTo>
                    <a:lnTo>
                      <a:pt x="570" y="455"/>
                    </a:lnTo>
                    <a:lnTo>
                      <a:pt x="573" y="455"/>
                    </a:lnTo>
                    <a:lnTo>
                      <a:pt x="573" y="457"/>
                    </a:lnTo>
                    <a:lnTo>
                      <a:pt x="575" y="457"/>
                    </a:lnTo>
                    <a:lnTo>
                      <a:pt x="575" y="459"/>
                    </a:lnTo>
                    <a:lnTo>
                      <a:pt x="576" y="459"/>
                    </a:lnTo>
                    <a:lnTo>
                      <a:pt x="576" y="460"/>
                    </a:lnTo>
                    <a:lnTo>
                      <a:pt x="578" y="460"/>
                    </a:lnTo>
                    <a:lnTo>
                      <a:pt x="578" y="462"/>
                    </a:lnTo>
                    <a:lnTo>
                      <a:pt x="581" y="462"/>
                    </a:lnTo>
                    <a:lnTo>
                      <a:pt x="581" y="464"/>
                    </a:lnTo>
                    <a:lnTo>
                      <a:pt x="583" y="464"/>
                    </a:lnTo>
                    <a:lnTo>
                      <a:pt x="583" y="465"/>
                    </a:lnTo>
                    <a:lnTo>
                      <a:pt x="585" y="465"/>
                    </a:lnTo>
                    <a:lnTo>
                      <a:pt x="585" y="467"/>
                    </a:lnTo>
                    <a:lnTo>
                      <a:pt x="586" y="467"/>
                    </a:lnTo>
                    <a:lnTo>
                      <a:pt x="586" y="469"/>
                    </a:lnTo>
                    <a:lnTo>
                      <a:pt x="590" y="469"/>
                    </a:lnTo>
                    <a:lnTo>
                      <a:pt x="590" y="470"/>
                    </a:lnTo>
                    <a:lnTo>
                      <a:pt x="591" y="470"/>
                    </a:lnTo>
                    <a:lnTo>
                      <a:pt x="591" y="472"/>
                    </a:lnTo>
                    <a:lnTo>
                      <a:pt x="593" y="472"/>
                    </a:lnTo>
                    <a:lnTo>
                      <a:pt x="593" y="474"/>
                    </a:lnTo>
                    <a:lnTo>
                      <a:pt x="595" y="474"/>
                    </a:lnTo>
                    <a:lnTo>
                      <a:pt x="595" y="475"/>
                    </a:lnTo>
                    <a:lnTo>
                      <a:pt x="598" y="475"/>
                    </a:lnTo>
                    <a:lnTo>
                      <a:pt x="598" y="477"/>
                    </a:lnTo>
                    <a:lnTo>
                      <a:pt x="600" y="477"/>
                    </a:lnTo>
                    <a:lnTo>
                      <a:pt x="600" y="479"/>
                    </a:lnTo>
                    <a:lnTo>
                      <a:pt x="601" y="479"/>
                    </a:lnTo>
                    <a:lnTo>
                      <a:pt x="601" y="480"/>
                    </a:lnTo>
                    <a:lnTo>
                      <a:pt x="603" y="480"/>
                    </a:lnTo>
                    <a:lnTo>
                      <a:pt x="603" y="482"/>
                    </a:lnTo>
                    <a:lnTo>
                      <a:pt x="606" y="482"/>
                    </a:lnTo>
                    <a:lnTo>
                      <a:pt x="606" y="484"/>
                    </a:lnTo>
                    <a:lnTo>
                      <a:pt x="608" y="484"/>
                    </a:lnTo>
                    <a:lnTo>
                      <a:pt x="608" y="485"/>
                    </a:lnTo>
                    <a:lnTo>
                      <a:pt x="610" y="485"/>
                    </a:lnTo>
                    <a:lnTo>
                      <a:pt x="610" y="487"/>
                    </a:lnTo>
                    <a:lnTo>
                      <a:pt x="611" y="487"/>
                    </a:lnTo>
                    <a:lnTo>
                      <a:pt x="611" y="489"/>
                    </a:lnTo>
                    <a:lnTo>
                      <a:pt x="615" y="489"/>
                    </a:lnTo>
                    <a:lnTo>
                      <a:pt x="615" y="490"/>
                    </a:lnTo>
                    <a:lnTo>
                      <a:pt x="616" y="490"/>
                    </a:lnTo>
                    <a:lnTo>
                      <a:pt x="616" y="492"/>
                    </a:lnTo>
                    <a:lnTo>
                      <a:pt x="618" y="492"/>
                    </a:lnTo>
                    <a:lnTo>
                      <a:pt x="618" y="494"/>
                    </a:lnTo>
                    <a:lnTo>
                      <a:pt x="621" y="494"/>
                    </a:lnTo>
                    <a:lnTo>
                      <a:pt x="621" y="495"/>
                    </a:lnTo>
                    <a:lnTo>
                      <a:pt x="623" y="495"/>
                    </a:lnTo>
                    <a:lnTo>
                      <a:pt x="623" y="497"/>
                    </a:lnTo>
                    <a:lnTo>
                      <a:pt x="625" y="497"/>
                    </a:lnTo>
                    <a:lnTo>
                      <a:pt x="625" y="499"/>
                    </a:lnTo>
                    <a:lnTo>
                      <a:pt x="626" y="499"/>
                    </a:lnTo>
                    <a:lnTo>
                      <a:pt x="626" y="500"/>
                    </a:lnTo>
                    <a:lnTo>
                      <a:pt x="630" y="500"/>
                    </a:lnTo>
                    <a:lnTo>
                      <a:pt x="630" y="502"/>
                    </a:lnTo>
                    <a:lnTo>
                      <a:pt x="631" y="502"/>
                    </a:lnTo>
                    <a:lnTo>
                      <a:pt x="631" y="504"/>
                    </a:lnTo>
                    <a:lnTo>
                      <a:pt x="633" y="504"/>
                    </a:lnTo>
                    <a:lnTo>
                      <a:pt x="633" y="505"/>
                    </a:lnTo>
                    <a:lnTo>
                      <a:pt x="635" y="505"/>
                    </a:lnTo>
                    <a:lnTo>
                      <a:pt x="635" y="507"/>
                    </a:lnTo>
                    <a:lnTo>
                      <a:pt x="638" y="507"/>
                    </a:lnTo>
                    <a:lnTo>
                      <a:pt x="638" y="509"/>
                    </a:lnTo>
                    <a:lnTo>
                      <a:pt x="640" y="509"/>
                    </a:lnTo>
                    <a:lnTo>
                      <a:pt x="640" y="510"/>
                    </a:lnTo>
                    <a:lnTo>
                      <a:pt x="641" y="510"/>
                    </a:lnTo>
                    <a:lnTo>
                      <a:pt x="641" y="512"/>
                    </a:lnTo>
                    <a:lnTo>
                      <a:pt x="643" y="512"/>
                    </a:lnTo>
                    <a:lnTo>
                      <a:pt x="643" y="514"/>
                    </a:lnTo>
                    <a:lnTo>
                      <a:pt x="646" y="514"/>
                    </a:lnTo>
                    <a:lnTo>
                      <a:pt x="646" y="515"/>
                    </a:lnTo>
                    <a:lnTo>
                      <a:pt x="648" y="515"/>
                    </a:lnTo>
                    <a:lnTo>
                      <a:pt x="648" y="517"/>
                    </a:lnTo>
                    <a:lnTo>
                      <a:pt x="650" y="517"/>
                    </a:lnTo>
                    <a:lnTo>
                      <a:pt x="650" y="519"/>
                    </a:lnTo>
                    <a:lnTo>
                      <a:pt x="651" y="519"/>
                    </a:lnTo>
                    <a:lnTo>
                      <a:pt x="651" y="520"/>
                    </a:lnTo>
                    <a:lnTo>
                      <a:pt x="655" y="520"/>
                    </a:lnTo>
                    <a:lnTo>
                      <a:pt x="655" y="522"/>
                    </a:lnTo>
                    <a:lnTo>
                      <a:pt x="656" y="522"/>
                    </a:lnTo>
                    <a:lnTo>
                      <a:pt x="656" y="524"/>
                    </a:lnTo>
                    <a:lnTo>
                      <a:pt x="658" y="524"/>
                    </a:lnTo>
                    <a:lnTo>
                      <a:pt x="658" y="525"/>
                    </a:lnTo>
                    <a:lnTo>
                      <a:pt x="660" y="525"/>
                    </a:lnTo>
                    <a:lnTo>
                      <a:pt x="660" y="527"/>
                    </a:lnTo>
                    <a:lnTo>
                      <a:pt x="663" y="527"/>
                    </a:lnTo>
                    <a:lnTo>
                      <a:pt x="663" y="529"/>
                    </a:lnTo>
                    <a:lnTo>
                      <a:pt x="665" y="529"/>
                    </a:lnTo>
                    <a:lnTo>
                      <a:pt x="665" y="530"/>
                    </a:lnTo>
                    <a:lnTo>
                      <a:pt x="666" y="530"/>
                    </a:lnTo>
                    <a:lnTo>
                      <a:pt x="666" y="532"/>
                    </a:lnTo>
                    <a:lnTo>
                      <a:pt x="668" y="532"/>
                    </a:lnTo>
                    <a:lnTo>
                      <a:pt x="668" y="534"/>
                    </a:lnTo>
                    <a:lnTo>
                      <a:pt x="671" y="534"/>
                    </a:lnTo>
                    <a:lnTo>
                      <a:pt x="671" y="535"/>
                    </a:lnTo>
                    <a:lnTo>
                      <a:pt x="673" y="535"/>
                    </a:lnTo>
                    <a:lnTo>
                      <a:pt x="673" y="537"/>
                    </a:lnTo>
                    <a:lnTo>
                      <a:pt x="675" y="537"/>
                    </a:lnTo>
                    <a:lnTo>
                      <a:pt x="675" y="539"/>
                    </a:lnTo>
                    <a:lnTo>
                      <a:pt x="676" y="539"/>
                    </a:lnTo>
                    <a:lnTo>
                      <a:pt x="676" y="540"/>
                    </a:lnTo>
                    <a:lnTo>
                      <a:pt x="680" y="540"/>
                    </a:lnTo>
                    <a:lnTo>
                      <a:pt x="680" y="542"/>
                    </a:lnTo>
                    <a:lnTo>
                      <a:pt x="681" y="542"/>
                    </a:lnTo>
                    <a:lnTo>
                      <a:pt x="681" y="544"/>
                    </a:lnTo>
                    <a:lnTo>
                      <a:pt x="683" y="544"/>
                    </a:lnTo>
                    <a:lnTo>
                      <a:pt x="683" y="545"/>
                    </a:lnTo>
                    <a:lnTo>
                      <a:pt x="685" y="545"/>
                    </a:lnTo>
                    <a:lnTo>
                      <a:pt x="685" y="547"/>
                    </a:lnTo>
                    <a:lnTo>
                      <a:pt x="688" y="547"/>
                    </a:lnTo>
                    <a:lnTo>
                      <a:pt x="688" y="549"/>
                    </a:lnTo>
                    <a:lnTo>
                      <a:pt x="690" y="549"/>
                    </a:lnTo>
                    <a:lnTo>
                      <a:pt x="690" y="550"/>
                    </a:lnTo>
                    <a:lnTo>
                      <a:pt x="691" y="550"/>
                    </a:lnTo>
                    <a:lnTo>
                      <a:pt x="691" y="552"/>
                    </a:lnTo>
                    <a:lnTo>
                      <a:pt x="693" y="552"/>
                    </a:lnTo>
                    <a:lnTo>
                      <a:pt x="693" y="554"/>
                    </a:lnTo>
                    <a:lnTo>
                      <a:pt x="696" y="554"/>
                    </a:lnTo>
                    <a:lnTo>
                      <a:pt x="696" y="555"/>
                    </a:lnTo>
                    <a:lnTo>
                      <a:pt x="698" y="555"/>
                    </a:lnTo>
                    <a:lnTo>
                      <a:pt x="698" y="557"/>
                    </a:lnTo>
                    <a:lnTo>
                      <a:pt x="700" y="557"/>
                    </a:lnTo>
                    <a:lnTo>
                      <a:pt x="700" y="559"/>
                    </a:lnTo>
                    <a:lnTo>
                      <a:pt x="703" y="559"/>
                    </a:lnTo>
                    <a:lnTo>
                      <a:pt x="703" y="560"/>
                    </a:lnTo>
                    <a:lnTo>
                      <a:pt x="705" y="560"/>
                    </a:lnTo>
                    <a:lnTo>
                      <a:pt x="705" y="562"/>
                    </a:lnTo>
                    <a:lnTo>
                      <a:pt x="706" y="562"/>
                    </a:lnTo>
                    <a:lnTo>
                      <a:pt x="706" y="564"/>
                    </a:lnTo>
                    <a:lnTo>
                      <a:pt x="708" y="564"/>
                    </a:lnTo>
                    <a:lnTo>
                      <a:pt x="708" y="565"/>
                    </a:lnTo>
                    <a:lnTo>
                      <a:pt x="711" y="565"/>
                    </a:lnTo>
                    <a:lnTo>
                      <a:pt x="711" y="567"/>
                    </a:lnTo>
                    <a:lnTo>
                      <a:pt x="713" y="567"/>
                    </a:lnTo>
                    <a:lnTo>
                      <a:pt x="713" y="569"/>
                    </a:lnTo>
                    <a:lnTo>
                      <a:pt x="715" y="569"/>
                    </a:lnTo>
                    <a:lnTo>
                      <a:pt x="715" y="570"/>
                    </a:lnTo>
                    <a:lnTo>
                      <a:pt x="716" y="570"/>
                    </a:lnTo>
                    <a:lnTo>
                      <a:pt x="716" y="572"/>
                    </a:lnTo>
                    <a:lnTo>
                      <a:pt x="720" y="572"/>
                    </a:lnTo>
                    <a:lnTo>
                      <a:pt x="720" y="574"/>
                    </a:lnTo>
                    <a:lnTo>
                      <a:pt x="721" y="574"/>
                    </a:lnTo>
                    <a:lnTo>
                      <a:pt x="721" y="575"/>
                    </a:lnTo>
                    <a:lnTo>
                      <a:pt x="723" y="575"/>
                    </a:lnTo>
                    <a:lnTo>
                      <a:pt x="723" y="577"/>
                    </a:lnTo>
                    <a:lnTo>
                      <a:pt x="725" y="577"/>
                    </a:lnTo>
                    <a:lnTo>
                      <a:pt x="725" y="579"/>
                    </a:lnTo>
                    <a:lnTo>
                      <a:pt x="728" y="579"/>
                    </a:lnTo>
                    <a:lnTo>
                      <a:pt x="728" y="580"/>
                    </a:lnTo>
                    <a:lnTo>
                      <a:pt x="730" y="580"/>
                    </a:lnTo>
                    <a:lnTo>
                      <a:pt x="730" y="582"/>
                    </a:lnTo>
                    <a:lnTo>
                      <a:pt x="731" y="582"/>
                    </a:lnTo>
                    <a:lnTo>
                      <a:pt x="731" y="584"/>
                    </a:lnTo>
                    <a:lnTo>
                      <a:pt x="733" y="584"/>
                    </a:lnTo>
                    <a:lnTo>
                      <a:pt x="733" y="585"/>
                    </a:lnTo>
                    <a:lnTo>
                      <a:pt x="736" y="585"/>
                    </a:lnTo>
                    <a:lnTo>
                      <a:pt x="736" y="587"/>
                    </a:lnTo>
                    <a:lnTo>
                      <a:pt x="738" y="587"/>
                    </a:lnTo>
                    <a:lnTo>
                      <a:pt x="738" y="589"/>
                    </a:lnTo>
                    <a:lnTo>
                      <a:pt x="740" y="589"/>
                    </a:lnTo>
                    <a:lnTo>
                      <a:pt x="740" y="590"/>
                    </a:lnTo>
                    <a:lnTo>
                      <a:pt x="741" y="590"/>
                    </a:lnTo>
                    <a:lnTo>
                      <a:pt x="741" y="592"/>
                    </a:lnTo>
                    <a:lnTo>
                      <a:pt x="745" y="592"/>
                    </a:lnTo>
                    <a:lnTo>
                      <a:pt x="745" y="594"/>
                    </a:lnTo>
                    <a:lnTo>
                      <a:pt x="746" y="594"/>
                    </a:lnTo>
                    <a:lnTo>
                      <a:pt x="746" y="595"/>
                    </a:lnTo>
                    <a:lnTo>
                      <a:pt x="748" y="595"/>
                    </a:lnTo>
                    <a:lnTo>
                      <a:pt x="748" y="597"/>
                    </a:lnTo>
                    <a:lnTo>
                      <a:pt x="750" y="597"/>
                    </a:lnTo>
                    <a:lnTo>
                      <a:pt x="750" y="599"/>
                    </a:lnTo>
                    <a:lnTo>
                      <a:pt x="753" y="599"/>
                    </a:lnTo>
                    <a:lnTo>
                      <a:pt x="753" y="600"/>
                    </a:lnTo>
                    <a:lnTo>
                      <a:pt x="755" y="600"/>
                    </a:lnTo>
                    <a:lnTo>
                      <a:pt x="755" y="602"/>
                    </a:lnTo>
                    <a:lnTo>
                      <a:pt x="756" y="602"/>
                    </a:lnTo>
                    <a:lnTo>
                      <a:pt x="756" y="604"/>
                    </a:lnTo>
                    <a:lnTo>
                      <a:pt x="758" y="604"/>
                    </a:lnTo>
                    <a:lnTo>
                      <a:pt x="758" y="605"/>
                    </a:lnTo>
                    <a:lnTo>
                      <a:pt x="761" y="605"/>
                    </a:lnTo>
                    <a:lnTo>
                      <a:pt x="761" y="607"/>
                    </a:lnTo>
                    <a:lnTo>
                      <a:pt x="763" y="607"/>
                    </a:lnTo>
                    <a:lnTo>
                      <a:pt x="763" y="609"/>
                    </a:lnTo>
                    <a:lnTo>
                      <a:pt x="765" y="609"/>
                    </a:lnTo>
                    <a:lnTo>
                      <a:pt x="765" y="610"/>
                    </a:lnTo>
                    <a:lnTo>
                      <a:pt x="766" y="610"/>
                    </a:lnTo>
                    <a:lnTo>
                      <a:pt x="766" y="612"/>
                    </a:lnTo>
                    <a:lnTo>
                      <a:pt x="770" y="612"/>
                    </a:lnTo>
                    <a:lnTo>
                      <a:pt x="770" y="614"/>
                    </a:lnTo>
                    <a:lnTo>
                      <a:pt x="771" y="614"/>
                    </a:lnTo>
                    <a:lnTo>
                      <a:pt x="771" y="615"/>
                    </a:lnTo>
                    <a:lnTo>
                      <a:pt x="773" y="615"/>
                    </a:lnTo>
                    <a:lnTo>
                      <a:pt x="773" y="617"/>
                    </a:lnTo>
                    <a:lnTo>
                      <a:pt x="775" y="617"/>
                    </a:lnTo>
                    <a:lnTo>
                      <a:pt x="775" y="619"/>
                    </a:lnTo>
                    <a:lnTo>
                      <a:pt x="778" y="619"/>
                    </a:lnTo>
                    <a:lnTo>
                      <a:pt x="778" y="620"/>
                    </a:lnTo>
                    <a:lnTo>
                      <a:pt x="780" y="620"/>
                    </a:lnTo>
                    <a:lnTo>
                      <a:pt x="780" y="622"/>
                    </a:lnTo>
                    <a:lnTo>
                      <a:pt x="781" y="622"/>
                    </a:lnTo>
                    <a:lnTo>
                      <a:pt x="781" y="624"/>
                    </a:lnTo>
                    <a:lnTo>
                      <a:pt x="785" y="624"/>
                    </a:lnTo>
                    <a:lnTo>
                      <a:pt x="785" y="625"/>
                    </a:lnTo>
                    <a:lnTo>
                      <a:pt x="786" y="625"/>
                    </a:lnTo>
                    <a:lnTo>
                      <a:pt x="786" y="627"/>
                    </a:lnTo>
                    <a:lnTo>
                      <a:pt x="788" y="627"/>
                    </a:lnTo>
                    <a:lnTo>
                      <a:pt x="788" y="629"/>
                    </a:lnTo>
                    <a:lnTo>
                      <a:pt x="790" y="629"/>
                    </a:lnTo>
                    <a:lnTo>
                      <a:pt x="790" y="630"/>
                    </a:lnTo>
                    <a:lnTo>
                      <a:pt x="793" y="630"/>
                    </a:lnTo>
                    <a:lnTo>
                      <a:pt x="793" y="632"/>
                    </a:lnTo>
                    <a:lnTo>
                      <a:pt x="795" y="632"/>
                    </a:lnTo>
                    <a:lnTo>
                      <a:pt x="795" y="634"/>
                    </a:lnTo>
                    <a:lnTo>
                      <a:pt x="796" y="634"/>
                    </a:lnTo>
                    <a:lnTo>
                      <a:pt x="796" y="635"/>
                    </a:lnTo>
                    <a:lnTo>
                      <a:pt x="798" y="635"/>
                    </a:lnTo>
                    <a:lnTo>
                      <a:pt x="798" y="637"/>
                    </a:lnTo>
                    <a:lnTo>
                      <a:pt x="801" y="637"/>
                    </a:lnTo>
                    <a:lnTo>
                      <a:pt x="801" y="639"/>
                    </a:lnTo>
                    <a:lnTo>
                      <a:pt x="803" y="639"/>
                    </a:lnTo>
                    <a:lnTo>
                      <a:pt x="803" y="640"/>
                    </a:lnTo>
                    <a:lnTo>
                      <a:pt x="805" y="640"/>
                    </a:lnTo>
                    <a:lnTo>
                      <a:pt x="805" y="642"/>
                    </a:lnTo>
                    <a:lnTo>
                      <a:pt x="806" y="642"/>
                    </a:lnTo>
                    <a:lnTo>
                      <a:pt x="806" y="644"/>
                    </a:lnTo>
                    <a:lnTo>
                      <a:pt x="810" y="644"/>
                    </a:lnTo>
                    <a:lnTo>
                      <a:pt x="810" y="645"/>
                    </a:lnTo>
                    <a:lnTo>
                      <a:pt x="811" y="645"/>
                    </a:lnTo>
                    <a:lnTo>
                      <a:pt x="811" y="647"/>
                    </a:lnTo>
                    <a:lnTo>
                      <a:pt x="813" y="647"/>
                    </a:lnTo>
                    <a:lnTo>
                      <a:pt x="813" y="649"/>
                    </a:lnTo>
                    <a:lnTo>
                      <a:pt x="815" y="649"/>
                    </a:lnTo>
                    <a:lnTo>
                      <a:pt x="815" y="650"/>
                    </a:lnTo>
                    <a:lnTo>
                      <a:pt x="818" y="650"/>
                    </a:lnTo>
                    <a:lnTo>
                      <a:pt x="818" y="652"/>
                    </a:lnTo>
                    <a:lnTo>
                      <a:pt x="820" y="652"/>
                    </a:lnTo>
                    <a:lnTo>
                      <a:pt x="820" y="654"/>
                    </a:lnTo>
                    <a:lnTo>
                      <a:pt x="821" y="654"/>
                    </a:lnTo>
                    <a:lnTo>
                      <a:pt x="821" y="655"/>
                    </a:lnTo>
                    <a:lnTo>
                      <a:pt x="823" y="655"/>
                    </a:lnTo>
                    <a:lnTo>
                      <a:pt x="823" y="657"/>
                    </a:lnTo>
                    <a:lnTo>
                      <a:pt x="826" y="657"/>
                    </a:lnTo>
                    <a:lnTo>
                      <a:pt x="826" y="659"/>
                    </a:lnTo>
                    <a:lnTo>
                      <a:pt x="828" y="659"/>
                    </a:lnTo>
                    <a:lnTo>
                      <a:pt x="828" y="660"/>
                    </a:lnTo>
                    <a:lnTo>
                      <a:pt x="830" y="660"/>
                    </a:lnTo>
                    <a:lnTo>
                      <a:pt x="830" y="662"/>
                    </a:lnTo>
                    <a:lnTo>
                      <a:pt x="831" y="662"/>
                    </a:lnTo>
                    <a:lnTo>
                      <a:pt x="831" y="664"/>
                    </a:lnTo>
                    <a:lnTo>
                      <a:pt x="835" y="664"/>
                    </a:lnTo>
                    <a:lnTo>
                      <a:pt x="835" y="665"/>
                    </a:lnTo>
                    <a:lnTo>
                      <a:pt x="836" y="665"/>
                    </a:lnTo>
                    <a:lnTo>
                      <a:pt x="836" y="667"/>
                    </a:lnTo>
                    <a:lnTo>
                      <a:pt x="838" y="667"/>
                    </a:lnTo>
                    <a:lnTo>
                      <a:pt x="838" y="669"/>
                    </a:lnTo>
                    <a:lnTo>
                      <a:pt x="840" y="669"/>
                    </a:lnTo>
                    <a:lnTo>
                      <a:pt x="840" y="670"/>
                    </a:lnTo>
                    <a:lnTo>
                      <a:pt x="843" y="670"/>
                    </a:lnTo>
                    <a:lnTo>
                      <a:pt x="843" y="672"/>
                    </a:lnTo>
                    <a:lnTo>
                      <a:pt x="845" y="672"/>
                    </a:lnTo>
                    <a:lnTo>
                      <a:pt x="845" y="674"/>
                    </a:lnTo>
                    <a:lnTo>
                      <a:pt x="846" y="674"/>
                    </a:lnTo>
                    <a:lnTo>
                      <a:pt x="846" y="675"/>
                    </a:lnTo>
                    <a:lnTo>
                      <a:pt x="848" y="675"/>
                    </a:lnTo>
                    <a:lnTo>
                      <a:pt x="848" y="677"/>
                    </a:lnTo>
                    <a:lnTo>
                      <a:pt x="851" y="677"/>
                    </a:lnTo>
                    <a:lnTo>
                      <a:pt x="851" y="679"/>
                    </a:lnTo>
                    <a:lnTo>
                      <a:pt x="853" y="679"/>
                    </a:lnTo>
                    <a:lnTo>
                      <a:pt x="853" y="680"/>
                    </a:lnTo>
                    <a:lnTo>
                      <a:pt x="855" y="680"/>
                    </a:lnTo>
                    <a:lnTo>
                      <a:pt x="855" y="682"/>
                    </a:lnTo>
                    <a:lnTo>
                      <a:pt x="856" y="682"/>
                    </a:lnTo>
                    <a:lnTo>
                      <a:pt x="856" y="684"/>
                    </a:lnTo>
                    <a:lnTo>
                      <a:pt x="860" y="684"/>
                    </a:lnTo>
                    <a:lnTo>
                      <a:pt x="860" y="685"/>
                    </a:lnTo>
                    <a:lnTo>
                      <a:pt x="861" y="685"/>
                    </a:lnTo>
                    <a:lnTo>
                      <a:pt x="861" y="687"/>
                    </a:lnTo>
                    <a:lnTo>
                      <a:pt x="863" y="687"/>
                    </a:lnTo>
                    <a:lnTo>
                      <a:pt x="863" y="689"/>
                    </a:lnTo>
                    <a:lnTo>
                      <a:pt x="866" y="689"/>
                    </a:lnTo>
                    <a:lnTo>
                      <a:pt x="866" y="690"/>
                    </a:lnTo>
                    <a:lnTo>
                      <a:pt x="868" y="690"/>
                    </a:lnTo>
                    <a:lnTo>
                      <a:pt x="868" y="692"/>
                    </a:lnTo>
                    <a:lnTo>
                      <a:pt x="870" y="692"/>
                    </a:lnTo>
                    <a:lnTo>
                      <a:pt x="870" y="694"/>
                    </a:lnTo>
                    <a:lnTo>
                      <a:pt x="871" y="694"/>
                    </a:lnTo>
                    <a:lnTo>
                      <a:pt x="871" y="695"/>
                    </a:lnTo>
                    <a:lnTo>
                      <a:pt x="875" y="695"/>
                    </a:lnTo>
                    <a:lnTo>
                      <a:pt x="875" y="697"/>
                    </a:lnTo>
                    <a:lnTo>
                      <a:pt x="876" y="697"/>
                    </a:lnTo>
                    <a:lnTo>
                      <a:pt x="876" y="699"/>
                    </a:lnTo>
                    <a:lnTo>
                      <a:pt x="878" y="699"/>
                    </a:lnTo>
                    <a:lnTo>
                      <a:pt x="878" y="700"/>
                    </a:lnTo>
                    <a:lnTo>
                      <a:pt x="880" y="700"/>
                    </a:lnTo>
                    <a:lnTo>
                      <a:pt x="880" y="702"/>
                    </a:lnTo>
                    <a:lnTo>
                      <a:pt x="883" y="702"/>
                    </a:lnTo>
                    <a:lnTo>
                      <a:pt x="883" y="704"/>
                    </a:lnTo>
                    <a:lnTo>
                      <a:pt x="885" y="704"/>
                    </a:lnTo>
                    <a:lnTo>
                      <a:pt x="885" y="705"/>
                    </a:lnTo>
                    <a:lnTo>
                      <a:pt x="886" y="705"/>
                    </a:lnTo>
                    <a:lnTo>
                      <a:pt x="886" y="707"/>
                    </a:lnTo>
                    <a:lnTo>
                      <a:pt x="888" y="707"/>
                    </a:lnTo>
                    <a:lnTo>
                      <a:pt x="888" y="709"/>
                    </a:lnTo>
                    <a:lnTo>
                      <a:pt x="891" y="709"/>
                    </a:lnTo>
                    <a:lnTo>
                      <a:pt x="891" y="710"/>
                    </a:lnTo>
                    <a:lnTo>
                      <a:pt x="893" y="710"/>
                    </a:lnTo>
                    <a:lnTo>
                      <a:pt x="893" y="712"/>
                    </a:lnTo>
                    <a:lnTo>
                      <a:pt x="895" y="712"/>
                    </a:lnTo>
                    <a:lnTo>
                      <a:pt x="895" y="714"/>
                    </a:lnTo>
                    <a:lnTo>
                      <a:pt x="896" y="714"/>
                    </a:lnTo>
                    <a:lnTo>
                      <a:pt x="896" y="715"/>
                    </a:lnTo>
                    <a:lnTo>
                      <a:pt x="900" y="715"/>
                    </a:lnTo>
                    <a:lnTo>
                      <a:pt x="900" y="717"/>
                    </a:lnTo>
                    <a:lnTo>
                      <a:pt x="901" y="717"/>
                    </a:lnTo>
                    <a:lnTo>
                      <a:pt x="901" y="719"/>
                    </a:lnTo>
                    <a:lnTo>
                      <a:pt x="903" y="719"/>
                    </a:lnTo>
                    <a:lnTo>
                      <a:pt x="903" y="720"/>
                    </a:lnTo>
                    <a:lnTo>
                      <a:pt x="905" y="720"/>
                    </a:lnTo>
                    <a:lnTo>
                      <a:pt x="905" y="722"/>
                    </a:lnTo>
                    <a:lnTo>
                      <a:pt x="908" y="722"/>
                    </a:lnTo>
                    <a:lnTo>
                      <a:pt x="908" y="724"/>
                    </a:lnTo>
                    <a:lnTo>
                      <a:pt x="910" y="724"/>
                    </a:lnTo>
                    <a:lnTo>
                      <a:pt x="910" y="725"/>
                    </a:lnTo>
                    <a:lnTo>
                      <a:pt x="911" y="725"/>
                    </a:lnTo>
                    <a:lnTo>
                      <a:pt x="911" y="727"/>
                    </a:lnTo>
                    <a:lnTo>
                      <a:pt x="913" y="727"/>
                    </a:lnTo>
                    <a:lnTo>
                      <a:pt x="913" y="729"/>
                    </a:lnTo>
                    <a:lnTo>
                      <a:pt x="916" y="729"/>
                    </a:lnTo>
                    <a:lnTo>
                      <a:pt x="916" y="730"/>
                    </a:lnTo>
                    <a:lnTo>
                      <a:pt x="918" y="730"/>
                    </a:lnTo>
                    <a:lnTo>
                      <a:pt x="918" y="732"/>
                    </a:lnTo>
                    <a:lnTo>
                      <a:pt x="920" y="732"/>
                    </a:lnTo>
                    <a:lnTo>
                      <a:pt x="920" y="734"/>
                    </a:lnTo>
                    <a:lnTo>
                      <a:pt x="921" y="734"/>
                    </a:lnTo>
                    <a:lnTo>
                      <a:pt x="921" y="735"/>
                    </a:lnTo>
                    <a:lnTo>
                      <a:pt x="925" y="735"/>
                    </a:lnTo>
                    <a:lnTo>
                      <a:pt x="925" y="737"/>
                    </a:lnTo>
                    <a:lnTo>
                      <a:pt x="926" y="737"/>
                    </a:lnTo>
                    <a:lnTo>
                      <a:pt x="926" y="739"/>
                    </a:lnTo>
                    <a:lnTo>
                      <a:pt x="928" y="739"/>
                    </a:lnTo>
                    <a:lnTo>
                      <a:pt x="928" y="740"/>
                    </a:lnTo>
                    <a:lnTo>
                      <a:pt x="930" y="740"/>
                    </a:lnTo>
                    <a:lnTo>
                      <a:pt x="930" y="742"/>
                    </a:lnTo>
                    <a:lnTo>
                      <a:pt x="933" y="742"/>
                    </a:lnTo>
                    <a:lnTo>
                      <a:pt x="933" y="744"/>
                    </a:lnTo>
                    <a:lnTo>
                      <a:pt x="935" y="744"/>
                    </a:lnTo>
                    <a:lnTo>
                      <a:pt x="935" y="745"/>
                    </a:lnTo>
                    <a:lnTo>
                      <a:pt x="936" y="745"/>
                    </a:lnTo>
                    <a:lnTo>
                      <a:pt x="936" y="747"/>
                    </a:lnTo>
                    <a:lnTo>
                      <a:pt x="940" y="747"/>
                    </a:lnTo>
                    <a:lnTo>
                      <a:pt x="940" y="749"/>
                    </a:lnTo>
                    <a:lnTo>
                      <a:pt x="941" y="749"/>
                    </a:lnTo>
                    <a:lnTo>
                      <a:pt x="941" y="750"/>
                    </a:lnTo>
                    <a:lnTo>
                      <a:pt x="943" y="750"/>
                    </a:lnTo>
                    <a:lnTo>
                      <a:pt x="943" y="752"/>
                    </a:lnTo>
                    <a:lnTo>
                      <a:pt x="945" y="752"/>
                    </a:lnTo>
                    <a:lnTo>
                      <a:pt x="945" y="754"/>
                    </a:lnTo>
                    <a:lnTo>
                      <a:pt x="948" y="754"/>
                    </a:lnTo>
                    <a:lnTo>
                      <a:pt x="948" y="755"/>
                    </a:lnTo>
                    <a:lnTo>
                      <a:pt x="950" y="755"/>
                    </a:lnTo>
                    <a:lnTo>
                      <a:pt x="950" y="757"/>
                    </a:lnTo>
                    <a:lnTo>
                      <a:pt x="951" y="757"/>
                    </a:lnTo>
                    <a:lnTo>
                      <a:pt x="951" y="759"/>
                    </a:lnTo>
                    <a:lnTo>
                      <a:pt x="953" y="759"/>
                    </a:lnTo>
                    <a:lnTo>
                      <a:pt x="953" y="760"/>
                    </a:lnTo>
                    <a:lnTo>
                      <a:pt x="956" y="760"/>
                    </a:lnTo>
                    <a:lnTo>
                      <a:pt x="956" y="762"/>
                    </a:lnTo>
                    <a:lnTo>
                      <a:pt x="958" y="762"/>
                    </a:lnTo>
                    <a:lnTo>
                      <a:pt x="958" y="764"/>
                    </a:lnTo>
                    <a:lnTo>
                      <a:pt x="960" y="764"/>
                    </a:lnTo>
                    <a:lnTo>
                      <a:pt x="960" y="765"/>
                    </a:lnTo>
                    <a:lnTo>
                      <a:pt x="961" y="765"/>
                    </a:lnTo>
                    <a:lnTo>
                      <a:pt x="961" y="767"/>
                    </a:lnTo>
                    <a:lnTo>
                      <a:pt x="965" y="767"/>
                    </a:lnTo>
                    <a:lnTo>
                      <a:pt x="965" y="769"/>
                    </a:lnTo>
                    <a:lnTo>
                      <a:pt x="966" y="769"/>
                    </a:lnTo>
                    <a:lnTo>
                      <a:pt x="966" y="770"/>
                    </a:lnTo>
                    <a:lnTo>
                      <a:pt x="968" y="770"/>
                    </a:lnTo>
                    <a:lnTo>
                      <a:pt x="968" y="772"/>
                    </a:lnTo>
                    <a:lnTo>
                      <a:pt x="970" y="772"/>
                    </a:lnTo>
                    <a:lnTo>
                      <a:pt x="970" y="774"/>
                    </a:lnTo>
                    <a:lnTo>
                      <a:pt x="973" y="774"/>
                    </a:lnTo>
                    <a:lnTo>
                      <a:pt x="973" y="775"/>
                    </a:lnTo>
                    <a:lnTo>
                      <a:pt x="975" y="775"/>
                    </a:lnTo>
                    <a:lnTo>
                      <a:pt x="975" y="777"/>
                    </a:lnTo>
                    <a:lnTo>
                      <a:pt x="976" y="777"/>
                    </a:lnTo>
                    <a:lnTo>
                      <a:pt x="976" y="779"/>
                    </a:lnTo>
                    <a:lnTo>
                      <a:pt x="978" y="779"/>
                    </a:lnTo>
                    <a:lnTo>
                      <a:pt x="978" y="780"/>
                    </a:lnTo>
                    <a:lnTo>
                      <a:pt x="981" y="780"/>
                    </a:lnTo>
                    <a:lnTo>
                      <a:pt x="981" y="782"/>
                    </a:lnTo>
                    <a:lnTo>
                      <a:pt x="983" y="782"/>
                    </a:lnTo>
                    <a:lnTo>
                      <a:pt x="983" y="784"/>
                    </a:lnTo>
                    <a:lnTo>
                      <a:pt x="985" y="784"/>
                    </a:lnTo>
                    <a:lnTo>
                      <a:pt x="985" y="785"/>
                    </a:lnTo>
                    <a:lnTo>
                      <a:pt x="986" y="785"/>
                    </a:lnTo>
                    <a:lnTo>
                      <a:pt x="986" y="787"/>
                    </a:lnTo>
                    <a:lnTo>
                      <a:pt x="990" y="787"/>
                    </a:lnTo>
                    <a:lnTo>
                      <a:pt x="990" y="789"/>
                    </a:lnTo>
                    <a:lnTo>
                      <a:pt x="991" y="789"/>
                    </a:lnTo>
                    <a:lnTo>
                      <a:pt x="991" y="790"/>
                    </a:lnTo>
                    <a:lnTo>
                      <a:pt x="993" y="790"/>
                    </a:lnTo>
                    <a:lnTo>
                      <a:pt x="993" y="792"/>
                    </a:lnTo>
                    <a:lnTo>
                      <a:pt x="995" y="792"/>
                    </a:lnTo>
                    <a:lnTo>
                      <a:pt x="995" y="794"/>
                    </a:lnTo>
                    <a:lnTo>
                      <a:pt x="998" y="794"/>
                    </a:lnTo>
                    <a:lnTo>
                      <a:pt x="998" y="795"/>
                    </a:lnTo>
                    <a:lnTo>
                      <a:pt x="1000" y="795"/>
                    </a:lnTo>
                    <a:lnTo>
                      <a:pt x="1000" y="797"/>
                    </a:lnTo>
                    <a:lnTo>
                      <a:pt x="1001" y="797"/>
                    </a:lnTo>
                    <a:lnTo>
                      <a:pt x="1001" y="799"/>
                    </a:lnTo>
                    <a:lnTo>
                      <a:pt x="1003" y="799"/>
                    </a:lnTo>
                    <a:lnTo>
                      <a:pt x="1003" y="800"/>
                    </a:lnTo>
                    <a:lnTo>
                      <a:pt x="1006" y="800"/>
                    </a:lnTo>
                    <a:lnTo>
                      <a:pt x="1006" y="802"/>
                    </a:lnTo>
                    <a:lnTo>
                      <a:pt x="1008" y="802"/>
                    </a:lnTo>
                    <a:lnTo>
                      <a:pt x="1008" y="804"/>
                    </a:lnTo>
                    <a:lnTo>
                      <a:pt x="1010" y="804"/>
                    </a:lnTo>
                    <a:lnTo>
                      <a:pt x="1010" y="805"/>
                    </a:lnTo>
                    <a:lnTo>
                      <a:pt x="1011" y="805"/>
                    </a:lnTo>
                    <a:lnTo>
                      <a:pt x="1011" y="807"/>
                    </a:lnTo>
                    <a:lnTo>
                      <a:pt x="1015" y="807"/>
                    </a:lnTo>
                    <a:lnTo>
                      <a:pt x="1015" y="809"/>
                    </a:lnTo>
                    <a:lnTo>
                      <a:pt x="1016" y="809"/>
                    </a:lnTo>
                    <a:lnTo>
                      <a:pt x="1016" y="810"/>
                    </a:lnTo>
                    <a:lnTo>
                      <a:pt x="1018" y="810"/>
                    </a:lnTo>
                    <a:lnTo>
                      <a:pt x="1018" y="812"/>
                    </a:lnTo>
                    <a:lnTo>
                      <a:pt x="1021" y="812"/>
                    </a:lnTo>
                    <a:lnTo>
                      <a:pt x="1021" y="814"/>
                    </a:lnTo>
                    <a:lnTo>
                      <a:pt x="1023" y="814"/>
                    </a:lnTo>
                    <a:lnTo>
                      <a:pt x="1023" y="815"/>
                    </a:lnTo>
                    <a:lnTo>
                      <a:pt x="1025" y="815"/>
                    </a:lnTo>
                    <a:lnTo>
                      <a:pt x="1025" y="817"/>
                    </a:lnTo>
                    <a:lnTo>
                      <a:pt x="1026" y="817"/>
                    </a:lnTo>
                    <a:lnTo>
                      <a:pt x="1026" y="819"/>
                    </a:lnTo>
                    <a:lnTo>
                      <a:pt x="1030" y="819"/>
                    </a:lnTo>
                    <a:lnTo>
                      <a:pt x="1030" y="820"/>
                    </a:lnTo>
                    <a:lnTo>
                      <a:pt x="1031" y="820"/>
                    </a:lnTo>
                    <a:lnTo>
                      <a:pt x="1031" y="822"/>
                    </a:lnTo>
                    <a:lnTo>
                      <a:pt x="1033" y="822"/>
                    </a:lnTo>
                    <a:lnTo>
                      <a:pt x="1033" y="824"/>
                    </a:lnTo>
                    <a:lnTo>
                      <a:pt x="1035" y="824"/>
                    </a:lnTo>
                    <a:lnTo>
                      <a:pt x="1035" y="825"/>
                    </a:lnTo>
                    <a:lnTo>
                      <a:pt x="1038" y="825"/>
                    </a:lnTo>
                    <a:lnTo>
                      <a:pt x="1038" y="827"/>
                    </a:lnTo>
                    <a:lnTo>
                      <a:pt x="1040" y="827"/>
                    </a:lnTo>
                    <a:lnTo>
                      <a:pt x="1040" y="829"/>
                    </a:lnTo>
                    <a:lnTo>
                      <a:pt x="1041" y="829"/>
                    </a:lnTo>
                    <a:lnTo>
                      <a:pt x="1041" y="830"/>
                    </a:lnTo>
                    <a:lnTo>
                      <a:pt x="1043" y="830"/>
                    </a:lnTo>
                    <a:lnTo>
                      <a:pt x="1043" y="832"/>
                    </a:lnTo>
                    <a:lnTo>
                      <a:pt x="1046" y="832"/>
                    </a:lnTo>
                    <a:lnTo>
                      <a:pt x="1046" y="834"/>
                    </a:lnTo>
                    <a:lnTo>
                      <a:pt x="1048" y="834"/>
                    </a:lnTo>
                    <a:lnTo>
                      <a:pt x="1048" y="835"/>
                    </a:lnTo>
                    <a:lnTo>
                      <a:pt x="1050" y="835"/>
                    </a:lnTo>
                    <a:lnTo>
                      <a:pt x="1050" y="837"/>
                    </a:lnTo>
                    <a:lnTo>
                      <a:pt x="1051" y="837"/>
                    </a:lnTo>
                    <a:lnTo>
                      <a:pt x="1051" y="839"/>
                    </a:lnTo>
                    <a:lnTo>
                      <a:pt x="1055" y="839"/>
                    </a:lnTo>
                    <a:lnTo>
                      <a:pt x="1055" y="840"/>
                    </a:lnTo>
                    <a:lnTo>
                      <a:pt x="1056" y="840"/>
                    </a:lnTo>
                    <a:lnTo>
                      <a:pt x="1056" y="842"/>
                    </a:lnTo>
                    <a:lnTo>
                      <a:pt x="1058" y="842"/>
                    </a:lnTo>
                    <a:lnTo>
                      <a:pt x="1058" y="844"/>
                    </a:lnTo>
                    <a:lnTo>
                      <a:pt x="1060" y="844"/>
                    </a:lnTo>
                    <a:lnTo>
                      <a:pt x="1060" y="845"/>
                    </a:lnTo>
                    <a:lnTo>
                      <a:pt x="1063" y="845"/>
                    </a:lnTo>
                    <a:lnTo>
                      <a:pt x="1063" y="847"/>
                    </a:lnTo>
                    <a:lnTo>
                      <a:pt x="1065" y="847"/>
                    </a:lnTo>
                    <a:lnTo>
                      <a:pt x="1065" y="849"/>
                    </a:lnTo>
                    <a:lnTo>
                      <a:pt x="1066" y="849"/>
                    </a:lnTo>
                    <a:lnTo>
                      <a:pt x="1066" y="850"/>
                    </a:lnTo>
                    <a:lnTo>
                      <a:pt x="1068" y="850"/>
                    </a:lnTo>
                    <a:lnTo>
                      <a:pt x="1068" y="852"/>
                    </a:lnTo>
                    <a:lnTo>
                      <a:pt x="1071" y="852"/>
                    </a:lnTo>
                    <a:lnTo>
                      <a:pt x="1071" y="854"/>
                    </a:lnTo>
                    <a:lnTo>
                      <a:pt x="1073" y="854"/>
                    </a:lnTo>
                    <a:lnTo>
                      <a:pt x="1073" y="855"/>
                    </a:lnTo>
                    <a:lnTo>
                      <a:pt x="1075" y="855"/>
                    </a:lnTo>
                    <a:lnTo>
                      <a:pt x="1075" y="857"/>
                    </a:lnTo>
                    <a:lnTo>
                      <a:pt x="1076" y="857"/>
                    </a:lnTo>
                    <a:lnTo>
                      <a:pt x="1076" y="859"/>
                    </a:lnTo>
                    <a:lnTo>
                      <a:pt x="1080" y="859"/>
                    </a:lnTo>
                    <a:lnTo>
                      <a:pt x="1080" y="860"/>
                    </a:lnTo>
                    <a:lnTo>
                      <a:pt x="1081" y="860"/>
                    </a:lnTo>
                    <a:lnTo>
                      <a:pt x="1081" y="862"/>
                    </a:lnTo>
                    <a:lnTo>
                      <a:pt x="1083" y="862"/>
                    </a:lnTo>
                    <a:lnTo>
                      <a:pt x="1083" y="864"/>
                    </a:lnTo>
                    <a:lnTo>
                      <a:pt x="1085" y="864"/>
                    </a:lnTo>
                    <a:lnTo>
                      <a:pt x="1085" y="865"/>
                    </a:lnTo>
                    <a:lnTo>
                      <a:pt x="1088" y="865"/>
                    </a:lnTo>
                    <a:lnTo>
                      <a:pt x="1088" y="867"/>
                    </a:lnTo>
                    <a:lnTo>
                      <a:pt x="1090" y="867"/>
                    </a:lnTo>
                    <a:lnTo>
                      <a:pt x="1090" y="869"/>
                    </a:lnTo>
                    <a:lnTo>
                      <a:pt x="1091" y="869"/>
                    </a:lnTo>
                    <a:lnTo>
                      <a:pt x="1091" y="870"/>
                    </a:lnTo>
                    <a:lnTo>
                      <a:pt x="1093" y="870"/>
                    </a:lnTo>
                    <a:lnTo>
                      <a:pt x="1093" y="872"/>
                    </a:lnTo>
                    <a:lnTo>
                      <a:pt x="1096" y="872"/>
                    </a:lnTo>
                    <a:lnTo>
                      <a:pt x="1096" y="874"/>
                    </a:lnTo>
                    <a:lnTo>
                      <a:pt x="1098" y="874"/>
                    </a:lnTo>
                    <a:lnTo>
                      <a:pt x="1098" y="875"/>
                    </a:lnTo>
                    <a:lnTo>
                      <a:pt x="1100" y="875"/>
                    </a:lnTo>
                    <a:lnTo>
                      <a:pt x="1100" y="877"/>
                    </a:lnTo>
                    <a:lnTo>
                      <a:pt x="1103" y="877"/>
                    </a:lnTo>
                    <a:lnTo>
                      <a:pt x="1103" y="879"/>
                    </a:lnTo>
                    <a:lnTo>
                      <a:pt x="1105" y="879"/>
                    </a:lnTo>
                    <a:lnTo>
                      <a:pt x="1105" y="880"/>
                    </a:lnTo>
                    <a:lnTo>
                      <a:pt x="1106" y="880"/>
                    </a:lnTo>
                    <a:lnTo>
                      <a:pt x="1106" y="882"/>
                    </a:lnTo>
                    <a:lnTo>
                      <a:pt x="1108" y="882"/>
                    </a:lnTo>
                    <a:lnTo>
                      <a:pt x="1108" y="884"/>
                    </a:lnTo>
                    <a:lnTo>
                      <a:pt x="1111" y="884"/>
                    </a:lnTo>
                    <a:lnTo>
                      <a:pt x="1111" y="885"/>
                    </a:lnTo>
                    <a:lnTo>
                      <a:pt x="1113" y="885"/>
                    </a:lnTo>
                    <a:lnTo>
                      <a:pt x="1113" y="887"/>
                    </a:lnTo>
                    <a:lnTo>
                      <a:pt x="1115" y="887"/>
                    </a:lnTo>
                    <a:lnTo>
                      <a:pt x="1115" y="889"/>
                    </a:lnTo>
                    <a:lnTo>
                      <a:pt x="1116" y="889"/>
                    </a:lnTo>
                    <a:lnTo>
                      <a:pt x="1116" y="890"/>
                    </a:lnTo>
                    <a:lnTo>
                      <a:pt x="1120" y="890"/>
                    </a:lnTo>
                    <a:lnTo>
                      <a:pt x="1120" y="892"/>
                    </a:lnTo>
                    <a:lnTo>
                      <a:pt x="1121" y="892"/>
                    </a:lnTo>
                    <a:lnTo>
                      <a:pt x="1121" y="894"/>
                    </a:lnTo>
                    <a:lnTo>
                      <a:pt x="1123" y="894"/>
                    </a:lnTo>
                    <a:lnTo>
                      <a:pt x="1123" y="895"/>
                    </a:lnTo>
                    <a:lnTo>
                      <a:pt x="1125" y="895"/>
                    </a:lnTo>
                    <a:lnTo>
                      <a:pt x="1125" y="897"/>
                    </a:lnTo>
                    <a:lnTo>
                      <a:pt x="1128" y="897"/>
                    </a:lnTo>
                    <a:lnTo>
                      <a:pt x="1128" y="899"/>
                    </a:lnTo>
                    <a:lnTo>
                      <a:pt x="1130" y="899"/>
                    </a:lnTo>
                    <a:lnTo>
                      <a:pt x="1130" y="900"/>
                    </a:lnTo>
                    <a:lnTo>
                      <a:pt x="1131" y="900"/>
                    </a:lnTo>
                    <a:lnTo>
                      <a:pt x="1131" y="902"/>
                    </a:lnTo>
                    <a:lnTo>
                      <a:pt x="1133" y="902"/>
                    </a:lnTo>
                    <a:lnTo>
                      <a:pt x="1133" y="904"/>
                    </a:lnTo>
                    <a:lnTo>
                      <a:pt x="1136" y="904"/>
                    </a:lnTo>
                    <a:lnTo>
                      <a:pt x="1136" y="905"/>
                    </a:lnTo>
                    <a:lnTo>
                      <a:pt x="1138" y="905"/>
                    </a:lnTo>
                    <a:lnTo>
                      <a:pt x="1138" y="907"/>
                    </a:lnTo>
                    <a:lnTo>
                      <a:pt x="1140" y="907"/>
                    </a:lnTo>
                    <a:lnTo>
                      <a:pt x="1140" y="909"/>
                    </a:lnTo>
                    <a:lnTo>
                      <a:pt x="1141" y="909"/>
                    </a:lnTo>
                    <a:lnTo>
                      <a:pt x="1141" y="910"/>
                    </a:lnTo>
                    <a:lnTo>
                      <a:pt x="1145" y="910"/>
                    </a:lnTo>
                    <a:lnTo>
                      <a:pt x="1145" y="912"/>
                    </a:lnTo>
                    <a:lnTo>
                      <a:pt x="1146" y="912"/>
                    </a:lnTo>
                    <a:lnTo>
                      <a:pt x="1146" y="914"/>
                    </a:lnTo>
                    <a:lnTo>
                      <a:pt x="1148" y="914"/>
                    </a:lnTo>
                    <a:lnTo>
                      <a:pt x="1148" y="915"/>
                    </a:lnTo>
                    <a:lnTo>
                      <a:pt x="1150" y="915"/>
                    </a:lnTo>
                    <a:lnTo>
                      <a:pt x="1150" y="917"/>
                    </a:lnTo>
                    <a:lnTo>
                      <a:pt x="1153" y="917"/>
                    </a:lnTo>
                    <a:lnTo>
                      <a:pt x="1153" y="919"/>
                    </a:lnTo>
                    <a:lnTo>
                      <a:pt x="1155" y="919"/>
                    </a:lnTo>
                    <a:lnTo>
                      <a:pt x="1155" y="920"/>
                    </a:lnTo>
                    <a:lnTo>
                      <a:pt x="1156" y="920"/>
                    </a:lnTo>
                    <a:lnTo>
                      <a:pt x="1156" y="922"/>
                    </a:lnTo>
                    <a:lnTo>
                      <a:pt x="1158" y="922"/>
                    </a:lnTo>
                    <a:lnTo>
                      <a:pt x="1158" y="924"/>
                    </a:lnTo>
                    <a:lnTo>
                      <a:pt x="1161" y="924"/>
                    </a:lnTo>
                    <a:lnTo>
                      <a:pt x="1161" y="925"/>
                    </a:lnTo>
                    <a:lnTo>
                      <a:pt x="1163" y="925"/>
                    </a:lnTo>
                    <a:lnTo>
                      <a:pt x="1163" y="927"/>
                    </a:lnTo>
                    <a:lnTo>
                      <a:pt x="1165" y="927"/>
                    </a:lnTo>
                    <a:lnTo>
                      <a:pt x="1165" y="929"/>
                    </a:lnTo>
                    <a:lnTo>
                      <a:pt x="1166" y="929"/>
                    </a:lnTo>
                    <a:lnTo>
                      <a:pt x="1166" y="930"/>
                    </a:lnTo>
                    <a:lnTo>
                      <a:pt x="1170" y="930"/>
                    </a:lnTo>
                    <a:lnTo>
                      <a:pt x="1170" y="932"/>
                    </a:lnTo>
                    <a:lnTo>
                      <a:pt x="1171" y="932"/>
                    </a:lnTo>
                    <a:lnTo>
                      <a:pt x="1171" y="934"/>
                    </a:lnTo>
                    <a:lnTo>
                      <a:pt x="1173" y="934"/>
                    </a:lnTo>
                    <a:lnTo>
                      <a:pt x="1173" y="935"/>
                    </a:lnTo>
                    <a:lnTo>
                      <a:pt x="1175" y="935"/>
                    </a:lnTo>
                    <a:lnTo>
                      <a:pt x="1175" y="937"/>
                    </a:lnTo>
                    <a:lnTo>
                      <a:pt x="1178" y="937"/>
                    </a:lnTo>
                    <a:lnTo>
                      <a:pt x="1178" y="939"/>
                    </a:lnTo>
                    <a:lnTo>
                      <a:pt x="1180" y="939"/>
                    </a:lnTo>
                    <a:lnTo>
                      <a:pt x="1180" y="940"/>
                    </a:lnTo>
                    <a:lnTo>
                      <a:pt x="1181" y="940"/>
                    </a:lnTo>
                    <a:lnTo>
                      <a:pt x="1181" y="942"/>
                    </a:lnTo>
                    <a:lnTo>
                      <a:pt x="1185" y="942"/>
                    </a:lnTo>
                    <a:lnTo>
                      <a:pt x="1185" y="944"/>
                    </a:lnTo>
                    <a:lnTo>
                      <a:pt x="1186" y="944"/>
                    </a:lnTo>
                    <a:lnTo>
                      <a:pt x="1186" y="945"/>
                    </a:lnTo>
                    <a:lnTo>
                      <a:pt x="1188" y="945"/>
                    </a:lnTo>
                    <a:lnTo>
                      <a:pt x="1188" y="947"/>
                    </a:lnTo>
                    <a:lnTo>
                      <a:pt x="1190" y="947"/>
                    </a:lnTo>
                    <a:lnTo>
                      <a:pt x="1190" y="949"/>
                    </a:lnTo>
                    <a:lnTo>
                      <a:pt x="1193" y="949"/>
                    </a:lnTo>
                    <a:lnTo>
                      <a:pt x="1193" y="950"/>
                    </a:lnTo>
                    <a:lnTo>
                      <a:pt x="1195" y="950"/>
                    </a:lnTo>
                    <a:lnTo>
                      <a:pt x="1195" y="952"/>
                    </a:lnTo>
                    <a:lnTo>
                      <a:pt x="1196" y="952"/>
                    </a:lnTo>
                    <a:lnTo>
                      <a:pt x="1196" y="954"/>
                    </a:lnTo>
                    <a:lnTo>
                      <a:pt x="1198" y="954"/>
                    </a:lnTo>
                    <a:lnTo>
                      <a:pt x="1198" y="955"/>
                    </a:lnTo>
                    <a:lnTo>
                      <a:pt x="1201" y="955"/>
                    </a:lnTo>
                    <a:lnTo>
                      <a:pt x="1201" y="957"/>
                    </a:lnTo>
                    <a:lnTo>
                      <a:pt x="1203" y="957"/>
                    </a:lnTo>
                    <a:lnTo>
                      <a:pt x="1203" y="959"/>
                    </a:lnTo>
                    <a:lnTo>
                      <a:pt x="1205" y="959"/>
                    </a:lnTo>
                    <a:lnTo>
                      <a:pt x="1205" y="960"/>
                    </a:lnTo>
                    <a:lnTo>
                      <a:pt x="1206" y="960"/>
                    </a:lnTo>
                    <a:lnTo>
                      <a:pt x="1206" y="962"/>
                    </a:lnTo>
                    <a:lnTo>
                      <a:pt x="1210" y="962"/>
                    </a:lnTo>
                    <a:lnTo>
                      <a:pt x="1210" y="964"/>
                    </a:lnTo>
                    <a:lnTo>
                      <a:pt x="1211" y="964"/>
                    </a:lnTo>
                    <a:lnTo>
                      <a:pt x="1211" y="965"/>
                    </a:lnTo>
                    <a:lnTo>
                      <a:pt x="1213" y="965"/>
                    </a:lnTo>
                    <a:lnTo>
                      <a:pt x="1213" y="967"/>
                    </a:lnTo>
                    <a:lnTo>
                      <a:pt x="1215" y="967"/>
                    </a:lnTo>
                    <a:lnTo>
                      <a:pt x="1215" y="969"/>
                    </a:lnTo>
                    <a:lnTo>
                      <a:pt x="1218" y="969"/>
                    </a:lnTo>
                    <a:lnTo>
                      <a:pt x="1218" y="970"/>
                    </a:lnTo>
                    <a:lnTo>
                      <a:pt x="1220" y="970"/>
                    </a:lnTo>
                    <a:lnTo>
                      <a:pt x="1220" y="972"/>
                    </a:lnTo>
                    <a:lnTo>
                      <a:pt x="1221" y="972"/>
                    </a:lnTo>
                    <a:lnTo>
                      <a:pt x="1221" y="974"/>
                    </a:lnTo>
                    <a:lnTo>
                      <a:pt x="1223" y="974"/>
                    </a:lnTo>
                    <a:lnTo>
                      <a:pt x="1223" y="975"/>
                    </a:lnTo>
                    <a:lnTo>
                      <a:pt x="1226" y="975"/>
                    </a:lnTo>
                    <a:lnTo>
                      <a:pt x="1226" y="977"/>
                    </a:lnTo>
                    <a:lnTo>
                      <a:pt x="1228" y="977"/>
                    </a:lnTo>
                    <a:lnTo>
                      <a:pt x="1228" y="979"/>
                    </a:lnTo>
                    <a:lnTo>
                      <a:pt x="1230" y="979"/>
                    </a:lnTo>
                    <a:lnTo>
                      <a:pt x="1230" y="980"/>
                    </a:lnTo>
                    <a:lnTo>
                      <a:pt x="1231" y="980"/>
                    </a:lnTo>
                    <a:lnTo>
                      <a:pt x="1231" y="982"/>
                    </a:lnTo>
                    <a:lnTo>
                      <a:pt x="1235" y="982"/>
                    </a:lnTo>
                    <a:lnTo>
                      <a:pt x="1235" y="984"/>
                    </a:lnTo>
                    <a:lnTo>
                      <a:pt x="1236" y="984"/>
                    </a:lnTo>
                    <a:lnTo>
                      <a:pt x="1236" y="985"/>
                    </a:lnTo>
                    <a:lnTo>
                      <a:pt x="1238" y="985"/>
                    </a:lnTo>
                    <a:lnTo>
                      <a:pt x="1238" y="987"/>
                    </a:lnTo>
                    <a:lnTo>
                      <a:pt x="1240" y="987"/>
                    </a:lnTo>
                    <a:lnTo>
                      <a:pt x="1240" y="989"/>
                    </a:lnTo>
                    <a:lnTo>
                      <a:pt x="1243" y="989"/>
                    </a:lnTo>
                    <a:lnTo>
                      <a:pt x="1243" y="990"/>
                    </a:lnTo>
                    <a:lnTo>
                      <a:pt x="1245" y="990"/>
                    </a:lnTo>
                    <a:lnTo>
                      <a:pt x="1245" y="992"/>
                    </a:lnTo>
                    <a:lnTo>
                      <a:pt x="1246" y="992"/>
                    </a:lnTo>
                    <a:lnTo>
                      <a:pt x="1246" y="994"/>
                    </a:lnTo>
                    <a:lnTo>
                      <a:pt x="1248" y="994"/>
                    </a:lnTo>
                    <a:lnTo>
                      <a:pt x="1248" y="995"/>
                    </a:lnTo>
                    <a:lnTo>
                      <a:pt x="1251" y="995"/>
                    </a:lnTo>
                    <a:lnTo>
                      <a:pt x="1251" y="997"/>
                    </a:lnTo>
                    <a:lnTo>
                      <a:pt x="1253" y="997"/>
                    </a:lnTo>
                    <a:lnTo>
                      <a:pt x="1253" y="999"/>
                    </a:lnTo>
                    <a:lnTo>
                      <a:pt x="1255" y="999"/>
                    </a:lnTo>
                    <a:lnTo>
                      <a:pt x="1255" y="1000"/>
                    </a:lnTo>
                    <a:lnTo>
                      <a:pt x="1256" y="1000"/>
                    </a:lnTo>
                    <a:lnTo>
                      <a:pt x="1256" y="1002"/>
                    </a:lnTo>
                    <a:lnTo>
                      <a:pt x="1260" y="1002"/>
                    </a:lnTo>
                    <a:lnTo>
                      <a:pt x="1260" y="1004"/>
                    </a:lnTo>
                    <a:lnTo>
                      <a:pt x="1261" y="1004"/>
                    </a:lnTo>
                    <a:lnTo>
                      <a:pt x="1261" y="1005"/>
                    </a:lnTo>
                    <a:lnTo>
                      <a:pt x="1263" y="1005"/>
                    </a:lnTo>
                    <a:lnTo>
                      <a:pt x="1263" y="1007"/>
                    </a:lnTo>
                    <a:lnTo>
                      <a:pt x="1266" y="1007"/>
                    </a:lnTo>
                    <a:lnTo>
                      <a:pt x="1266" y="1009"/>
                    </a:lnTo>
                    <a:lnTo>
                      <a:pt x="1268" y="1009"/>
                    </a:lnTo>
                    <a:lnTo>
                      <a:pt x="1268" y="1010"/>
                    </a:lnTo>
                    <a:lnTo>
                      <a:pt x="1270" y="1010"/>
                    </a:lnTo>
                    <a:lnTo>
                      <a:pt x="1270" y="1012"/>
                    </a:lnTo>
                    <a:lnTo>
                      <a:pt x="1271" y="1012"/>
                    </a:lnTo>
                    <a:lnTo>
                      <a:pt x="1271" y="1014"/>
                    </a:lnTo>
                    <a:lnTo>
                      <a:pt x="1275" y="1014"/>
                    </a:lnTo>
                    <a:lnTo>
                      <a:pt x="1275" y="1015"/>
                    </a:lnTo>
                    <a:lnTo>
                      <a:pt x="1276" y="1015"/>
                    </a:lnTo>
                    <a:lnTo>
                      <a:pt x="1276" y="1017"/>
                    </a:lnTo>
                    <a:lnTo>
                      <a:pt x="1278" y="1017"/>
                    </a:lnTo>
                    <a:lnTo>
                      <a:pt x="1278" y="1019"/>
                    </a:lnTo>
                    <a:lnTo>
                      <a:pt x="1280" y="1019"/>
                    </a:lnTo>
                    <a:lnTo>
                      <a:pt x="1280" y="1020"/>
                    </a:lnTo>
                    <a:lnTo>
                      <a:pt x="1283" y="1020"/>
                    </a:lnTo>
                    <a:lnTo>
                      <a:pt x="1283" y="1022"/>
                    </a:lnTo>
                    <a:lnTo>
                      <a:pt x="1285" y="1022"/>
                    </a:lnTo>
                    <a:lnTo>
                      <a:pt x="1285" y="1024"/>
                    </a:lnTo>
                    <a:lnTo>
                      <a:pt x="1286" y="1024"/>
                    </a:lnTo>
                    <a:lnTo>
                      <a:pt x="1286" y="1025"/>
                    </a:lnTo>
                    <a:lnTo>
                      <a:pt x="1288" y="1025"/>
                    </a:lnTo>
                    <a:lnTo>
                      <a:pt x="1288" y="1027"/>
                    </a:lnTo>
                    <a:lnTo>
                      <a:pt x="1291" y="1027"/>
                    </a:lnTo>
                    <a:lnTo>
                      <a:pt x="1291" y="1029"/>
                    </a:lnTo>
                    <a:lnTo>
                      <a:pt x="1293" y="1029"/>
                    </a:lnTo>
                    <a:lnTo>
                      <a:pt x="1293" y="1030"/>
                    </a:lnTo>
                    <a:lnTo>
                      <a:pt x="1295" y="1030"/>
                    </a:lnTo>
                    <a:lnTo>
                      <a:pt x="1295" y="1032"/>
                    </a:lnTo>
                    <a:lnTo>
                      <a:pt x="1296" y="1032"/>
                    </a:lnTo>
                    <a:lnTo>
                      <a:pt x="1296" y="1034"/>
                    </a:lnTo>
                    <a:lnTo>
                      <a:pt x="1300" y="1034"/>
                    </a:lnTo>
                    <a:lnTo>
                      <a:pt x="1300" y="1035"/>
                    </a:lnTo>
                    <a:lnTo>
                      <a:pt x="1301" y="1035"/>
                    </a:lnTo>
                    <a:lnTo>
                      <a:pt x="1301" y="1037"/>
                    </a:lnTo>
                    <a:lnTo>
                      <a:pt x="1303" y="1037"/>
                    </a:lnTo>
                    <a:lnTo>
                      <a:pt x="1303" y="1039"/>
                    </a:lnTo>
                    <a:lnTo>
                      <a:pt x="1305" y="1039"/>
                    </a:lnTo>
                    <a:lnTo>
                      <a:pt x="1305" y="1040"/>
                    </a:lnTo>
                    <a:lnTo>
                      <a:pt x="1308" y="1040"/>
                    </a:lnTo>
                    <a:lnTo>
                      <a:pt x="1308" y="1042"/>
                    </a:lnTo>
                    <a:lnTo>
                      <a:pt x="1310" y="1042"/>
                    </a:lnTo>
                    <a:lnTo>
                      <a:pt x="1310" y="1044"/>
                    </a:lnTo>
                    <a:lnTo>
                      <a:pt x="1311" y="1044"/>
                    </a:lnTo>
                    <a:lnTo>
                      <a:pt x="1311" y="1045"/>
                    </a:lnTo>
                    <a:lnTo>
                      <a:pt x="1313" y="1045"/>
                    </a:lnTo>
                    <a:lnTo>
                      <a:pt x="1313" y="1047"/>
                    </a:lnTo>
                    <a:lnTo>
                      <a:pt x="1316" y="1047"/>
                    </a:lnTo>
                    <a:lnTo>
                      <a:pt x="1316" y="1049"/>
                    </a:lnTo>
                    <a:lnTo>
                      <a:pt x="1318" y="1049"/>
                    </a:lnTo>
                    <a:lnTo>
                      <a:pt x="1318" y="1050"/>
                    </a:lnTo>
                    <a:lnTo>
                      <a:pt x="1320" y="1050"/>
                    </a:lnTo>
                    <a:lnTo>
                      <a:pt x="1320" y="1052"/>
                    </a:lnTo>
                    <a:lnTo>
                      <a:pt x="1321" y="1052"/>
                    </a:lnTo>
                    <a:lnTo>
                      <a:pt x="1321" y="1054"/>
                    </a:lnTo>
                    <a:lnTo>
                      <a:pt x="1325" y="1054"/>
                    </a:lnTo>
                    <a:lnTo>
                      <a:pt x="1325" y="1055"/>
                    </a:lnTo>
                    <a:lnTo>
                      <a:pt x="1326" y="1055"/>
                    </a:lnTo>
                    <a:lnTo>
                      <a:pt x="1326" y="1057"/>
                    </a:lnTo>
                    <a:lnTo>
                      <a:pt x="1328" y="1057"/>
                    </a:lnTo>
                    <a:lnTo>
                      <a:pt x="1328" y="1059"/>
                    </a:lnTo>
                    <a:lnTo>
                      <a:pt x="1330" y="1059"/>
                    </a:lnTo>
                    <a:lnTo>
                      <a:pt x="1330" y="1060"/>
                    </a:lnTo>
                    <a:lnTo>
                      <a:pt x="1333" y="1060"/>
                    </a:lnTo>
                    <a:lnTo>
                      <a:pt x="1333" y="1062"/>
                    </a:lnTo>
                    <a:lnTo>
                      <a:pt x="1335" y="1062"/>
                    </a:lnTo>
                    <a:lnTo>
                      <a:pt x="1335" y="1064"/>
                    </a:lnTo>
                    <a:lnTo>
                      <a:pt x="1336" y="1064"/>
                    </a:lnTo>
                    <a:lnTo>
                      <a:pt x="1336" y="1065"/>
                    </a:lnTo>
                    <a:lnTo>
                      <a:pt x="1338" y="1065"/>
                    </a:lnTo>
                    <a:lnTo>
                      <a:pt x="1338" y="1067"/>
                    </a:lnTo>
                    <a:lnTo>
                      <a:pt x="1341" y="1067"/>
                    </a:lnTo>
                    <a:lnTo>
                      <a:pt x="1341" y="1069"/>
                    </a:lnTo>
                    <a:lnTo>
                      <a:pt x="1343" y="1069"/>
                    </a:lnTo>
                    <a:lnTo>
                      <a:pt x="1343" y="1070"/>
                    </a:lnTo>
                    <a:lnTo>
                      <a:pt x="1345" y="1070"/>
                    </a:lnTo>
                    <a:lnTo>
                      <a:pt x="1345" y="1072"/>
                    </a:lnTo>
                    <a:lnTo>
                      <a:pt x="1348" y="1072"/>
                    </a:lnTo>
                    <a:lnTo>
                      <a:pt x="1348" y="1074"/>
                    </a:lnTo>
                    <a:lnTo>
                      <a:pt x="1350" y="1074"/>
                    </a:lnTo>
                    <a:lnTo>
                      <a:pt x="1350" y="1075"/>
                    </a:lnTo>
                    <a:lnTo>
                      <a:pt x="1351" y="1075"/>
                    </a:lnTo>
                    <a:lnTo>
                      <a:pt x="1351" y="1077"/>
                    </a:lnTo>
                    <a:lnTo>
                      <a:pt x="1353" y="1077"/>
                    </a:lnTo>
                    <a:lnTo>
                      <a:pt x="1353" y="1079"/>
                    </a:lnTo>
                    <a:lnTo>
                      <a:pt x="1356" y="1079"/>
                    </a:lnTo>
                    <a:lnTo>
                      <a:pt x="1356" y="1080"/>
                    </a:lnTo>
                    <a:lnTo>
                      <a:pt x="1358" y="1080"/>
                    </a:lnTo>
                    <a:lnTo>
                      <a:pt x="1358" y="1082"/>
                    </a:lnTo>
                    <a:lnTo>
                      <a:pt x="1360" y="1082"/>
                    </a:lnTo>
                    <a:lnTo>
                      <a:pt x="1360" y="1084"/>
                    </a:lnTo>
                    <a:lnTo>
                      <a:pt x="1361" y="1084"/>
                    </a:lnTo>
                    <a:lnTo>
                      <a:pt x="1361" y="1085"/>
                    </a:lnTo>
                    <a:lnTo>
                      <a:pt x="1365" y="1085"/>
                    </a:lnTo>
                    <a:lnTo>
                      <a:pt x="1365" y="1087"/>
                    </a:lnTo>
                    <a:lnTo>
                      <a:pt x="1366" y="1087"/>
                    </a:lnTo>
                    <a:lnTo>
                      <a:pt x="1366" y="1089"/>
                    </a:lnTo>
                    <a:lnTo>
                      <a:pt x="1368" y="1089"/>
                    </a:lnTo>
                    <a:lnTo>
                      <a:pt x="1368" y="1090"/>
                    </a:lnTo>
                    <a:lnTo>
                      <a:pt x="1370" y="1090"/>
                    </a:lnTo>
                    <a:lnTo>
                      <a:pt x="1370" y="1092"/>
                    </a:lnTo>
                    <a:lnTo>
                      <a:pt x="1373" y="1092"/>
                    </a:lnTo>
                    <a:lnTo>
                      <a:pt x="1373" y="1094"/>
                    </a:lnTo>
                    <a:lnTo>
                      <a:pt x="1375" y="1094"/>
                    </a:lnTo>
                    <a:lnTo>
                      <a:pt x="1375" y="1095"/>
                    </a:lnTo>
                    <a:lnTo>
                      <a:pt x="1376" y="1095"/>
                    </a:lnTo>
                    <a:lnTo>
                      <a:pt x="1376" y="1097"/>
                    </a:lnTo>
                    <a:lnTo>
                      <a:pt x="1378" y="1097"/>
                    </a:lnTo>
                    <a:lnTo>
                      <a:pt x="1378" y="1099"/>
                    </a:lnTo>
                    <a:lnTo>
                      <a:pt x="1381" y="1099"/>
                    </a:lnTo>
                    <a:lnTo>
                      <a:pt x="1381" y="1100"/>
                    </a:lnTo>
                    <a:lnTo>
                      <a:pt x="1383" y="1100"/>
                    </a:lnTo>
                    <a:lnTo>
                      <a:pt x="1383" y="1102"/>
                    </a:lnTo>
                    <a:lnTo>
                      <a:pt x="1385" y="1102"/>
                    </a:lnTo>
                    <a:lnTo>
                      <a:pt x="1385" y="1104"/>
                    </a:lnTo>
                    <a:lnTo>
                      <a:pt x="1386" y="1104"/>
                    </a:lnTo>
                    <a:lnTo>
                      <a:pt x="1386" y="1105"/>
                    </a:lnTo>
                    <a:lnTo>
                      <a:pt x="1390" y="1105"/>
                    </a:lnTo>
                    <a:lnTo>
                      <a:pt x="1390" y="1107"/>
                    </a:lnTo>
                    <a:lnTo>
                      <a:pt x="1391" y="1107"/>
                    </a:lnTo>
                    <a:lnTo>
                      <a:pt x="1391" y="1109"/>
                    </a:lnTo>
                    <a:lnTo>
                      <a:pt x="1393" y="1109"/>
                    </a:lnTo>
                    <a:lnTo>
                      <a:pt x="1393" y="1110"/>
                    </a:lnTo>
                    <a:lnTo>
                      <a:pt x="1395" y="1110"/>
                    </a:lnTo>
                    <a:lnTo>
                      <a:pt x="1395" y="1112"/>
                    </a:lnTo>
                    <a:lnTo>
                      <a:pt x="1398" y="1112"/>
                    </a:lnTo>
                    <a:lnTo>
                      <a:pt x="1398" y="1114"/>
                    </a:lnTo>
                    <a:lnTo>
                      <a:pt x="1400" y="1114"/>
                    </a:lnTo>
                    <a:lnTo>
                      <a:pt x="1400" y="1115"/>
                    </a:lnTo>
                    <a:lnTo>
                      <a:pt x="1401" y="1115"/>
                    </a:lnTo>
                    <a:lnTo>
                      <a:pt x="1401" y="1117"/>
                    </a:lnTo>
                    <a:lnTo>
                      <a:pt x="1403" y="1117"/>
                    </a:lnTo>
                    <a:lnTo>
                      <a:pt x="1403" y="1119"/>
                    </a:lnTo>
                    <a:lnTo>
                      <a:pt x="1406" y="1119"/>
                    </a:lnTo>
                    <a:lnTo>
                      <a:pt x="1406" y="1120"/>
                    </a:lnTo>
                    <a:lnTo>
                      <a:pt x="1408" y="1120"/>
                    </a:lnTo>
                    <a:lnTo>
                      <a:pt x="1408" y="1122"/>
                    </a:lnTo>
                    <a:lnTo>
                      <a:pt x="1410" y="1122"/>
                    </a:lnTo>
                    <a:lnTo>
                      <a:pt x="1410" y="1124"/>
                    </a:lnTo>
                    <a:lnTo>
                      <a:pt x="1411" y="1124"/>
                    </a:lnTo>
                    <a:lnTo>
                      <a:pt x="1411" y="1125"/>
                    </a:lnTo>
                    <a:lnTo>
                      <a:pt x="1415" y="1125"/>
                    </a:lnTo>
                    <a:lnTo>
                      <a:pt x="1415" y="1127"/>
                    </a:lnTo>
                    <a:lnTo>
                      <a:pt x="1416" y="1127"/>
                    </a:lnTo>
                    <a:lnTo>
                      <a:pt x="1416" y="1129"/>
                    </a:lnTo>
                    <a:lnTo>
                      <a:pt x="1418" y="1129"/>
                    </a:lnTo>
                    <a:lnTo>
                      <a:pt x="1418" y="1130"/>
                    </a:lnTo>
                    <a:lnTo>
                      <a:pt x="1420" y="1130"/>
                    </a:lnTo>
                    <a:lnTo>
                      <a:pt x="1420" y="1132"/>
                    </a:lnTo>
                    <a:lnTo>
                      <a:pt x="1423" y="1132"/>
                    </a:lnTo>
                    <a:lnTo>
                      <a:pt x="1423" y="1134"/>
                    </a:lnTo>
                    <a:lnTo>
                      <a:pt x="1425" y="1134"/>
                    </a:lnTo>
                    <a:lnTo>
                      <a:pt x="1425" y="1135"/>
                    </a:lnTo>
                    <a:lnTo>
                      <a:pt x="1426" y="1135"/>
                    </a:lnTo>
                    <a:lnTo>
                      <a:pt x="1426" y="1137"/>
                    </a:lnTo>
                    <a:lnTo>
                      <a:pt x="1430" y="1137"/>
                    </a:lnTo>
                    <a:lnTo>
                      <a:pt x="1430" y="1139"/>
                    </a:lnTo>
                    <a:lnTo>
                      <a:pt x="1431" y="1139"/>
                    </a:lnTo>
                    <a:lnTo>
                      <a:pt x="1431" y="1140"/>
                    </a:lnTo>
                    <a:lnTo>
                      <a:pt x="1433" y="1140"/>
                    </a:lnTo>
                    <a:lnTo>
                      <a:pt x="1433" y="1142"/>
                    </a:lnTo>
                    <a:lnTo>
                      <a:pt x="1435" y="1142"/>
                    </a:lnTo>
                    <a:lnTo>
                      <a:pt x="1435" y="1144"/>
                    </a:lnTo>
                    <a:lnTo>
                      <a:pt x="1438" y="1144"/>
                    </a:lnTo>
                    <a:lnTo>
                      <a:pt x="1438" y="1145"/>
                    </a:lnTo>
                    <a:lnTo>
                      <a:pt x="1440" y="1145"/>
                    </a:lnTo>
                    <a:lnTo>
                      <a:pt x="1440" y="1147"/>
                    </a:lnTo>
                    <a:lnTo>
                      <a:pt x="1441" y="1147"/>
                    </a:lnTo>
                    <a:lnTo>
                      <a:pt x="1441" y="1149"/>
                    </a:lnTo>
                    <a:lnTo>
                      <a:pt x="1443" y="1149"/>
                    </a:lnTo>
                    <a:lnTo>
                      <a:pt x="1443" y="1150"/>
                    </a:lnTo>
                    <a:lnTo>
                      <a:pt x="1446" y="1150"/>
                    </a:lnTo>
                    <a:lnTo>
                      <a:pt x="1446" y="1152"/>
                    </a:lnTo>
                    <a:lnTo>
                      <a:pt x="1448" y="1152"/>
                    </a:lnTo>
                    <a:lnTo>
                      <a:pt x="1448" y="1154"/>
                    </a:lnTo>
                    <a:lnTo>
                      <a:pt x="1450" y="1154"/>
                    </a:lnTo>
                    <a:lnTo>
                      <a:pt x="1450" y="1155"/>
                    </a:lnTo>
                    <a:lnTo>
                      <a:pt x="1451" y="1155"/>
                    </a:lnTo>
                    <a:lnTo>
                      <a:pt x="1451" y="1157"/>
                    </a:lnTo>
                    <a:lnTo>
                      <a:pt x="1455" y="1157"/>
                    </a:lnTo>
                    <a:lnTo>
                      <a:pt x="1455" y="1159"/>
                    </a:lnTo>
                    <a:lnTo>
                      <a:pt x="1456" y="1159"/>
                    </a:lnTo>
                    <a:lnTo>
                      <a:pt x="1456" y="1160"/>
                    </a:lnTo>
                    <a:lnTo>
                      <a:pt x="1458" y="1160"/>
                    </a:lnTo>
                    <a:lnTo>
                      <a:pt x="1458" y="1162"/>
                    </a:lnTo>
                    <a:lnTo>
                      <a:pt x="1460" y="1162"/>
                    </a:lnTo>
                    <a:lnTo>
                      <a:pt x="1460" y="1164"/>
                    </a:lnTo>
                    <a:lnTo>
                      <a:pt x="1463" y="1164"/>
                    </a:lnTo>
                    <a:lnTo>
                      <a:pt x="1463" y="1165"/>
                    </a:lnTo>
                    <a:lnTo>
                      <a:pt x="1465" y="1165"/>
                    </a:lnTo>
                    <a:lnTo>
                      <a:pt x="1465" y="1167"/>
                    </a:lnTo>
                    <a:lnTo>
                      <a:pt x="1466" y="1167"/>
                    </a:lnTo>
                    <a:lnTo>
                      <a:pt x="1466" y="1169"/>
                    </a:lnTo>
                    <a:lnTo>
                      <a:pt x="1468" y="1169"/>
                    </a:lnTo>
                    <a:lnTo>
                      <a:pt x="1468" y="1170"/>
                    </a:lnTo>
                    <a:lnTo>
                      <a:pt x="1471" y="1170"/>
                    </a:lnTo>
                    <a:lnTo>
                      <a:pt x="1471" y="1172"/>
                    </a:lnTo>
                    <a:lnTo>
                      <a:pt x="1473" y="1172"/>
                    </a:lnTo>
                    <a:lnTo>
                      <a:pt x="1473" y="1174"/>
                    </a:lnTo>
                    <a:lnTo>
                      <a:pt x="1475" y="1174"/>
                    </a:lnTo>
                    <a:lnTo>
                      <a:pt x="1475" y="1175"/>
                    </a:lnTo>
                    <a:lnTo>
                      <a:pt x="1476" y="1175"/>
                    </a:lnTo>
                    <a:lnTo>
                      <a:pt x="1476" y="1177"/>
                    </a:lnTo>
                    <a:lnTo>
                      <a:pt x="1480" y="1177"/>
                    </a:lnTo>
                    <a:lnTo>
                      <a:pt x="1480" y="1179"/>
                    </a:lnTo>
                    <a:lnTo>
                      <a:pt x="1481" y="1179"/>
                    </a:lnTo>
                    <a:lnTo>
                      <a:pt x="1481" y="1180"/>
                    </a:lnTo>
                    <a:lnTo>
                      <a:pt x="1483" y="1180"/>
                    </a:lnTo>
                    <a:lnTo>
                      <a:pt x="1483" y="1182"/>
                    </a:lnTo>
                    <a:lnTo>
                      <a:pt x="1485" y="1182"/>
                    </a:lnTo>
                    <a:lnTo>
                      <a:pt x="1485" y="1184"/>
                    </a:lnTo>
                    <a:lnTo>
                      <a:pt x="1488" y="1184"/>
                    </a:lnTo>
                    <a:lnTo>
                      <a:pt x="1488" y="1185"/>
                    </a:lnTo>
                    <a:lnTo>
                      <a:pt x="1490" y="1185"/>
                    </a:lnTo>
                    <a:lnTo>
                      <a:pt x="1490" y="1187"/>
                    </a:lnTo>
                    <a:lnTo>
                      <a:pt x="1491" y="1187"/>
                    </a:lnTo>
                    <a:lnTo>
                      <a:pt x="1491" y="1189"/>
                    </a:lnTo>
                    <a:lnTo>
                      <a:pt x="1493" y="1189"/>
                    </a:lnTo>
                    <a:lnTo>
                      <a:pt x="1493" y="1190"/>
                    </a:lnTo>
                    <a:lnTo>
                      <a:pt x="1496" y="1190"/>
                    </a:lnTo>
                    <a:lnTo>
                      <a:pt x="1496" y="1192"/>
                    </a:lnTo>
                    <a:lnTo>
                      <a:pt x="1498" y="1192"/>
                    </a:lnTo>
                    <a:lnTo>
                      <a:pt x="1498" y="1194"/>
                    </a:lnTo>
                    <a:lnTo>
                      <a:pt x="1500" y="1194"/>
                    </a:lnTo>
                    <a:lnTo>
                      <a:pt x="1500" y="1195"/>
                    </a:lnTo>
                    <a:lnTo>
                      <a:pt x="1501" y="1195"/>
                    </a:lnTo>
                    <a:lnTo>
                      <a:pt x="1501" y="1197"/>
                    </a:lnTo>
                    <a:lnTo>
                      <a:pt x="1505" y="1197"/>
                    </a:lnTo>
                    <a:lnTo>
                      <a:pt x="1505" y="1199"/>
                    </a:lnTo>
                    <a:lnTo>
                      <a:pt x="1506" y="1199"/>
                    </a:lnTo>
                    <a:lnTo>
                      <a:pt x="1506" y="1200"/>
                    </a:lnTo>
                    <a:lnTo>
                      <a:pt x="1508" y="1200"/>
                    </a:lnTo>
                    <a:lnTo>
                      <a:pt x="1508" y="1202"/>
                    </a:lnTo>
                    <a:lnTo>
                      <a:pt x="1511" y="1202"/>
                    </a:lnTo>
                    <a:lnTo>
                      <a:pt x="1511" y="1204"/>
                    </a:lnTo>
                    <a:lnTo>
                      <a:pt x="1513" y="1204"/>
                    </a:lnTo>
                    <a:lnTo>
                      <a:pt x="1513" y="1205"/>
                    </a:lnTo>
                    <a:lnTo>
                      <a:pt x="1515" y="1205"/>
                    </a:lnTo>
                    <a:lnTo>
                      <a:pt x="1515" y="1207"/>
                    </a:lnTo>
                    <a:lnTo>
                      <a:pt x="1516" y="1207"/>
                    </a:lnTo>
                    <a:lnTo>
                      <a:pt x="1516" y="1209"/>
                    </a:lnTo>
                    <a:lnTo>
                      <a:pt x="1520" y="1209"/>
                    </a:lnTo>
                    <a:lnTo>
                      <a:pt x="1520" y="1210"/>
                    </a:lnTo>
                    <a:lnTo>
                      <a:pt x="1521" y="1210"/>
                    </a:lnTo>
                    <a:lnTo>
                      <a:pt x="1521" y="1212"/>
                    </a:lnTo>
                    <a:lnTo>
                      <a:pt x="1523" y="1212"/>
                    </a:lnTo>
                    <a:lnTo>
                      <a:pt x="1523" y="1214"/>
                    </a:lnTo>
                    <a:lnTo>
                      <a:pt x="1525" y="1214"/>
                    </a:lnTo>
                    <a:lnTo>
                      <a:pt x="1525" y="1215"/>
                    </a:lnTo>
                    <a:lnTo>
                      <a:pt x="1528" y="1215"/>
                    </a:lnTo>
                    <a:lnTo>
                      <a:pt x="1528" y="1217"/>
                    </a:lnTo>
                    <a:lnTo>
                      <a:pt x="1530" y="1217"/>
                    </a:lnTo>
                    <a:lnTo>
                      <a:pt x="1530" y="1219"/>
                    </a:lnTo>
                    <a:lnTo>
                      <a:pt x="1531" y="1219"/>
                    </a:lnTo>
                    <a:lnTo>
                      <a:pt x="1531" y="1220"/>
                    </a:lnTo>
                    <a:lnTo>
                      <a:pt x="1533" y="1220"/>
                    </a:lnTo>
                    <a:lnTo>
                      <a:pt x="1533" y="1222"/>
                    </a:lnTo>
                    <a:lnTo>
                      <a:pt x="1536" y="1222"/>
                    </a:lnTo>
                    <a:lnTo>
                      <a:pt x="1536" y="1224"/>
                    </a:lnTo>
                    <a:lnTo>
                      <a:pt x="1538" y="1224"/>
                    </a:lnTo>
                    <a:lnTo>
                      <a:pt x="1538" y="1225"/>
                    </a:lnTo>
                    <a:lnTo>
                      <a:pt x="1540" y="1225"/>
                    </a:lnTo>
                    <a:lnTo>
                      <a:pt x="1540" y="1227"/>
                    </a:lnTo>
                    <a:lnTo>
                      <a:pt x="1541" y="1227"/>
                    </a:lnTo>
                    <a:lnTo>
                      <a:pt x="1541" y="1229"/>
                    </a:lnTo>
                    <a:lnTo>
                      <a:pt x="1545" y="1229"/>
                    </a:lnTo>
                    <a:lnTo>
                      <a:pt x="1545" y="1230"/>
                    </a:lnTo>
                    <a:lnTo>
                      <a:pt x="1546" y="1230"/>
                    </a:lnTo>
                    <a:lnTo>
                      <a:pt x="1546" y="1232"/>
                    </a:lnTo>
                    <a:lnTo>
                      <a:pt x="1548" y="1232"/>
                    </a:lnTo>
                    <a:lnTo>
                      <a:pt x="1548" y="1234"/>
                    </a:lnTo>
                    <a:lnTo>
                      <a:pt x="1550" y="1234"/>
                    </a:lnTo>
                    <a:lnTo>
                      <a:pt x="1550" y="1235"/>
                    </a:lnTo>
                    <a:lnTo>
                      <a:pt x="1553" y="1235"/>
                    </a:lnTo>
                    <a:lnTo>
                      <a:pt x="1553" y="1237"/>
                    </a:lnTo>
                    <a:lnTo>
                      <a:pt x="1555" y="1237"/>
                    </a:lnTo>
                    <a:lnTo>
                      <a:pt x="1555" y="1239"/>
                    </a:lnTo>
                    <a:lnTo>
                      <a:pt x="1556" y="1239"/>
                    </a:lnTo>
                    <a:lnTo>
                      <a:pt x="1556" y="1240"/>
                    </a:lnTo>
                    <a:lnTo>
                      <a:pt x="1558" y="1240"/>
                    </a:lnTo>
                    <a:lnTo>
                      <a:pt x="1558" y="1242"/>
                    </a:lnTo>
                    <a:lnTo>
                      <a:pt x="1561" y="1242"/>
                    </a:lnTo>
                    <a:lnTo>
                      <a:pt x="1561" y="1244"/>
                    </a:lnTo>
                    <a:lnTo>
                      <a:pt x="1563" y="1244"/>
                    </a:lnTo>
                    <a:lnTo>
                      <a:pt x="1563" y="1245"/>
                    </a:lnTo>
                    <a:lnTo>
                      <a:pt x="1565" y="1245"/>
                    </a:lnTo>
                    <a:lnTo>
                      <a:pt x="1565" y="1247"/>
                    </a:lnTo>
                    <a:lnTo>
                      <a:pt x="1566" y="1247"/>
                    </a:lnTo>
                    <a:lnTo>
                      <a:pt x="1566" y="1249"/>
                    </a:lnTo>
                    <a:lnTo>
                      <a:pt x="1570" y="1249"/>
                    </a:lnTo>
                    <a:lnTo>
                      <a:pt x="1570" y="1250"/>
                    </a:lnTo>
                    <a:lnTo>
                      <a:pt x="1571" y="1250"/>
                    </a:lnTo>
                    <a:lnTo>
                      <a:pt x="1571" y="1252"/>
                    </a:lnTo>
                    <a:lnTo>
                      <a:pt x="1573" y="1252"/>
                    </a:lnTo>
                    <a:lnTo>
                      <a:pt x="1573" y="1254"/>
                    </a:lnTo>
                    <a:lnTo>
                      <a:pt x="1575" y="1254"/>
                    </a:lnTo>
                    <a:lnTo>
                      <a:pt x="1575" y="1255"/>
                    </a:lnTo>
                    <a:lnTo>
                      <a:pt x="1578" y="1255"/>
                    </a:lnTo>
                    <a:lnTo>
                      <a:pt x="1578" y="1257"/>
                    </a:lnTo>
                    <a:lnTo>
                      <a:pt x="1580" y="1257"/>
                    </a:lnTo>
                    <a:lnTo>
                      <a:pt x="1580" y="1259"/>
                    </a:lnTo>
                    <a:lnTo>
                      <a:pt x="1581" y="1259"/>
                    </a:lnTo>
                    <a:lnTo>
                      <a:pt x="1581" y="1260"/>
                    </a:lnTo>
                    <a:lnTo>
                      <a:pt x="1583" y="1260"/>
                    </a:lnTo>
                    <a:lnTo>
                      <a:pt x="1583" y="1262"/>
                    </a:lnTo>
                    <a:lnTo>
                      <a:pt x="1586" y="1262"/>
                    </a:lnTo>
                    <a:lnTo>
                      <a:pt x="1586" y="1264"/>
                    </a:lnTo>
                    <a:lnTo>
                      <a:pt x="1588" y="1264"/>
                    </a:lnTo>
                    <a:lnTo>
                      <a:pt x="1588" y="1265"/>
                    </a:lnTo>
                    <a:lnTo>
                      <a:pt x="1590" y="1265"/>
                    </a:lnTo>
                    <a:lnTo>
                      <a:pt x="1590" y="1267"/>
                    </a:lnTo>
                    <a:lnTo>
                      <a:pt x="1593" y="1267"/>
                    </a:lnTo>
                    <a:lnTo>
                      <a:pt x="1593" y="1269"/>
                    </a:lnTo>
                    <a:lnTo>
                      <a:pt x="1595" y="1269"/>
                    </a:lnTo>
                    <a:lnTo>
                      <a:pt x="1595" y="1270"/>
                    </a:lnTo>
                    <a:lnTo>
                      <a:pt x="1596" y="1270"/>
                    </a:lnTo>
                    <a:lnTo>
                      <a:pt x="1596" y="1272"/>
                    </a:lnTo>
                    <a:lnTo>
                      <a:pt x="1598" y="1272"/>
                    </a:lnTo>
                    <a:lnTo>
                      <a:pt x="1598" y="1274"/>
                    </a:lnTo>
                    <a:lnTo>
                      <a:pt x="1601" y="1274"/>
                    </a:lnTo>
                    <a:lnTo>
                      <a:pt x="1601" y="1275"/>
                    </a:lnTo>
                    <a:lnTo>
                      <a:pt x="1603" y="1275"/>
                    </a:lnTo>
                    <a:lnTo>
                      <a:pt x="1603" y="1277"/>
                    </a:lnTo>
                    <a:lnTo>
                      <a:pt x="1605" y="1277"/>
                    </a:lnTo>
                    <a:lnTo>
                      <a:pt x="1605" y="1279"/>
                    </a:lnTo>
                    <a:lnTo>
                      <a:pt x="1606" y="1279"/>
                    </a:lnTo>
                    <a:lnTo>
                      <a:pt x="1606" y="1280"/>
                    </a:lnTo>
                    <a:lnTo>
                      <a:pt x="1610" y="1280"/>
                    </a:lnTo>
                    <a:lnTo>
                      <a:pt x="1610" y="1282"/>
                    </a:lnTo>
                    <a:lnTo>
                      <a:pt x="1611" y="1282"/>
                    </a:lnTo>
                    <a:lnTo>
                      <a:pt x="1611" y="1284"/>
                    </a:lnTo>
                    <a:lnTo>
                      <a:pt x="1613" y="1284"/>
                    </a:lnTo>
                    <a:lnTo>
                      <a:pt x="1613" y="1285"/>
                    </a:lnTo>
                    <a:lnTo>
                      <a:pt x="1615" y="1285"/>
                    </a:lnTo>
                    <a:lnTo>
                      <a:pt x="1615" y="1287"/>
                    </a:lnTo>
                    <a:lnTo>
                      <a:pt x="1618" y="1287"/>
                    </a:lnTo>
                    <a:lnTo>
                      <a:pt x="1618" y="1289"/>
                    </a:lnTo>
                    <a:lnTo>
                      <a:pt x="1620" y="1289"/>
                    </a:lnTo>
                    <a:lnTo>
                      <a:pt x="1620" y="1290"/>
                    </a:lnTo>
                    <a:lnTo>
                      <a:pt x="1621" y="1290"/>
                    </a:lnTo>
                    <a:lnTo>
                      <a:pt x="1621" y="1292"/>
                    </a:lnTo>
                    <a:lnTo>
                      <a:pt x="1623" y="1292"/>
                    </a:lnTo>
                    <a:lnTo>
                      <a:pt x="1623" y="1294"/>
                    </a:lnTo>
                    <a:lnTo>
                      <a:pt x="1626" y="1294"/>
                    </a:lnTo>
                    <a:lnTo>
                      <a:pt x="1626" y="1295"/>
                    </a:lnTo>
                    <a:lnTo>
                      <a:pt x="1628" y="1295"/>
                    </a:lnTo>
                    <a:lnTo>
                      <a:pt x="1628" y="1297"/>
                    </a:lnTo>
                    <a:lnTo>
                      <a:pt x="1630" y="1297"/>
                    </a:lnTo>
                    <a:lnTo>
                      <a:pt x="1630" y="1299"/>
                    </a:lnTo>
                    <a:lnTo>
                      <a:pt x="1631" y="1299"/>
                    </a:lnTo>
                    <a:lnTo>
                      <a:pt x="1631" y="1300"/>
                    </a:lnTo>
                    <a:lnTo>
                      <a:pt x="1635" y="1300"/>
                    </a:lnTo>
                    <a:lnTo>
                      <a:pt x="1635" y="1302"/>
                    </a:lnTo>
                    <a:lnTo>
                      <a:pt x="1636" y="1302"/>
                    </a:lnTo>
                    <a:lnTo>
                      <a:pt x="1636" y="1304"/>
                    </a:lnTo>
                    <a:lnTo>
                      <a:pt x="1638" y="1304"/>
                    </a:lnTo>
                    <a:lnTo>
                      <a:pt x="1638" y="1305"/>
                    </a:lnTo>
                    <a:lnTo>
                      <a:pt x="1640" y="1305"/>
                    </a:lnTo>
                    <a:lnTo>
                      <a:pt x="1640" y="1307"/>
                    </a:lnTo>
                    <a:lnTo>
                      <a:pt x="1643" y="1307"/>
                    </a:lnTo>
                    <a:lnTo>
                      <a:pt x="1643" y="1309"/>
                    </a:lnTo>
                    <a:lnTo>
                      <a:pt x="1645" y="1309"/>
                    </a:lnTo>
                    <a:lnTo>
                      <a:pt x="1645" y="1310"/>
                    </a:lnTo>
                    <a:lnTo>
                      <a:pt x="1646" y="1310"/>
                    </a:lnTo>
                    <a:lnTo>
                      <a:pt x="1646" y="1312"/>
                    </a:lnTo>
                    <a:lnTo>
                      <a:pt x="1648" y="1312"/>
                    </a:lnTo>
                    <a:lnTo>
                      <a:pt x="1648" y="1314"/>
                    </a:lnTo>
                    <a:lnTo>
                      <a:pt x="1651" y="1314"/>
                    </a:lnTo>
                    <a:lnTo>
                      <a:pt x="1651" y="1315"/>
                    </a:lnTo>
                    <a:lnTo>
                      <a:pt x="1653" y="1315"/>
                    </a:lnTo>
                    <a:lnTo>
                      <a:pt x="1653" y="1317"/>
                    </a:lnTo>
                    <a:lnTo>
                      <a:pt x="1655" y="1317"/>
                    </a:lnTo>
                    <a:lnTo>
                      <a:pt x="1655" y="1319"/>
                    </a:lnTo>
                    <a:lnTo>
                      <a:pt x="1656" y="1319"/>
                    </a:lnTo>
                    <a:lnTo>
                      <a:pt x="1656" y="1320"/>
                    </a:lnTo>
                    <a:lnTo>
                      <a:pt x="1660" y="1320"/>
                    </a:lnTo>
                    <a:lnTo>
                      <a:pt x="1660" y="1322"/>
                    </a:lnTo>
                    <a:lnTo>
                      <a:pt x="1661" y="1322"/>
                    </a:lnTo>
                    <a:lnTo>
                      <a:pt x="1661" y="1324"/>
                    </a:lnTo>
                    <a:lnTo>
                      <a:pt x="1663" y="1324"/>
                    </a:lnTo>
                    <a:lnTo>
                      <a:pt x="1663" y="1325"/>
                    </a:lnTo>
                    <a:lnTo>
                      <a:pt x="1665" y="1325"/>
                    </a:lnTo>
                    <a:lnTo>
                      <a:pt x="1665" y="1327"/>
                    </a:lnTo>
                    <a:lnTo>
                      <a:pt x="1668" y="1327"/>
                    </a:lnTo>
                    <a:lnTo>
                      <a:pt x="1668" y="1329"/>
                    </a:lnTo>
                    <a:lnTo>
                      <a:pt x="1670" y="1329"/>
                    </a:lnTo>
                    <a:lnTo>
                      <a:pt x="1670" y="1330"/>
                    </a:lnTo>
                    <a:lnTo>
                      <a:pt x="1671" y="1330"/>
                    </a:lnTo>
                    <a:lnTo>
                      <a:pt x="1671" y="1332"/>
                    </a:lnTo>
                    <a:lnTo>
                      <a:pt x="1675" y="1332"/>
                    </a:lnTo>
                    <a:lnTo>
                      <a:pt x="1675" y="1334"/>
                    </a:lnTo>
                    <a:lnTo>
                      <a:pt x="1676" y="1334"/>
                    </a:lnTo>
                    <a:lnTo>
                      <a:pt x="1676" y="1335"/>
                    </a:lnTo>
                    <a:lnTo>
                      <a:pt x="1678" y="1335"/>
                    </a:lnTo>
                    <a:lnTo>
                      <a:pt x="1678" y="1337"/>
                    </a:lnTo>
                    <a:lnTo>
                      <a:pt x="1680" y="1337"/>
                    </a:lnTo>
                    <a:lnTo>
                      <a:pt x="1680" y="1339"/>
                    </a:lnTo>
                    <a:lnTo>
                      <a:pt x="1683" y="1339"/>
                    </a:lnTo>
                    <a:lnTo>
                      <a:pt x="1683" y="1340"/>
                    </a:lnTo>
                    <a:lnTo>
                      <a:pt x="1685" y="1340"/>
                    </a:lnTo>
                    <a:lnTo>
                      <a:pt x="1685" y="1342"/>
                    </a:lnTo>
                    <a:lnTo>
                      <a:pt x="1686" y="1342"/>
                    </a:lnTo>
                    <a:lnTo>
                      <a:pt x="1686" y="1344"/>
                    </a:lnTo>
                    <a:lnTo>
                      <a:pt x="1688" y="1344"/>
                    </a:lnTo>
                    <a:lnTo>
                      <a:pt x="1688" y="1345"/>
                    </a:lnTo>
                    <a:lnTo>
                      <a:pt x="1691" y="1345"/>
                    </a:lnTo>
                    <a:lnTo>
                      <a:pt x="1691" y="1347"/>
                    </a:lnTo>
                    <a:lnTo>
                      <a:pt x="1693" y="1347"/>
                    </a:lnTo>
                    <a:lnTo>
                      <a:pt x="1693" y="1349"/>
                    </a:lnTo>
                    <a:lnTo>
                      <a:pt x="1695" y="1349"/>
                    </a:lnTo>
                    <a:lnTo>
                      <a:pt x="1695" y="1350"/>
                    </a:lnTo>
                    <a:lnTo>
                      <a:pt x="1696" y="1350"/>
                    </a:lnTo>
                    <a:lnTo>
                      <a:pt x="1696" y="1352"/>
                    </a:lnTo>
                    <a:lnTo>
                      <a:pt x="1700" y="1352"/>
                    </a:lnTo>
                    <a:lnTo>
                      <a:pt x="1700" y="1354"/>
                    </a:lnTo>
                    <a:lnTo>
                      <a:pt x="1701" y="1354"/>
                    </a:lnTo>
                    <a:lnTo>
                      <a:pt x="1701" y="1355"/>
                    </a:lnTo>
                    <a:lnTo>
                      <a:pt x="1703" y="1355"/>
                    </a:lnTo>
                    <a:lnTo>
                      <a:pt x="1703" y="1357"/>
                    </a:lnTo>
                    <a:lnTo>
                      <a:pt x="1705" y="1357"/>
                    </a:lnTo>
                    <a:lnTo>
                      <a:pt x="1705" y="1359"/>
                    </a:lnTo>
                    <a:lnTo>
                      <a:pt x="1708" y="1359"/>
                    </a:lnTo>
                    <a:lnTo>
                      <a:pt x="1708" y="1360"/>
                    </a:lnTo>
                    <a:lnTo>
                      <a:pt x="1710" y="1360"/>
                    </a:lnTo>
                    <a:lnTo>
                      <a:pt x="1710" y="1362"/>
                    </a:lnTo>
                    <a:lnTo>
                      <a:pt x="1711" y="1362"/>
                    </a:lnTo>
                    <a:lnTo>
                      <a:pt x="1711" y="1364"/>
                    </a:lnTo>
                    <a:lnTo>
                      <a:pt x="1713" y="1364"/>
                    </a:lnTo>
                    <a:lnTo>
                      <a:pt x="1713" y="1365"/>
                    </a:lnTo>
                    <a:lnTo>
                      <a:pt x="1716" y="1365"/>
                    </a:lnTo>
                    <a:lnTo>
                      <a:pt x="1716" y="1367"/>
                    </a:lnTo>
                    <a:lnTo>
                      <a:pt x="1718" y="1367"/>
                    </a:lnTo>
                    <a:lnTo>
                      <a:pt x="1718" y="1369"/>
                    </a:lnTo>
                    <a:lnTo>
                      <a:pt x="1720" y="1369"/>
                    </a:lnTo>
                    <a:lnTo>
                      <a:pt x="1720" y="1370"/>
                    </a:lnTo>
                    <a:lnTo>
                      <a:pt x="1721" y="1370"/>
                    </a:lnTo>
                    <a:lnTo>
                      <a:pt x="1721" y="1372"/>
                    </a:lnTo>
                    <a:lnTo>
                      <a:pt x="1725" y="1372"/>
                    </a:lnTo>
                    <a:lnTo>
                      <a:pt x="1725" y="1374"/>
                    </a:lnTo>
                    <a:lnTo>
                      <a:pt x="1726" y="1374"/>
                    </a:lnTo>
                    <a:lnTo>
                      <a:pt x="1726" y="1375"/>
                    </a:lnTo>
                    <a:lnTo>
                      <a:pt x="1728" y="1375"/>
                    </a:lnTo>
                    <a:lnTo>
                      <a:pt x="1728" y="1377"/>
                    </a:lnTo>
                    <a:lnTo>
                      <a:pt x="1730" y="1377"/>
                    </a:lnTo>
                    <a:lnTo>
                      <a:pt x="1730" y="1379"/>
                    </a:lnTo>
                    <a:lnTo>
                      <a:pt x="1733" y="1379"/>
                    </a:lnTo>
                    <a:lnTo>
                      <a:pt x="1733" y="1380"/>
                    </a:lnTo>
                    <a:lnTo>
                      <a:pt x="1735" y="1380"/>
                    </a:lnTo>
                    <a:lnTo>
                      <a:pt x="1735" y="1382"/>
                    </a:lnTo>
                    <a:lnTo>
                      <a:pt x="1736" y="1382"/>
                    </a:lnTo>
                    <a:lnTo>
                      <a:pt x="1736" y="1384"/>
                    </a:lnTo>
                    <a:lnTo>
                      <a:pt x="1738" y="1384"/>
                    </a:lnTo>
                    <a:lnTo>
                      <a:pt x="1738" y="1385"/>
                    </a:lnTo>
                    <a:lnTo>
                      <a:pt x="1741" y="1385"/>
                    </a:lnTo>
                    <a:lnTo>
                      <a:pt x="1741" y="1387"/>
                    </a:lnTo>
                    <a:lnTo>
                      <a:pt x="1743" y="1387"/>
                    </a:lnTo>
                    <a:lnTo>
                      <a:pt x="1743" y="1389"/>
                    </a:lnTo>
                    <a:lnTo>
                      <a:pt x="1745" y="1389"/>
                    </a:lnTo>
                    <a:lnTo>
                      <a:pt x="1745" y="1390"/>
                    </a:lnTo>
                    <a:lnTo>
                      <a:pt x="1746" y="1390"/>
                    </a:lnTo>
                    <a:lnTo>
                      <a:pt x="1746" y="1392"/>
                    </a:lnTo>
                    <a:lnTo>
                      <a:pt x="1750" y="1392"/>
                    </a:lnTo>
                    <a:lnTo>
                      <a:pt x="1750" y="1394"/>
                    </a:lnTo>
                    <a:lnTo>
                      <a:pt x="1751" y="1394"/>
                    </a:lnTo>
                    <a:lnTo>
                      <a:pt x="1751" y="1395"/>
                    </a:lnTo>
                    <a:lnTo>
                      <a:pt x="1753" y="1395"/>
                    </a:lnTo>
                    <a:lnTo>
                      <a:pt x="1753" y="1397"/>
                    </a:lnTo>
                    <a:lnTo>
                      <a:pt x="1756" y="1397"/>
                    </a:lnTo>
                    <a:lnTo>
                      <a:pt x="1756" y="1399"/>
                    </a:lnTo>
                    <a:lnTo>
                      <a:pt x="1758" y="1399"/>
                    </a:lnTo>
                    <a:lnTo>
                      <a:pt x="1758" y="1400"/>
                    </a:lnTo>
                    <a:lnTo>
                      <a:pt x="1760" y="1400"/>
                    </a:lnTo>
                    <a:lnTo>
                      <a:pt x="1760" y="1402"/>
                    </a:lnTo>
                    <a:lnTo>
                      <a:pt x="1761" y="1402"/>
                    </a:lnTo>
                    <a:lnTo>
                      <a:pt x="1761" y="1404"/>
                    </a:lnTo>
                    <a:lnTo>
                      <a:pt x="1765" y="1404"/>
                    </a:lnTo>
                    <a:lnTo>
                      <a:pt x="1765" y="1405"/>
                    </a:lnTo>
                    <a:lnTo>
                      <a:pt x="1766" y="1405"/>
                    </a:lnTo>
                    <a:lnTo>
                      <a:pt x="1766" y="1407"/>
                    </a:lnTo>
                    <a:lnTo>
                      <a:pt x="1768" y="1407"/>
                    </a:lnTo>
                    <a:lnTo>
                      <a:pt x="1768" y="1409"/>
                    </a:lnTo>
                    <a:lnTo>
                      <a:pt x="1770" y="1409"/>
                    </a:lnTo>
                    <a:lnTo>
                      <a:pt x="1770" y="1410"/>
                    </a:lnTo>
                    <a:lnTo>
                      <a:pt x="1773" y="1410"/>
                    </a:lnTo>
                    <a:lnTo>
                      <a:pt x="1773" y="1412"/>
                    </a:lnTo>
                    <a:lnTo>
                      <a:pt x="1775" y="1412"/>
                    </a:lnTo>
                    <a:lnTo>
                      <a:pt x="1775" y="1414"/>
                    </a:lnTo>
                    <a:lnTo>
                      <a:pt x="1776" y="1414"/>
                    </a:lnTo>
                    <a:lnTo>
                      <a:pt x="1776" y="1415"/>
                    </a:lnTo>
                    <a:lnTo>
                      <a:pt x="1778" y="1415"/>
                    </a:lnTo>
                    <a:lnTo>
                      <a:pt x="1778" y="1417"/>
                    </a:lnTo>
                    <a:lnTo>
                      <a:pt x="1781" y="1417"/>
                    </a:lnTo>
                    <a:lnTo>
                      <a:pt x="1781" y="1419"/>
                    </a:lnTo>
                    <a:lnTo>
                      <a:pt x="1783" y="1419"/>
                    </a:lnTo>
                    <a:lnTo>
                      <a:pt x="1783" y="1420"/>
                    </a:lnTo>
                    <a:lnTo>
                      <a:pt x="1785" y="1420"/>
                    </a:lnTo>
                    <a:lnTo>
                      <a:pt x="1785" y="1422"/>
                    </a:lnTo>
                    <a:lnTo>
                      <a:pt x="1786" y="1422"/>
                    </a:lnTo>
                    <a:lnTo>
                      <a:pt x="1786" y="1424"/>
                    </a:lnTo>
                    <a:lnTo>
                      <a:pt x="1790" y="1424"/>
                    </a:lnTo>
                    <a:lnTo>
                      <a:pt x="1790" y="1425"/>
                    </a:lnTo>
                    <a:lnTo>
                      <a:pt x="1791" y="1425"/>
                    </a:lnTo>
                    <a:lnTo>
                      <a:pt x="1791" y="1427"/>
                    </a:lnTo>
                    <a:lnTo>
                      <a:pt x="1793" y="1427"/>
                    </a:lnTo>
                    <a:lnTo>
                      <a:pt x="1793" y="1429"/>
                    </a:lnTo>
                    <a:lnTo>
                      <a:pt x="1795" y="1429"/>
                    </a:lnTo>
                    <a:lnTo>
                      <a:pt x="1795" y="1430"/>
                    </a:lnTo>
                    <a:lnTo>
                      <a:pt x="1798" y="1430"/>
                    </a:lnTo>
                    <a:lnTo>
                      <a:pt x="1798" y="1432"/>
                    </a:lnTo>
                    <a:lnTo>
                      <a:pt x="1800" y="1432"/>
                    </a:lnTo>
                    <a:lnTo>
                      <a:pt x="1800" y="1434"/>
                    </a:lnTo>
                    <a:lnTo>
                      <a:pt x="1801" y="1434"/>
                    </a:lnTo>
                    <a:lnTo>
                      <a:pt x="1801" y="1435"/>
                    </a:lnTo>
                    <a:lnTo>
                      <a:pt x="1803" y="1435"/>
                    </a:lnTo>
                    <a:lnTo>
                      <a:pt x="1803" y="1437"/>
                    </a:lnTo>
                    <a:lnTo>
                      <a:pt x="1806" y="1437"/>
                    </a:lnTo>
                    <a:lnTo>
                      <a:pt x="1806" y="1439"/>
                    </a:lnTo>
                    <a:lnTo>
                      <a:pt x="1808" y="1439"/>
                    </a:lnTo>
                    <a:lnTo>
                      <a:pt x="1808" y="1440"/>
                    </a:lnTo>
                    <a:lnTo>
                      <a:pt x="1810" y="1440"/>
                    </a:lnTo>
                    <a:lnTo>
                      <a:pt x="1810" y="1442"/>
                    </a:lnTo>
                    <a:lnTo>
                      <a:pt x="1811" y="1442"/>
                    </a:lnTo>
                    <a:lnTo>
                      <a:pt x="1811" y="1444"/>
                    </a:lnTo>
                    <a:lnTo>
                      <a:pt x="1815" y="1444"/>
                    </a:lnTo>
                    <a:lnTo>
                      <a:pt x="1815" y="1445"/>
                    </a:lnTo>
                    <a:lnTo>
                      <a:pt x="1816" y="1445"/>
                    </a:lnTo>
                    <a:lnTo>
                      <a:pt x="1816" y="1447"/>
                    </a:lnTo>
                    <a:lnTo>
                      <a:pt x="1818" y="1447"/>
                    </a:lnTo>
                    <a:lnTo>
                      <a:pt x="1818" y="1449"/>
                    </a:lnTo>
                    <a:lnTo>
                      <a:pt x="1820" y="1449"/>
                    </a:lnTo>
                    <a:lnTo>
                      <a:pt x="1820" y="1450"/>
                    </a:lnTo>
                    <a:lnTo>
                      <a:pt x="1823" y="1450"/>
                    </a:lnTo>
                    <a:lnTo>
                      <a:pt x="1823" y="1452"/>
                    </a:lnTo>
                    <a:lnTo>
                      <a:pt x="1825" y="1452"/>
                    </a:lnTo>
                    <a:lnTo>
                      <a:pt x="1825" y="1454"/>
                    </a:lnTo>
                    <a:lnTo>
                      <a:pt x="1826" y="1454"/>
                    </a:lnTo>
                    <a:lnTo>
                      <a:pt x="1826" y="1455"/>
                    </a:lnTo>
                    <a:lnTo>
                      <a:pt x="1828" y="1455"/>
                    </a:lnTo>
                    <a:lnTo>
                      <a:pt x="1828" y="1457"/>
                    </a:lnTo>
                    <a:lnTo>
                      <a:pt x="1831" y="1457"/>
                    </a:lnTo>
                    <a:lnTo>
                      <a:pt x="1831" y="1459"/>
                    </a:lnTo>
                    <a:lnTo>
                      <a:pt x="1833" y="1459"/>
                    </a:lnTo>
                    <a:lnTo>
                      <a:pt x="1833" y="1460"/>
                    </a:lnTo>
                    <a:lnTo>
                      <a:pt x="1835" y="1460"/>
                    </a:lnTo>
                    <a:lnTo>
                      <a:pt x="1835" y="1462"/>
                    </a:lnTo>
                    <a:lnTo>
                      <a:pt x="1838" y="1462"/>
                    </a:lnTo>
                    <a:lnTo>
                      <a:pt x="1838" y="1464"/>
                    </a:lnTo>
                    <a:lnTo>
                      <a:pt x="1840" y="1464"/>
                    </a:lnTo>
                    <a:lnTo>
                      <a:pt x="1840" y="1465"/>
                    </a:lnTo>
                    <a:lnTo>
                      <a:pt x="1841" y="1465"/>
                    </a:lnTo>
                    <a:lnTo>
                      <a:pt x="1841" y="1467"/>
                    </a:lnTo>
                    <a:lnTo>
                      <a:pt x="1843" y="1467"/>
                    </a:lnTo>
                    <a:lnTo>
                      <a:pt x="1843" y="1469"/>
                    </a:lnTo>
                    <a:lnTo>
                      <a:pt x="1846" y="1469"/>
                    </a:lnTo>
                    <a:lnTo>
                      <a:pt x="1846" y="1470"/>
                    </a:lnTo>
                    <a:lnTo>
                      <a:pt x="1848" y="1470"/>
                    </a:lnTo>
                    <a:lnTo>
                      <a:pt x="1848" y="1472"/>
                    </a:lnTo>
                    <a:lnTo>
                      <a:pt x="1850" y="1472"/>
                    </a:lnTo>
                    <a:lnTo>
                      <a:pt x="1850" y="1474"/>
                    </a:lnTo>
                    <a:lnTo>
                      <a:pt x="1851" y="1474"/>
                    </a:lnTo>
                    <a:lnTo>
                      <a:pt x="1851" y="1475"/>
                    </a:lnTo>
                    <a:lnTo>
                      <a:pt x="1855" y="1475"/>
                    </a:lnTo>
                    <a:lnTo>
                      <a:pt x="1855" y="1477"/>
                    </a:lnTo>
                    <a:lnTo>
                      <a:pt x="1856" y="1477"/>
                    </a:lnTo>
                    <a:lnTo>
                      <a:pt x="1856" y="1479"/>
                    </a:lnTo>
                    <a:lnTo>
                      <a:pt x="1858" y="1479"/>
                    </a:lnTo>
                    <a:lnTo>
                      <a:pt x="1858" y="1480"/>
                    </a:lnTo>
                    <a:lnTo>
                      <a:pt x="1860" y="1480"/>
                    </a:lnTo>
                    <a:lnTo>
                      <a:pt x="1860" y="1482"/>
                    </a:lnTo>
                    <a:lnTo>
                      <a:pt x="1863" y="1482"/>
                    </a:lnTo>
                    <a:lnTo>
                      <a:pt x="1863" y="1484"/>
                    </a:lnTo>
                    <a:lnTo>
                      <a:pt x="1865" y="1484"/>
                    </a:lnTo>
                    <a:lnTo>
                      <a:pt x="1865" y="1485"/>
                    </a:lnTo>
                    <a:lnTo>
                      <a:pt x="1866" y="1485"/>
                    </a:lnTo>
                    <a:lnTo>
                      <a:pt x="1866" y="1487"/>
                    </a:lnTo>
                    <a:lnTo>
                      <a:pt x="1868" y="1487"/>
                    </a:lnTo>
                    <a:lnTo>
                      <a:pt x="1868" y="1489"/>
                    </a:lnTo>
                    <a:lnTo>
                      <a:pt x="1871" y="1489"/>
                    </a:lnTo>
                    <a:lnTo>
                      <a:pt x="1871" y="1490"/>
                    </a:lnTo>
                    <a:lnTo>
                      <a:pt x="1873" y="1490"/>
                    </a:lnTo>
                    <a:lnTo>
                      <a:pt x="1873" y="1492"/>
                    </a:lnTo>
                    <a:lnTo>
                      <a:pt x="1875" y="1492"/>
                    </a:lnTo>
                    <a:lnTo>
                      <a:pt x="1875" y="1494"/>
                    </a:lnTo>
                    <a:lnTo>
                      <a:pt x="1876" y="1494"/>
                    </a:lnTo>
                    <a:lnTo>
                      <a:pt x="1876" y="1495"/>
                    </a:lnTo>
                    <a:lnTo>
                      <a:pt x="1880" y="1495"/>
                    </a:lnTo>
                    <a:lnTo>
                      <a:pt x="1880" y="1497"/>
                    </a:lnTo>
                    <a:lnTo>
                      <a:pt x="1881" y="1497"/>
                    </a:lnTo>
                    <a:lnTo>
                      <a:pt x="1881" y="1499"/>
                    </a:lnTo>
                    <a:lnTo>
                      <a:pt x="1883" y="1499"/>
                    </a:lnTo>
                    <a:lnTo>
                      <a:pt x="1883" y="1500"/>
                    </a:lnTo>
                    <a:lnTo>
                      <a:pt x="1885" y="1500"/>
                    </a:lnTo>
                    <a:lnTo>
                      <a:pt x="1885" y="1502"/>
                    </a:lnTo>
                    <a:lnTo>
                      <a:pt x="1888" y="1502"/>
                    </a:lnTo>
                    <a:lnTo>
                      <a:pt x="1888" y="1504"/>
                    </a:lnTo>
                    <a:lnTo>
                      <a:pt x="1890" y="1504"/>
                    </a:lnTo>
                    <a:lnTo>
                      <a:pt x="1890" y="1505"/>
                    </a:lnTo>
                    <a:lnTo>
                      <a:pt x="1891" y="1505"/>
                    </a:lnTo>
                    <a:lnTo>
                      <a:pt x="1891" y="1507"/>
                    </a:lnTo>
                    <a:lnTo>
                      <a:pt x="1893" y="1507"/>
                    </a:lnTo>
                    <a:lnTo>
                      <a:pt x="1893" y="1509"/>
                    </a:lnTo>
                    <a:lnTo>
                      <a:pt x="1896" y="1509"/>
                    </a:lnTo>
                    <a:lnTo>
                      <a:pt x="1896" y="1510"/>
                    </a:lnTo>
                    <a:lnTo>
                      <a:pt x="1898" y="1510"/>
                    </a:lnTo>
                    <a:lnTo>
                      <a:pt x="1898" y="1512"/>
                    </a:lnTo>
                    <a:lnTo>
                      <a:pt x="1900" y="1512"/>
                    </a:lnTo>
                    <a:lnTo>
                      <a:pt x="1900" y="1514"/>
                    </a:lnTo>
                    <a:lnTo>
                      <a:pt x="1901" y="1514"/>
                    </a:lnTo>
                    <a:lnTo>
                      <a:pt x="1901" y="1515"/>
                    </a:lnTo>
                    <a:lnTo>
                      <a:pt x="1905" y="1515"/>
                    </a:lnTo>
                    <a:lnTo>
                      <a:pt x="1905" y="1517"/>
                    </a:lnTo>
                    <a:lnTo>
                      <a:pt x="1906" y="1517"/>
                    </a:lnTo>
                    <a:lnTo>
                      <a:pt x="1906" y="1519"/>
                    </a:lnTo>
                    <a:lnTo>
                      <a:pt x="1908" y="1519"/>
                    </a:lnTo>
                    <a:lnTo>
                      <a:pt x="1908" y="1520"/>
                    </a:lnTo>
                    <a:lnTo>
                      <a:pt x="1910" y="1520"/>
                    </a:lnTo>
                    <a:lnTo>
                      <a:pt x="1910" y="1522"/>
                    </a:lnTo>
                    <a:lnTo>
                      <a:pt x="1913" y="1522"/>
                    </a:lnTo>
                    <a:lnTo>
                      <a:pt x="1913" y="1524"/>
                    </a:lnTo>
                    <a:lnTo>
                      <a:pt x="1915" y="1524"/>
                    </a:lnTo>
                    <a:lnTo>
                      <a:pt x="1915" y="1525"/>
                    </a:lnTo>
                    <a:lnTo>
                      <a:pt x="1916" y="1525"/>
                    </a:lnTo>
                    <a:lnTo>
                      <a:pt x="1916" y="1527"/>
                    </a:lnTo>
                    <a:lnTo>
                      <a:pt x="1920" y="1527"/>
                    </a:lnTo>
                    <a:lnTo>
                      <a:pt x="1920" y="1529"/>
                    </a:lnTo>
                    <a:lnTo>
                      <a:pt x="1921" y="1529"/>
                    </a:lnTo>
                    <a:lnTo>
                      <a:pt x="1921" y="1530"/>
                    </a:lnTo>
                    <a:lnTo>
                      <a:pt x="1923" y="1530"/>
                    </a:lnTo>
                    <a:lnTo>
                      <a:pt x="1923" y="1532"/>
                    </a:lnTo>
                    <a:lnTo>
                      <a:pt x="1925" y="1532"/>
                    </a:lnTo>
                    <a:lnTo>
                      <a:pt x="1925" y="1534"/>
                    </a:lnTo>
                    <a:lnTo>
                      <a:pt x="1928" y="1534"/>
                    </a:lnTo>
                    <a:lnTo>
                      <a:pt x="1928" y="1535"/>
                    </a:lnTo>
                    <a:lnTo>
                      <a:pt x="1930" y="1535"/>
                    </a:lnTo>
                    <a:lnTo>
                      <a:pt x="1930" y="1537"/>
                    </a:lnTo>
                    <a:lnTo>
                      <a:pt x="1931" y="1537"/>
                    </a:lnTo>
                    <a:lnTo>
                      <a:pt x="1931" y="1539"/>
                    </a:lnTo>
                    <a:lnTo>
                      <a:pt x="1933" y="1539"/>
                    </a:lnTo>
                    <a:lnTo>
                      <a:pt x="1933" y="1540"/>
                    </a:lnTo>
                    <a:lnTo>
                      <a:pt x="1936" y="1540"/>
                    </a:lnTo>
                    <a:lnTo>
                      <a:pt x="1936" y="1542"/>
                    </a:lnTo>
                    <a:lnTo>
                      <a:pt x="1938" y="1542"/>
                    </a:lnTo>
                    <a:lnTo>
                      <a:pt x="1938" y="1544"/>
                    </a:lnTo>
                    <a:lnTo>
                      <a:pt x="1940" y="1544"/>
                    </a:lnTo>
                    <a:lnTo>
                      <a:pt x="1940" y="1545"/>
                    </a:lnTo>
                    <a:lnTo>
                      <a:pt x="1941" y="1545"/>
                    </a:lnTo>
                    <a:lnTo>
                      <a:pt x="1941" y="1547"/>
                    </a:lnTo>
                    <a:lnTo>
                      <a:pt x="1945" y="1547"/>
                    </a:lnTo>
                    <a:lnTo>
                      <a:pt x="1945" y="1549"/>
                    </a:lnTo>
                    <a:lnTo>
                      <a:pt x="1946" y="1549"/>
                    </a:lnTo>
                    <a:lnTo>
                      <a:pt x="1946" y="1550"/>
                    </a:lnTo>
                    <a:lnTo>
                      <a:pt x="1948" y="1550"/>
                    </a:lnTo>
                    <a:lnTo>
                      <a:pt x="1948" y="1552"/>
                    </a:lnTo>
                    <a:lnTo>
                      <a:pt x="1950" y="1552"/>
                    </a:lnTo>
                    <a:lnTo>
                      <a:pt x="1950" y="1554"/>
                    </a:lnTo>
                    <a:lnTo>
                      <a:pt x="1953" y="1554"/>
                    </a:lnTo>
                    <a:lnTo>
                      <a:pt x="1953" y="1555"/>
                    </a:lnTo>
                    <a:lnTo>
                      <a:pt x="1955" y="1555"/>
                    </a:lnTo>
                    <a:lnTo>
                      <a:pt x="1955" y="1557"/>
                    </a:lnTo>
                    <a:lnTo>
                      <a:pt x="1956" y="1557"/>
                    </a:lnTo>
                    <a:lnTo>
                      <a:pt x="1956" y="1559"/>
                    </a:lnTo>
                    <a:lnTo>
                      <a:pt x="1958" y="1559"/>
                    </a:lnTo>
                    <a:lnTo>
                      <a:pt x="1958" y="1560"/>
                    </a:lnTo>
                    <a:lnTo>
                      <a:pt x="1961" y="1560"/>
                    </a:lnTo>
                    <a:lnTo>
                      <a:pt x="1961" y="1562"/>
                    </a:lnTo>
                    <a:lnTo>
                      <a:pt x="1963" y="1562"/>
                    </a:lnTo>
                    <a:lnTo>
                      <a:pt x="1963" y="1564"/>
                    </a:lnTo>
                    <a:lnTo>
                      <a:pt x="1965" y="1564"/>
                    </a:lnTo>
                    <a:lnTo>
                      <a:pt x="1965" y="1565"/>
                    </a:lnTo>
                    <a:lnTo>
                      <a:pt x="1966" y="1565"/>
                    </a:lnTo>
                    <a:lnTo>
                      <a:pt x="1966" y="1567"/>
                    </a:lnTo>
                    <a:lnTo>
                      <a:pt x="1970" y="1567"/>
                    </a:lnTo>
                    <a:lnTo>
                      <a:pt x="1970" y="1569"/>
                    </a:lnTo>
                    <a:lnTo>
                      <a:pt x="1971" y="1569"/>
                    </a:lnTo>
                    <a:lnTo>
                      <a:pt x="1971" y="1570"/>
                    </a:lnTo>
                    <a:lnTo>
                      <a:pt x="1973" y="1570"/>
                    </a:lnTo>
                    <a:lnTo>
                      <a:pt x="1973" y="1572"/>
                    </a:lnTo>
                    <a:lnTo>
                      <a:pt x="1975" y="1572"/>
                    </a:lnTo>
                    <a:lnTo>
                      <a:pt x="1975" y="1574"/>
                    </a:lnTo>
                    <a:lnTo>
                      <a:pt x="1978" y="1574"/>
                    </a:lnTo>
                    <a:lnTo>
                      <a:pt x="1978" y="1575"/>
                    </a:lnTo>
                    <a:lnTo>
                      <a:pt x="1980" y="1575"/>
                    </a:lnTo>
                    <a:lnTo>
                      <a:pt x="1980" y="1577"/>
                    </a:lnTo>
                    <a:lnTo>
                      <a:pt x="1981" y="1577"/>
                    </a:lnTo>
                    <a:lnTo>
                      <a:pt x="1981" y="1579"/>
                    </a:lnTo>
                    <a:lnTo>
                      <a:pt x="1983" y="1579"/>
                    </a:lnTo>
                    <a:lnTo>
                      <a:pt x="1983" y="1580"/>
                    </a:lnTo>
                    <a:lnTo>
                      <a:pt x="1986" y="1580"/>
                    </a:lnTo>
                    <a:lnTo>
                      <a:pt x="1986" y="1582"/>
                    </a:lnTo>
                    <a:lnTo>
                      <a:pt x="1988" y="1582"/>
                    </a:lnTo>
                    <a:lnTo>
                      <a:pt x="1988" y="1584"/>
                    </a:lnTo>
                    <a:lnTo>
                      <a:pt x="1990" y="1584"/>
                    </a:lnTo>
                    <a:lnTo>
                      <a:pt x="1990" y="1585"/>
                    </a:lnTo>
                    <a:lnTo>
                      <a:pt x="1991" y="1585"/>
                    </a:lnTo>
                    <a:lnTo>
                      <a:pt x="1991" y="1587"/>
                    </a:lnTo>
                    <a:lnTo>
                      <a:pt x="1995" y="1587"/>
                    </a:lnTo>
                    <a:lnTo>
                      <a:pt x="1995" y="1589"/>
                    </a:lnTo>
                    <a:lnTo>
                      <a:pt x="1996" y="1589"/>
                    </a:lnTo>
                    <a:lnTo>
                      <a:pt x="1996" y="1590"/>
                    </a:lnTo>
                    <a:lnTo>
                      <a:pt x="1998" y="1590"/>
                    </a:lnTo>
                    <a:lnTo>
                      <a:pt x="1998" y="1592"/>
                    </a:lnTo>
                    <a:lnTo>
                      <a:pt x="2001" y="1592"/>
                    </a:lnTo>
                    <a:lnTo>
                      <a:pt x="2001" y="1594"/>
                    </a:lnTo>
                    <a:lnTo>
                      <a:pt x="2003" y="1594"/>
                    </a:lnTo>
                    <a:lnTo>
                      <a:pt x="2003" y="1595"/>
                    </a:lnTo>
                    <a:lnTo>
                      <a:pt x="2005" y="1595"/>
                    </a:lnTo>
                    <a:lnTo>
                      <a:pt x="2005" y="1597"/>
                    </a:lnTo>
                    <a:lnTo>
                      <a:pt x="2006" y="1597"/>
                    </a:lnTo>
                    <a:lnTo>
                      <a:pt x="2006" y="1599"/>
                    </a:lnTo>
                    <a:lnTo>
                      <a:pt x="2010" y="1599"/>
                    </a:lnTo>
                    <a:lnTo>
                      <a:pt x="2010" y="1600"/>
                    </a:lnTo>
                    <a:lnTo>
                      <a:pt x="2011" y="1600"/>
                    </a:lnTo>
                    <a:lnTo>
                      <a:pt x="2011" y="1602"/>
                    </a:lnTo>
                    <a:lnTo>
                      <a:pt x="2013" y="1602"/>
                    </a:lnTo>
                    <a:lnTo>
                      <a:pt x="2013" y="1604"/>
                    </a:lnTo>
                    <a:lnTo>
                      <a:pt x="2015" y="1604"/>
                    </a:lnTo>
                    <a:lnTo>
                      <a:pt x="2015" y="1605"/>
                    </a:lnTo>
                    <a:lnTo>
                      <a:pt x="2018" y="1605"/>
                    </a:lnTo>
                    <a:lnTo>
                      <a:pt x="2018" y="1607"/>
                    </a:lnTo>
                    <a:lnTo>
                      <a:pt x="2020" y="1607"/>
                    </a:lnTo>
                    <a:lnTo>
                      <a:pt x="2020" y="1609"/>
                    </a:lnTo>
                    <a:lnTo>
                      <a:pt x="2021" y="1609"/>
                    </a:lnTo>
                    <a:lnTo>
                      <a:pt x="2021" y="1610"/>
                    </a:lnTo>
                    <a:lnTo>
                      <a:pt x="2023" y="1610"/>
                    </a:lnTo>
                    <a:lnTo>
                      <a:pt x="2023" y="1612"/>
                    </a:lnTo>
                    <a:lnTo>
                      <a:pt x="2026" y="1612"/>
                    </a:lnTo>
                    <a:lnTo>
                      <a:pt x="2026" y="1614"/>
                    </a:lnTo>
                    <a:lnTo>
                      <a:pt x="2028" y="1614"/>
                    </a:lnTo>
                    <a:lnTo>
                      <a:pt x="2028" y="1615"/>
                    </a:lnTo>
                    <a:lnTo>
                      <a:pt x="2030" y="1615"/>
                    </a:lnTo>
                    <a:lnTo>
                      <a:pt x="2030" y="1617"/>
                    </a:lnTo>
                    <a:lnTo>
                      <a:pt x="2031" y="1617"/>
                    </a:lnTo>
                    <a:lnTo>
                      <a:pt x="2031" y="1619"/>
                    </a:lnTo>
                    <a:lnTo>
                      <a:pt x="2035" y="1619"/>
                    </a:lnTo>
                    <a:lnTo>
                      <a:pt x="2035" y="1620"/>
                    </a:lnTo>
                    <a:lnTo>
                      <a:pt x="2036" y="1620"/>
                    </a:lnTo>
                    <a:lnTo>
                      <a:pt x="2036" y="1622"/>
                    </a:lnTo>
                    <a:lnTo>
                      <a:pt x="2038" y="1622"/>
                    </a:lnTo>
                    <a:lnTo>
                      <a:pt x="2038" y="1624"/>
                    </a:lnTo>
                    <a:lnTo>
                      <a:pt x="2040" y="1624"/>
                    </a:lnTo>
                    <a:lnTo>
                      <a:pt x="2040" y="1625"/>
                    </a:lnTo>
                    <a:lnTo>
                      <a:pt x="2043" y="1625"/>
                    </a:lnTo>
                    <a:lnTo>
                      <a:pt x="2043" y="1627"/>
                    </a:lnTo>
                    <a:lnTo>
                      <a:pt x="2045" y="1627"/>
                    </a:lnTo>
                    <a:lnTo>
                      <a:pt x="2045" y="1629"/>
                    </a:lnTo>
                    <a:lnTo>
                      <a:pt x="2046" y="1629"/>
                    </a:lnTo>
                    <a:lnTo>
                      <a:pt x="2046" y="1630"/>
                    </a:lnTo>
                    <a:lnTo>
                      <a:pt x="2048" y="1630"/>
                    </a:lnTo>
                    <a:lnTo>
                      <a:pt x="2048" y="1632"/>
                    </a:lnTo>
                    <a:lnTo>
                      <a:pt x="2051" y="1632"/>
                    </a:lnTo>
                    <a:lnTo>
                      <a:pt x="2051" y="1634"/>
                    </a:lnTo>
                    <a:lnTo>
                      <a:pt x="2053" y="1634"/>
                    </a:lnTo>
                    <a:lnTo>
                      <a:pt x="2053" y="1635"/>
                    </a:lnTo>
                    <a:lnTo>
                      <a:pt x="2055" y="1635"/>
                    </a:lnTo>
                    <a:lnTo>
                      <a:pt x="2055" y="1637"/>
                    </a:lnTo>
                    <a:lnTo>
                      <a:pt x="2056" y="1637"/>
                    </a:lnTo>
                    <a:lnTo>
                      <a:pt x="2056" y="1639"/>
                    </a:lnTo>
                    <a:lnTo>
                      <a:pt x="2060" y="1639"/>
                    </a:lnTo>
                    <a:lnTo>
                      <a:pt x="2060" y="1640"/>
                    </a:lnTo>
                    <a:lnTo>
                      <a:pt x="2061" y="1640"/>
                    </a:lnTo>
                    <a:lnTo>
                      <a:pt x="2061" y="1642"/>
                    </a:lnTo>
                    <a:lnTo>
                      <a:pt x="2063" y="1642"/>
                    </a:lnTo>
                    <a:lnTo>
                      <a:pt x="2063" y="1644"/>
                    </a:lnTo>
                    <a:lnTo>
                      <a:pt x="2065" y="1644"/>
                    </a:lnTo>
                    <a:lnTo>
                      <a:pt x="2065" y="1645"/>
                    </a:lnTo>
                    <a:lnTo>
                      <a:pt x="2066" y="1645"/>
                    </a:lnTo>
                    <a:lnTo>
                      <a:pt x="2066" y="1647"/>
                    </a:lnTo>
                    <a:lnTo>
                      <a:pt x="2068" y="1647"/>
                    </a:lnTo>
                    <a:lnTo>
                      <a:pt x="2068" y="1649"/>
                    </a:lnTo>
                    <a:lnTo>
                      <a:pt x="2070" y="1649"/>
                    </a:lnTo>
                    <a:lnTo>
                      <a:pt x="2070" y="1650"/>
                    </a:lnTo>
                    <a:lnTo>
                      <a:pt x="2073" y="1650"/>
                    </a:lnTo>
                    <a:lnTo>
                      <a:pt x="2073" y="1652"/>
                    </a:lnTo>
                    <a:lnTo>
                      <a:pt x="2075" y="1652"/>
                    </a:lnTo>
                    <a:lnTo>
                      <a:pt x="2075" y="1654"/>
                    </a:lnTo>
                    <a:lnTo>
                      <a:pt x="2076" y="1654"/>
                    </a:lnTo>
                    <a:lnTo>
                      <a:pt x="2076" y="1655"/>
                    </a:lnTo>
                    <a:lnTo>
                      <a:pt x="2078" y="1655"/>
                    </a:lnTo>
                    <a:lnTo>
                      <a:pt x="2078" y="1657"/>
                    </a:lnTo>
                    <a:lnTo>
                      <a:pt x="2080" y="1657"/>
                    </a:lnTo>
                    <a:lnTo>
                      <a:pt x="2080" y="1659"/>
                    </a:lnTo>
                    <a:lnTo>
                      <a:pt x="2081" y="1659"/>
                    </a:lnTo>
                    <a:lnTo>
                      <a:pt x="2081" y="1660"/>
                    </a:lnTo>
                    <a:lnTo>
                      <a:pt x="2083" y="1660"/>
                    </a:lnTo>
                    <a:lnTo>
                      <a:pt x="2083" y="1662"/>
                    </a:lnTo>
                    <a:lnTo>
                      <a:pt x="2085" y="1662"/>
                    </a:lnTo>
                    <a:lnTo>
                      <a:pt x="2085" y="1664"/>
                    </a:lnTo>
                    <a:lnTo>
                      <a:pt x="2086" y="1664"/>
                    </a:lnTo>
                    <a:lnTo>
                      <a:pt x="2086" y="1665"/>
                    </a:lnTo>
                    <a:lnTo>
                      <a:pt x="2088" y="1665"/>
                    </a:lnTo>
                    <a:lnTo>
                      <a:pt x="2088" y="1667"/>
                    </a:lnTo>
                    <a:lnTo>
                      <a:pt x="2090" y="1667"/>
                    </a:lnTo>
                    <a:lnTo>
                      <a:pt x="2090" y="1669"/>
                    </a:lnTo>
                    <a:lnTo>
                      <a:pt x="2091" y="1669"/>
                    </a:lnTo>
                    <a:lnTo>
                      <a:pt x="2091" y="1670"/>
                    </a:lnTo>
                    <a:lnTo>
                      <a:pt x="2093" y="1670"/>
                    </a:lnTo>
                    <a:lnTo>
                      <a:pt x="2093" y="1672"/>
                    </a:lnTo>
                    <a:lnTo>
                      <a:pt x="2095" y="1672"/>
                    </a:lnTo>
                    <a:lnTo>
                      <a:pt x="2095" y="1674"/>
                    </a:lnTo>
                    <a:lnTo>
                      <a:pt x="2096" y="1674"/>
                    </a:lnTo>
                    <a:lnTo>
                      <a:pt x="2096" y="1675"/>
                    </a:lnTo>
                    <a:lnTo>
                      <a:pt x="2098" y="1675"/>
                    </a:lnTo>
                    <a:lnTo>
                      <a:pt x="2098" y="1677"/>
                    </a:lnTo>
                    <a:lnTo>
                      <a:pt x="2100" y="1677"/>
                    </a:lnTo>
                    <a:lnTo>
                      <a:pt x="2100" y="1679"/>
                    </a:lnTo>
                    <a:lnTo>
                      <a:pt x="2101" y="1679"/>
                    </a:lnTo>
                    <a:lnTo>
                      <a:pt x="2101" y="1680"/>
                    </a:lnTo>
                    <a:lnTo>
                      <a:pt x="2103" y="1680"/>
                    </a:lnTo>
                    <a:lnTo>
                      <a:pt x="2103" y="1682"/>
                    </a:lnTo>
                    <a:lnTo>
                      <a:pt x="2105" y="1682"/>
                    </a:lnTo>
                    <a:lnTo>
                      <a:pt x="2105" y="1685"/>
                    </a:lnTo>
                    <a:lnTo>
                      <a:pt x="2106" y="1685"/>
                    </a:lnTo>
                    <a:lnTo>
                      <a:pt x="2106" y="1687"/>
                    </a:lnTo>
                    <a:lnTo>
                      <a:pt x="2108" y="1687"/>
                    </a:lnTo>
                    <a:lnTo>
                      <a:pt x="2108" y="1689"/>
                    </a:lnTo>
                    <a:lnTo>
                      <a:pt x="2110" y="1689"/>
                    </a:lnTo>
                    <a:lnTo>
                      <a:pt x="2110" y="1690"/>
                    </a:lnTo>
                    <a:lnTo>
                      <a:pt x="2111" y="1690"/>
                    </a:lnTo>
                    <a:lnTo>
                      <a:pt x="2111" y="1692"/>
                    </a:lnTo>
                    <a:lnTo>
                      <a:pt x="2113" y="1692"/>
                    </a:lnTo>
                    <a:lnTo>
                      <a:pt x="2113" y="1694"/>
                    </a:lnTo>
                    <a:lnTo>
                      <a:pt x="2115" y="1694"/>
                    </a:lnTo>
                    <a:lnTo>
                      <a:pt x="2115" y="1695"/>
                    </a:lnTo>
                    <a:lnTo>
                      <a:pt x="2116" y="1695"/>
                    </a:lnTo>
                    <a:lnTo>
                      <a:pt x="2116" y="1697"/>
                    </a:lnTo>
                    <a:lnTo>
                      <a:pt x="2118" y="1697"/>
                    </a:lnTo>
                    <a:lnTo>
                      <a:pt x="2118" y="1700"/>
                    </a:lnTo>
                    <a:lnTo>
                      <a:pt x="2120" y="1700"/>
                    </a:lnTo>
                    <a:lnTo>
                      <a:pt x="2120" y="1702"/>
                    </a:lnTo>
                    <a:lnTo>
                      <a:pt x="2121" y="1702"/>
                    </a:lnTo>
                    <a:lnTo>
                      <a:pt x="2121" y="1704"/>
                    </a:lnTo>
                    <a:lnTo>
                      <a:pt x="2123" y="1704"/>
                    </a:lnTo>
                    <a:lnTo>
                      <a:pt x="2123" y="1705"/>
                    </a:lnTo>
                    <a:lnTo>
                      <a:pt x="2125" y="1705"/>
                    </a:lnTo>
                    <a:lnTo>
                      <a:pt x="2125" y="1707"/>
                    </a:lnTo>
                    <a:lnTo>
                      <a:pt x="2126" y="1707"/>
                    </a:lnTo>
                    <a:lnTo>
                      <a:pt x="2126" y="1709"/>
                    </a:lnTo>
                    <a:lnTo>
                      <a:pt x="2128" y="1709"/>
                    </a:lnTo>
                    <a:lnTo>
                      <a:pt x="2128" y="1710"/>
                    </a:lnTo>
                    <a:lnTo>
                      <a:pt x="2130" y="1710"/>
                    </a:lnTo>
                    <a:lnTo>
                      <a:pt x="2130" y="1714"/>
                    </a:lnTo>
                    <a:lnTo>
                      <a:pt x="2131" y="1714"/>
                    </a:lnTo>
                    <a:lnTo>
                      <a:pt x="2131" y="1715"/>
                    </a:lnTo>
                    <a:lnTo>
                      <a:pt x="2133" y="1715"/>
                    </a:lnTo>
                    <a:lnTo>
                      <a:pt x="2133" y="1719"/>
                    </a:lnTo>
                    <a:lnTo>
                      <a:pt x="2135" y="1719"/>
                    </a:lnTo>
                    <a:lnTo>
                      <a:pt x="2135" y="1720"/>
                    </a:lnTo>
                    <a:lnTo>
                      <a:pt x="2136" y="1720"/>
                    </a:lnTo>
                    <a:lnTo>
                      <a:pt x="2136" y="1724"/>
                    </a:lnTo>
                    <a:lnTo>
                      <a:pt x="2138" y="1724"/>
                    </a:lnTo>
                    <a:lnTo>
                      <a:pt x="2138" y="1725"/>
                    </a:lnTo>
                    <a:lnTo>
                      <a:pt x="2140" y="1725"/>
                    </a:lnTo>
                    <a:lnTo>
                      <a:pt x="2140" y="1727"/>
                    </a:lnTo>
                    <a:lnTo>
                      <a:pt x="2141" y="1727"/>
                    </a:lnTo>
                    <a:lnTo>
                      <a:pt x="2141" y="1730"/>
                    </a:lnTo>
                    <a:lnTo>
                      <a:pt x="2143" y="1730"/>
                    </a:lnTo>
                    <a:lnTo>
                      <a:pt x="2143" y="1732"/>
                    </a:lnTo>
                    <a:lnTo>
                      <a:pt x="2145" y="1732"/>
                    </a:lnTo>
                    <a:lnTo>
                      <a:pt x="2145" y="1735"/>
                    </a:lnTo>
                    <a:lnTo>
                      <a:pt x="2146" y="1735"/>
                    </a:lnTo>
                    <a:lnTo>
                      <a:pt x="2146" y="1737"/>
                    </a:lnTo>
                    <a:lnTo>
                      <a:pt x="2148" y="1737"/>
                    </a:lnTo>
                    <a:lnTo>
                      <a:pt x="2148" y="1740"/>
                    </a:lnTo>
                    <a:lnTo>
                      <a:pt x="2150" y="1740"/>
                    </a:lnTo>
                    <a:lnTo>
                      <a:pt x="2150" y="1742"/>
                    </a:lnTo>
                    <a:lnTo>
                      <a:pt x="2151" y="1742"/>
                    </a:lnTo>
                    <a:lnTo>
                      <a:pt x="2151" y="1744"/>
                    </a:lnTo>
                    <a:lnTo>
                      <a:pt x="2153" y="1744"/>
                    </a:lnTo>
                    <a:lnTo>
                      <a:pt x="2153" y="1747"/>
                    </a:lnTo>
                    <a:lnTo>
                      <a:pt x="2155" y="1747"/>
                    </a:lnTo>
                    <a:lnTo>
                      <a:pt x="2155" y="1749"/>
                    </a:lnTo>
                    <a:lnTo>
                      <a:pt x="2156" y="1749"/>
                    </a:lnTo>
                    <a:lnTo>
                      <a:pt x="2156" y="1752"/>
                    </a:lnTo>
                    <a:lnTo>
                      <a:pt x="2158" y="1752"/>
                    </a:lnTo>
                    <a:lnTo>
                      <a:pt x="2158" y="1754"/>
                    </a:lnTo>
                    <a:lnTo>
                      <a:pt x="2160" y="1754"/>
                    </a:lnTo>
                    <a:lnTo>
                      <a:pt x="2160" y="1757"/>
                    </a:lnTo>
                    <a:lnTo>
                      <a:pt x="2161" y="1757"/>
                    </a:lnTo>
                    <a:lnTo>
                      <a:pt x="2161" y="1760"/>
                    </a:lnTo>
                    <a:lnTo>
                      <a:pt x="2163" y="1760"/>
                    </a:lnTo>
                    <a:lnTo>
                      <a:pt x="2163" y="1764"/>
                    </a:lnTo>
                    <a:lnTo>
                      <a:pt x="2165" y="1764"/>
                    </a:lnTo>
                    <a:lnTo>
                      <a:pt x="2165" y="1765"/>
                    </a:lnTo>
                    <a:lnTo>
                      <a:pt x="2166" y="1765"/>
                    </a:lnTo>
                    <a:lnTo>
                      <a:pt x="2166" y="1769"/>
                    </a:lnTo>
                    <a:lnTo>
                      <a:pt x="2168" y="1769"/>
                    </a:lnTo>
                    <a:lnTo>
                      <a:pt x="2168" y="1772"/>
                    </a:lnTo>
                    <a:lnTo>
                      <a:pt x="2170" y="1772"/>
                    </a:lnTo>
                    <a:lnTo>
                      <a:pt x="2170" y="1775"/>
                    </a:lnTo>
                    <a:lnTo>
                      <a:pt x="2171" y="1775"/>
                    </a:lnTo>
                    <a:lnTo>
                      <a:pt x="2171" y="1779"/>
                    </a:lnTo>
                    <a:lnTo>
                      <a:pt x="2173" y="1779"/>
                    </a:lnTo>
                    <a:lnTo>
                      <a:pt x="2173" y="1782"/>
                    </a:lnTo>
                    <a:lnTo>
                      <a:pt x="2175" y="1782"/>
                    </a:lnTo>
                    <a:lnTo>
                      <a:pt x="2175" y="1785"/>
                    </a:lnTo>
                    <a:lnTo>
                      <a:pt x="2176" y="1785"/>
                    </a:lnTo>
                    <a:lnTo>
                      <a:pt x="2176" y="1787"/>
                    </a:lnTo>
                    <a:lnTo>
                      <a:pt x="2178" y="1787"/>
                    </a:lnTo>
                    <a:lnTo>
                      <a:pt x="2178" y="1790"/>
                    </a:lnTo>
                    <a:lnTo>
                      <a:pt x="2180" y="1790"/>
                    </a:lnTo>
                    <a:lnTo>
                      <a:pt x="2180" y="1794"/>
                    </a:lnTo>
                    <a:lnTo>
                      <a:pt x="2181" y="1794"/>
                    </a:lnTo>
                    <a:lnTo>
                      <a:pt x="2181" y="1797"/>
                    </a:lnTo>
                    <a:lnTo>
                      <a:pt x="2183" y="1797"/>
                    </a:lnTo>
                    <a:lnTo>
                      <a:pt x="2183" y="1800"/>
                    </a:lnTo>
                    <a:lnTo>
                      <a:pt x="2185" y="1800"/>
                    </a:lnTo>
                    <a:lnTo>
                      <a:pt x="2185" y="1804"/>
                    </a:lnTo>
                    <a:lnTo>
                      <a:pt x="2186" y="1804"/>
                    </a:lnTo>
                    <a:lnTo>
                      <a:pt x="2186" y="1809"/>
                    </a:lnTo>
                    <a:lnTo>
                      <a:pt x="2188" y="1809"/>
                    </a:lnTo>
                    <a:lnTo>
                      <a:pt x="2188" y="1812"/>
                    </a:lnTo>
                    <a:lnTo>
                      <a:pt x="2190" y="1812"/>
                    </a:lnTo>
                    <a:lnTo>
                      <a:pt x="2190" y="1815"/>
                    </a:lnTo>
                    <a:lnTo>
                      <a:pt x="2191" y="1815"/>
                    </a:lnTo>
                    <a:lnTo>
                      <a:pt x="2191" y="1820"/>
                    </a:lnTo>
                    <a:lnTo>
                      <a:pt x="2193" y="1820"/>
                    </a:lnTo>
                    <a:lnTo>
                      <a:pt x="2193" y="1824"/>
                    </a:lnTo>
                    <a:lnTo>
                      <a:pt x="2195" y="1824"/>
                    </a:lnTo>
                    <a:lnTo>
                      <a:pt x="2195" y="1829"/>
                    </a:lnTo>
                    <a:lnTo>
                      <a:pt x="2196" y="1829"/>
                    </a:lnTo>
                    <a:lnTo>
                      <a:pt x="2196" y="1832"/>
                    </a:lnTo>
                    <a:lnTo>
                      <a:pt x="2198" y="1832"/>
                    </a:lnTo>
                    <a:lnTo>
                      <a:pt x="2198" y="1837"/>
                    </a:lnTo>
                    <a:lnTo>
                      <a:pt x="2200" y="1837"/>
                    </a:lnTo>
                    <a:lnTo>
                      <a:pt x="2200" y="1840"/>
                    </a:lnTo>
                    <a:lnTo>
                      <a:pt x="2201" y="1840"/>
                    </a:lnTo>
                    <a:lnTo>
                      <a:pt x="2201" y="1845"/>
                    </a:lnTo>
                    <a:lnTo>
                      <a:pt x="2203" y="1845"/>
                    </a:lnTo>
                    <a:lnTo>
                      <a:pt x="2203" y="1849"/>
                    </a:lnTo>
                    <a:lnTo>
                      <a:pt x="2205" y="1849"/>
                    </a:lnTo>
                    <a:lnTo>
                      <a:pt x="2205" y="1855"/>
                    </a:lnTo>
                    <a:lnTo>
                      <a:pt x="2206" y="1855"/>
                    </a:lnTo>
                    <a:lnTo>
                      <a:pt x="2206" y="1862"/>
                    </a:lnTo>
                    <a:lnTo>
                      <a:pt x="2208" y="1862"/>
                    </a:lnTo>
                    <a:lnTo>
                      <a:pt x="2208" y="1867"/>
                    </a:lnTo>
                    <a:lnTo>
                      <a:pt x="2210" y="1867"/>
                    </a:lnTo>
                    <a:lnTo>
                      <a:pt x="2210" y="1874"/>
                    </a:lnTo>
                    <a:lnTo>
                      <a:pt x="2211" y="1874"/>
                    </a:lnTo>
                    <a:lnTo>
                      <a:pt x="2211" y="1879"/>
                    </a:lnTo>
                    <a:lnTo>
                      <a:pt x="2213" y="1879"/>
                    </a:lnTo>
                    <a:lnTo>
                      <a:pt x="2213" y="1885"/>
                    </a:lnTo>
                    <a:lnTo>
                      <a:pt x="2215" y="1885"/>
                    </a:lnTo>
                    <a:lnTo>
                      <a:pt x="2215" y="1892"/>
                    </a:lnTo>
                    <a:lnTo>
                      <a:pt x="2216" y="1892"/>
                    </a:lnTo>
                    <a:lnTo>
                      <a:pt x="2216" y="1897"/>
                    </a:lnTo>
                    <a:lnTo>
                      <a:pt x="2218" y="1897"/>
                    </a:lnTo>
                    <a:lnTo>
                      <a:pt x="2218" y="1907"/>
                    </a:lnTo>
                    <a:lnTo>
                      <a:pt x="2220" y="1907"/>
                    </a:lnTo>
                    <a:lnTo>
                      <a:pt x="2220" y="1917"/>
                    </a:lnTo>
                    <a:lnTo>
                      <a:pt x="2221" y="1917"/>
                    </a:lnTo>
                    <a:lnTo>
                      <a:pt x="2221" y="1927"/>
                    </a:lnTo>
                    <a:lnTo>
                      <a:pt x="2223" y="1927"/>
                    </a:lnTo>
                    <a:lnTo>
                      <a:pt x="2223" y="1937"/>
                    </a:lnTo>
                    <a:lnTo>
                      <a:pt x="2225" y="1937"/>
                    </a:lnTo>
                    <a:lnTo>
                      <a:pt x="2225" y="1947"/>
                    </a:lnTo>
                    <a:lnTo>
                      <a:pt x="2226" y="1947"/>
                    </a:lnTo>
                    <a:lnTo>
                      <a:pt x="2226" y="1972"/>
                    </a:lnTo>
                    <a:lnTo>
                      <a:pt x="2228" y="1972"/>
                    </a:lnTo>
                    <a:lnTo>
                      <a:pt x="2228" y="197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" name="Freeform 683"/>
              <p:cNvSpPr>
                <a:spLocks/>
              </p:cNvSpPr>
              <p:nvPr/>
            </p:nvSpPr>
            <p:spPr bwMode="auto">
              <a:xfrm>
                <a:off x="4089401" y="5438776"/>
                <a:ext cx="1593850" cy="414338"/>
              </a:xfrm>
              <a:custGeom>
                <a:avLst/>
                <a:gdLst>
                  <a:gd name="T0" fmla="*/ 113 w 2093"/>
                  <a:gd name="T1" fmla="*/ 534 h 544"/>
                  <a:gd name="T2" fmla="*/ 88 w 2093"/>
                  <a:gd name="T3" fmla="*/ 524 h 544"/>
                  <a:gd name="T4" fmla="*/ 71 w 2093"/>
                  <a:gd name="T5" fmla="*/ 514 h 544"/>
                  <a:gd name="T6" fmla="*/ 60 w 2093"/>
                  <a:gd name="T7" fmla="*/ 504 h 544"/>
                  <a:gd name="T8" fmla="*/ 48 w 2093"/>
                  <a:gd name="T9" fmla="*/ 494 h 544"/>
                  <a:gd name="T10" fmla="*/ 38 w 2093"/>
                  <a:gd name="T11" fmla="*/ 482 h 544"/>
                  <a:gd name="T12" fmla="*/ 28 w 2093"/>
                  <a:gd name="T13" fmla="*/ 455 h 544"/>
                  <a:gd name="T14" fmla="*/ 18 w 2093"/>
                  <a:gd name="T15" fmla="*/ 430 h 544"/>
                  <a:gd name="T16" fmla="*/ 8 w 2093"/>
                  <a:gd name="T17" fmla="*/ 407 h 544"/>
                  <a:gd name="T18" fmla="*/ 3 w 2093"/>
                  <a:gd name="T19" fmla="*/ 2 h 544"/>
                  <a:gd name="T20" fmla="*/ 48 w 2093"/>
                  <a:gd name="T21" fmla="*/ 12 h 544"/>
                  <a:gd name="T22" fmla="*/ 91 w 2093"/>
                  <a:gd name="T23" fmla="*/ 22 h 544"/>
                  <a:gd name="T24" fmla="*/ 136 w 2093"/>
                  <a:gd name="T25" fmla="*/ 32 h 544"/>
                  <a:gd name="T26" fmla="*/ 181 w 2093"/>
                  <a:gd name="T27" fmla="*/ 42 h 544"/>
                  <a:gd name="T28" fmla="*/ 225 w 2093"/>
                  <a:gd name="T29" fmla="*/ 52 h 544"/>
                  <a:gd name="T30" fmla="*/ 270 w 2093"/>
                  <a:gd name="T31" fmla="*/ 62 h 544"/>
                  <a:gd name="T32" fmla="*/ 315 w 2093"/>
                  <a:gd name="T33" fmla="*/ 72 h 544"/>
                  <a:gd name="T34" fmla="*/ 358 w 2093"/>
                  <a:gd name="T35" fmla="*/ 82 h 544"/>
                  <a:gd name="T36" fmla="*/ 403 w 2093"/>
                  <a:gd name="T37" fmla="*/ 92 h 544"/>
                  <a:gd name="T38" fmla="*/ 448 w 2093"/>
                  <a:gd name="T39" fmla="*/ 102 h 544"/>
                  <a:gd name="T40" fmla="*/ 493 w 2093"/>
                  <a:gd name="T41" fmla="*/ 112 h 544"/>
                  <a:gd name="T42" fmla="*/ 536 w 2093"/>
                  <a:gd name="T43" fmla="*/ 122 h 544"/>
                  <a:gd name="T44" fmla="*/ 581 w 2093"/>
                  <a:gd name="T45" fmla="*/ 132 h 544"/>
                  <a:gd name="T46" fmla="*/ 626 w 2093"/>
                  <a:gd name="T47" fmla="*/ 142 h 544"/>
                  <a:gd name="T48" fmla="*/ 670 w 2093"/>
                  <a:gd name="T49" fmla="*/ 152 h 544"/>
                  <a:gd name="T50" fmla="*/ 715 w 2093"/>
                  <a:gd name="T51" fmla="*/ 162 h 544"/>
                  <a:gd name="T52" fmla="*/ 760 w 2093"/>
                  <a:gd name="T53" fmla="*/ 172 h 544"/>
                  <a:gd name="T54" fmla="*/ 803 w 2093"/>
                  <a:gd name="T55" fmla="*/ 182 h 544"/>
                  <a:gd name="T56" fmla="*/ 848 w 2093"/>
                  <a:gd name="T57" fmla="*/ 192 h 544"/>
                  <a:gd name="T58" fmla="*/ 893 w 2093"/>
                  <a:gd name="T59" fmla="*/ 202 h 544"/>
                  <a:gd name="T60" fmla="*/ 936 w 2093"/>
                  <a:gd name="T61" fmla="*/ 212 h 544"/>
                  <a:gd name="T62" fmla="*/ 981 w 2093"/>
                  <a:gd name="T63" fmla="*/ 222 h 544"/>
                  <a:gd name="T64" fmla="*/ 1026 w 2093"/>
                  <a:gd name="T65" fmla="*/ 232 h 544"/>
                  <a:gd name="T66" fmla="*/ 1070 w 2093"/>
                  <a:gd name="T67" fmla="*/ 242 h 544"/>
                  <a:gd name="T68" fmla="*/ 1115 w 2093"/>
                  <a:gd name="T69" fmla="*/ 252 h 544"/>
                  <a:gd name="T70" fmla="*/ 1160 w 2093"/>
                  <a:gd name="T71" fmla="*/ 262 h 544"/>
                  <a:gd name="T72" fmla="*/ 1203 w 2093"/>
                  <a:gd name="T73" fmla="*/ 272 h 544"/>
                  <a:gd name="T74" fmla="*/ 1248 w 2093"/>
                  <a:gd name="T75" fmla="*/ 282 h 544"/>
                  <a:gd name="T76" fmla="*/ 1293 w 2093"/>
                  <a:gd name="T77" fmla="*/ 292 h 544"/>
                  <a:gd name="T78" fmla="*/ 1336 w 2093"/>
                  <a:gd name="T79" fmla="*/ 302 h 544"/>
                  <a:gd name="T80" fmla="*/ 1381 w 2093"/>
                  <a:gd name="T81" fmla="*/ 312 h 544"/>
                  <a:gd name="T82" fmla="*/ 1426 w 2093"/>
                  <a:gd name="T83" fmla="*/ 322 h 544"/>
                  <a:gd name="T84" fmla="*/ 1470 w 2093"/>
                  <a:gd name="T85" fmla="*/ 332 h 544"/>
                  <a:gd name="T86" fmla="*/ 1515 w 2093"/>
                  <a:gd name="T87" fmla="*/ 342 h 544"/>
                  <a:gd name="T88" fmla="*/ 1560 w 2093"/>
                  <a:gd name="T89" fmla="*/ 352 h 544"/>
                  <a:gd name="T90" fmla="*/ 1603 w 2093"/>
                  <a:gd name="T91" fmla="*/ 362 h 544"/>
                  <a:gd name="T92" fmla="*/ 1648 w 2093"/>
                  <a:gd name="T93" fmla="*/ 372 h 544"/>
                  <a:gd name="T94" fmla="*/ 1693 w 2093"/>
                  <a:gd name="T95" fmla="*/ 382 h 544"/>
                  <a:gd name="T96" fmla="*/ 1736 w 2093"/>
                  <a:gd name="T97" fmla="*/ 392 h 544"/>
                  <a:gd name="T98" fmla="*/ 1781 w 2093"/>
                  <a:gd name="T99" fmla="*/ 402 h 544"/>
                  <a:gd name="T100" fmla="*/ 1826 w 2093"/>
                  <a:gd name="T101" fmla="*/ 412 h 544"/>
                  <a:gd name="T102" fmla="*/ 1870 w 2093"/>
                  <a:gd name="T103" fmla="*/ 422 h 544"/>
                  <a:gd name="T104" fmla="*/ 1915 w 2093"/>
                  <a:gd name="T105" fmla="*/ 432 h 544"/>
                  <a:gd name="T106" fmla="*/ 1960 w 2093"/>
                  <a:gd name="T107" fmla="*/ 442 h 544"/>
                  <a:gd name="T108" fmla="*/ 2003 w 2093"/>
                  <a:gd name="T109" fmla="*/ 452 h 544"/>
                  <a:gd name="T110" fmla="*/ 2035 w 2093"/>
                  <a:gd name="T111" fmla="*/ 462 h 544"/>
                  <a:gd name="T112" fmla="*/ 2051 w 2093"/>
                  <a:gd name="T113" fmla="*/ 472 h 544"/>
                  <a:gd name="T114" fmla="*/ 2063 w 2093"/>
                  <a:gd name="T115" fmla="*/ 482 h 544"/>
                  <a:gd name="T116" fmla="*/ 2073 w 2093"/>
                  <a:gd name="T117" fmla="*/ 494 h 544"/>
                  <a:gd name="T118" fmla="*/ 2083 w 2093"/>
                  <a:gd name="T119" fmla="*/ 512 h 544"/>
                  <a:gd name="T120" fmla="*/ 2093 w 2093"/>
                  <a:gd name="T121" fmla="*/ 544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093" h="544">
                    <a:moveTo>
                      <a:pt x="150" y="544"/>
                    </a:moveTo>
                    <a:lnTo>
                      <a:pt x="150" y="542"/>
                    </a:lnTo>
                    <a:lnTo>
                      <a:pt x="138" y="542"/>
                    </a:lnTo>
                    <a:lnTo>
                      <a:pt x="138" y="540"/>
                    </a:lnTo>
                    <a:lnTo>
                      <a:pt x="130" y="540"/>
                    </a:lnTo>
                    <a:lnTo>
                      <a:pt x="130" y="539"/>
                    </a:lnTo>
                    <a:lnTo>
                      <a:pt x="123" y="539"/>
                    </a:lnTo>
                    <a:lnTo>
                      <a:pt x="123" y="537"/>
                    </a:lnTo>
                    <a:lnTo>
                      <a:pt x="118" y="537"/>
                    </a:lnTo>
                    <a:lnTo>
                      <a:pt x="118" y="535"/>
                    </a:lnTo>
                    <a:lnTo>
                      <a:pt x="113" y="535"/>
                    </a:lnTo>
                    <a:lnTo>
                      <a:pt x="113" y="534"/>
                    </a:lnTo>
                    <a:lnTo>
                      <a:pt x="108" y="534"/>
                    </a:lnTo>
                    <a:lnTo>
                      <a:pt x="108" y="532"/>
                    </a:lnTo>
                    <a:lnTo>
                      <a:pt x="103" y="532"/>
                    </a:lnTo>
                    <a:lnTo>
                      <a:pt x="103" y="530"/>
                    </a:lnTo>
                    <a:lnTo>
                      <a:pt x="100" y="530"/>
                    </a:lnTo>
                    <a:lnTo>
                      <a:pt x="100" y="529"/>
                    </a:lnTo>
                    <a:lnTo>
                      <a:pt x="95" y="529"/>
                    </a:lnTo>
                    <a:lnTo>
                      <a:pt x="95" y="527"/>
                    </a:lnTo>
                    <a:lnTo>
                      <a:pt x="91" y="527"/>
                    </a:lnTo>
                    <a:lnTo>
                      <a:pt x="91" y="525"/>
                    </a:lnTo>
                    <a:lnTo>
                      <a:pt x="88" y="525"/>
                    </a:lnTo>
                    <a:lnTo>
                      <a:pt x="88" y="524"/>
                    </a:lnTo>
                    <a:lnTo>
                      <a:pt x="86" y="524"/>
                    </a:lnTo>
                    <a:lnTo>
                      <a:pt x="86" y="522"/>
                    </a:lnTo>
                    <a:lnTo>
                      <a:pt x="83" y="522"/>
                    </a:lnTo>
                    <a:lnTo>
                      <a:pt x="83" y="520"/>
                    </a:lnTo>
                    <a:lnTo>
                      <a:pt x="80" y="520"/>
                    </a:lnTo>
                    <a:lnTo>
                      <a:pt x="80" y="519"/>
                    </a:lnTo>
                    <a:lnTo>
                      <a:pt x="78" y="519"/>
                    </a:lnTo>
                    <a:lnTo>
                      <a:pt x="78" y="517"/>
                    </a:lnTo>
                    <a:lnTo>
                      <a:pt x="75" y="517"/>
                    </a:lnTo>
                    <a:lnTo>
                      <a:pt x="75" y="515"/>
                    </a:lnTo>
                    <a:lnTo>
                      <a:pt x="71" y="515"/>
                    </a:lnTo>
                    <a:lnTo>
                      <a:pt x="71" y="514"/>
                    </a:lnTo>
                    <a:lnTo>
                      <a:pt x="70" y="514"/>
                    </a:lnTo>
                    <a:lnTo>
                      <a:pt x="70" y="512"/>
                    </a:lnTo>
                    <a:lnTo>
                      <a:pt x="68" y="512"/>
                    </a:lnTo>
                    <a:lnTo>
                      <a:pt x="68" y="510"/>
                    </a:lnTo>
                    <a:lnTo>
                      <a:pt x="66" y="510"/>
                    </a:lnTo>
                    <a:lnTo>
                      <a:pt x="66" y="509"/>
                    </a:lnTo>
                    <a:lnTo>
                      <a:pt x="63" y="509"/>
                    </a:lnTo>
                    <a:lnTo>
                      <a:pt x="63" y="507"/>
                    </a:lnTo>
                    <a:lnTo>
                      <a:pt x="61" y="507"/>
                    </a:lnTo>
                    <a:lnTo>
                      <a:pt x="61" y="505"/>
                    </a:lnTo>
                    <a:lnTo>
                      <a:pt x="60" y="505"/>
                    </a:lnTo>
                    <a:lnTo>
                      <a:pt x="60" y="504"/>
                    </a:lnTo>
                    <a:lnTo>
                      <a:pt x="58" y="504"/>
                    </a:lnTo>
                    <a:lnTo>
                      <a:pt x="58" y="502"/>
                    </a:lnTo>
                    <a:lnTo>
                      <a:pt x="56" y="502"/>
                    </a:lnTo>
                    <a:lnTo>
                      <a:pt x="56" y="500"/>
                    </a:lnTo>
                    <a:lnTo>
                      <a:pt x="53" y="500"/>
                    </a:lnTo>
                    <a:lnTo>
                      <a:pt x="53" y="499"/>
                    </a:lnTo>
                    <a:lnTo>
                      <a:pt x="51" y="499"/>
                    </a:lnTo>
                    <a:lnTo>
                      <a:pt x="51" y="497"/>
                    </a:lnTo>
                    <a:lnTo>
                      <a:pt x="50" y="497"/>
                    </a:lnTo>
                    <a:lnTo>
                      <a:pt x="50" y="495"/>
                    </a:lnTo>
                    <a:lnTo>
                      <a:pt x="48" y="495"/>
                    </a:lnTo>
                    <a:lnTo>
                      <a:pt x="48" y="494"/>
                    </a:lnTo>
                    <a:lnTo>
                      <a:pt x="46" y="494"/>
                    </a:lnTo>
                    <a:lnTo>
                      <a:pt x="46" y="492"/>
                    </a:lnTo>
                    <a:lnTo>
                      <a:pt x="45" y="492"/>
                    </a:lnTo>
                    <a:lnTo>
                      <a:pt x="45" y="490"/>
                    </a:lnTo>
                    <a:lnTo>
                      <a:pt x="43" y="490"/>
                    </a:lnTo>
                    <a:lnTo>
                      <a:pt x="43" y="487"/>
                    </a:lnTo>
                    <a:lnTo>
                      <a:pt x="41" y="487"/>
                    </a:lnTo>
                    <a:lnTo>
                      <a:pt x="41" y="485"/>
                    </a:lnTo>
                    <a:lnTo>
                      <a:pt x="40" y="485"/>
                    </a:lnTo>
                    <a:lnTo>
                      <a:pt x="40" y="484"/>
                    </a:lnTo>
                    <a:lnTo>
                      <a:pt x="38" y="484"/>
                    </a:lnTo>
                    <a:lnTo>
                      <a:pt x="38" y="482"/>
                    </a:lnTo>
                    <a:lnTo>
                      <a:pt x="36" y="482"/>
                    </a:lnTo>
                    <a:lnTo>
                      <a:pt x="36" y="480"/>
                    </a:lnTo>
                    <a:lnTo>
                      <a:pt x="35" y="480"/>
                    </a:lnTo>
                    <a:lnTo>
                      <a:pt x="35" y="477"/>
                    </a:lnTo>
                    <a:lnTo>
                      <a:pt x="33" y="477"/>
                    </a:lnTo>
                    <a:lnTo>
                      <a:pt x="33" y="470"/>
                    </a:lnTo>
                    <a:lnTo>
                      <a:pt x="31" y="470"/>
                    </a:lnTo>
                    <a:lnTo>
                      <a:pt x="31" y="464"/>
                    </a:lnTo>
                    <a:lnTo>
                      <a:pt x="30" y="464"/>
                    </a:lnTo>
                    <a:lnTo>
                      <a:pt x="30" y="459"/>
                    </a:lnTo>
                    <a:lnTo>
                      <a:pt x="28" y="459"/>
                    </a:lnTo>
                    <a:lnTo>
                      <a:pt x="28" y="455"/>
                    </a:lnTo>
                    <a:lnTo>
                      <a:pt x="26" y="455"/>
                    </a:lnTo>
                    <a:lnTo>
                      <a:pt x="26" y="450"/>
                    </a:lnTo>
                    <a:lnTo>
                      <a:pt x="25" y="450"/>
                    </a:lnTo>
                    <a:lnTo>
                      <a:pt x="25" y="447"/>
                    </a:lnTo>
                    <a:lnTo>
                      <a:pt x="23" y="447"/>
                    </a:lnTo>
                    <a:lnTo>
                      <a:pt x="23" y="442"/>
                    </a:lnTo>
                    <a:lnTo>
                      <a:pt x="21" y="442"/>
                    </a:lnTo>
                    <a:lnTo>
                      <a:pt x="21" y="439"/>
                    </a:lnTo>
                    <a:lnTo>
                      <a:pt x="20" y="439"/>
                    </a:lnTo>
                    <a:lnTo>
                      <a:pt x="20" y="434"/>
                    </a:lnTo>
                    <a:lnTo>
                      <a:pt x="18" y="434"/>
                    </a:lnTo>
                    <a:lnTo>
                      <a:pt x="18" y="430"/>
                    </a:lnTo>
                    <a:lnTo>
                      <a:pt x="16" y="430"/>
                    </a:lnTo>
                    <a:lnTo>
                      <a:pt x="16" y="425"/>
                    </a:lnTo>
                    <a:lnTo>
                      <a:pt x="15" y="425"/>
                    </a:lnTo>
                    <a:lnTo>
                      <a:pt x="15" y="420"/>
                    </a:lnTo>
                    <a:lnTo>
                      <a:pt x="13" y="420"/>
                    </a:lnTo>
                    <a:lnTo>
                      <a:pt x="13" y="417"/>
                    </a:lnTo>
                    <a:lnTo>
                      <a:pt x="11" y="417"/>
                    </a:lnTo>
                    <a:lnTo>
                      <a:pt x="11" y="412"/>
                    </a:lnTo>
                    <a:lnTo>
                      <a:pt x="10" y="412"/>
                    </a:lnTo>
                    <a:lnTo>
                      <a:pt x="10" y="410"/>
                    </a:lnTo>
                    <a:lnTo>
                      <a:pt x="8" y="410"/>
                    </a:lnTo>
                    <a:lnTo>
                      <a:pt x="8" y="407"/>
                    </a:lnTo>
                    <a:lnTo>
                      <a:pt x="6" y="407"/>
                    </a:lnTo>
                    <a:lnTo>
                      <a:pt x="6" y="404"/>
                    </a:lnTo>
                    <a:lnTo>
                      <a:pt x="5" y="404"/>
                    </a:lnTo>
                    <a:lnTo>
                      <a:pt x="5" y="400"/>
                    </a:lnTo>
                    <a:lnTo>
                      <a:pt x="3" y="400"/>
                    </a:lnTo>
                    <a:lnTo>
                      <a:pt x="3" y="397"/>
                    </a:lnTo>
                    <a:lnTo>
                      <a:pt x="1" y="397"/>
                    </a:lnTo>
                    <a:lnTo>
                      <a:pt x="1" y="395"/>
                    </a:lnTo>
                    <a:lnTo>
                      <a:pt x="0" y="395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11" y="2"/>
                    </a:lnTo>
                    <a:lnTo>
                      <a:pt x="11" y="4"/>
                    </a:lnTo>
                    <a:lnTo>
                      <a:pt x="18" y="4"/>
                    </a:lnTo>
                    <a:lnTo>
                      <a:pt x="18" y="5"/>
                    </a:lnTo>
                    <a:lnTo>
                      <a:pt x="25" y="5"/>
                    </a:lnTo>
                    <a:lnTo>
                      <a:pt x="25" y="7"/>
                    </a:lnTo>
                    <a:lnTo>
                      <a:pt x="33" y="7"/>
                    </a:lnTo>
                    <a:lnTo>
                      <a:pt x="33" y="9"/>
                    </a:lnTo>
                    <a:lnTo>
                      <a:pt x="40" y="9"/>
                    </a:lnTo>
                    <a:lnTo>
                      <a:pt x="40" y="10"/>
                    </a:lnTo>
                    <a:lnTo>
                      <a:pt x="48" y="10"/>
                    </a:lnTo>
                    <a:lnTo>
                      <a:pt x="48" y="12"/>
                    </a:lnTo>
                    <a:lnTo>
                      <a:pt x="55" y="12"/>
                    </a:lnTo>
                    <a:lnTo>
                      <a:pt x="55" y="14"/>
                    </a:lnTo>
                    <a:lnTo>
                      <a:pt x="63" y="14"/>
                    </a:lnTo>
                    <a:lnTo>
                      <a:pt x="63" y="15"/>
                    </a:lnTo>
                    <a:lnTo>
                      <a:pt x="70" y="15"/>
                    </a:lnTo>
                    <a:lnTo>
                      <a:pt x="70" y="17"/>
                    </a:lnTo>
                    <a:lnTo>
                      <a:pt x="78" y="17"/>
                    </a:lnTo>
                    <a:lnTo>
                      <a:pt x="78" y="19"/>
                    </a:lnTo>
                    <a:lnTo>
                      <a:pt x="85" y="19"/>
                    </a:lnTo>
                    <a:lnTo>
                      <a:pt x="85" y="20"/>
                    </a:lnTo>
                    <a:lnTo>
                      <a:pt x="91" y="20"/>
                    </a:lnTo>
                    <a:lnTo>
                      <a:pt x="91" y="22"/>
                    </a:lnTo>
                    <a:lnTo>
                      <a:pt x="100" y="22"/>
                    </a:lnTo>
                    <a:lnTo>
                      <a:pt x="100" y="24"/>
                    </a:lnTo>
                    <a:lnTo>
                      <a:pt x="106" y="24"/>
                    </a:lnTo>
                    <a:lnTo>
                      <a:pt x="106" y="25"/>
                    </a:lnTo>
                    <a:lnTo>
                      <a:pt x="115" y="25"/>
                    </a:lnTo>
                    <a:lnTo>
                      <a:pt x="115" y="27"/>
                    </a:lnTo>
                    <a:lnTo>
                      <a:pt x="121" y="27"/>
                    </a:lnTo>
                    <a:lnTo>
                      <a:pt x="121" y="29"/>
                    </a:lnTo>
                    <a:lnTo>
                      <a:pt x="130" y="29"/>
                    </a:lnTo>
                    <a:lnTo>
                      <a:pt x="130" y="30"/>
                    </a:lnTo>
                    <a:lnTo>
                      <a:pt x="136" y="30"/>
                    </a:lnTo>
                    <a:lnTo>
                      <a:pt x="136" y="32"/>
                    </a:lnTo>
                    <a:lnTo>
                      <a:pt x="145" y="32"/>
                    </a:lnTo>
                    <a:lnTo>
                      <a:pt x="145" y="34"/>
                    </a:lnTo>
                    <a:lnTo>
                      <a:pt x="151" y="34"/>
                    </a:lnTo>
                    <a:lnTo>
                      <a:pt x="151" y="35"/>
                    </a:lnTo>
                    <a:lnTo>
                      <a:pt x="158" y="35"/>
                    </a:lnTo>
                    <a:lnTo>
                      <a:pt x="158" y="37"/>
                    </a:lnTo>
                    <a:lnTo>
                      <a:pt x="166" y="37"/>
                    </a:lnTo>
                    <a:lnTo>
                      <a:pt x="166" y="39"/>
                    </a:lnTo>
                    <a:lnTo>
                      <a:pt x="173" y="39"/>
                    </a:lnTo>
                    <a:lnTo>
                      <a:pt x="173" y="40"/>
                    </a:lnTo>
                    <a:lnTo>
                      <a:pt x="181" y="40"/>
                    </a:lnTo>
                    <a:lnTo>
                      <a:pt x="181" y="42"/>
                    </a:lnTo>
                    <a:lnTo>
                      <a:pt x="188" y="42"/>
                    </a:lnTo>
                    <a:lnTo>
                      <a:pt x="188" y="44"/>
                    </a:lnTo>
                    <a:lnTo>
                      <a:pt x="196" y="44"/>
                    </a:lnTo>
                    <a:lnTo>
                      <a:pt x="196" y="45"/>
                    </a:lnTo>
                    <a:lnTo>
                      <a:pt x="203" y="45"/>
                    </a:lnTo>
                    <a:lnTo>
                      <a:pt x="203" y="47"/>
                    </a:lnTo>
                    <a:lnTo>
                      <a:pt x="211" y="47"/>
                    </a:lnTo>
                    <a:lnTo>
                      <a:pt x="211" y="49"/>
                    </a:lnTo>
                    <a:lnTo>
                      <a:pt x="218" y="49"/>
                    </a:lnTo>
                    <a:lnTo>
                      <a:pt x="218" y="50"/>
                    </a:lnTo>
                    <a:lnTo>
                      <a:pt x="225" y="50"/>
                    </a:lnTo>
                    <a:lnTo>
                      <a:pt x="225" y="52"/>
                    </a:lnTo>
                    <a:lnTo>
                      <a:pt x="233" y="52"/>
                    </a:lnTo>
                    <a:lnTo>
                      <a:pt x="233" y="54"/>
                    </a:lnTo>
                    <a:lnTo>
                      <a:pt x="240" y="54"/>
                    </a:lnTo>
                    <a:lnTo>
                      <a:pt x="240" y="55"/>
                    </a:lnTo>
                    <a:lnTo>
                      <a:pt x="248" y="55"/>
                    </a:lnTo>
                    <a:lnTo>
                      <a:pt x="248" y="57"/>
                    </a:lnTo>
                    <a:lnTo>
                      <a:pt x="255" y="57"/>
                    </a:lnTo>
                    <a:lnTo>
                      <a:pt x="255" y="59"/>
                    </a:lnTo>
                    <a:lnTo>
                      <a:pt x="263" y="59"/>
                    </a:lnTo>
                    <a:lnTo>
                      <a:pt x="263" y="60"/>
                    </a:lnTo>
                    <a:lnTo>
                      <a:pt x="270" y="60"/>
                    </a:lnTo>
                    <a:lnTo>
                      <a:pt x="270" y="62"/>
                    </a:lnTo>
                    <a:lnTo>
                      <a:pt x="278" y="62"/>
                    </a:lnTo>
                    <a:lnTo>
                      <a:pt x="278" y="64"/>
                    </a:lnTo>
                    <a:lnTo>
                      <a:pt x="285" y="64"/>
                    </a:lnTo>
                    <a:lnTo>
                      <a:pt x="285" y="65"/>
                    </a:lnTo>
                    <a:lnTo>
                      <a:pt x="291" y="65"/>
                    </a:lnTo>
                    <a:lnTo>
                      <a:pt x="291" y="67"/>
                    </a:lnTo>
                    <a:lnTo>
                      <a:pt x="300" y="67"/>
                    </a:lnTo>
                    <a:lnTo>
                      <a:pt x="300" y="69"/>
                    </a:lnTo>
                    <a:lnTo>
                      <a:pt x="306" y="69"/>
                    </a:lnTo>
                    <a:lnTo>
                      <a:pt x="306" y="70"/>
                    </a:lnTo>
                    <a:lnTo>
                      <a:pt x="315" y="70"/>
                    </a:lnTo>
                    <a:lnTo>
                      <a:pt x="315" y="72"/>
                    </a:lnTo>
                    <a:lnTo>
                      <a:pt x="321" y="72"/>
                    </a:lnTo>
                    <a:lnTo>
                      <a:pt x="321" y="74"/>
                    </a:lnTo>
                    <a:lnTo>
                      <a:pt x="330" y="74"/>
                    </a:lnTo>
                    <a:lnTo>
                      <a:pt x="330" y="75"/>
                    </a:lnTo>
                    <a:lnTo>
                      <a:pt x="336" y="75"/>
                    </a:lnTo>
                    <a:lnTo>
                      <a:pt x="336" y="77"/>
                    </a:lnTo>
                    <a:lnTo>
                      <a:pt x="345" y="77"/>
                    </a:lnTo>
                    <a:lnTo>
                      <a:pt x="345" y="79"/>
                    </a:lnTo>
                    <a:lnTo>
                      <a:pt x="351" y="79"/>
                    </a:lnTo>
                    <a:lnTo>
                      <a:pt x="351" y="80"/>
                    </a:lnTo>
                    <a:lnTo>
                      <a:pt x="358" y="80"/>
                    </a:lnTo>
                    <a:lnTo>
                      <a:pt x="358" y="82"/>
                    </a:lnTo>
                    <a:lnTo>
                      <a:pt x="366" y="82"/>
                    </a:lnTo>
                    <a:lnTo>
                      <a:pt x="366" y="84"/>
                    </a:lnTo>
                    <a:lnTo>
                      <a:pt x="373" y="84"/>
                    </a:lnTo>
                    <a:lnTo>
                      <a:pt x="373" y="85"/>
                    </a:lnTo>
                    <a:lnTo>
                      <a:pt x="381" y="85"/>
                    </a:lnTo>
                    <a:lnTo>
                      <a:pt x="381" y="87"/>
                    </a:lnTo>
                    <a:lnTo>
                      <a:pt x="388" y="87"/>
                    </a:lnTo>
                    <a:lnTo>
                      <a:pt x="388" y="89"/>
                    </a:lnTo>
                    <a:lnTo>
                      <a:pt x="396" y="89"/>
                    </a:lnTo>
                    <a:lnTo>
                      <a:pt x="396" y="90"/>
                    </a:lnTo>
                    <a:lnTo>
                      <a:pt x="403" y="90"/>
                    </a:lnTo>
                    <a:lnTo>
                      <a:pt x="403" y="92"/>
                    </a:lnTo>
                    <a:lnTo>
                      <a:pt x="411" y="92"/>
                    </a:lnTo>
                    <a:lnTo>
                      <a:pt x="411" y="94"/>
                    </a:lnTo>
                    <a:lnTo>
                      <a:pt x="418" y="94"/>
                    </a:lnTo>
                    <a:lnTo>
                      <a:pt x="418" y="95"/>
                    </a:lnTo>
                    <a:lnTo>
                      <a:pt x="425" y="95"/>
                    </a:lnTo>
                    <a:lnTo>
                      <a:pt x="425" y="97"/>
                    </a:lnTo>
                    <a:lnTo>
                      <a:pt x="433" y="97"/>
                    </a:lnTo>
                    <a:lnTo>
                      <a:pt x="433" y="99"/>
                    </a:lnTo>
                    <a:lnTo>
                      <a:pt x="440" y="99"/>
                    </a:lnTo>
                    <a:lnTo>
                      <a:pt x="440" y="100"/>
                    </a:lnTo>
                    <a:lnTo>
                      <a:pt x="448" y="100"/>
                    </a:lnTo>
                    <a:lnTo>
                      <a:pt x="448" y="102"/>
                    </a:lnTo>
                    <a:lnTo>
                      <a:pt x="455" y="102"/>
                    </a:lnTo>
                    <a:lnTo>
                      <a:pt x="455" y="104"/>
                    </a:lnTo>
                    <a:lnTo>
                      <a:pt x="463" y="104"/>
                    </a:lnTo>
                    <a:lnTo>
                      <a:pt x="463" y="105"/>
                    </a:lnTo>
                    <a:lnTo>
                      <a:pt x="470" y="105"/>
                    </a:lnTo>
                    <a:lnTo>
                      <a:pt x="470" y="107"/>
                    </a:lnTo>
                    <a:lnTo>
                      <a:pt x="478" y="107"/>
                    </a:lnTo>
                    <a:lnTo>
                      <a:pt x="478" y="109"/>
                    </a:lnTo>
                    <a:lnTo>
                      <a:pt x="485" y="109"/>
                    </a:lnTo>
                    <a:lnTo>
                      <a:pt x="485" y="110"/>
                    </a:lnTo>
                    <a:lnTo>
                      <a:pt x="493" y="110"/>
                    </a:lnTo>
                    <a:lnTo>
                      <a:pt x="493" y="112"/>
                    </a:lnTo>
                    <a:lnTo>
                      <a:pt x="500" y="112"/>
                    </a:lnTo>
                    <a:lnTo>
                      <a:pt x="500" y="114"/>
                    </a:lnTo>
                    <a:lnTo>
                      <a:pt x="506" y="114"/>
                    </a:lnTo>
                    <a:lnTo>
                      <a:pt x="506" y="115"/>
                    </a:lnTo>
                    <a:lnTo>
                      <a:pt x="515" y="115"/>
                    </a:lnTo>
                    <a:lnTo>
                      <a:pt x="515" y="117"/>
                    </a:lnTo>
                    <a:lnTo>
                      <a:pt x="521" y="117"/>
                    </a:lnTo>
                    <a:lnTo>
                      <a:pt x="521" y="119"/>
                    </a:lnTo>
                    <a:lnTo>
                      <a:pt x="530" y="119"/>
                    </a:lnTo>
                    <a:lnTo>
                      <a:pt x="530" y="120"/>
                    </a:lnTo>
                    <a:lnTo>
                      <a:pt x="536" y="120"/>
                    </a:lnTo>
                    <a:lnTo>
                      <a:pt x="536" y="122"/>
                    </a:lnTo>
                    <a:lnTo>
                      <a:pt x="545" y="122"/>
                    </a:lnTo>
                    <a:lnTo>
                      <a:pt x="545" y="124"/>
                    </a:lnTo>
                    <a:lnTo>
                      <a:pt x="551" y="124"/>
                    </a:lnTo>
                    <a:lnTo>
                      <a:pt x="551" y="125"/>
                    </a:lnTo>
                    <a:lnTo>
                      <a:pt x="560" y="125"/>
                    </a:lnTo>
                    <a:lnTo>
                      <a:pt x="560" y="127"/>
                    </a:lnTo>
                    <a:lnTo>
                      <a:pt x="566" y="127"/>
                    </a:lnTo>
                    <a:lnTo>
                      <a:pt x="566" y="129"/>
                    </a:lnTo>
                    <a:lnTo>
                      <a:pt x="573" y="129"/>
                    </a:lnTo>
                    <a:lnTo>
                      <a:pt x="573" y="130"/>
                    </a:lnTo>
                    <a:lnTo>
                      <a:pt x="581" y="130"/>
                    </a:lnTo>
                    <a:lnTo>
                      <a:pt x="581" y="132"/>
                    </a:lnTo>
                    <a:lnTo>
                      <a:pt x="588" y="132"/>
                    </a:lnTo>
                    <a:lnTo>
                      <a:pt x="588" y="134"/>
                    </a:lnTo>
                    <a:lnTo>
                      <a:pt x="596" y="134"/>
                    </a:lnTo>
                    <a:lnTo>
                      <a:pt x="596" y="135"/>
                    </a:lnTo>
                    <a:lnTo>
                      <a:pt x="603" y="135"/>
                    </a:lnTo>
                    <a:lnTo>
                      <a:pt x="603" y="137"/>
                    </a:lnTo>
                    <a:lnTo>
                      <a:pt x="611" y="137"/>
                    </a:lnTo>
                    <a:lnTo>
                      <a:pt x="611" y="139"/>
                    </a:lnTo>
                    <a:lnTo>
                      <a:pt x="618" y="139"/>
                    </a:lnTo>
                    <a:lnTo>
                      <a:pt x="618" y="140"/>
                    </a:lnTo>
                    <a:lnTo>
                      <a:pt x="626" y="140"/>
                    </a:lnTo>
                    <a:lnTo>
                      <a:pt x="626" y="142"/>
                    </a:lnTo>
                    <a:lnTo>
                      <a:pt x="633" y="142"/>
                    </a:lnTo>
                    <a:lnTo>
                      <a:pt x="633" y="144"/>
                    </a:lnTo>
                    <a:lnTo>
                      <a:pt x="640" y="144"/>
                    </a:lnTo>
                    <a:lnTo>
                      <a:pt x="640" y="145"/>
                    </a:lnTo>
                    <a:lnTo>
                      <a:pt x="648" y="145"/>
                    </a:lnTo>
                    <a:lnTo>
                      <a:pt x="648" y="147"/>
                    </a:lnTo>
                    <a:lnTo>
                      <a:pt x="655" y="147"/>
                    </a:lnTo>
                    <a:lnTo>
                      <a:pt x="655" y="149"/>
                    </a:lnTo>
                    <a:lnTo>
                      <a:pt x="663" y="149"/>
                    </a:lnTo>
                    <a:lnTo>
                      <a:pt x="663" y="150"/>
                    </a:lnTo>
                    <a:lnTo>
                      <a:pt x="670" y="150"/>
                    </a:lnTo>
                    <a:lnTo>
                      <a:pt x="670" y="152"/>
                    </a:lnTo>
                    <a:lnTo>
                      <a:pt x="678" y="152"/>
                    </a:lnTo>
                    <a:lnTo>
                      <a:pt x="678" y="154"/>
                    </a:lnTo>
                    <a:lnTo>
                      <a:pt x="685" y="154"/>
                    </a:lnTo>
                    <a:lnTo>
                      <a:pt x="685" y="155"/>
                    </a:lnTo>
                    <a:lnTo>
                      <a:pt x="693" y="155"/>
                    </a:lnTo>
                    <a:lnTo>
                      <a:pt x="693" y="157"/>
                    </a:lnTo>
                    <a:lnTo>
                      <a:pt x="700" y="157"/>
                    </a:lnTo>
                    <a:lnTo>
                      <a:pt x="700" y="159"/>
                    </a:lnTo>
                    <a:lnTo>
                      <a:pt x="706" y="159"/>
                    </a:lnTo>
                    <a:lnTo>
                      <a:pt x="706" y="160"/>
                    </a:lnTo>
                    <a:lnTo>
                      <a:pt x="715" y="160"/>
                    </a:lnTo>
                    <a:lnTo>
                      <a:pt x="715" y="162"/>
                    </a:lnTo>
                    <a:lnTo>
                      <a:pt x="721" y="162"/>
                    </a:lnTo>
                    <a:lnTo>
                      <a:pt x="721" y="164"/>
                    </a:lnTo>
                    <a:lnTo>
                      <a:pt x="730" y="164"/>
                    </a:lnTo>
                    <a:lnTo>
                      <a:pt x="730" y="165"/>
                    </a:lnTo>
                    <a:lnTo>
                      <a:pt x="736" y="165"/>
                    </a:lnTo>
                    <a:lnTo>
                      <a:pt x="736" y="167"/>
                    </a:lnTo>
                    <a:lnTo>
                      <a:pt x="745" y="167"/>
                    </a:lnTo>
                    <a:lnTo>
                      <a:pt x="745" y="169"/>
                    </a:lnTo>
                    <a:lnTo>
                      <a:pt x="751" y="169"/>
                    </a:lnTo>
                    <a:lnTo>
                      <a:pt x="751" y="170"/>
                    </a:lnTo>
                    <a:lnTo>
                      <a:pt x="760" y="170"/>
                    </a:lnTo>
                    <a:lnTo>
                      <a:pt x="760" y="172"/>
                    </a:lnTo>
                    <a:lnTo>
                      <a:pt x="766" y="172"/>
                    </a:lnTo>
                    <a:lnTo>
                      <a:pt x="766" y="174"/>
                    </a:lnTo>
                    <a:lnTo>
                      <a:pt x="773" y="174"/>
                    </a:lnTo>
                    <a:lnTo>
                      <a:pt x="773" y="175"/>
                    </a:lnTo>
                    <a:lnTo>
                      <a:pt x="781" y="175"/>
                    </a:lnTo>
                    <a:lnTo>
                      <a:pt x="781" y="177"/>
                    </a:lnTo>
                    <a:lnTo>
                      <a:pt x="788" y="177"/>
                    </a:lnTo>
                    <a:lnTo>
                      <a:pt x="788" y="179"/>
                    </a:lnTo>
                    <a:lnTo>
                      <a:pt x="796" y="179"/>
                    </a:lnTo>
                    <a:lnTo>
                      <a:pt x="796" y="180"/>
                    </a:lnTo>
                    <a:lnTo>
                      <a:pt x="803" y="180"/>
                    </a:lnTo>
                    <a:lnTo>
                      <a:pt x="803" y="182"/>
                    </a:lnTo>
                    <a:lnTo>
                      <a:pt x="811" y="182"/>
                    </a:lnTo>
                    <a:lnTo>
                      <a:pt x="811" y="184"/>
                    </a:lnTo>
                    <a:lnTo>
                      <a:pt x="818" y="184"/>
                    </a:lnTo>
                    <a:lnTo>
                      <a:pt x="818" y="185"/>
                    </a:lnTo>
                    <a:lnTo>
                      <a:pt x="826" y="185"/>
                    </a:lnTo>
                    <a:lnTo>
                      <a:pt x="826" y="187"/>
                    </a:lnTo>
                    <a:lnTo>
                      <a:pt x="833" y="187"/>
                    </a:lnTo>
                    <a:lnTo>
                      <a:pt x="833" y="189"/>
                    </a:lnTo>
                    <a:lnTo>
                      <a:pt x="840" y="189"/>
                    </a:lnTo>
                    <a:lnTo>
                      <a:pt x="840" y="190"/>
                    </a:lnTo>
                    <a:lnTo>
                      <a:pt x="848" y="190"/>
                    </a:lnTo>
                    <a:lnTo>
                      <a:pt x="848" y="192"/>
                    </a:lnTo>
                    <a:lnTo>
                      <a:pt x="855" y="192"/>
                    </a:lnTo>
                    <a:lnTo>
                      <a:pt x="855" y="194"/>
                    </a:lnTo>
                    <a:lnTo>
                      <a:pt x="863" y="194"/>
                    </a:lnTo>
                    <a:lnTo>
                      <a:pt x="863" y="195"/>
                    </a:lnTo>
                    <a:lnTo>
                      <a:pt x="870" y="195"/>
                    </a:lnTo>
                    <a:lnTo>
                      <a:pt x="870" y="197"/>
                    </a:lnTo>
                    <a:lnTo>
                      <a:pt x="878" y="197"/>
                    </a:lnTo>
                    <a:lnTo>
                      <a:pt x="878" y="199"/>
                    </a:lnTo>
                    <a:lnTo>
                      <a:pt x="885" y="199"/>
                    </a:lnTo>
                    <a:lnTo>
                      <a:pt x="885" y="200"/>
                    </a:lnTo>
                    <a:lnTo>
                      <a:pt x="893" y="200"/>
                    </a:lnTo>
                    <a:lnTo>
                      <a:pt x="893" y="202"/>
                    </a:lnTo>
                    <a:lnTo>
                      <a:pt x="900" y="202"/>
                    </a:lnTo>
                    <a:lnTo>
                      <a:pt x="900" y="204"/>
                    </a:lnTo>
                    <a:lnTo>
                      <a:pt x="906" y="204"/>
                    </a:lnTo>
                    <a:lnTo>
                      <a:pt x="906" y="205"/>
                    </a:lnTo>
                    <a:lnTo>
                      <a:pt x="915" y="205"/>
                    </a:lnTo>
                    <a:lnTo>
                      <a:pt x="915" y="207"/>
                    </a:lnTo>
                    <a:lnTo>
                      <a:pt x="921" y="207"/>
                    </a:lnTo>
                    <a:lnTo>
                      <a:pt x="921" y="209"/>
                    </a:lnTo>
                    <a:lnTo>
                      <a:pt x="930" y="209"/>
                    </a:lnTo>
                    <a:lnTo>
                      <a:pt x="930" y="210"/>
                    </a:lnTo>
                    <a:lnTo>
                      <a:pt x="936" y="210"/>
                    </a:lnTo>
                    <a:lnTo>
                      <a:pt x="936" y="212"/>
                    </a:lnTo>
                    <a:lnTo>
                      <a:pt x="945" y="212"/>
                    </a:lnTo>
                    <a:lnTo>
                      <a:pt x="945" y="214"/>
                    </a:lnTo>
                    <a:lnTo>
                      <a:pt x="951" y="214"/>
                    </a:lnTo>
                    <a:lnTo>
                      <a:pt x="951" y="215"/>
                    </a:lnTo>
                    <a:lnTo>
                      <a:pt x="960" y="215"/>
                    </a:lnTo>
                    <a:lnTo>
                      <a:pt x="960" y="217"/>
                    </a:lnTo>
                    <a:lnTo>
                      <a:pt x="966" y="217"/>
                    </a:lnTo>
                    <a:lnTo>
                      <a:pt x="966" y="219"/>
                    </a:lnTo>
                    <a:lnTo>
                      <a:pt x="973" y="219"/>
                    </a:lnTo>
                    <a:lnTo>
                      <a:pt x="973" y="220"/>
                    </a:lnTo>
                    <a:lnTo>
                      <a:pt x="981" y="220"/>
                    </a:lnTo>
                    <a:lnTo>
                      <a:pt x="981" y="222"/>
                    </a:lnTo>
                    <a:lnTo>
                      <a:pt x="988" y="222"/>
                    </a:lnTo>
                    <a:lnTo>
                      <a:pt x="988" y="224"/>
                    </a:lnTo>
                    <a:lnTo>
                      <a:pt x="996" y="224"/>
                    </a:lnTo>
                    <a:lnTo>
                      <a:pt x="996" y="225"/>
                    </a:lnTo>
                    <a:lnTo>
                      <a:pt x="1003" y="225"/>
                    </a:lnTo>
                    <a:lnTo>
                      <a:pt x="1003" y="227"/>
                    </a:lnTo>
                    <a:lnTo>
                      <a:pt x="1011" y="227"/>
                    </a:lnTo>
                    <a:lnTo>
                      <a:pt x="1011" y="229"/>
                    </a:lnTo>
                    <a:lnTo>
                      <a:pt x="1018" y="229"/>
                    </a:lnTo>
                    <a:lnTo>
                      <a:pt x="1018" y="230"/>
                    </a:lnTo>
                    <a:lnTo>
                      <a:pt x="1026" y="230"/>
                    </a:lnTo>
                    <a:lnTo>
                      <a:pt x="1026" y="232"/>
                    </a:lnTo>
                    <a:lnTo>
                      <a:pt x="1033" y="232"/>
                    </a:lnTo>
                    <a:lnTo>
                      <a:pt x="1033" y="234"/>
                    </a:lnTo>
                    <a:lnTo>
                      <a:pt x="1041" y="234"/>
                    </a:lnTo>
                    <a:lnTo>
                      <a:pt x="1041" y="235"/>
                    </a:lnTo>
                    <a:lnTo>
                      <a:pt x="1048" y="235"/>
                    </a:lnTo>
                    <a:lnTo>
                      <a:pt x="1048" y="237"/>
                    </a:lnTo>
                    <a:lnTo>
                      <a:pt x="1055" y="237"/>
                    </a:lnTo>
                    <a:lnTo>
                      <a:pt x="1055" y="239"/>
                    </a:lnTo>
                    <a:lnTo>
                      <a:pt x="1063" y="239"/>
                    </a:lnTo>
                    <a:lnTo>
                      <a:pt x="1063" y="240"/>
                    </a:lnTo>
                    <a:lnTo>
                      <a:pt x="1070" y="240"/>
                    </a:lnTo>
                    <a:lnTo>
                      <a:pt x="1070" y="242"/>
                    </a:lnTo>
                    <a:lnTo>
                      <a:pt x="1078" y="242"/>
                    </a:lnTo>
                    <a:lnTo>
                      <a:pt x="1078" y="244"/>
                    </a:lnTo>
                    <a:lnTo>
                      <a:pt x="1085" y="244"/>
                    </a:lnTo>
                    <a:lnTo>
                      <a:pt x="1085" y="245"/>
                    </a:lnTo>
                    <a:lnTo>
                      <a:pt x="1093" y="245"/>
                    </a:lnTo>
                    <a:lnTo>
                      <a:pt x="1093" y="247"/>
                    </a:lnTo>
                    <a:lnTo>
                      <a:pt x="1100" y="247"/>
                    </a:lnTo>
                    <a:lnTo>
                      <a:pt x="1100" y="249"/>
                    </a:lnTo>
                    <a:lnTo>
                      <a:pt x="1108" y="249"/>
                    </a:lnTo>
                    <a:lnTo>
                      <a:pt x="1108" y="250"/>
                    </a:lnTo>
                    <a:lnTo>
                      <a:pt x="1115" y="250"/>
                    </a:lnTo>
                    <a:lnTo>
                      <a:pt x="1115" y="252"/>
                    </a:lnTo>
                    <a:lnTo>
                      <a:pt x="1121" y="252"/>
                    </a:lnTo>
                    <a:lnTo>
                      <a:pt x="1121" y="254"/>
                    </a:lnTo>
                    <a:lnTo>
                      <a:pt x="1130" y="254"/>
                    </a:lnTo>
                    <a:lnTo>
                      <a:pt x="1130" y="255"/>
                    </a:lnTo>
                    <a:lnTo>
                      <a:pt x="1136" y="255"/>
                    </a:lnTo>
                    <a:lnTo>
                      <a:pt x="1136" y="257"/>
                    </a:lnTo>
                    <a:lnTo>
                      <a:pt x="1145" y="257"/>
                    </a:lnTo>
                    <a:lnTo>
                      <a:pt x="1145" y="259"/>
                    </a:lnTo>
                    <a:lnTo>
                      <a:pt x="1151" y="259"/>
                    </a:lnTo>
                    <a:lnTo>
                      <a:pt x="1151" y="260"/>
                    </a:lnTo>
                    <a:lnTo>
                      <a:pt x="1160" y="260"/>
                    </a:lnTo>
                    <a:lnTo>
                      <a:pt x="1160" y="262"/>
                    </a:lnTo>
                    <a:lnTo>
                      <a:pt x="1166" y="262"/>
                    </a:lnTo>
                    <a:lnTo>
                      <a:pt x="1166" y="264"/>
                    </a:lnTo>
                    <a:lnTo>
                      <a:pt x="1175" y="264"/>
                    </a:lnTo>
                    <a:lnTo>
                      <a:pt x="1175" y="265"/>
                    </a:lnTo>
                    <a:lnTo>
                      <a:pt x="1181" y="265"/>
                    </a:lnTo>
                    <a:lnTo>
                      <a:pt x="1181" y="267"/>
                    </a:lnTo>
                    <a:lnTo>
                      <a:pt x="1188" y="267"/>
                    </a:lnTo>
                    <a:lnTo>
                      <a:pt x="1188" y="269"/>
                    </a:lnTo>
                    <a:lnTo>
                      <a:pt x="1196" y="269"/>
                    </a:lnTo>
                    <a:lnTo>
                      <a:pt x="1196" y="270"/>
                    </a:lnTo>
                    <a:lnTo>
                      <a:pt x="1203" y="270"/>
                    </a:lnTo>
                    <a:lnTo>
                      <a:pt x="1203" y="272"/>
                    </a:lnTo>
                    <a:lnTo>
                      <a:pt x="1211" y="272"/>
                    </a:lnTo>
                    <a:lnTo>
                      <a:pt x="1211" y="274"/>
                    </a:lnTo>
                    <a:lnTo>
                      <a:pt x="1218" y="274"/>
                    </a:lnTo>
                    <a:lnTo>
                      <a:pt x="1218" y="275"/>
                    </a:lnTo>
                    <a:lnTo>
                      <a:pt x="1226" y="275"/>
                    </a:lnTo>
                    <a:lnTo>
                      <a:pt x="1226" y="277"/>
                    </a:lnTo>
                    <a:lnTo>
                      <a:pt x="1233" y="277"/>
                    </a:lnTo>
                    <a:lnTo>
                      <a:pt x="1233" y="279"/>
                    </a:lnTo>
                    <a:lnTo>
                      <a:pt x="1241" y="279"/>
                    </a:lnTo>
                    <a:lnTo>
                      <a:pt x="1241" y="280"/>
                    </a:lnTo>
                    <a:lnTo>
                      <a:pt x="1248" y="280"/>
                    </a:lnTo>
                    <a:lnTo>
                      <a:pt x="1248" y="282"/>
                    </a:lnTo>
                    <a:lnTo>
                      <a:pt x="1255" y="282"/>
                    </a:lnTo>
                    <a:lnTo>
                      <a:pt x="1255" y="284"/>
                    </a:lnTo>
                    <a:lnTo>
                      <a:pt x="1263" y="284"/>
                    </a:lnTo>
                    <a:lnTo>
                      <a:pt x="1263" y="285"/>
                    </a:lnTo>
                    <a:lnTo>
                      <a:pt x="1270" y="285"/>
                    </a:lnTo>
                    <a:lnTo>
                      <a:pt x="1270" y="287"/>
                    </a:lnTo>
                    <a:lnTo>
                      <a:pt x="1278" y="287"/>
                    </a:lnTo>
                    <a:lnTo>
                      <a:pt x="1278" y="289"/>
                    </a:lnTo>
                    <a:lnTo>
                      <a:pt x="1285" y="289"/>
                    </a:lnTo>
                    <a:lnTo>
                      <a:pt x="1285" y="290"/>
                    </a:lnTo>
                    <a:lnTo>
                      <a:pt x="1293" y="290"/>
                    </a:lnTo>
                    <a:lnTo>
                      <a:pt x="1293" y="292"/>
                    </a:lnTo>
                    <a:lnTo>
                      <a:pt x="1300" y="292"/>
                    </a:lnTo>
                    <a:lnTo>
                      <a:pt x="1300" y="294"/>
                    </a:lnTo>
                    <a:lnTo>
                      <a:pt x="1308" y="294"/>
                    </a:lnTo>
                    <a:lnTo>
                      <a:pt x="1308" y="295"/>
                    </a:lnTo>
                    <a:lnTo>
                      <a:pt x="1315" y="295"/>
                    </a:lnTo>
                    <a:lnTo>
                      <a:pt x="1315" y="297"/>
                    </a:lnTo>
                    <a:lnTo>
                      <a:pt x="1321" y="297"/>
                    </a:lnTo>
                    <a:lnTo>
                      <a:pt x="1321" y="299"/>
                    </a:lnTo>
                    <a:lnTo>
                      <a:pt x="1330" y="299"/>
                    </a:lnTo>
                    <a:lnTo>
                      <a:pt x="1330" y="300"/>
                    </a:lnTo>
                    <a:lnTo>
                      <a:pt x="1336" y="300"/>
                    </a:lnTo>
                    <a:lnTo>
                      <a:pt x="1336" y="302"/>
                    </a:lnTo>
                    <a:lnTo>
                      <a:pt x="1345" y="302"/>
                    </a:lnTo>
                    <a:lnTo>
                      <a:pt x="1345" y="304"/>
                    </a:lnTo>
                    <a:lnTo>
                      <a:pt x="1351" y="304"/>
                    </a:lnTo>
                    <a:lnTo>
                      <a:pt x="1351" y="305"/>
                    </a:lnTo>
                    <a:lnTo>
                      <a:pt x="1360" y="305"/>
                    </a:lnTo>
                    <a:lnTo>
                      <a:pt x="1360" y="307"/>
                    </a:lnTo>
                    <a:lnTo>
                      <a:pt x="1366" y="307"/>
                    </a:lnTo>
                    <a:lnTo>
                      <a:pt x="1366" y="309"/>
                    </a:lnTo>
                    <a:lnTo>
                      <a:pt x="1375" y="309"/>
                    </a:lnTo>
                    <a:lnTo>
                      <a:pt x="1375" y="310"/>
                    </a:lnTo>
                    <a:lnTo>
                      <a:pt x="1381" y="310"/>
                    </a:lnTo>
                    <a:lnTo>
                      <a:pt x="1381" y="312"/>
                    </a:lnTo>
                    <a:lnTo>
                      <a:pt x="1388" y="312"/>
                    </a:lnTo>
                    <a:lnTo>
                      <a:pt x="1388" y="314"/>
                    </a:lnTo>
                    <a:lnTo>
                      <a:pt x="1396" y="314"/>
                    </a:lnTo>
                    <a:lnTo>
                      <a:pt x="1396" y="315"/>
                    </a:lnTo>
                    <a:lnTo>
                      <a:pt x="1403" y="315"/>
                    </a:lnTo>
                    <a:lnTo>
                      <a:pt x="1403" y="317"/>
                    </a:lnTo>
                    <a:lnTo>
                      <a:pt x="1411" y="317"/>
                    </a:lnTo>
                    <a:lnTo>
                      <a:pt x="1411" y="319"/>
                    </a:lnTo>
                    <a:lnTo>
                      <a:pt x="1418" y="319"/>
                    </a:lnTo>
                    <a:lnTo>
                      <a:pt x="1418" y="320"/>
                    </a:lnTo>
                    <a:lnTo>
                      <a:pt x="1426" y="320"/>
                    </a:lnTo>
                    <a:lnTo>
                      <a:pt x="1426" y="322"/>
                    </a:lnTo>
                    <a:lnTo>
                      <a:pt x="1433" y="322"/>
                    </a:lnTo>
                    <a:lnTo>
                      <a:pt x="1433" y="324"/>
                    </a:lnTo>
                    <a:lnTo>
                      <a:pt x="1441" y="324"/>
                    </a:lnTo>
                    <a:lnTo>
                      <a:pt x="1441" y="325"/>
                    </a:lnTo>
                    <a:lnTo>
                      <a:pt x="1448" y="325"/>
                    </a:lnTo>
                    <a:lnTo>
                      <a:pt x="1448" y="327"/>
                    </a:lnTo>
                    <a:lnTo>
                      <a:pt x="1455" y="327"/>
                    </a:lnTo>
                    <a:lnTo>
                      <a:pt x="1455" y="329"/>
                    </a:lnTo>
                    <a:lnTo>
                      <a:pt x="1463" y="329"/>
                    </a:lnTo>
                    <a:lnTo>
                      <a:pt x="1463" y="330"/>
                    </a:lnTo>
                    <a:lnTo>
                      <a:pt x="1470" y="330"/>
                    </a:lnTo>
                    <a:lnTo>
                      <a:pt x="1470" y="332"/>
                    </a:lnTo>
                    <a:lnTo>
                      <a:pt x="1478" y="332"/>
                    </a:lnTo>
                    <a:lnTo>
                      <a:pt x="1478" y="334"/>
                    </a:lnTo>
                    <a:lnTo>
                      <a:pt x="1485" y="334"/>
                    </a:lnTo>
                    <a:lnTo>
                      <a:pt x="1485" y="335"/>
                    </a:lnTo>
                    <a:lnTo>
                      <a:pt x="1493" y="335"/>
                    </a:lnTo>
                    <a:lnTo>
                      <a:pt x="1493" y="337"/>
                    </a:lnTo>
                    <a:lnTo>
                      <a:pt x="1500" y="337"/>
                    </a:lnTo>
                    <a:lnTo>
                      <a:pt x="1500" y="339"/>
                    </a:lnTo>
                    <a:lnTo>
                      <a:pt x="1508" y="339"/>
                    </a:lnTo>
                    <a:lnTo>
                      <a:pt x="1508" y="340"/>
                    </a:lnTo>
                    <a:lnTo>
                      <a:pt x="1515" y="340"/>
                    </a:lnTo>
                    <a:lnTo>
                      <a:pt x="1515" y="342"/>
                    </a:lnTo>
                    <a:lnTo>
                      <a:pt x="1521" y="342"/>
                    </a:lnTo>
                    <a:lnTo>
                      <a:pt x="1521" y="344"/>
                    </a:lnTo>
                    <a:lnTo>
                      <a:pt x="1530" y="344"/>
                    </a:lnTo>
                    <a:lnTo>
                      <a:pt x="1530" y="345"/>
                    </a:lnTo>
                    <a:lnTo>
                      <a:pt x="1536" y="345"/>
                    </a:lnTo>
                    <a:lnTo>
                      <a:pt x="1536" y="347"/>
                    </a:lnTo>
                    <a:lnTo>
                      <a:pt x="1545" y="347"/>
                    </a:lnTo>
                    <a:lnTo>
                      <a:pt x="1545" y="349"/>
                    </a:lnTo>
                    <a:lnTo>
                      <a:pt x="1551" y="349"/>
                    </a:lnTo>
                    <a:lnTo>
                      <a:pt x="1551" y="350"/>
                    </a:lnTo>
                    <a:lnTo>
                      <a:pt x="1560" y="350"/>
                    </a:lnTo>
                    <a:lnTo>
                      <a:pt x="1560" y="352"/>
                    </a:lnTo>
                    <a:lnTo>
                      <a:pt x="1566" y="352"/>
                    </a:lnTo>
                    <a:lnTo>
                      <a:pt x="1566" y="354"/>
                    </a:lnTo>
                    <a:lnTo>
                      <a:pt x="1575" y="354"/>
                    </a:lnTo>
                    <a:lnTo>
                      <a:pt x="1575" y="355"/>
                    </a:lnTo>
                    <a:lnTo>
                      <a:pt x="1581" y="355"/>
                    </a:lnTo>
                    <a:lnTo>
                      <a:pt x="1581" y="357"/>
                    </a:lnTo>
                    <a:lnTo>
                      <a:pt x="1590" y="357"/>
                    </a:lnTo>
                    <a:lnTo>
                      <a:pt x="1590" y="359"/>
                    </a:lnTo>
                    <a:lnTo>
                      <a:pt x="1596" y="359"/>
                    </a:lnTo>
                    <a:lnTo>
                      <a:pt x="1596" y="360"/>
                    </a:lnTo>
                    <a:lnTo>
                      <a:pt x="1603" y="360"/>
                    </a:lnTo>
                    <a:lnTo>
                      <a:pt x="1603" y="362"/>
                    </a:lnTo>
                    <a:lnTo>
                      <a:pt x="1611" y="362"/>
                    </a:lnTo>
                    <a:lnTo>
                      <a:pt x="1611" y="364"/>
                    </a:lnTo>
                    <a:lnTo>
                      <a:pt x="1618" y="364"/>
                    </a:lnTo>
                    <a:lnTo>
                      <a:pt x="1618" y="365"/>
                    </a:lnTo>
                    <a:lnTo>
                      <a:pt x="1626" y="365"/>
                    </a:lnTo>
                    <a:lnTo>
                      <a:pt x="1626" y="367"/>
                    </a:lnTo>
                    <a:lnTo>
                      <a:pt x="1633" y="367"/>
                    </a:lnTo>
                    <a:lnTo>
                      <a:pt x="1633" y="369"/>
                    </a:lnTo>
                    <a:lnTo>
                      <a:pt x="1641" y="369"/>
                    </a:lnTo>
                    <a:lnTo>
                      <a:pt x="1641" y="370"/>
                    </a:lnTo>
                    <a:lnTo>
                      <a:pt x="1648" y="370"/>
                    </a:lnTo>
                    <a:lnTo>
                      <a:pt x="1648" y="372"/>
                    </a:lnTo>
                    <a:lnTo>
                      <a:pt x="1656" y="372"/>
                    </a:lnTo>
                    <a:lnTo>
                      <a:pt x="1656" y="374"/>
                    </a:lnTo>
                    <a:lnTo>
                      <a:pt x="1663" y="374"/>
                    </a:lnTo>
                    <a:lnTo>
                      <a:pt x="1663" y="375"/>
                    </a:lnTo>
                    <a:lnTo>
                      <a:pt x="1670" y="375"/>
                    </a:lnTo>
                    <a:lnTo>
                      <a:pt x="1670" y="377"/>
                    </a:lnTo>
                    <a:lnTo>
                      <a:pt x="1678" y="377"/>
                    </a:lnTo>
                    <a:lnTo>
                      <a:pt x="1678" y="379"/>
                    </a:lnTo>
                    <a:lnTo>
                      <a:pt x="1685" y="379"/>
                    </a:lnTo>
                    <a:lnTo>
                      <a:pt x="1685" y="380"/>
                    </a:lnTo>
                    <a:lnTo>
                      <a:pt x="1693" y="380"/>
                    </a:lnTo>
                    <a:lnTo>
                      <a:pt x="1693" y="382"/>
                    </a:lnTo>
                    <a:lnTo>
                      <a:pt x="1700" y="382"/>
                    </a:lnTo>
                    <a:lnTo>
                      <a:pt x="1700" y="384"/>
                    </a:lnTo>
                    <a:lnTo>
                      <a:pt x="1708" y="384"/>
                    </a:lnTo>
                    <a:lnTo>
                      <a:pt x="1708" y="385"/>
                    </a:lnTo>
                    <a:lnTo>
                      <a:pt x="1715" y="385"/>
                    </a:lnTo>
                    <a:lnTo>
                      <a:pt x="1715" y="387"/>
                    </a:lnTo>
                    <a:lnTo>
                      <a:pt x="1723" y="387"/>
                    </a:lnTo>
                    <a:lnTo>
                      <a:pt x="1723" y="389"/>
                    </a:lnTo>
                    <a:lnTo>
                      <a:pt x="1730" y="389"/>
                    </a:lnTo>
                    <a:lnTo>
                      <a:pt x="1730" y="390"/>
                    </a:lnTo>
                    <a:lnTo>
                      <a:pt x="1736" y="390"/>
                    </a:lnTo>
                    <a:lnTo>
                      <a:pt x="1736" y="392"/>
                    </a:lnTo>
                    <a:lnTo>
                      <a:pt x="1745" y="392"/>
                    </a:lnTo>
                    <a:lnTo>
                      <a:pt x="1745" y="394"/>
                    </a:lnTo>
                    <a:lnTo>
                      <a:pt x="1751" y="394"/>
                    </a:lnTo>
                    <a:lnTo>
                      <a:pt x="1751" y="395"/>
                    </a:lnTo>
                    <a:lnTo>
                      <a:pt x="1760" y="395"/>
                    </a:lnTo>
                    <a:lnTo>
                      <a:pt x="1760" y="397"/>
                    </a:lnTo>
                    <a:lnTo>
                      <a:pt x="1766" y="397"/>
                    </a:lnTo>
                    <a:lnTo>
                      <a:pt x="1766" y="399"/>
                    </a:lnTo>
                    <a:lnTo>
                      <a:pt x="1775" y="399"/>
                    </a:lnTo>
                    <a:lnTo>
                      <a:pt x="1775" y="400"/>
                    </a:lnTo>
                    <a:lnTo>
                      <a:pt x="1781" y="400"/>
                    </a:lnTo>
                    <a:lnTo>
                      <a:pt x="1781" y="402"/>
                    </a:lnTo>
                    <a:lnTo>
                      <a:pt x="1790" y="402"/>
                    </a:lnTo>
                    <a:lnTo>
                      <a:pt x="1790" y="404"/>
                    </a:lnTo>
                    <a:lnTo>
                      <a:pt x="1796" y="404"/>
                    </a:lnTo>
                    <a:lnTo>
                      <a:pt x="1796" y="405"/>
                    </a:lnTo>
                    <a:lnTo>
                      <a:pt x="1803" y="405"/>
                    </a:lnTo>
                    <a:lnTo>
                      <a:pt x="1803" y="407"/>
                    </a:lnTo>
                    <a:lnTo>
                      <a:pt x="1811" y="407"/>
                    </a:lnTo>
                    <a:lnTo>
                      <a:pt x="1811" y="409"/>
                    </a:lnTo>
                    <a:lnTo>
                      <a:pt x="1818" y="409"/>
                    </a:lnTo>
                    <a:lnTo>
                      <a:pt x="1818" y="410"/>
                    </a:lnTo>
                    <a:lnTo>
                      <a:pt x="1826" y="410"/>
                    </a:lnTo>
                    <a:lnTo>
                      <a:pt x="1826" y="412"/>
                    </a:lnTo>
                    <a:lnTo>
                      <a:pt x="1833" y="412"/>
                    </a:lnTo>
                    <a:lnTo>
                      <a:pt x="1833" y="414"/>
                    </a:lnTo>
                    <a:lnTo>
                      <a:pt x="1841" y="414"/>
                    </a:lnTo>
                    <a:lnTo>
                      <a:pt x="1841" y="415"/>
                    </a:lnTo>
                    <a:lnTo>
                      <a:pt x="1848" y="415"/>
                    </a:lnTo>
                    <a:lnTo>
                      <a:pt x="1848" y="417"/>
                    </a:lnTo>
                    <a:lnTo>
                      <a:pt x="1856" y="417"/>
                    </a:lnTo>
                    <a:lnTo>
                      <a:pt x="1856" y="419"/>
                    </a:lnTo>
                    <a:lnTo>
                      <a:pt x="1863" y="419"/>
                    </a:lnTo>
                    <a:lnTo>
                      <a:pt x="1863" y="420"/>
                    </a:lnTo>
                    <a:lnTo>
                      <a:pt x="1870" y="420"/>
                    </a:lnTo>
                    <a:lnTo>
                      <a:pt x="1870" y="422"/>
                    </a:lnTo>
                    <a:lnTo>
                      <a:pt x="1878" y="422"/>
                    </a:lnTo>
                    <a:lnTo>
                      <a:pt x="1878" y="424"/>
                    </a:lnTo>
                    <a:lnTo>
                      <a:pt x="1885" y="424"/>
                    </a:lnTo>
                    <a:lnTo>
                      <a:pt x="1885" y="425"/>
                    </a:lnTo>
                    <a:lnTo>
                      <a:pt x="1893" y="425"/>
                    </a:lnTo>
                    <a:lnTo>
                      <a:pt x="1893" y="427"/>
                    </a:lnTo>
                    <a:lnTo>
                      <a:pt x="1900" y="427"/>
                    </a:lnTo>
                    <a:lnTo>
                      <a:pt x="1900" y="429"/>
                    </a:lnTo>
                    <a:lnTo>
                      <a:pt x="1908" y="429"/>
                    </a:lnTo>
                    <a:lnTo>
                      <a:pt x="1908" y="430"/>
                    </a:lnTo>
                    <a:lnTo>
                      <a:pt x="1915" y="430"/>
                    </a:lnTo>
                    <a:lnTo>
                      <a:pt x="1915" y="432"/>
                    </a:lnTo>
                    <a:lnTo>
                      <a:pt x="1923" y="432"/>
                    </a:lnTo>
                    <a:lnTo>
                      <a:pt x="1923" y="434"/>
                    </a:lnTo>
                    <a:lnTo>
                      <a:pt x="1930" y="434"/>
                    </a:lnTo>
                    <a:lnTo>
                      <a:pt x="1930" y="435"/>
                    </a:lnTo>
                    <a:lnTo>
                      <a:pt x="1936" y="435"/>
                    </a:lnTo>
                    <a:lnTo>
                      <a:pt x="1936" y="437"/>
                    </a:lnTo>
                    <a:lnTo>
                      <a:pt x="1945" y="437"/>
                    </a:lnTo>
                    <a:lnTo>
                      <a:pt x="1945" y="439"/>
                    </a:lnTo>
                    <a:lnTo>
                      <a:pt x="1951" y="439"/>
                    </a:lnTo>
                    <a:lnTo>
                      <a:pt x="1951" y="440"/>
                    </a:lnTo>
                    <a:lnTo>
                      <a:pt x="1960" y="440"/>
                    </a:lnTo>
                    <a:lnTo>
                      <a:pt x="1960" y="442"/>
                    </a:lnTo>
                    <a:lnTo>
                      <a:pt x="1966" y="442"/>
                    </a:lnTo>
                    <a:lnTo>
                      <a:pt x="1966" y="444"/>
                    </a:lnTo>
                    <a:lnTo>
                      <a:pt x="1975" y="444"/>
                    </a:lnTo>
                    <a:lnTo>
                      <a:pt x="1975" y="445"/>
                    </a:lnTo>
                    <a:lnTo>
                      <a:pt x="1981" y="445"/>
                    </a:lnTo>
                    <a:lnTo>
                      <a:pt x="1981" y="447"/>
                    </a:lnTo>
                    <a:lnTo>
                      <a:pt x="1990" y="447"/>
                    </a:lnTo>
                    <a:lnTo>
                      <a:pt x="1990" y="449"/>
                    </a:lnTo>
                    <a:lnTo>
                      <a:pt x="1996" y="449"/>
                    </a:lnTo>
                    <a:lnTo>
                      <a:pt x="1996" y="450"/>
                    </a:lnTo>
                    <a:lnTo>
                      <a:pt x="2003" y="450"/>
                    </a:lnTo>
                    <a:lnTo>
                      <a:pt x="2003" y="452"/>
                    </a:lnTo>
                    <a:lnTo>
                      <a:pt x="2011" y="452"/>
                    </a:lnTo>
                    <a:lnTo>
                      <a:pt x="2011" y="454"/>
                    </a:lnTo>
                    <a:lnTo>
                      <a:pt x="2018" y="454"/>
                    </a:lnTo>
                    <a:lnTo>
                      <a:pt x="2018" y="455"/>
                    </a:lnTo>
                    <a:lnTo>
                      <a:pt x="2021" y="455"/>
                    </a:lnTo>
                    <a:lnTo>
                      <a:pt x="2021" y="457"/>
                    </a:lnTo>
                    <a:lnTo>
                      <a:pt x="2026" y="457"/>
                    </a:lnTo>
                    <a:lnTo>
                      <a:pt x="2026" y="459"/>
                    </a:lnTo>
                    <a:lnTo>
                      <a:pt x="2031" y="459"/>
                    </a:lnTo>
                    <a:lnTo>
                      <a:pt x="2031" y="460"/>
                    </a:lnTo>
                    <a:lnTo>
                      <a:pt x="2035" y="460"/>
                    </a:lnTo>
                    <a:lnTo>
                      <a:pt x="2035" y="462"/>
                    </a:lnTo>
                    <a:lnTo>
                      <a:pt x="2036" y="462"/>
                    </a:lnTo>
                    <a:lnTo>
                      <a:pt x="2036" y="464"/>
                    </a:lnTo>
                    <a:lnTo>
                      <a:pt x="2040" y="464"/>
                    </a:lnTo>
                    <a:lnTo>
                      <a:pt x="2040" y="465"/>
                    </a:lnTo>
                    <a:lnTo>
                      <a:pt x="2043" y="465"/>
                    </a:lnTo>
                    <a:lnTo>
                      <a:pt x="2043" y="467"/>
                    </a:lnTo>
                    <a:lnTo>
                      <a:pt x="2046" y="467"/>
                    </a:lnTo>
                    <a:lnTo>
                      <a:pt x="2046" y="469"/>
                    </a:lnTo>
                    <a:lnTo>
                      <a:pt x="2048" y="469"/>
                    </a:lnTo>
                    <a:lnTo>
                      <a:pt x="2048" y="470"/>
                    </a:lnTo>
                    <a:lnTo>
                      <a:pt x="2051" y="470"/>
                    </a:lnTo>
                    <a:lnTo>
                      <a:pt x="2051" y="472"/>
                    </a:lnTo>
                    <a:lnTo>
                      <a:pt x="2053" y="472"/>
                    </a:lnTo>
                    <a:lnTo>
                      <a:pt x="2053" y="474"/>
                    </a:lnTo>
                    <a:lnTo>
                      <a:pt x="2055" y="474"/>
                    </a:lnTo>
                    <a:lnTo>
                      <a:pt x="2055" y="475"/>
                    </a:lnTo>
                    <a:lnTo>
                      <a:pt x="2056" y="475"/>
                    </a:lnTo>
                    <a:lnTo>
                      <a:pt x="2056" y="477"/>
                    </a:lnTo>
                    <a:lnTo>
                      <a:pt x="2060" y="477"/>
                    </a:lnTo>
                    <a:lnTo>
                      <a:pt x="2060" y="479"/>
                    </a:lnTo>
                    <a:lnTo>
                      <a:pt x="2061" y="479"/>
                    </a:lnTo>
                    <a:lnTo>
                      <a:pt x="2061" y="480"/>
                    </a:lnTo>
                    <a:lnTo>
                      <a:pt x="2063" y="480"/>
                    </a:lnTo>
                    <a:lnTo>
                      <a:pt x="2063" y="482"/>
                    </a:lnTo>
                    <a:lnTo>
                      <a:pt x="2065" y="482"/>
                    </a:lnTo>
                    <a:lnTo>
                      <a:pt x="2065" y="484"/>
                    </a:lnTo>
                    <a:lnTo>
                      <a:pt x="2066" y="484"/>
                    </a:lnTo>
                    <a:lnTo>
                      <a:pt x="2066" y="487"/>
                    </a:lnTo>
                    <a:lnTo>
                      <a:pt x="2068" y="487"/>
                    </a:lnTo>
                    <a:lnTo>
                      <a:pt x="2068" y="489"/>
                    </a:lnTo>
                    <a:lnTo>
                      <a:pt x="2070" y="489"/>
                    </a:lnTo>
                    <a:lnTo>
                      <a:pt x="2070" y="490"/>
                    </a:lnTo>
                    <a:lnTo>
                      <a:pt x="2071" y="490"/>
                    </a:lnTo>
                    <a:lnTo>
                      <a:pt x="2071" y="492"/>
                    </a:lnTo>
                    <a:lnTo>
                      <a:pt x="2073" y="492"/>
                    </a:lnTo>
                    <a:lnTo>
                      <a:pt x="2073" y="494"/>
                    </a:lnTo>
                    <a:lnTo>
                      <a:pt x="2075" y="494"/>
                    </a:lnTo>
                    <a:lnTo>
                      <a:pt x="2075" y="497"/>
                    </a:lnTo>
                    <a:lnTo>
                      <a:pt x="2076" y="497"/>
                    </a:lnTo>
                    <a:lnTo>
                      <a:pt x="2076" y="500"/>
                    </a:lnTo>
                    <a:lnTo>
                      <a:pt x="2078" y="500"/>
                    </a:lnTo>
                    <a:lnTo>
                      <a:pt x="2078" y="502"/>
                    </a:lnTo>
                    <a:lnTo>
                      <a:pt x="2080" y="502"/>
                    </a:lnTo>
                    <a:lnTo>
                      <a:pt x="2080" y="505"/>
                    </a:lnTo>
                    <a:lnTo>
                      <a:pt x="2081" y="505"/>
                    </a:lnTo>
                    <a:lnTo>
                      <a:pt x="2081" y="509"/>
                    </a:lnTo>
                    <a:lnTo>
                      <a:pt x="2083" y="509"/>
                    </a:lnTo>
                    <a:lnTo>
                      <a:pt x="2083" y="512"/>
                    </a:lnTo>
                    <a:lnTo>
                      <a:pt x="2085" y="512"/>
                    </a:lnTo>
                    <a:lnTo>
                      <a:pt x="2085" y="517"/>
                    </a:lnTo>
                    <a:lnTo>
                      <a:pt x="2086" y="517"/>
                    </a:lnTo>
                    <a:lnTo>
                      <a:pt x="2086" y="520"/>
                    </a:lnTo>
                    <a:lnTo>
                      <a:pt x="2088" y="520"/>
                    </a:lnTo>
                    <a:lnTo>
                      <a:pt x="2088" y="525"/>
                    </a:lnTo>
                    <a:lnTo>
                      <a:pt x="2090" y="525"/>
                    </a:lnTo>
                    <a:lnTo>
                      <a:pt x="2090" y="534"/>
                    </a:lnTo>
                    <a:lnTo>
                      <a:pt x="2091" y="534"/>
                    </a:lnTo>
                    <a:lnTo>
                      <a:pt x="2091" y="540"/>
                    </a:lnTo>
                    <a:lnTo>
                      <a:pt x="2093" y="540"/>
                    </a:lnTo>
                    <a:lnTo>
                      <a:pt x="2093" y="544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8" name="Right Triangle 7"/>
            <p:cNvSpPr/>
            <p:nvPr/>
          </p:nvSpPr>
          <p:spPr>
            <a:xfrm rot="5400000">
              <a:off x="-8627" y="3987"/>
              <a:ext cx="715993" cy="698740"/>
            </a:xfrm>
            <a:prstGeom prst="rtTriangle">
              <a:avLst/>
            </a:prstGeom>
            <a:solidFill>
              <a:srgbClr val="1E3B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938043" y="3829621"/>
            <a:ext cx="5557837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1100" dirty="0" err="1">
                <a:solidFill>
                  <a:schemeClr val="tx2"/>
                </a:solidFill>
              </a:rPr>
              <a:t>Lorem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ipsum</a:t>
            </a:r>
            <a:r>
              <a:rPr lang="en-US" sz="1100" dirty="0">
                <a:solidFill>
                  <a:schemeClr val="tx2"/>
                </a:solidFill>
              </a:rPr>
              <a:t> dolor sit </a:t>
            </a:r>
            <a:r>
              <a:rPr lang="en-US" sz="1100" dirty="0" err="1">
                <a:solidFill>
                  <a:schemeClr val="tx2"/>
                </a:solidFill>
              </a:rPr>
              <a:t>amet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consectetur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adipiscing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elit</a:t>
            </a:r>
            <a:r>
              <a:rPr lang="en-US" sz="1100" dirty="0">
                <a:solidFill>
                  <a:schemeClr val="tx2"/>
                </a:solidFill>
              </a:rPr>
              <a:t>. </a:t>
            </a:r>
            <a:r>
              <a:rPr lang="en-US" sz="1100" dirty="0" err="1">
                <a:solidFill>
                  <a:schemeClr val="tx2"/>
                </a:solidFill>
              </a:rPr>
              <a:t>Nunc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bibendum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eleifend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tortor</a:t>
            </a:r>
            <a:r>
              <a:rPr lang="en-US" sz="1100" dirty="0">
                <a:solidFill>
                  <a:schemeClr val="tx2"/>
                </a:solidFill>
              </a:rPr>
              <a:t>, non </a:t>
            </a:r>
            <a:r>
              <a:rPr lang="en-US" sz="1100" dirty="0" err="1">
                <a:solidFill>
                  <a:schemeClr val="tx2"/>
                </a:solidFill>
              </a:rPr>
              <a:t>porta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justo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gravida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posuere</a:t>
            </a:r>
            <a:r>
              <a:rPr lang="en-US" sz="1100" dirty="0">
                <a:solidFill>
                  <a:schemeClr val="tx2"/>
                </a:solidFill>
              </a:rPr>
              <a:t>. Cum </a:t>
            </a:r>
            <a:r>
              <a:rPr lang="en-US" sz="1100" dirty="0" err="1">
                <a:solidFill>
                  <a:schemeClr val="tx2"/>
                </a:solidFill>
              </a:rPr>
              <a:t>sociis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natoque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penatibus</a:t>
            </a:r>
            <a:r>
              <a:rPr lang="en-US" sz="1100" dirty="0">
                <a:solidFill>
                  <a:schemeClr val="tx2"/>
                </a:solidFill>
              </a:rPr>
              <a:t> et </a:t>
            </a:r>
            <a:r>
              <a:rPr lang="en-US" sz="1100" dirty="0" err="1">
                <a:solidFill>
                  <a:schemeClr val="tx2"/>
                </a:solidFill>
              </a:rPr>
              <a:t>magnis</a:t>
            </a:r>
            <a:r>
              <a:rPr lang="en-US" sz="1100" dirty="0">
                <a:solidFill>
                  <a:schemeClr val="tx2"/>
                </a:solidFill>
              </a:rPr>
              <a:t> dis parturient </a:t>
            </a:r>
            <a:r>
              <a:rPr lang="en-US" sz="1100" dirty="0" err="1">
                <a:solidFill>
                  <a:schemeClr val="tx2"/>
                </a:solidFill>
              </a:rPr>
              <a:t>montes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nascetur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ridiculus</a:t>
            </a:r>
            <a:r>
              <a:rPr lang="en-US" sz="1100" dirty="0">
                <a:solidFill>
                  <a:schemeClr val="tx2"/>
                </a:solidFill>
              </a:rPr>
              <a:t> mus. Nam </a:t>
            </a:r>
            <a:r>
              <a:rPr lang="en-US" sz="1100" dirty="0" err="1">
                <a:solidFill>
                  <a:schemeClr val="tx2"/>
                </a:solidFill>
              </a:rPr>
              <a:t>nec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lorem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eu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elit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pulvinar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rutrum</a:t>
            </a:r>
            <a:r>
              <a:rPr lang="en-US" sz="1100" dirty="0">
                <a:solidFill>
                  <a:schemeClr val="tx2"/>
                </a:solidFill>
              </a:rPr>
              <a:t>. </a:t>
            </a:r>
            <a:r>
              <a:rPr lang="en-US" sz="1100" dirty="0" err="1">
                <a:solidFill>
                  <a:schemeClr val="tx2"/>
                </a:solidFill>
              </a:rPr>
              <a:t>Quisque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quis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velit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lacinia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ipsum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rhoncus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pulvinar</a:t>
            </a:r>
            <a:r>
              <a:rPr lang="en-US" sz="1100" dirty="0">
                <a:solidFill>
                  <a:schemeClr val="tx2"/>
                </a:solidFill>
              </a:rPr>
              <a:t> ac </a:t>
            </a:r>
            <a:r>
              <a:rPr lang="en-US" sz="1100" dirty="0" err="1">
                <a:solidFill>
                  <a:schemeClr val="tx2"/>
                </a:solidFill>
              </a:rPr>
              <a:t>quis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leo</a:t>
            </a:r>
            <a:r>
              <a:rPr lang="en-US" sz="1100" dirty="0">
                <a:solidFill>
                  <a:schemeClr val="tx2"/>
                </a:solidFill>
              </a:rPr>
              <a:t>. </a:t>
            </a:r>
            <a:r>
              <a:rPr lang="en-US" sz="1100" dirty="0" err="1">
                <a:solidFill>
                  <a:schemeClr val="tx2"/>
                </a:solidFill>
              </a:rPr>
              <a:t>Ut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congue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eget</a:t>
            </a:r>
            <a:r>
              <a:rPr lang="en-US" sz="1100" dirty="0">
                <a:solidFill>
                  <a:schemeClr val="tx2"/>
                </a:solidFill>
              </a:rPr>
              <a:t> ante </a:t>
            </a:r>
            <a:r>
              <a:rPr lang="en-US" sz="1100" dirty="0" err="1">
                <a:solidFill>
                  <a:schemeClr val="tx2"/>
                </a:solidFill>
              </a:rPr>
              <a:t>sed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hendrerit</a:t>
            </a:r>
            <a:r>
              <a:rPr lang="en-US" sz="1100" dirty="0">
                <a:solidFill>
                  <a:schemeClr val="tx2"/>
                </a:solidFill>
              </a:rPr>
              <a:t>. Maecenas ligula </a:t>
            </a:r>
            <a:r>
              <a:rPr lang="en-US" sz="1100" dirty="0" err="1">
                <a:solidFill>
                  <a:schemeClr val="tx2"/>
                </a:solidFill>
              </a:rPr>
              <a:t>tellus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dignissim</a:t>
            </a:r>
            <a:r>
              <a:rPr lang="en-US" sz="1100" dirty="0">
                <a:solidFill>
                  <a:schemeClr val="tx2"/>
                </a:solidFill>
              </a:rPr>
              <a:t> sit </a:t>
            </a:r>
            <a:r>
              <a:rPr lang="en-US" sz="1100" dirty="0" err="1">
                <a:solidFill>
                  <a:schemeClr val="tx2"/>
                </a:solidFill>
              </a:rPr>
              <a:t>amet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interdum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nec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malesuada</a:t>
            </a:r>
            <a:r>
              <a:rPr lang="en-US" sz="1100" dirty="0">
                <a:solidFill>
                  <a:schemeClr val="tx2"/>
                </a:solidFill>
              </a:rPr>
              <a:t> at ante. </a:t>
            </a:r>
            <a:r>
              <a:rPr lang="en-US" sz="1100" dirty="0" err="1">
                <a:solidFill>
                  <a:schemeClr val="tx2"/>
                </a:solidFill>
              </a:rPr>
              <a:t>Ut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dignissim</a:t>
            </a:r>
            <a:r>
              <a:rPr lang="en-US" sz="1100" dirty="0">
                <a:solidFill>
                  <a:schemeClr val="tx2"/>
                </a:solidFill>
              </a:rPr>
              <a:t> in </a:t>
            </a:r>
            <a:r>
              <a:rPr lang="en-US" sz="1100" dirty="0" err="1">
                <a:solidFill>
                  <a:schemeClr val="tx2"/>
                </a:solidFill>
              </a:rPr>
              <a:t>odio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eget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pulvinar</a:t>
            </a:r>
            <a:r>
              <a:rPr lang="en-US" sz="1100" dirty="0">
                <a:solidFill>
                  <a:schemeClr val="tx2"/>
                </a:solidFill>
              </a:rPr>
              <a:t>. </a:t>
            </a:r>
            <a:r>
              <a:rPr lang="en-US" sz="1100" dirty="0" err="1">
                <a:solidFill>
                  <a:schemeClr val="tx2"/>
                </a:solidFill>
              </a:rPr>
              <a:t>Fusce</a:t>
            </a:r>
            <a:r>
              <a:rPr lang="en-US" sz="1100" dirty="0">
                <a:solidFill>
                  <a:schemeClr val="tx2"/>
                </a:solidFill>
              </a:rPr>
              <a:t> id magna </a:t>
            </a:r>
            <a:r>
              <a:rPr lang="en-US" sz="1100" dirty="0" err="1">
                <a:solidFill>
                  <a:schemeClr val="tx2"/>
                </a:solidFill>
              </a:rPr>
              <a:t>quis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leo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blandit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vehicula</a:t>
            </a:r>
            <a:r>
              <a:rPr lang="en-US" sz="1100" dirty="0">
                <a:solidFill>
                  <a:schemeClr val="tx2"/>
                </a:solidFill>
              </a:rPr>
              <a:t>. Maecenas ligula </a:t>
            </a:r>
            <a:r>
              <a:rPr lang="en-US" sz="1100" dirty="0" err="1">
                <a:solidFill>
                  <a:schemeClr val="tx2"/>
                </a:solidFill>
              </a:rPr>
              <a:t>tellus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dignissim</a:t>
            </a:r>
            <a:r>
              <a:rPr lang="en-US" sz="1100" dirty="0">
                <a:solidFill>
                  <a:schemeClr val="tx2"/>
                </a:solidFill>
              </a:rPr>
              <a:t> sit </a:t>
            </a:r>
            <a:r>
              <a:rPr lang="en-US" sz="1100" dirty="0" err="1">
                <a:solidFill>
                  <a:schemeClr val="tx2"/>
                </a:solidFill>
              </a:rPr>
              <a:t>amet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interdum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nec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malesuada</a:t>
            </a:r>
            <a:r>
              <a:rPr lang="en-US" sz="1100" dirty="0">
                <a:solidFill>
                  <a:schemeClr val="tx2"/>
                </a:solidFill>
              </a:rPr>
              <a:t> at ante. </a:t>
            </a:r>
            <a:r>
              <a:rPr lang="en-US" sz="1100" dirty="0" err="1">
                <a:solidFill>
                  <a:schemeClr val="tx2"/>
                </a:solidFill>
              </a:rPr>
              <a:t>Ut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dignissim</a:t>
            </a:r>
            <a:r>
              <a:rPr lang="en-US" sz="1100" dirty="0">
                <a:solidFill>
                  <a:schemeClr val="tx2"/>
                </a:solidFill>
              </a:rPr>
              <a:t> in </a:t>
            </a:r>
            <a:r>
              <a:rPr lang="en-US" sz="1100" dirty="0" err="1">
                <a:solidFill>
                  <a:schemeClr val="tx2"/>
                </a:solidFill>
              </a:rPr>
              <a:t>odio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eget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pulvinar</a:t>
            </a:r>
            <a:r>
              <a:rPr lang="en-US" sz="1100" dirty="0">
                <a:solidFill>
                  <a:schemeClr val="tx2"/>
                </a:solidFill>
              </a:rPr>
              <a:t>. </a:t>
            </a:r>
            <a:r>
              <a:rPr lang="en-US" sz="1100" dirty="0" err="1">
                <a:solidFill>
                  <a:schemeClr val="tx2"/>
                </a:solidFill>
              </a:rPr>
              <a:t>Fusce</a:t>
            </a:r>
            <a:r>
              <a:rPr lang="en-US" sz="1100" dirty="0">
                <a:solidFill>
                  <a:schemeClr val="tx2"/>
                </a:solidFill>
              </a:rPr>
              <a:t> id magna </a:t>
            </a:r>
            <a:r>
              <a:rPr lang="en-US" sz="1100" dirty="0" err="1">
                <a:solidFill>
                  <a:schemeClr val="tx2"/>
                </a:solidFill>
              </a:rPr>
              <a:t>quis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leo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blandit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vehicula</a:t>
            </a:r>
            <a:r>
              <a:rPr lang="en-US" sz="1100" dirty="0">
                <a:solidFill>
                  <a:schemeClr val="tx2"/>
                </a:solidFill>
              </a:rPr>
              <a:t>. Maecenas ligula </a:t>
            </a:r>
            <a:r>
              <a:rPr lang="en-US" sz="1100" dirty="0" err="1">
                <a:solidFill>
                  <a:schemeClr val="tx2"/>
                </a:solidFill>
              </a:rPr>
              <a:t>tellus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dignissim</a:t>
            </a:r>
            <a:r>
              <a:rPr lang="en-US" sz="1100" dirty="0">
                <a:solidFill>
                  <a:schemeClr val="tx2"/>
                </a:solidFill>
              </a:rPr>
              <a:t> sit </a:t>
            </a:r>
            <a:r>
              <a:rPr lang="en-US" sz="1100" dirty="0" err="1">
                <a:solidFill>
                  <a:schemeClr val="tx2"/>
                </a:solidFill>
              </a:rPr>
              <a:t>amet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interdum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 smtClean="0">
                <a:solidFill>
                  <a:schemeClr val="tx2"/>
                </a:solidFill>
              </a:rPr>
              <a:t>nec</a:t>
            </a:r>
            <a:r>
              <a:rPr lang="en-US" sz="1100" dirty="0">
                <a:solidFill>
                  <a:schemeClr val="tx2"/>
                </a:solidFill>
              </a:rPr>
              <a:t>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096000" y="711354"/>
            <a:ext cx="5241925" cy="2830630"/>
            <a:chOff x="3475037" y="2013685"/>
            <a:chExt cx="5241925" cy="2830630"/>
          </a:xfrm>
        </p:grpSpPr>
        <p:grpSp>
          <p:nvGrpSpPr>
            <p:cNvPr id="12" name="Group 11"/>
            <p:cNvGrpSpPr/>
            <p:nvPr/>
          </p:nvGrpSpPr>
          <p:grpSpPr>
            <a:xfrm>
              <a:off x="4680685" y="2013685"/>
              <a:ext cx="2830630" cy="2830630"/>
              <a:chOff x="4681539" y="1644651"/>
              <a:chExt cx="1022350" cy="1022350"/>
            </a:xfrm>
          </p:grpSpPr>
          <p:sp>
            <p:nvSpPr>
              <p:cNvPr id="14" name="Freeform 665"/>
              <p:cNvSpPr>
                <a:spLocks/>
              </p:cNvSpPr>
              <p:nvPr/>
            </p:nvSpPr>
            <p:spPr bwMode="auto">
              <a:xfrm>
                <a:off x="4681539" y="1644651"/>
                <a:ext cx="404813" cy="406400"/>
              </a:xfrm>
              <a:custGeom>
                <a:avLst/>
                <a:gdLst>
                  <a:gd name="T0" fmla="*/ 6 w 533"/>
                  <a:gd name="T1" fmla="*/ 511 h 534"/>
                  <a:gd name="T2" fmla="*/ 0 w 533"/>
                  <a:gd name="T3" fmla="*/ 534 h 534"/>
                  <a:gd name="T4" fmla="*/ 101 w 533"/>
                  <a:gd name="T5" fmla="*/ 534 h 534"/>
                  <a:gd name="T6" fmla="*/ 105 w 533"/>
                  <a:gd name="T7" fmla="*/ 520 h 534"/>
                  <a:gd name="T8" fmla="*/ 520 w 533"/>
                  <a:gd name="T9" fmla="*/ 105 h 534"/>
                  <a:gd name="T10" fmla="*/ 533 w 533"/>
                  <a:gd name="T11" fmla="*/ 102 h 534"/>
                  <a:gd name="T12" fmla="*/ 533 w 533"/>
                  <a:gd name="T13" fmla="*/ 0 h 534"/>
                  <a:gd name="T14" fmla="*/ 511 w 533"/>
                  <a:gd name="T15" fmla="*/ 6 h 534"/>
                  <a:gd name="T16" fmla="*/ 6 w 533"/>
                  <a:gd name="T17" fmla="*/ 511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3" h="534">
                    <a:moveTo>
                      <a:pt x="6" y="511"/>
                    </a:moveTo>
                    <a:lnTo>
                      <a:pt x="0" y="534"/>
                    </a:lnTo>
                    <a:lnTo>
                      <a:pt x="101" y="534"/>
                    </a:lnTo>
                    <a:lnTo>
                      <a:pt x="105" y="520"/>
                    </a:lnTo>
                    <a:cubicBezTo>
                      <a:pt x="159" y="318"/>
                      <a:pt x="318" y="159"/>
                      <a:pt x="520" y="105"/>
                    </a:cubicBezTo>
                    <a:lnTo>
                      <a:pt x="533" y="102"/>
                    </a:lnTo>
                    <a:lnTo>
                      <a:pt x="533" y="0"/>
                    </a:lnTo>
                    <a:lnTo>
                      <a:pt x="511" y="6"/>
                    </a:lnTo>
                    <a:cubicBezTo>
                      <a:pt x="264" y="65"/>
                      <a:pt x="65" y="264"/>
                      <a:pt x="6" y="5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" name="Freeform 666"/>
              <p:cNvSpPr>
                <a:spLocks/>
              </p:cNvSpPr>
              <p:nvPr/>
            </p:nvSpPr>
            <p:spPr bwMode="auto">
              <a:xfrm>
                <a:off x="5297489" y="1644651"/>
                <a:ext cx="406400" cy="406400"/>
              </a:xfrm>
              <a:custGeom>
                <a:avLst/>
                <a:gdLst>
                  <a:gd name="T0" fmla="*/ 428 w 533"/>
                  <a:gd name="T1" fmla="*/ 520 h 534"/>
                  <a:gd name="T2" fmla="*/ 432 w 533"/>
                  <a:gd name="T3" fmla="*/ 534 h 534"/>
                  <a:gd name="T4" fmla="*/ 533 w 533"/>
                  <a:gd name="T5" fmla="*/ 534 h 534"/>
                  <a:gd name="T6" fmla="*/ 527 w 533"/>
                  <a:gd name="T7" fmla="*/ 511 h 534"/>
                  <a:gd name="T8" fmla="*/ 22 w 533"/>
                  <a:gd name="T9" fmla="*/ 6 h 534"/>
                  <a:gd name="T10" fmla="*/ 0 w 533"/>
                  <a:gd name="T11" fmla="*/ 0 h 534"/>
                  <a:gd name="T12" fmla="*/ 0 w 533"/>
                  <a:gd name="T13" fmla="*/ 102 h 534"/>
                  <a:gd name="T14" fmla="*/ 13 w 533"/>
                  <a:gd name="T15" fmla="*/ 105 h 534"/>
                  <a:gd name="T16" fmla="*/ 428 w 533"/>
                  <a:gd name="T17" fmla="*/ 52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3" h="534">
                    <a:moveTo>
                      <a:pt x="428" y="520"/>
                    </a:moveTo>
                    <a:lnTo>
                      <a:pt x="432" y="534"/>
                    </a:lnTo>
                    <a:lnTo>
                      <a:pt x="533" y="534"/>
                    </a:lnTo>
                    <a:lnTo>
                      <a:pt x="527" y="511"/>
                    </a:lnTo>
                    <a:cubicBezTo>
                      <a:pt x="468" y="264"/>
                      <a:pt x="270" y="65"/>
                      <a:pt x="22" y="6"/>
                    </a:cubicBezTo>
                    <a:lnTo>
                      <a:pt x="0" y="0"/>
                    </a:lnTo>
                    <a:lnTo>
                      <a:pt x="0" y="102"/>
                    </a:lnTo>
                    <a:lnTo>
                      <a:pt x="13" y="105"/>
                    </a:lnTo>
                    <a:cubicBezTo>
                      <a:pt x="215" y="159"/>
                      <a:pt x="374" y="318"/>
                      <a:pt x="428" y="52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" name="Freeform 667"/>
              <p:cNvSpPr>
                <a:spLocks/>
              </p:cNvSpPr>
              <p:nvPr/>
            </p:nvSpPr>
            <p:spPr bwMode="auto">
              <a:xfrm>
                <a:off x="4681539" y="2260601"/>
                <a:ext cx="404813" cy="406400"/>
              </a:xfrm>
              <a:custGeom>
                <a:avLst/>
                <a:gdLst>
                  <a:gd name="T0" fmla="*/ 105 w 533"/>
                  <a:gd name="T1" fmla="*/ 13 h 533"/>
                  <a:gd name="T2" fmla="*/ 101 w 533"/>
                  <a:gd name="T3" fmla="*/ 0 h 533"/>
                  <a:gd name="T4" fmla="*/ 0 w 533"/>
                  <a:gd name="T5" fmla="*/ 0 h 533"/>
                  <a:gd name="T6" fmla="*/ 6 w 533"/>
                  <a:gd name="T7" fmla="*/ 22 h 533"/>
                  <a:gd name="T8" fmla="*/ 511 w 533"/>
                  <a:gd name="T9" fmla="*/ 528 h 533"/>
                  <a:gd name="T10" fmla="*/ 533 w 533"/>
                  <a:gd name="T11" fmla="*/ 533 h 533"/>
                  <a:gd name="T12" fmla="*/ 533 w 533"/>
                  <a:gd name="T13" fmla="*/ 432 h 533"/>
                  <a:gd name="T14" fmla="*/ 520 w 533"/>
                  <a:gd name="T15" fmla="*/ 428 h 533"/>
                  <a:gd name="T16" fmla="*/ 105 w 533"/>
                  <a:gd name="T17" fmla="*/ 1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3" h="533">
                    <a:moveTo>
                      <a:pt x="105" y="13"/>
                    </a:moveTo>
                    <a:lnTo>
                      <a:pt x="101" y="0"/>
                    </a:lnTo>
                    <a:lnTo>
                      <a:pt x="0" y="0"/>
                    </a:lnTo>
                    <a:lnTo>
                      <a:pt x="6" y="22"/>
                    </a:lnTo>
                    <a:cubicBezTo>
                      <a:pt x="65" y="270"/>
                      <a:pt x="264" y="468"/>
                      <a:pt x="511" y="528"/>
                    </a:cubicBezTo>
                    <a:lnTo>
                      <a:pt x="533" y="533"/>
                    </a:lnTo>
                    <a:lnTo>
                      <a:pt x="533" y="432"/>
                    </a:lnTo>
                    <a:lnTo>
                      <a:pt x="520" y="428"/>
                    </a:lnTo>
                    <a:cubicBezTo>
                      <a:pt x="318" y="374"/>
                      <a:pt x="159" y="215"/>
                      <a:pt x="105" y="1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" name="Freeform 668"/>
              <p:cNvSpPr>
                <a:spLocks/>
              </p:cNvSpPr>
              <p:nvPr/>
            </p:nvSpPr>
            <p:spPr bwMode="auto">
              <a:xfrm>
                <a:off x="5297489" y="2260601"/>
                <a:ext cx="406400" cy="406400"/>
              </a:xfrm>
              <a:custGeom>
                <a:avLst/>
                <a:gdLst>
                  <a:gd name="T0" fmla="*/ 428 w 533"/>
                  <a:gd name="T1" fmla="*/ 13 h 533"/>
                  <a:gd name="T2" fmla="*/ 13 w 533"/>
                  <a:gd name="T3" fmla="*/ 428 h 533"/>
                  <a:gd name="T4" fmla="*/ 0 w 533"/>
                  <a:gd name="T5" fmla="*/ 432 h 533"/>
                  <a:gd name="T6" fmla="*/ 0 w 533"/>
                  <a:gd name="T7" fmla="*/ 533 h 533"/>
                  <a:gd name="T8" fmla="*/ 22 w 533"/>
                  <a:gd name="T9" fmla="*/ 528 h 533"/>
                  <a:gd name="T10" fmla="*/ 527 w 533"/>
                  <a:gd name="T11" fmla="*/ 22 h 533"/>
                  <a:gd name="T12" fmla="*/ 533 w 533"/>
                  <a:gd name="T13" fmla="*/ 0 h 533"/>
                  <a:gd name="T14" fmla="*/ 432 w 533"/>
                  <a:gd name="T15" fmla="*/ 0 h 533"/>
                  <a:gd name="T16" fmla="*/ 428 w 533"/>
                  <a:gd name="T17" fmla="*/ 1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3" h="533">
                    <a:moveTo>
                      <a:pt x="428" y="13"/>
                    </a:moveTo>
                    <a:cubicBezTo>
                      <a:pt x="374" y="215"/>
                      <a:pt x="215" y="374"/>
                      <a:pt x="13" y="428"/>
                    </a:cubicBezTo>
                    <a:lnTo>
                      <a:pt x="0" y="432"/>
                    </a:lnTo>
                    <a:lnTo>
                      <a:pt x="0" y="533"/>
                    </a:lnTo>
                    <a:lnTo>
                      <a:pt x="22" y="528"/>
                    </a:lnTo>
                    <a:cubicBezTo>
                      <a:pt x="270" y="468"/>
                      <a:pt x="468" y="270"/>
                      <a:pt x="527" y="22"/>
                    </a:cubicBezTo>
                    <a:lnTo>
                      <a:pt x="533" y="0"/>
                    </a:lnTo>
                    <a:lnTo>
                      <a:pt x="432" y="0"/>
                    </a:lnTo>
                    <a:lnTo>
                      <a:pt x="428" y="13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3475037" y="2921676"/>
              <a:ext cx="5241925" cy="825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3600" dirty="0" smtClean="0">
                  <a:solidFill>
                    <a:schemeClr val="accent1"/>
                  </a:solidFill>
                  <a:latin typeface="Raleway" panose="020B0503030101060003" pitchFamily="34" charset="0"/>
                </a:rPr>
                <a:t>BUSINESS POWER</a:t>
              </a:r>
              <a:endParaRPr lang="en-US" altLang="en-US" sz="3600" dirty="0">
                <a:solidFill>
                  <a:schemeClr val="accent1"/>
                </a:solidFill>
                <a:latin typeface="Raleway" panose="020B05030301010600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5136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05890" y="415842"/>
            <a:ext cx="5380219" cy="1003384"/>
            <a:chOff x="3405890" y="958767"/>
            <a:chExt cx="5380219" cy="1003384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405890" y="958767"/>
              <a:ext cx="5380219" cy="825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3600" dirty="0" smtClean="0">
                  <a:solidFill>
                    <a:schemeClr val="tx2"/>
                  </a:solidFill>
                  <a:latin typeface="Raleway" panose="020B0503030101060003" pitchFamily="34" charset="0"/>
                </a:rPr>
                <a:t>ABOUT THE COMPANY</a:t>
              </a:r>
              <a:endParaRPr lang="en-US" altLang="en-US" sz="3600" dirty="0">
                <a:solidFill>
                  <a:schemeClr val="tx2"/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351332" y="1894221"/>
              <a:ext cx="1489333" cy="679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38162" y="1528685"/>
            <a:ext cx="1111567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1100" dirty="0" err="1">
                <a:solidFill>
                  <a:schemeClr val="tx2"/>
                </a:solidFill>
              </a:rPr>
              <a:t>Lorem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ipsum</a:t>
            </a:r>
            <a:r>
              <a:rPr lang="en-US" sz="1100" dirty="0">
                <a:solidFill>
                  <a:schemeClr val="tx2"/>
                </a:solidFill>
              </a:rPr>
              <a:t> dolor sit </a:t>
            </a:r>
            <a:r>
              <a:rPr lang="en-US" sz="1100" dirty="0" err="1">
                <a:solidFill>
                  <a:schemeClr val="tx2"/>
                </a:solidFill>
              </a:rPr>
              <a:t>amet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consectetur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adipiscing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elit</a:t>
            </a:r>
            <a:r>
              <a:rPr lang="en-US" sz="1100" dirty="0">
                <a:solidFill>
                  <a:schemeClr val="tx2"/>
                </a:solidFill>
              </a:rPr>
              <a:t>. </a:t>
            </a:r>
            <a:r>
              <a:rPr lang="en-US" sz="1100" dirty="0" err="1">
                <a:solidFill>
                  <a:schemeClr val="tx2"/>
                </a:solidFill>
              </a:rPr>
              <a:t>Nunc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bibendum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eleifend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tortor</a:t>
            </a:r>
            <a:r>
              <a:rPr lang="en-US" sz="1100" dirty="0">
                <a:solidFill>
                  <a:schemeClr val="tx2"/>
                </a:solidFill>
              </a:rPr>
              <a:t>, non </a:t>
            </a:r>
            <a:r>
              <a:rPr lang="en-US" sz="1100" dirty="0" err="1">
                <a:solidFill>
                  <a:schemeClr val="tx2"/>
                </a:solidFill>
              </a:rPr>
              <a:t>porta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justo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gravida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posuere</a:t>
            </a:r>
            <a:r>
              <a:rPr lang="en-US" sz="1100" dirty="0">
                <a:solidFill>
                  <a:schemeClr val="tx2"/>
                </a:solidFill>
              </a:rPr>
              <a:t>. Cum </a:t>
            </a:r>
            <a:r>
              <a:rPr lang="en-US" sz="1100" dirty="0" err="1">
                <a:solidFill>
                  <a:schemeClr val="tx2"/>
                </a:solidFill>
              </a:rPr>
              <a:t>sociis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natoque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penatibus</a:t>
            </a:r>
            <a:r>
              <a:rPr lang="en-US" sz="1100" dirty="0">
                <a:solidFill>
                  <a:schemeClr val="tx2"/>
                </a:solidFill>
              </a:rPr>
              <a:t> et </a:t>
            </a:r>
            <a:r>
              <a:rPr lang="en-US" sz="1100" dirty="0" err="1">
                <a:solidFill>
                  <a:schemeClr val="tx2"/>
                </a:solidFill>
              </a:rPr>
              <a:t>magnis</a:t>
            </a:r>
            <a:r>
              <a:rPr lang="en-US" sz="1100" dirty="0">
                <a:solidFill>
                  <a:schemeClr val="tx2"/>
                </a:solidFill>
              </a:rPr>
              <a:t> dis parturient </a:t>
            </a:r>
            <a:r>
              <a:rPr lang="en-US" sz="1100" dirty="0" err="1">
                <a:solidFill>
                  <a:schemeClr val="tx2"/>
                </a:solidFill>
              </a:rPr>
              <a:t>montes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nascetur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ridiculus</a:t>
            </a:r>
            <a:r>
              <a:rPr lang="en-US" sz="1100" dirty="0">
                <a:solidFill>
                  <a:schemeClr val="tx2"/>
                </a:solidFill>
              </a:rPr>
              <a:t> mus. Nam </a:t>
            </a:r>
            <a:r>
              <a:rPr lang="en-US" sz="1100" dirty="0" err="1">
                <a:solidFill>
                  <a:schemeClr val="tx2"/>
                </a:solidFill>
              </a:rPr>
              <a:t>nec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lorem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eu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elit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pulvinar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rutrum</a:t>
            </a:r>
            <a:r>
              <a:rPr lang="en-US" sz="1100" dirty="0">
                <a:solidFill>
                  <a:schemeClr val="tx2"/>
                </a:solidFill>
              </a:rPr>
              <a:t>. </a:t>
            </a:r>
            <a:r>
              <a:rPr lang="en-US" sz="1100" dirty="0" err="1">
                <a:solidFill>
                  <a:schemeClr val="tx2"/>
                </a:solidFill>
              </a:rPr>
              <a:t>Quisque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quis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velit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lacinia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ipsum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rhoncus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pulvinar</a:t>
            </a:r>
            <a:r>
              <a:rPr lang="en-US" sz="1100" dirty="0">
                <a:solidFill>
                  <a:schemeClr val="tx2"/>
                </a:solidFill>
              </a:rPr>
              <a:t> ac </a:t>
            </a:r>
            <a:r>
              <a:rPr lang="en-US" sz="1100" dirty="0" err="1">
                <a:solidFill>
                  <a:schemeClr val="tx2"/>
                </a:solidFill>
              </a:rPr>
              <a:t>quis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leo</a:t>
            </a:r>
            <a:r>
              <a:rPr lang="en-US" sz="1100" dirty="0">
                <a:solidFill>
                  <a:schemeClr val="tx2"/>
                </a:solidFill>
              </a:rPr>
              <a:t>. </a:t>
            </a:r>
            <a:r>
              <a:rPr lang="en-US" sz="1100" dirty="0" err="1">
                <a:solidFill>
                  <a:schemeClr val="tx2"/>
                </a:solidFill>
              </a:rPr>
              <a:t>Ut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congue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eget</a:t>
            </a:r>
            <a:r>
              <a:rPr lang="en-US" sz="1100" dirty="0">
                <a:solidFill>
                  <a:schemeClr val="tx2"/>
                </a:solidFill>
              </a:rPr>
              <a:t> ante </a:t>
            </a:r>
            <a:r>
              <a:rPr lang="en-US" sz="1100" dirty="0" err="1">
                <a:solidFill>
                  <a:schemeClr val="tx2"/>
                </a:solidFill>
              </a:rPr>
              <a:t>sed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hendrerit</a:t>
            </a:r>
            <a:r>
              <a:rPr lang="en-US" sz="1100" dirty="0">
                <a:solidFill>
                  <a:schemeClr val="tx2"/>
                </a:solidFill>
              </a:rPr>
              <a:t>. Maecenas ligula </a:t>
            </a:r>
            <a:r>
              <a:rPr lang="en-US" sz="1100" dirty="0" err="1">
                <a:solidFill>
                  <a:schemeClr val="tx2"/>
                </a:solidFill>
              </a:rPr>
              <a:t>tellus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dignissim</a:t>
            </a:r>
            <a:r>
              <a:rPr lang="en-US" sz="1100" dirty="0">
                <a:solidFill>
                  <a:schemeClr val="tx2"/>
                </a:solidFill>
              </a:rPr>
              <a:t> sit </a:t>
            </a:r>
            <a:r>
              <a:rPr lang="en-US" sz="1100" dirty="0" err="1">
                <a:solidFill>
                  <a:schemeClr val="tx2"/>
                </a:solidFill>
              </a:rPr>
              <a:t>amet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interdum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nec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malesuada</a:t>
            </a:r>
            <a:r>
              <a:rPr lang="en-US" sz="1100" dirty="0">
                <a:solidFill>
                  <a:schemeClr val="tx2"/>
                </a:solidFill>
              </a:rPr>
              <a:t> at ante. </a:t>
            </a:r>
            <a:r>
              <a:rPr lang="en-US" sz="1100" dirty="0" err="1">
                <a:solidFill>
                  <a:schemeClr val="tx2"/>
                </a:solidFill>
              </a:rPr>
              <a:t>Ut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dignissim</a:t>
            </a:r>
            <a:r>
              <a:rPr lang="en-US" sz="1100" dirty="0">
                <a:solidFill>
                  <a:schemeClr val="tx2"/>
                </a:solidFill>
              </a:rPr>
              <a:t> in </a:t>
            </a:r>
            <a:r>
              <a:rPr lang="en-US" sz="1100" dirty="0" err="1">
                <a:solidFill>
                  <a:schemeClr val="tx2"/>
                </a:solidFill>
              </a:rPr>
              <a:t>odio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eget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pulvinar</a:t>
            </a:r>
            <a:r>
              <a:rPr lang="en-US" sz="1100" dirty="0">
                <a:solidFill>
                  <a:schemeClr val="tx2"/>
                </a:solidFill>
              </a:rPr>
              <a:t>. </a:t>
            </a:r>
            <a:r>
              <a:rPr lang="en-US" sz="1100" dirty="0" err="1">
                <a:solidFill>
                  <a:schemeClr val="tx2"/>
                </a:solidFill>
              </a:rPr>
              <a:t>Fusce</a:t>
            </a:r>
            <a:r>
              <a:rPr lang="en-US" sz="1100" dirty="0">
                <a:solidFill>
                  <a:schemeClr val="tx2"/>
                </a:solidFill>
              </a:rPr>
              <a:t> id magna </a:t>
            </a:r>
            <a:r>
              <a:rPr lang="en-US" sz="1100" dirty="0" err="1">
                <a:solidFill>
                  <a:schemeClr val="tx2"/>
                </a:solidFill>
              </a:rPr>
              <a:t>quis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leo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blandit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vehicula</a:t>
            </a:r>
            <a:r>
              <a:rPr lang="en-US" sz="1100" dirty="0">
                <a:solidFill>
                  <a:schemeClr val="tx2"/>
                </a:solidFill>
              </a:rPr>
              <a:t>. Maecenas ligula </a:t>
            </a:r>
            <a:r>
              <a:rPr lang="en-US" sz="1100" dirty="0" err="1">
                <a:solidFill>
                  <a:schemeClr val="tx2"/>
                </a:solidFill>
              </a:rPr>
              <a:t>tellus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dignissim</a:t>
            </a:r>
            <a:r>
              <a:rPr lang="en-US" sz="1100" dirty="0">
                <a:solidFill>
                  <a:schemeClr val="tx2"/>
                </a:solidFill>
              </a:rPr>
              <a:t> sit </a:t>
            </a:r>
            <a:r>
              <a:rPr lang="en-US" sz="1100" dirty="0" err="1">
                <a:solidFill>
                  <a:schemeClr val="tx2"/>
                </a:solidFill>
              </a:rPr>
              <a:t>amet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interdum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nec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malesuada</a:t>
            </a:r>
            <a:r>
              <a:rPr lang="en-US" sz="1100" dirty="0">
                <a:solidFill>
                  <a:schemeClr val="tx2"/>
                </a:solidFill>
              </a:rPr>
              <a:t> at ante. </a:t>
            </a:r>
            <a:r>
              <a:rPr lang="en-US" sz="1100" dirty="0" err="1">
                <a:solidFill>
                  <a:schemeClr val="tx2"/>
                </a:solidFill>
              </a:rPr>
              <a:t>Ut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dignissim</a:t>
            </a:r>
            <a:r>
              <a:rPr lang="en-US" sz="1100" dirty="0">
                <a:solidFill>
                  <a:schemeClr val="tx2"/>
                </a:solidFill>
              </a:rPr>
              <a:t> in </a:t>
            </a:r>
            <a:r>
              <a:rPr lang="en-US" sz="1100" dirty="0" err="1">
                <a:solidFill>
                  <a:schemeClr val="tx2"/>
                </a:solidFill>
              </a:rPr>
              <a:t>odio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eget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pulvinar</a:t>
            </a:r>
            <a:r>
              <a:rPr lang="en-US" sz="1100" dirty="0">
                <a:solidFill>
                  <a:schemeClr val="tx2"/>
                </a:solidFill>
              </a:rPr>
              <a:t>. </a:t>
            </a:r>
            <a:r>
              <a:rPr lang="en-US" sz="1100" dirty="0" err="1">
                <a:solidFill>
                  <a:schemeClr val="tx2"/>
                </a:solidFill>
              </a:rPr>
              <a:t>Fusce</a:t>
            </a:r>
            <a:r>
              <a:rPr lang="en-US" sz="1100" dirty="0">
                <a:solidFill>
                  <a:schemeClr val="tx2"/>
                </a:solidFill>
              </a:rPr>
              <a:t> id magna </a:t>
            </a:r>
            <a:r>
              <a:rPr lang="en-US" sz="1100" dirty="0" err="1">
                <a:solidFill>
                  <a:schemeClr val="tx2"/>
                </a:solidFill>
              </a:rPr>
              <a:t>quis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leo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blandit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vehicula</a:t>
            </a:r>
            <a:r>
              <a:rPr lang="en-US" sz="1100" dirty="0">
                <a:solidFill>
                  <a:schemeClr val="tx2"/>
                </a:solidFill>
              </a:rPr>
              <a:t>. Maecenas ligula </a:t>
            </a:r>
            <a:r>
              <a:rPr lang="en-US" sz="1100" dirty="0" err="1">
                <a:solidFill>
                  <a:schemeClr val="tx2"/>
                </a:solidFill>
              </a:rPr>
              <a:t>tellus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dignissim</a:t>
            </a:r>
            <a:r>
              <a:rPr lang="en-US" sz="1100" dirty="0">
                <a:solidFill>
                  <a:schemeClr val="tx2"/>
                </a:solidFill>
              </a:rPr>
              <a:t> sit </a:t>
            </a:r>
            <a:r>
              <a:rPr lang="en-US" sz="1100" dirty="0" err="1">
                <a:solidFill>
                  <a:schemeClr val="tx2"/>
                </a:solidFill>
              </a:rPr>
              <a:t>amet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interdum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 smtClean="0">
                <a:solidFill>
                  <a:schemeClr val="tx2"/>
                </a:solidFill>
              </a:rPr>
              <a:t>nec</a:t>
            </a:r>
            <a:r>
              <a:rPr lang="en-US" sz="11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2316949" y="3019425"/>
            <a:ext cx="7558101" cy="32480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288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Rectangle 118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5297048" y="4772024"/>
            <a:ext cx="1597904" cy="862865"/>
            <a:chOff x="3475037" y="2013685"/>
            <a:chExt cx="5241925" cy="2830630"/>
          </a:xfrm>
        </p:grpSpPr>
        <p:grpSp>
          <p:nvGrpSpPr>
            <p:cNvPr id="836" name="Group 835"/>
            <p:cNvGrpSpPr/>
            <p:nvPr/>
          </p:nvGrpSpPr>
          <p:grpSpPr>
            <a:xfrm>
              <a:off x="4680685" y="2013685"/>
              <a:ext cx="2830630" cy="2830630"/>
              <a:chOff x="4681539" y="1644651"/>
              <a:chExt cx="1022350" cy="1022350"/>
            </a:xfrm>
          </p:grpSpPr>
          <p:sp>
            <p:nvSpPr>
              <p:cNvPr id="837" name="Freeform 665"/>
              <p:cNvSpPr>
                <a:spLocks/>
              </p:cNvSpPr>
              <p:nvPr/>
            </p:nvSpPr>
            <p:spPr bwMode="auto">
              <a:xfrm>
                <a:off x="4681539" y="1644651"/>
                <a:ext cx="404813" cy="406400"/>
              </a:xfrm>
              <a:custGeom>
                <a:avLst/>
                <a:gdLst>
                  <a:gd name="T0" fmla="*/ 6 w 533"/>
                  <a:gd name="T1" fmla="*/ 511 h 534"/>
                  <a:gd name="T2" fmla="*/ 0 w 533"/>
                  <a:gd name="T3" fmla="*/ 534 h 534"/>
                  <a:gd name="T4" fmla="*/ 101 w 533"/>
                  <a:gd name="T5" fmla="*/ 534 h 534"/>
                  <a:gd name="T6" fmla="*/ 105 w 533"/>
                  <a:gd name="T7" fmla="*/ 520 h 534"/>
                  <a:gd name="T8" fmla="*/ 520 w 533"/>
                  <a:gd name="T9" fmla="*/ 105 h 534"/>
                  <a:gd name="T10" fmla="*/ 533 w 533"/>
                  <a:gd name="T11" fmla="*/ 102 h 534"/>
                  <a:gd name="T12" fmla="*/ 533 w 533"/>
                  <a:gd name="T13" fmla="*/ 0 h 534"/>
                  <a:gd name="T14" fmla="*/ 511 w 533"/>
                  <a:gd name="T15" fmla="*/ 6 h 534"/>
                  <a:gd name="T16" fmla="*/ 6 w 533"/>
                  <a:gd name="T17" fmla="*/ 511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3" h="534">
                    <a:moveTo>
                      <a:pt x="6" y="511"/>
                    </a:moveTo>
                    <a:lnTo>
                      <a:pt x="0" y="534"/>
                    </a:lnTo>
                    <a:lnTo>
                      <a:pt x="101" y="534"/>
                    </a:lnTo>
                    <a:lnTo>
                      <a:pt x="105" y="520"/>
                    </a:lnTo>
                    <a:cubicBezTo>
                      <a:pt x="159" y="318"/>
                      <a:pt x="318" y="159"/>
                      <a:pt x="520" y="105"/>
                    </a:cubicBezTo>
                    <a:lnTo>
                      <a:pt x="533" y="102"/>
                    </a:lnTo>
                    <a:lnTo>
                      <a:pt x="533" y="0"/>
                    </a:lnTo>
                    <a:lnTo>
                      <a:pt x="511" y="6"/>
                    </a:lnTo>
                    <a:cubicBezTo>
                      <a:pt x="264" y="65"/>
                      <a:pt x="65" y="264"/>
                      <a:pt x="6" y="51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8" name="Freeform 666"/>
              <p:cNvSpPr>
                <a:spLocks/>
              </p:cNvSpPr>
              <p:nvPr/>
            </p:nvSpPr>
            <p:spPr bwMode="auto">
              <a:xfrm>
                <a:off x="5297489" y="1644651"/>
                <a:ext cx="406400" cy="406400"/>
              </a:xfrm>
              <a:custGeom>
                <a:avLst/>
                <a:gdLst>
                  <a:gd name="T0" fmla="*/ 428 w 533"/>
                  <a:gd name="T1" fmla="*/ 520 h 534"/>
                  <a:gd name="T2" fmla="*/ 432 w 533"/>
                  <a:gd name="T3" fmla="*/ 534 h 534"/>
                  <a:gd name="T4" fmla="*/ 533 w 533"/>
                  <a:gd name="T5" fmla="*/ 534 h 534"/>
                  <a:gd name="T6" fmla="*/ 527 w 533"/>
                  <a:gd name="T7" fmla="*/ 511 h 534"/>
                  <a:gd name="T8" fmla="*/ 22 w 533"/>
                  <a:gd name="T9" fmla="*/ 6 h 534"/>
                  <a:gd name="T10" fmla="*/ 0 w 533"/>
                  <a:gd name="T11" fmla="*/ 0 h 534"/>
                  <a:gd name="T12" fmla="*/ 0 w 533"/>
                  <a:gd name="T13" fmla="*/ 102 h 534"/>
                  <a:gd name="T14" fmla="*/ 13 w 533"/>
                  <a:gd name="T15" fmla="*/ 105 h 534"/>
                  <a:gd name="T16" fmla="*/ 428 w 533"/>
                  <a:gd name="T17" fmla="*/ 52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3" h="534">
                    <a:moveTo>
                      <a:pt x="428" y="520"/>
                    </a:moveTo>
                    <a:lnTo>
                      <a:pt x="432" y="534"/>
                    </a:lnTo>
                    <a:lnTo>
                      <a:pt x="533" y="534"/>
                    </a:lnTo>
                    <a:lnTo>
                      <a:pt x="527" y="511"/>
                    </a:lnTo>
                    <a:cubicBezTo>
                      <a:pt x="468" y="264"/>
                      <a:pt x="270" y="65"/>
                      <a:pt x="22" y="6"/>
                    </a:cubicBezTo>
                    <a:lnTo>
                      <a:pt x="0" y="0"/>
                    </a:lnTo>
                    <a:lnTo>
                      <a:pt x="0" y="102"/>
                    </a:lnTo>
                    <a:lnTo>
                      <a:pt x="13" y="105"/>
                    </a:lnTo>
                    <a:cubicBezTo>
                      <a:pt x="215" y="159"/>
                      <a:pt x="374" y="318"/>
                      <a:pt x="428" y="52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9" name="Freeform 667"/>
              <p:cNvSpPr>
                <a:spLocks/>
              </p:cNvSpPr>
              <p:nvPr/>
            </p:nvSpPr>
            <p:spPr bwMode="auto">
              <a:xfrm>
                <a:off x="4681539" y="2260601"/>
                <a:ext cx="404813" cy="406400"/>
              </a:xfrm>
              <a:custGeom>
                <a:avLst/>
                <a:gdLst>
                  <a:gd name="T0" fmla="*/ 105 w 533"/>
                  <a:gd name="T1" fmla="*/ 13 h 533"/>
                  <a:gd name="T2" fmla="*/ 101 w 533"/>
                  <a:gd name="T3" fmla="*/ 0 h 533"/>
                  <a:gd name="T4" fmla="*/ 0 w 533"/>
                  <a:gd name="T5" fmla="*/ 0 h 533"/>
                  <a:gd name="T6" fmla="*/ 6 w 533"/>
                  <a:gd name="T7" fmla="*/ 22 h 533"/>
                  <a:gd name="T8" fmla="*/ 511 w 533"/>
                  <a:gd name="T9" fmla="*/ 528 h 533"/>
                  <a:gd name="T10" fmla="*/ 533 w 533"/>
                  <a:gd name="T11" fmla="*/ 533 h 533"/>
                  <a:gd name="T12" fmla="*/ 533 w 533"/>
                  <a:gd name="T13" fmla="*/ 432 h 533"/>
                  <a:gd name="T14" fmla="*/ 520 w 533"/>
                  <a:gd name="T15" fmla="*/ 428 h 533"/>
                  <a:gd name="T16" fmla="*/ 105 w 533"/>
                  <a:gd name="T17" fmla="*/ 1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3" h="533">
                    <a:moveTo>
                      <a:pt x="105" y="13"/>
                    </a:moveTo>
                    <a:lnTo>
                      <a:pt x="101" y="0"/>
                    </a:lnTo>
                    <a:lnTo>
                      <a:pt x="0" y="0"/>
                    </a:lnTo>
                    <a:lnTo>
                      <a:pt x="6" y="22"/>
                    </a:lnTo>
                    <a:cubicBezTo>
                      <a:pt x="65" y="270"/>
                      <a:pt x="264" y="468"/>
                      <a:pt x="511" y="528"/>
                    </a:cubicBezTo>
                    <a:lnTo>
                      <a:pt x="533" y="533"/>
                    </a:lnTo>
                    <a:lnTo>
                      <a:pt x="533" y="432"/>
                    </a:lnTo>
                    <a:lnTo>
                      <a:pt x="520" y="428"/>
                    </a:lnTo>
                    <a:cubicBezTo>
                      <a:pt x="318" y="374"/>
                      <a:pt x="159" y="215"/>
                      <a:pt x="105" y="1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0" name="Freeform 668"/>
              <p:cNvSpPr>
                <a:spLocks/>
              </p:cNvSpPr>
              <p:nvPr/>
            </p:nvSpPr>
            <p:spPr bwMode="auto">
              <a:xfrm>
                <a:off x="5297489" y="2260601"/>
                <a:ext cx="406400" cy="406400"/>
              </a:xfrm>
              <a:custGeom>
                <a:avLst/>
                <a:gdLst>
                  <a:gd name="T0" fmla="*/ 428 w 533"/>
                  <a:gd name="T1" fmla="*/ 13 h 533"/>
                  <a:gd name="T2" fmla="*/ 13 w 533"/>
                  <a:gd name="T3" fmla="*/ 428 h 533"/>
                  <a:gd name="T4" fmla="*/ 0 w 533"/>
                  <a:gd name="T5" fmla="*/ 432 h 533"/>
                  <a:gd name="T6" fmla="*/ 0 w 533"/>
                  <a:gd name="T7" fmla="*/ 533 h 533"/>
                  <a:gd name="T8" fmla="*/ 22 w 533"/>
                  <a:gd name="T9" fmla="*/ 528 h 533"/>
                  <a:gd name="T10" fmla="*/ 527 w 533"/>
                  <a:gd name="T11" fmla="*/ 22 h 533"/>
                  <a:gd name="T12" fmla="*/ 533 w 533"/>
                  <a:gd name="T13" fmla="*/ 0 h 533"/>
                  <a:gd name="T14" fmla="*/ 432 w 533"/>
                  <a:gd name="T15" fmla="*/ 0 h 533"/>
                  <a:gd name="T16" fmla="*/ 428 w 533"/>
                  <a:gd name="T17" fmla="*/ 1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3" h="533">
                    <a:moveTo>
                      <a:pt x="428" y="13"/>
                    </a:moveTo>
                    <a:cubicBezTo>
                      <a:pt x="374" y="215"/>
                      <a:pt x="215" y="374"/>
                      <a:pt x="13" y="428"/>
                    </a:cubicBezTo>
                    <a:lnTo>
                      <a:pt x="0" y="432"/>
                    </a:lnTo>
                    <a:lnTo>
                      <a:pt x="0" y="533"/>
                    </a:lnTo>
                    <a:lnTo>
                      <a:pt x="22" y="528"/>
                    </a:lnTo>
                    <a:cubicBezTo>
                      <a:pt x="270" y="468"/>
                      <a:pt x="468" y="270"/>
                      <a:pt x="527" y="22"/>
                    </a:cubicBezTo>
                    <a:lnTo>
                      <a:pt x="533" y="0"/>
                    </a:lnTo>
                    <a:lnTo>
                      <a:pt x="432" y="0"/>
                    </a:lnTo>
                    <a:lnTo>
                      <a:pt x="428" y="13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3475037" y="2921675"/>
              <a:ext cx="5241925" cy="904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900" dirty="0" smtClean="0">
                  <a:solidFill>
                    <a:schemeClr val="bg1"/>
                  </a:solidFill>
                  <a:latin typeface="Raleway" panose="020B0503030101060003" pitchFamily="34" charset="0"/>
                </a:rPr>
                <a:t>BUSINESS POWER</a:t>
              </a:r>
              <a:endParaRPr lang="en-US" altLang="en-US" sz="9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66950" y="1938950"/>
            <a:ext cx="7667625" cy="1003384"/>
            <a:chOff x="2286000" y="958767"/>
            <a:chExt cx="7667625" cy="1003384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286000" y="958767"/>
              <a:ext cx="7667625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3600" dirty="0" smtClean="0">
                  <a:solidFill>
                    <a:schemeClr val="bg1"/>
                  </a:solidFill>
                  <a:latin typeface="Raleway" panose="020B0503030101060003" pitchFamily="34" charset="0"/>
                </a:rPr>
                <a:t>WELCOME TO PRESENTATION</a:t>
              </a:r>
              <a:endParaRPr lang="en-US" altLang="en-US" sz="36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51332" y="1894221"/>
              <a:ext cx="1489333" cy="679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</p:grp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538162" y="3051793"/>
            <a:ext cx="1111567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1100" dirty="0" err="1">
                <a:solidFill>
                  <a:schemeClr val="bg1"/>
                </a:solidFill>
              </a:rPr>
              <a:t>Lorem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ipsum</a:t>
            </a:r>
            <a:r>
              <a:rPr lang="en-US" sz="1100" dirty="0">
                <a:solidFill>
                  <a:schemeClr val="bg1"/>
                </a:solidFill>
              </a:rPr>
              <a:t> dolor sit </a:t>
            </a:r>
            <a:r>
              <a:rPr lang="en-US" sz="1100" dirty="0" err="1">
                <a:solidFill>
                  <a:schemeClr val="bg1"/>
                </a:solidFill>
              </a:rPr>
              <a:t>amet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  <a:r>
              <a:rPr lang="en-US" sz="1100" dirty="0" err="1">
                <a:solidFill>
                  <a:schemeClr val="bg1"/>
                </a:solidFill>
              </a:rPr>
              <a:t>consectetur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adipiscing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elit</a:t>
            </a:r>
            <a:r>
              <a:rPr lang="en-US" sz="1100" dirty="0">
                <a:solidFill>
                  <a:schemeClr val="bg1"/>
                </a:solidFill>
              </a:rPr>
              <a:t>. </a:t>
            </a:r>
            <a:r>
              <a:rPr lang="en-US" sz="1100" dirty="0" err="1">
                <a:solidFill>
                  <a:schemeClr val="bg1"/>
                </a:solidFill>
              </a:rPr>
              <a:t>Nunc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bibendum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eleifend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tortor</a:t>
            </a:r>
            <a:r>
              <a:rPr lang="en-US" sz="1100" dirty="0">
                <a:solidFill>
                  <a:schemeClr val="bg1"/>
                </a:solidFill>
              </a:rPr>
              <a:t>, non </a:t>
            </a:r>
            <a:r>
              <a:rPr lang="en-US" sz="1100" dirty="0" err="1">
                <a:solidFill>
                  <a:schemeClr val="bg1"/>
                </a:solidFill>
              </a:rPr>
              <a:t>porta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justo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gravida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posuere</a:t>
            </a:r>
            <a:r>
              <a:rPr lang="en-US" sz="1100" dirty="0">
                <a:solidFill>
                  <a:schemeClr val="bg1"/>
                </a:solidFill>
              </a:rPr>
              <a:t>. Cum </a:t>
            </a:r>
            <a:r>
              <a:rPr lang="en-US" sz="1100" dirty="0" err="1">
                <a:solidFill>
                  <a:schemeClr val="bg1"/>
                </a:solidFill>
              </a:rPr>
              <a:t>sociis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natoque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penatibus</a:t>
            </a:r>
            <a:r>
              <a:rPr lang="en-US" sz="1100" dirty="0">
                <a:solidFill>
                  <a:schemeClr val="bg1"/>
                </a:solidFill>
              </a:rPr>
              <a:t> et </a:t>
            </a:r>
            <a:r>
              <a:rPr lang="en-US" sz="1100" dirty="0" err="1">
                <a:solidFill>
                  <a:schemeClr val="bg1"/>
                </a:solidFill>
              </a:rPr>
              <a:t>magnis</a:t>
            </a:r>
            <a:r>
              <a:rPr lang="en-US" sz="1100" dirty="0">
                <a:solidFill>
                  <a:schemeClr val="bg1"/>
                </a:solidFill>
              </a:rPr>
              <a:t> dis parturient </a:t>
            </a:r>
            <a:r>
              <a:rPr lang="en-US" sz="1100" dirty="0" err="1">
                <a:solidFill>
                  <a:schemeClr val="bg1"/>
                </a:solidFill>
              </a:rPr>
              <a:t>montes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  <a:r>
              <a:rPr lang="en-US" sz="1100" dirty="0" err="1">
                <a:solidFill>
                  <a:schemeClr val="bg1"/>
                </a:solidFill>
              </a:rPr>
              <a:t>nascetur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ridiculus</a:t>
            </a:r>
            <a:r>
              <a:rPr lang="en-US" sz="1100" dirty="0">
                <a:solidFill>
                  <a:schemeClr val="bg1"/>
                </a:solidFill>
              </a:rPr>
              <a:t> mus. Nam </a:t>
            </a:r>
            <a:r>
              <a:rPr lang="en-US" sz="1100" dirty="0" err="1">
                <a:solidFill>
                  <a:schemeClr val="bg1"/>
                </a:solidFill>
              </a:rPr>
              <a:t>nec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lorem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eu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elit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pulvinar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rutrum</a:t>
            </a:r>
            <a:r>
              <a:rPr lang="en-US" sz="1100" dirty="0">
                <a:solidFill>
                  <a:schemeClr val="bg1"/>
                </a:solidFill>
              </a:rPr>
              <a:t>. </a:t>
            </a:r>
            <a:r>
              <a:rPr lang="en-US" sz="1100" dirty="0" err="1">
                <a:solidFill>
                  <a:schemeClr val="bg1"/>
                </a:solidFill>
              </a:rPr>
              <a:t>Quisque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quis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velit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lacinia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ipsum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rhoncus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pulvinar</a:t>
            </a:r>
            <a:r>
              <a:rPr lang="en-US" sz="1100" dirty="0">
                <a:solidFill>
                  <a:schemeClr val="bg1"/>
                </a:solidFill>
              </a:rPr>
              <a:t> ac </a:t>
            </a:r>
            <a:r>
              <a:rPr lang="en-US" sz="1100" dirty="0" err="1">
                <a:solidFill>
                  <a:schemeClr val="bg1"/>
                </a:solidFill>
              </a:rPr>
              <a:t>quis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leo</a:t>
            </a:r>
            <a:r>
              <a:rPr lang="en-US" sz="1100" dirty="0">
                <a:solidFill>
                  <a:schemeClr val="bg1"/>
                </a:solidFill>
              </a:rPr>
              <a:t>. </a:t>
            </a:r>
            <a:r>
              <a:rPr lang="en-US" sz="1100" dirty="0" err="1">
                <a:solidFill>
                  <a:schemeClr val="bg1"/>
                </a:solidFill>
              </a:rPr>
              <a:t>Ut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congue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eget</a:t>
            </a:r>
            <a:r>
              <a:rPr lang="en-US" sz="1100" dirty="0">
                <a:solidFill>
                  <a:schemeClr val="bg1"/>
                </a:solidFill>
              </a:rPr>
              <a:t> ante </a:t>
            </a:r>
            <a:r>
              <a:rPr lang="en-US" sz="1100" dirty="0" err="1">
                <a:solidFill>
                  <a:schemeClr val="bg1"/>
                </a:solidFill>
              </a:rPr>
              <a:t>sed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hendrerit</a:t>
            </a:r>
            <a:r>
              <a:rPr lang="en-US" sz="1100" dirty="0">
                <a:solidFill>
                  <a:schemeClr val="bg1"/>
                </a:solidFill>
              </a:rPr>
              <a:t>. Maecenas ligula </a:t>
            </a:r>
            <a:r>
              <a:rPr lang="en-US" sz="1100" dirty="0" err="1">
                <a:solidFill>
                  <a:schemeClr val="bg1"/>
                </a:solidFill>
              </a:rPr>
              <a:t>tellus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  <a:r>
              <a:rPr lang="en-US" sz="1100" dirty="0" err="1">
                <a:solidFill>
                  <a:schemeClr val="bg1"/>
                </a:solidFill>
              </a:rPr>
              <a:t>dignissim</a:t>
            </a:r>
            <a:r>
              <a:rPr lang="en-US" sz="1100" dirty="0">
                <a:solidFill>
                  <a:schemeClr val="bg1"/>
                </a:solidFill>
              </a:rPr>
              <a:t> sit </a:t>
            </a:r>
            <a:r>
              <a:rPr lang="en-US" sz="1100" dirty="0" err="1">
                <a:solidFill>
                  <a:schemeClr val="bg1"/>
                </a:solidFill>
              </a:rPr>
              <a:t>amet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interdum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nec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  <a:r>
              <a:rPr lang="en-US" sz="1100" dirty="0" err="1">
                <a:solidFill>
                  <a:schemeClr val="bg1"/>
                </a:solidFill>
              </a:rPr>
              <a:t>malesuada</a:t>
            </a:r>
            <a:r>
              <a:rPr lang="en-US" sz="1100" dirty="0">
                <a:solidFill>
                  <a:schemeClr val="bg1"/>
                </a:solidFill>
              </a:rPr>
              <a:t> at ante. </a:t>
            </a:r>
            <a:r>
              <a:rPr lang="en-US" sz="1100" dirty="0" err="1">
                <a:solidFill>
                  <a:schemeClr val="bg1"/>
                </a:solidFill>
              </a:rPr>
              <a:t>Ut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dignissim</a:t>
            </a:r>
            <a:r>
              <a:rPr lang="en-US" sz="1100" dirty="0">
                <a:solidFill>
                  <a:schemeClr val="bg1"/>
                </a:solidFill>
              </a:rPr>
              <a:t> in </a:t>
            </a:r>
            <a:r>
              <a:rPr lang="en-US" sz="1100" dirty="0" err="1">
                <a:solidFill>
                  <a:schemeClr val="bg1"/>
                </a:solidFill>
              </a:rPr>
              <a:t>odio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eget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pulvinar</a:t>
            </a:r>
            <a:r>
              <a:rPr lang="en-US" sz="1100" dirty="0">
                <a:solidFill>
                  <a:schemeClr val="bg1"/>
                </a:solidFill>
              </a:rPr>
              <a:t>. </a:t>
            </a:r>
            <a:r>
              <a:rPr lang="en-US" sz="1100" dirty="0" err="1">
                <a:solidFill>
                  <a:schemeClr val="bg1"/>
                </a:solidFill>
              </a:rPr>
              <a:t>Fusce</a:t>
            </a:r>
            <a:r>
              <a:rPr lang="en-US" sz="1100" dirty="0">
                <a:solidFill>
                  <a:schemeClr val="bg1"/>
                </a:solidFill>
              </a:rPr>
              <a:t> id magna </a:t>
            </a:r>
            <a:r>
              <a:rPr lang="en-US" sz="1100" dirty="0" err="1">
                <a:solidFill>
                  <a:schemeClr val="bg1"/>
                </a:solidFill>
              </a:rPr>
              <a:t>quis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leo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blandit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vehicula</a:t>
            </a:r>
            <a:r>
              <a:rPr lang="en-US" sz="1100" dirty="0">
                <a:solidFill>
                  <a:schemeClr val="bg1"/>
                </a:solidFill>
              </a:rPr>
              <a:t>. Maecenas ligula </a:t>
            </a:r>
            <a:r>
              <a:rPr lang="en-US" sz="1100" dirty="0" err="1">
                <a:solidFill>
                  <a:schemeClr val="bg1"/>
                </a:solidFill>
              </a:rPr>
              <a:t>tellus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  <a:r>
              <a:rPr lang="en-US" sz="1100" dirty="0" err="1">
                <a:solidFill>
                  <a:schemeClr val="bg1"/>
                </a:solidFill>
              </a:rPr>
              <a:t>dignissim</a:t>
            </a:r>
            <a:r>
              <a:rPr lang="en-US" sz="1100" dirty="0">
                <a:solidFill>
                  <a:schemeClr val="bg1"/>
                </a:solidFill>
              </a:rPr>
              <a:t> sit </a:t>
            </a:r>
            <a:r>
              <a:rPr lang="en-US" sz="1100" dirty="0" err="1">
                <a:solidFill>
                  <a:schemeClr val="bg1"/>
                </a:solidFill>
              </a:rPr>
              <a:t>amet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interdum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nec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  <a:r>
              <a:rPr lang="en-US" sz="1100" dirty="0" err="1">
                <a:solidFill>
                  <a:schemeClr val="bg1"/>
                </a:solidFill>
              </a:rPr>
              <a:t>malesuada</a:t>
            </a:r>
            <a:r>
              <a:rPr lang="en-US" sz="1100" dirty="0">
                <a:solidFill>
                  <a:schemeClr val="bg1"/>
                </a:solidFill>
              </a:rPr>
              <a:t> at ante. </a:t>
            </a:r>
            <a:r>
              <a:rPr lang="en-US" sz="1100" dirty="0" err="1">
                <a:solidFill>
                  <a:schemeClr val="bg1"/>
                </a:solidFill>
              </a:rPr>
              <a:t>Ut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dignissim</a:t>
            </a:r>
            <a:r>
              <a:rPr lang="en-US" sz="1100" dirty="0">
                <a:solidFill>
                  <a:schemeClr val="bg1"/>
                </a:solidFill>
              </a:rPr>
              <a:t> in </a:t>
            </a:r>
            <a:r>
              <a:rPr lang="en-US" sz="1100" dirty="0" err="1">
                <a:solidFill>
                  <a:schemeClr val="bg1"/>
                </a:solidFill>
              </a:rPr>
              <a:t>odio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eget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pulvinar</a:t>
            </a:r>
            <a:r>
              <a:rPr lang="en-US" sz="1100" dirty="0">
                <a:solidFill>
                  <a:schemeClr val="bg1"/>
                </a:solidFill>
              </a:rPr>
              <a:t>. </a:t>
            </a:r>
            <a:r>
              <a:rPr lang="en-US" sz="1100" dirty="0" err="1">
                <a:solidFill>
                  <a:schemeClr val="bg1"/>
                </a:solidFill>
              </a:rPr>
              <a:t>Fusce</a:t>
            </a:r>
            <a:r>
              <a:rPr lang="en-US" sz="1100" dirty="0">
                <a:solidFill>
                  <a:schemeClr val="bg1"/>
                </a:solidFill>
              </a:rPr>
              <a:t> id magna </a:t>
            </a:r>
            <a:r>
              <a:rPr lang="en-US" sz="1100" dirty="0" err="1">
                <a:solidFill>
                  <a:schemeClr val="bg1"/>
                </a:solidFill>
              </a:rPr>
              <a:t>quis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leo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blandit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vehicula</a:t>
            </a:r>
            <a:r>
              <a:rPr lang="en-US" sz="1100" dirty="0">
                <a:solidFill>
                  <a:schemeClr val="bg1"/>
                </a:solidFill>
              </a:rPr>
              <a:t>. Maecenas ligula </a:t>
            </a:r>
            <a:r>
              <a:rPr lang="en-US" sz="1100" dirty="0" err="1">
                <a:solidFill>
                  <a:schemeClr val="bg1"/>
                </a:solidFill>
              </a:rPr>
              <a:t>tellus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  <a:r>
              <a:rPr lang="en-US" sz="1100" dirty="0" err="1">
                <a:solidFill>
                  <a:schemeClr val="bg1"/>
                </a:solidFill>
              </a:rPr>
              <a:t>dignissim</a:t>
            </a:r>
            <a:r>
              <a:rPr lang="en-US" sz="1100" dirty="0">
                <a:solidFill>
                  <a:schemeClr val="bg1"/>
                </a:solidFill>
              </a:rPr>
              <a:t> sit </a:t>
            </a:r>
            <a:r>
              <a:rPr lang="en-US" sz="1100" dirty="0" err="1">
                <a:solidFill>
                  <a:schemeClr val="bg1"/>
                </a:solidFill>
              </a:rPr>
              <a:t>amet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interdum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nec</a:t>
            </a:r>
            <a:r>
              <a:rPr lang="en-US" sz="11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4307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Rectangle 118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5297048" y="5333999"/>
            <a:ext cx="1597904" cy="862865"/>
            <a:chOff x="3475037" y="2013685"/>
            <a:chExt cx="5241925" cy="2830630"/>
          </a:xfrm>
        </p:grpSpPr>
        <p:grpSp>
          <p:nvGrpSpPr>
            <p:cNvPr id="836" name="Group 835"/>
            <p:cNvGrpSpPr/>
            <p:nvPr/>
          </p:nvGrpSpPr>
          <p:grpSpPr>
            <a:xfrm>
              <a:off x="4680685" y="2013685"/>
              <a:ext cx="2830630" cy="2830630"/>
              <a:chOff x="4681539" y="1644651"/>
              <a:chExt cx="1022350" cy="1022350"/>
            </a:xfrm>
          </p:grpSpPr>
          <p:sp>
            <p:nvSpPr>
              <p:cNvPr id="837" name="Freeform 665"/>
              <p:cNvSpPr>
                <a:spLocks/>
              </p:cNvSpPr>
              <p:nvPr/>
            </p:nvSpPr>
            <p:spPr bwMode="auto">
              <a:xfrm>
                <a:off x="4681539" y="1644651"/>
                <a:ext cx="404813" cy="406400"/>
              </a:xfrm>
              <a:custGeom>
                <a:avLst/>
                <a:gdLst>
                  <a:gd name="T0" fmla="*/ 6 w 533"/>
                  <a:gd name="T1" fmla="*/ 511 h 534"/>
                  <a:gd name="T2" fmla="*/ 0 w 533"/>
                  <a:gd name="T3" fmla="*/ 534 h 534"/>
                  <a:gd name="T4" fmla="*/ 101 w 533"/>
                  <a:gd name="T5" fmla="*/ 534 h 534"/>
                  <a:gd name="T6" fmla="*/ 105 w 533"/>
                  <a:gd name="T7" fmla="*/ 520 h 534"/>
                  <a:gd name="T8" fmla="*/ 520 w 533"/>
                  <a:gd name="T9" fmla="*/ 105 h 534"/>
                  <a:gd name="T10" fmla="*/ 533 w 533"/>
                  <a:gd name="T11" fmla="*/ 102 h 534"/>
                  <a:gd name="T12" fmla="*/ 533 w 533"/>
                  <a:gd name="T13" fmla="*/ 0 h 534"/>
                  <a:gd name="T14" fmla="*/ 511 w 533"/>
                  <a:gd name="T15" fmla="*/ 6 h 534"/>
                  <a:gd name="T16" fmla="*/ 6 w 533"/>
                  <a:gd name="T17" fmla="*/ 511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3" h="534">
                    <a:moveTo>
                      <a:pt x="6" y="511"/>
                    </a:moveTo>
                    <a:lnTo>
                      <a:pt x="0" y="534"/>
                    </a:lnTo>
                    <a:lnTo>
                      <a:pt x="101" y="534"/>
                    </a:lnTo>
                    <a:lnTo>
                      <a:pt x="105" y="520"/>
                    </a:lnTo>
                    <a:cubicBezTo>
                      <a:pt x="159" y="318"/>
                      <a:pt x="318" y="159"/>
                      <a:pt x="520" y="105"/>
                    </a:cubicBezTo>
                    <a:lnTo>
                      <a:pt x="533" y="102"/>
                    </a:lnTo>
                    <a:lnTo>
                      <a:pt x="533" y="0"/>
                    </a:lnTo>
                    <a:lnTo>
                      <a:pt x="511" y="6"/>
                    </a:lnTo>
                    <a:cubicBezTo>
                      <a:pt x="264" y="65"/>
                      <a:pt x="65" y="264"/>
                      <a:pt x="6" y="51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8" name="Freeform 666"/>
              <p:cNvSpPr>
                <a:spLocks/>
              </p:cNvSpPr>
              <p:nvPr/>
            </p:nvSpPr>
            <p:spPr bwMode="auto">
              <a:xfrm>
                <a:off x="5297489" y="1644651"/>
                <a:ext cx="406400" cy="406400"/>
              </a:xfrm>
              <a:custGeom>
                <a:avLst/>
                <a:gdLst>
                  <a:gd name="T0" fmla="*/ 428 w 533"/>
                  <a:gd name="T1" fmla="*/ 520 h 534"/>
                  <a:gd name="T2" fmla="*/ 432 w 533"/>
                  <a:gd name="T3" fmla="*/ 534 h 534"/>
                  <a:gd name="T4" fmla="*/ 533 w 533"/>
                  <a:gd name="T5" fmla="*/ 534 h 534"/>
                  <a:gd name="T6" fmla="*/ 527 w 533"/>
                  <a:gd name="T7" fmla="*/ 511 h 534"/>
                  <a:gd name="T8" fmla="*/ 22 w 533"/>
                  <a:gd name="T9" fmla="*/ 6 h 534"/>
                  <a:gd name="T10" fmla="*/ 0 w 533"/>
                  <a:gd name="T11" fmla="*/ 0 h 534"/>
                  <a:gd name="T12" fmla="*/ 0 w 533"/>
                  <a:gd name="T13" fmla="*/ 102 h 534"/>
                  <a:gd name="T14" fmla="*/ 13 w 533"/>
                  <a:gd name="T15" fmla="*/ 105 h 534"/>
                  <a:gd name="T16" fmla="*/ 428 w 533"/>
                  <a:gd name="T17" fmla="*/ 52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3" h="534">
                    <a:moveTo>
                      <a:pt x="428" y="520"/>
                    </a:moveTo>
                    <a:lnTo>
                      <a:pt x="432" y="534"/>
                    </a:lnTo>
                    <a:lnTo>
                      <a:pt x="533" y="534"/>
                    </a:lnTo>
                    <a:lnTo>
                      <a:pt x="527" y="511"/>
                    </a:lnTo>
                    <a:cubicBezTo>
                      <a:pt x="468" y="264"/>
                      <a:pt x="270" y="65"/>
                      <a:pt x="22" y="6"/>
                    </a:cubicBezTo>
                    <a:lnTo>
                      <a:pt x="0" y="0"/>
                    </a:lnTo>
                    <a:lnTo>
                      <a:pt x="0" y="102"/>
                    </a:lnTo>
                    <a:lnTo>
                      <a:pt x="13" y="105"/>
                    </a:lnTo>
                    <a:cubicBezTo>
                      <a:pt x="215" y="159"/>
                      <a:pt x="374" y="318"/>
                      <a:pt x="428" y="52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9" name="Freeform 667"/>
              <p:cNvSpPr>
                <a:spLocks/>
              </p:cNvSpPr>
              <p:nvPr/>
            </p:nvSpPr>
            <p:spPr bwMode="auto">
              <a:xfrm>
                <a:off x="4681539" y="2260601"/>
                <a:ext cx="404813" cy="406400"/>
              </a:xfrm>
              <a:custGeom>
                <a:avLst/>
                <a:gdLst>
                  <a:gd name="T0" fmla="*/ 105 w 533"/>
                  <a:gd name="T1" fmla="*/ 13 h 533"/>
                  <a:gd name="T2" fmla="*/ 101 w 533"/>
                  <a:gd name="T3" fmla="*/ 0 h 533"/>
                  <a:gd name="T4" fmla="*/ 0 w 533"/>
                  <a:gd name="T5" fmla="*/ 0 h 533"/>
                  <a:gd name="T6" fmla="*/ 6 w 533"/>
                  <a:gd name="T7" fmla="*/ 22 h 533"/>
                  <a:gd name="T8" fmla="*/ 511 w 533"/>
                  <a:gd name="T9" fmla="*/ 528 h 533"/>
                  <a:gd name="T10" fmla="*/ 533 w 533"/>
                  <a:gd name="T11" fmla="*/ 533 h 533"/>
                  <a:gd name="T12" fmla="*/ 533 w 533"/>
                  <a:gd name="T13" fmla="*/ 432 h 533"/>
                  <a:gd name="T14" fmla="*/ 520 w 533"/>
                  <a:gd name="T15" fmla="*/ 428 h 533"/>
                  <a:gd name="T16" fmla="*/ 105 w 533"/>
                  <a:gd name="T17" fmla="*/ 1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3" h="533">
                    <a:moveTo>
                      <a:pt x="105" y="13"/>
                    </a:moveTo>
                    <a:lnTo>
                      <a:pt x="101" y="0"/>
                    </a:lnTo>
                    <a:lnTo>
                      <a:pt x="0" y="0"/>
                    </a:lnTo>
                    <a:lnTo>
                      <a:pt x="6" y="22"/>
                    </a:lnTo>
                    <a:cubicBezTo>
                      <a:pt x="65" y="270"/>
                      <a:pt x="264" y="468"/>
                      <a:pt x="511" y="528"/>
                    </a:cubicBezTo>
                    <a:lnTo>
                      <a:pt x="533" y="533"/>
                    </a:lnTo>
                    <a:lnTo>
                      <a:pt x="533" y="432"/>
                    </a:lnTo>
                    <a:lnTo>
                      <a:pt x="520" y="428"/>
                    </a:lnTo>
                    <a:cubicBezTo>
                      <a:pt x="318" y="374"/>
                      <a:pt x="159" y="215"/>
                      <a:pt x="105" y="1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0" name="Freeform 668"/>
              <p:cNvSpPr>
                <a:spLocks/>
              </p:cNvSpPr>
              <p:nvPr/>
            </p:nvSpPr>
            <p:spPr bwMode="auto">
              <a:xfrm>
                <a:off x="5297489" y="2260601"/>
                <a:ext cx="406400" cy="406400"/>
              </a:xfrm>
              <a:custGeom>
                <a:avLst/>
                <a:gdLst>
                  <a:gd name="T0" fmla="*/ 428 w 533"/>
                  <a:gd name="T1" fmla="*/ 13 h 533"/>
                  <a:gd name="T2" fmla="*/ 13 w 533"/>
                  <a:gd name="T3" fmla="*/ 428 h 533"/>
                  <a:gd name="T4" fmla="*/ 0 w 533"/>
                  <a:gd name="T5" fmla="*/ 432 h 533"/>
                  <a:gd name="T6" fmla="*/ 0 w 533"/>
                  <a:gd name="T7" fmla="*/ 533 h 533"/>
                  <a:gd name="T8" fmla="*/ 22 w 533"/>
                  <a:gd name="T9" fmla="*/ 528 h 533"/>
                  <a:gd name="T10" fmla="*/ 527 w 533"/>
                  <a:gd name="T11" fmla="*/ 22 h 533"/>
                  <a:gd name="T12" fmla="*/ 533 w 533"/>
                  <a:gd name="T13" fmla="*/ 0 h 533"/>
                  <a:gd name="T14" fmla="*/ 432 w 533"/>
                  <a:gd name="T15" fmla="*/ 0 h 533"/>
                  <a:gd name="T16" fmla="*/ 428 w 533"/>
                  <a:gd name="T17" fmla="*/ 1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3" h="533">
                    <a:moveTo>
                      <a:pt x="428" y="13"/>
                    </a:moveTo>
                    <a:cubicBezTo>
                      <a:pt x="374" y="215"/>
                      <a:pt x="215" y="374"/>
                      <a:pt x="13" y="428"/>
                    </a:cubicBezTo>
                    <a:lnTo>
                      <a:pt x="0" y="432"/>
                    </a:lnTo>
                    <a:lnTo>
                      <a:pt x="0" y="533"/>
                    </a:lnTo>
                    <a:lnTo>
                      <a:pt x="22" y="528"/>
                    </a:lnTo>
                    <a:cubicBezTo>
                      <a:pt x="270" y="468"/>
                      <a:pt x="468" y="270"/>
                      <a:pt x="527" y="22"/>
                    </a:cubicBezTo>
                    <a:lnTo>
                      <a:pt x="533" y="0"/>
                    </a:lnTo>
                    <a:lnTo>
                      <a:pt x="432" y="0"/>
                    </a:lnTo>
                    <a:lnTo>
                      <a:pt x="428" y="13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3475037" y="2921675"/>
              <a:ext cx="5241925" cy="904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900" dirty="0" smtClean="0">
                  <a:solidFill>
                    <a:schemeClr val="bg1"/>
                  </a:solidFill>
                  <a:latin typeface="Raleway" panose="020B0503030101060003" pitchFamily="34" charset="0"/>
                </a:rPr>
                <a:t>BUSINESS POWER</a:t>
              </a:r>
              <a:endParaRPr lang="en-US" altLang="en-US" sz="9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62187" y="1069050"/>
            <a:ext cx="7667625" cy="1003384"/>
            <a:chOff x="2286000" y="958767"/>
            <a:chExt cx="7667625" cy="1003384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286000" y="958767"/>
              <a:ext cx="7667625" cy="825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3600" dirty="0" smtClean="0">
                  <a:solidFill>
                    <a:schemeClr val="bg1"/>
                  </a:solidFill>
                  <a:latin typeface="Raleway" panose="020B0503030101060003" pitchFamily="34" charset="0"/>
                </a:rPr>
                <a:t>ABOUT THE COMPANY</a:t>
              </a:r>
              <a:endParaRPr lang="en-US" altLang="en-US" sz="36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51332" y="1894221"/>
              <a:ext cx="1489333" cy="679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157889" y="2488272"/>
            <a:ext cx="2960604" cy="938718"/>
            <a:chOff x="1641197" y="2340772"/>
            <a:chExt cx="2960604" cy="938718"/>
          </a:xfrm>
        </p:grpSpPr>
        <p:sp>
          <p:nvSpPr>
            <p:cNvPr id="14" name="Rectangle 13"/>
            <p:cNvSpPr/>
            <p:nvPr/>
          </p:nvSpPr>
          <p:spPr>
            <a:xfrm>
              <a:off x="1950041" y="2679326"/>
              <a:ext cx="265176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Lorem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ipsum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dolor sit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amet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,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consectetur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adipiscing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elit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.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Nunc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bibendum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eleifend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tortor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, non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porta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justo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gravida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posuere</a:t>
              </a:r>
              <a:r>
                <a:rPr lang="en-US" sz="1100" dirty="0">
                  <a:solidFill>
                    <a:schemeClr val="bg1"/>
                  </a:solidFill>
                </a:rPr>
                <a:t>.</a:t>
              </a:r>
              <a:endParaRPr lang="en-US" sz="1100" b="0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50041" y="2340772"/>
              <a:ext cx="2651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YOUR TITLE HERE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1197" y="2419115"/>
              <a:ext cx="304800" cy="304800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1466733" y="3790452"/>
            <a:ext cx="2651760" cy="938718"/>
            <a:chOff x="1950041" y="2340772"/>
            <a:chExt cx="2651760" cy="938718"/>
          </a:xfrm>
        </p:grpSpPr>
        <p:sp>
          <p:nvSpPr>
            <p:cNvPr id="20" name="Rectangle 19"/>
            <p:cNvSpPr/>
            <p:nvPr/>
          </p:nvSpPr>
          <p:spPr>
            <a:xfrm>
              <a:off x="1950041" y="2679326"/>
              <a:ext cx="265176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Lorem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ipsum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dolor sit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amet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,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consectetur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adipiscing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elit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.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Nunc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bibendum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eleifend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tortor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, non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porta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justo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gravida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posuere</a:t>
              </a:r>
              <a:r>
                <a:rPr lang="en-US" sz="1100" dirty="0">
                  <a:solidFill>
                    <a:schemeClr val="bg1"/>
                  </a:solidFill>
                </a:rPr>
                <a:t>.</a:t>
              </a:r>
              <a:endParaRPr lang="en-US" sz="1100" b="0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50041" y="2340772"/>
              <a:ext cx="2651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YOUR TITLE HERE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924542" y="2488272"/>
            <a:ext cx="2651760" cy="938718"/>
            <a:chOff x="1950041" y="2340772"/>
            <a:chExt cx="2651760" cy="938718"/>
          </a:xfrm>
        </p:grpSpPr>
        <p:sp>
          <p:nvSpPr>
            <p:cNvPr id="24" name="Rectangle 23"/>
            <p:cNvSpPr/>
            <p:nvPr/>
          </p:nvSpPr>
          <p:spPr>
            <a:xfrm>
              <a:off x="1950041" y="2679326"/>
              <a:ext cx="265176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Lorem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ipsum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dolor sit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amet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,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consectetur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adipiscing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elit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.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Nunc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bibendum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eleifend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tortor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, non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porta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justo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gravida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posuere</a:t>
              </a:r>
              <a:r>
                <a:rPr lang="en-US" sz="1100" dirty="0">
                  <a:solidFill>
                    <a:schemeClr val="bg1"/>
                  </a:solidFill>
                </a:rPr>
                <a:t>.</a:t>
              </a:r>
              <a:endParaRPr lang="en-US" sz="1100" b="0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50041" y="2340772"/>
              <a:ext cx="2651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YOUR TITLE HERE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924542" y="3790452"/>
            <a:ext cx="2651760" cy="938718"/>
            <a:chOff x="1950041" y="2340772"/>
            <a:chExt cx="2651760" cy="938718"/>
          </a:xfrm>
        </p:grpSpPr>
        <p:sp>
          <p:nvSpPr>
            <p:cNvPr id="28" name="Rectangle 27"/>
            <p:cNvSpPr/>
            <p:nvPr/>
          </p:nvSpPr>
          <p:spPr>
            <a:xfrm>
              <a:off x="1950041" y="2679326"/>
              <a:ext cx="265176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Lorem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ipsum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dolor sit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amet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,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consectetur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adipiscing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elit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.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Nunc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bibendum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eleifend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tortor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, non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porta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justo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gravida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posuere</a:t>
              </a:r>
              <a:r>
                <a:rPr lang="en-US" sz="1100" dirty="0">
                  <a:solidFill>
                    <a:schemeClr val="bg1"/>
                  </a:solidFill>
                </a:rPr>
                <a:t>.</a:t>
              </a:r>
              <a:endParaRPr lang="en-US" sz="1100" b="0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50041" y="2340772"/>
              <a:ext cx="2651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YOUR TITLE HERE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691195" y="2480806"/>
            <a:ext cx="2651760" cy="938718"/>
            <a:chOff x="1950041" y="2340772"/>
            <a:chExt cx="2651760" cy="938718"/>
          </a:xfrm>
        </p:grpSpPr>
        <p:sp>
          <p:nvSpPr>
            <p:cNvPr id="32" name="Rectangle 31"/>
            <p:cNvSpPr/>
            <p:nvPr/>
          </p:nvSpPr>
          <p:spPr>
            <a:xfrm>
              <a:off x="1950041" y="2679326"/>
              <a:ext cx="265176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Lorem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ipsum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dolor sit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amet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,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consectetur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adipiscing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elit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.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Nunc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bibendum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eleifend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tortor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, non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porta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justo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gravida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posuere</a:t>
              </a:r>
              <a:r>
                <a:rPr lang="en-US" sz="1100" dirty="0">
                  <a:solidFill>
                    <a:schemeClr val="bg1"/>
                  </a:solidFill>
                </a:rPr>
                <a:t>.</a:t>
              </a:r>
              <a:endParaRPr lang="en-US" sz="1100" b="0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50041" y="2340772"/>
              <a:ext cx="2651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YOUR TITLE HERE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691195" y="3782986"/>
            <a:ext cx="2651760" cy="938718"/>
            <a:chOff x="1950041" y="2340772"/>
            <a:chExt cx="2651760" cy="938718"/>
          </a:xfrm>
        </p:grpSpPr>
        <p:sp>
          <p:nvSpPr>
            <p:cNvPr id="36" name="Rectangle 35"/>
            <p:cNvSpPr/>
            <p:nvPr/>
          </p:nvSpPr>
          <p:spPr>
            <a:xfrm>
              <a:off x="1950041" y="2679326"/>
              <a:ext cx="265176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Lorem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ipsum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dolor sit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amet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,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consectetur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adipiscing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elit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.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Nunc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bibendum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eleifend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tortor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, non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porta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justo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gravida</a:t>
              </a:r>
              <a:r>
                <a:rPr lang="en-US" sz="1100" b="0" i="0" dirty="0" smtClean="0"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100" b="0" i="0" dirty="0" err="1" smtClean="0">
                  <a:solidFill>
                    <a:schemeClr val="bg1"/>
                  </a:solidFill>
                  <a:effectLst/>
                </a:rPr>
                <a:t>posuere</a:t>
              </a:r>
              <a:r>
                <a:rPr lang="en-US" sz="1100" dirty="0">
                  <a:solidFill>
                    <a:schemeClr val="bg1"/>
                  </a:solidFill>
                </a:rPr>
                <a:t>.</a:t>
              </a:r>
              <a:endParaRPr lang="en-US" sz="1100" b="0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50041" y="2340772"/>
              <a:ext cx="2651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YOUR TITLE HERE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698" y="3868795"/>
            <a:ext cx="304800" cy="30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89" y="3915808"/>
            <a:ext cx="304800" cy="304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698" y="2563697"/>
            <a:ext cx="304800" cy="304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351" y="2570142"/>
            <a:ext cx="304800" cy="304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351" y="386982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77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05890" y="521269"/>
            <a:ext cx="5380219" cy="1003384"/>
            <a:chOff x="3405890" y="958767"/>
            <a:chExt cx="5380219" cy="1003384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405890" y="958767"/>
              <a:ext cx="5380219" cy="825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3600" dirty="0" smtClean="0">
                  <a:solidFill>
                    <a:schemeClr val="tx2"/>
                  </a:solidFill>
                  <a:latin typeface="Raleway" panose="020B0503030101060003" pitchFamily="34" charset="0"/>
                </a:rPr>
                <a:t>INSIDE THE MIND</a:t>
              </a:r>
              <a:endParaRPr lang="en-US" altLang="en-US" sz="3600" dirty="0">
                <a:solidFill>
                  <a:schemeClr val="tx2"/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351332" y="1894221"/>
              <a:ext cx="1489333" cy="679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596900" y="520700"/>
            <a:ext cx="6200775" cy="620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893763" y="3594100"/>
            <a:ext cx="5645150" cy="2705100"/>
          </a:xfrm>
          <a:custGeom>
            <a:avLst/>
            <a:gdLst>
              <a:gd name="T0" fmla="*/ 11914 w 12173"/>
              <a:gd name="T1" fmla="*/ 155 h 5832"/>
              <a:gd name="T2" fmla="*/ 11863 w 12173"/>
              <a:gd name="T3" fmla="*/ 247 h 5832"/>
              <a:gd name="T4" fmla="*/ 11475 w 12173"/>
              <a:gd name="T5" fmla="*/ 505 h 5832"/>
              <a:gd name="T6" fmla="*/ 11371 w 12173"/>
              <a:gd name="T7" fmla="*/ 517 h 5832"/>
              <a:gd name="T8" fmla="*/ 11165 w 12173"/>
              <a:gd name="T9" fmla="*/ 712 h 5832"/>
              <a:gd name="T10" fmla="*/ 10829 w 12173"/>
              <a:gd name="T11" fmla="*/ 878 h 5832"/>
              <a:gd name="T12" fmla="*/ 10778 w 12173"/>
              <a:gd name="T13" fmla="*/ 970 h 5832"/>
              <a:gd name="T14" fmla="*/ 8733 w 12173"/>
              <a:gd name="T15" fmla="*/ 1093 h 5832"/>
              <a:gd name="T16" fmla="*/ 10596 w 12173"/>
              <a:gd name="T17" fmla="*/ 1033 h 5832"/>
              <a:gd name="T18" fmla="*/ 8578 w 12173"/>
              <a:gd name="T19" fmla="*/ 1196 h 5832"/>
              <a:gd name="T20" fmla="*/ 10363 w 12173"/>
              <a:gd name="T21" fmla="*/ 1188 h 5832"/>
              <a:gd name="T22" fmla="*/ 8501 w 12173"/>
              <a:gd name="T23" fmla="*/ 1248 h 5832"/>
              <a:gd name="T24" fmla="*/ 9151 w 12173"/>
              <a:gd name="T25" fmla="*/ 1352 h 5832"/>
              <a:gd name="T26" fmla="*/ 8319 w 12173"/>
              <a:gd name="T27" fmla="*/ 1311 h 5832"/>
              <a:gd name="T28" fmla="*/ 10080 w 12173"/>
              <a:gd name="T29" fmla="*/ 1435 h 5832"/>
              <a:gd name="T30" fmla="*/ 8086 w 12173"/>
              <a:gd name="T31" fmla="*/ 1466 h 5832"/>
              <a:gd name="T32" fmla="*/ 10003 w 12173"/>
              <a:gd name="T33" fmla="*/ 1487 h 5832"/>
              <a:gd name="T34" fmla="*/ 9388 w 12173"/>
              <a:gd name="T35" fmla="*/ 1640 h 5832"/>
              <a:gd name="T36" fmla="*/ 9821 w 12173"/>
              <a:gd name="T37" fmla="*/ 1550 h 5832"/>
              <a:gd name="T38" fmla="*/ 7802 w 12173"/>
              <a:gd name="T39" fmla="*/ 1712 h 5832"/>
              <a:gd name="T40" fmla="*/ 6017 w 12173"/>
              <a:gd name="T41" fmla="*/ 1743 h 5832"/>
              <a:gd name="T42" fmla="*/ 9447 w 12173"/>
              <a:gd name="T43" fmla="*/ 1712 h 5832"/>
              <a:gd name="T44" fmla="*/ 5914 w 12173"/>
              <a:gd name="T45" fmla="*/ 1732 h 5832"/>
              <a:gd name="T46" fmla="*/ 6136 w 12173"/>
              <a:gd name="T47" fmla="*/ 1887 h 5832"/>
              <a:gd name="T48" fmla="*/ 5733 w 12173"/>
              <a:gd name="T49" fmla="*/ 1799 h 5832"/>
              <a:gd name="T50" fmla="*/ 7492 w 12173"/>
              <a:gd name="T51" fmla="*/ 1919 h 5832"/>
              <a:gd name="T52" fmla="*/ 7310 w 12173"/>
              <a:gd name="T53" fmla="*/ 1982 h 5832"/>
              <a:gd name="T54" fmla="*/ 6292 w 12173"/>
              <a:gd name="T55" fmla="*/ 2000 h 5832"/>
              <a:gd name="T56" fmla="*/ 7182 w 12173"/>
              <a:gd name="T57" fmla="*/ 2125 h 5832"/>
              <a:gd name="T58" fmla="*/ 6351 w 12173"/>
              <a:gd name="T59" fmla="*/ 2072 h 5832"/>
              <a:gd name="T60" fmla="*/ 5226 w 12173"/>
              <a:gd name="T61" fmla="*/ 2212 h 5832"/>
              <a:gd name="T62" fmla="*/ 5045 w 12173"/>
              <a:gd name="T63" fmla="*/ 2279 h 5832"/>
              <a:gd name="T64" fmla="*/ 6528 w 12173"/>
              <a:gd name="T65" fmla="*/ 2288 h 5832"/>
              <a:gd name="T66" fmla="*/ 4920 w 12173"/>
              <a:gd name="T67" fmla="*/ 2425 h 5832"/>
              <a:gd name="T68" fmla="*/ 6767 w 12173"/>
              <a:gd name="T69" fmla="*/ 2343 h 5832"/>
              <a:gd name="T70" fmla="*/ 6610 w 12173"/>
              <a:gd name="T71" fmla="*/ 2463 h 5832"/>
              <a:gd name="T72" fmla="*/ 4587 w 12173"/>
              <a:gd name="T73" fmla="*/ 2598 h 5832"/>
              <a:gd name="T74" fmla="*/ 4538 w 12173"/>
              <a:gd name="T75" fmla="*/ 2691 h 5832"/>
              <a:gd name="T76" fmla="*/ 4156 w 12173"/>
              <a:gd name="T77" fmla="*/ 2957 h 5832"/>
              <a:gd name="T78" fmla="*/ 4052 w 12173"/>
              <a:gd name="T79" fmla="*/ 2971 h 5832"/>
              <a:gd name="T80" fmla="*/ 3850 w 12173"/>
              <a:gd name="T81" fmla="*/ 3170 h 5832"/>
              <a:gd name="T82" fmla="*/ 3516 w 12173"/>
              <a:gd name="T83" fmla="*/ 3343 h 5832"/>
              <a:gd name="T84" fmla="*/ 3468 w 12173"/>
              <a:gd name="T85" fmla="*/ 3436 h 5832"/>
              <a:gd name="T86" fmla="*/ 3085 w 12173"/>
              <a:gd name="T87" fmla="*/ 3702 h 5832"/>
              <a:gd name="T88" fmla="*/ 2981 w 12173"/>
              <a:gd name="T89" fmla="*/ 3716 h 5832"/>
              <a:gd name="T90" fmla="*/ 2780 w 12173"/>
              <a:gd name="T91" fmla="*/ 3915 h 5832"/>
              <a:gd name="T92" fmla="*/ 2446 w 12173"/>
              <a:gd name="T93" fmla="*/ 4089 h 5832"/>
              <a:gd name="T94" fmla="*/ 2397 w 12173"/>
              <a:gd name="T95" fmla="*/ 4182 h 5832"/>
              <a:gd name="T96" fmla="*/ 2015 w 12173"/>
              <a:gd name="T97" fmla="*/ 4448 h 5832"/>
              <a:gd name="T98" fmla="*/ 1911 w 12173"/>
              <a:gd name="T99" fmla="*/ 4461 h 5832"/>
              <a:gd name="T100" fmla="*/ 1709 w 12173"/>
              <a:gd name="T101" fmla="*/ 4661 h 5832"/>
              <a:gd name="T102" fmla="*/ 1376 w 12173"/>
              <a:gd name="T103" fmla="*/ 4834 h 5832"/>
              <a:gd name="T104" fmla="*/ 1327 w 12173"/>
              <a:gd name="T105" fmla="*/ 4927 h 5832"/>
              <a:gd name="T106" fmla="*/ 945 w 12173"/>
              <a:gd name="T107" fmla="*/ 5193 h 5832"/>
              <a:gd name="T108" fmla="*/ 841 w 12173"/>
              <a:gd name="T109" fmla="*/ 5207 h 5832"/>
              <a:gd name="T110" fmla="*/ 639 w 12173"/>
              <a:gd name="T111" fmla="*/ 5406 h 5832"/>
              <a:gd name="T112" fmla="*/ 306 w 12173"/>
              <a:gd name="T113" fmla="*/ 5580 h 5832"/>
              <a:gd name="T114" fmla="*/ 257 w 12173"/>
              <a:gd name="T115" fmla="*/ 5672 h 5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173" h="5832">
                <a:moveTo>
                  <a:pt x="12096" y="92"/>
                </a:moveTo>
                <a:lnTo>
                  <a:pt x="12069" y="52"/>
                </a:lnTo>
                <a:lnTo>
                  <a:pt x="12146" y="0"/>
                </a:lnTo>
                <a:lnTo>
                  <a:pt x="12173" y="40"/>
                </a:lnTo>
                <a:lnTo>
                  <a:pt x="12096" y="92"/>
                </a:lnTo>
                <a:close/>
                <a:moveTo>
                  <a:pt x="11941" y="195"/>
                </a:moveTo>
                <a:lnTo>
                  <a:pt x="11914" y="155"/>
                </a:lnTo>
                <a:lnTo>
                  <a:pt x="11991" y="103"/>
                </a:lnTo>
                <a:lnTo>
                  <a:pt x="12018" y="144"/>
                </a:lnTo>
                <a:lnTo>
                  <a:pt x="11941" y="195"/>
                </a:lnTo>
                <a:close/>
                <a:moveTo>
                  <a:pt x="11786" y="299"/>
                </a:moveTo>
                <a:lnTo>
                  <a:pt x="11759" y="258"/>
                </a:lnTo>
                <a:lnTo>
                  <a:pt x="11836" y="207"/>
                </a:lnTo>
                <a:lnTo>
                  <a:pt x="11863" y="247"/>
                </a:lnTo>
                <a:lnTo>
                  <a:pt x="11786" y="299"/>
                </a:lnTo>
                <a:close/>
                <a:moveTo>
                  <a:pt x="11631" y="402"/>
                </a:moveTo>
                <a:lnTo>
                  <a:pt x="11604" y="362"/>
                </a:lnTo>
                <a:lnTo>
                  <a:pt x="11681" y="310"/>
                </a:lnTo>
                <a:lnTo>
                  <a:pt x="11708" y="350"/>
                </a:lnTo>
                <a:lnTo>
                  <a:pt x="11631" y="402"/>
                </a:lnTo>
                <a:close/>
                <a:moveTo>
                  <a:pt x="11475" y="505"/>
                </a:moveTo>
                <a:lnTo>
                  <a:pt x="11449" y="465"/>
                </a:lnTo>
                <a:lnTo>
                  <a:pt x="11526" y="413"/>
                </a:lnTo>
                <a:lnTo>
                  <a:pt x="11553" y="453"/>
                </a:lnTo>
                <a:lnTo>
                  <a:pt x="11475" y="505"/>
                </a:lnTo>
                <a:close/>
                <a:moveTo>
                  <a:pt x="11320" y="608"/>
                </a:moveTo>
                <a:lnTo>
                  <a:pt x="11294" y="568"/>
                </a:lnTo>
                <a:lnTo>
                  <a:pt x="11371" y="517"/>
                </a:lnTo>
                <a:lnTo>
                  <a:pt x="11398" y="557"/>
                </a:lnTo>
                <a:lnTo>
                  <a:pt x="11320" y="608"/>
                </a:lnTo>
                <a:close/>
                <a:moveTo>
                  <a:pt x="11165" y="712"/>
                </a:moveTo>
                <a:lnTo>
                  <a:pt x="11139" y="672"/>
                </a:lnTo>
                <a:lnTo>
                  <a:pt x="11216" y="620"/>
                </a:lnTo>
                <a:lnTo>
                  <a:pt x="11243" y="660"/>
                </a:lnTo>
                <a:lnTo>
                  <a:pt x="11165" y="712"/>
                </a:lnTo>
                <a:close/>
                <a:moveTo>
                  <a:pt x="11010" y="815"/>
                </a:moveTo>
                <a:lnTo>
                  <a:pt x="10984" y="775"/>
                </a:lnTo>
                <a:lnTo>
                  <a:pt x="11061" y="723"/>
                </a:lnTo>
                <a:lnTo>
                  <a:pt x="11088" y="763"/>
                </a:lnTo>
                <a:lnTo>
                  <a:pt x="11010" y="815"/>
                </a:lnTo>
                <a:close/>
                <a:moveTo>
                  <a:pt x="10855" y="918"/>
                </a:moveTo>
                <a:lnTo>
                  <a:pt x="10829" y="878"/>
                </a:lnTo>
                <a:lnTo>
                  <a:pt x="10906" y="827"/>
                </a:lnTo>
                <a:lnTo>
                  <a:pt x="10933" y="867"/>
                </a:lnTo>
                <a:lnTo>
                  <a:pt x="10855" y="918"/>
                </a:lnTo>
                <a:close/>
                <a:moveTo>
                  <a:pt x="10700" y="1022"/>
                </a:moveTo>
                <a:lnTo>
                  <a:pt x="10674" y="982"/>
                </a:lnTo>
                <a:lnTo>
                  <a:pt x="10751" y="930"/>
                </a:lnTo>
                <a:lnTo>
                  <a:pt x="10778" y="970"/>
                </a:lnTo>
                <a:lnTo>
                  <a:pt x="10700" y="1022"/>
                </a:lnTo>
                <a:close/>
                <a:moveTo>
                  <a:pt x="8914" y="1065"/>
                </a:moveTo>
                <a:lnTo>
                  <a:pt x="8855" y="993"/>
                </a:lnTo>
                <a:lnTo>
                  <a:pt x="8893" y="962"/>
                </a:lnTo>
                <a:lnTo>
                  <a:pt x="8952" y="1034"/>
                </a:lnTo>
                <a:lnTo>
                  <a:pt x="8914" y="1065"/>
                </a:lnTo>
                <a:moveTo>
                  <a:pt x="8733" y="1093"/>
                </a:moveTo>
                <a:lnTo>
                  <a:pt x="8706" y="1053"/>
                </a:lnTo>
                <a:lnTo>
                  <a:pt x="8784" y="1001"/>
                </a:lnTo>
                <a:lnTo>
                  <a:pt x="8811" y="1042"/>
                </a:lnTo>
                <a:lnTo>
                  <a:pt x="8733" y="1093"/>
                </a:lnTo>
                <a:close/>
                <a:moveTo>
                  <a:pt x="10545" y="1125"/>
                </a:moveTo>
                <a:lnTo>
                  <a:pt x="10518" y="1085"/>
                </a:lnTo>
                <a:lnTo>
                  <a:pt x="10596" y="1033"/>
                </a:lnTo>
                <a:lnTo>
                  <a:pt x="10623" y="1073"/>
                </a:lnTo>
                <a:lnTo>
                  <a:pt x="10545" y="1125"/>
                </a:lnTo>
                <a:close/>
                <a:moveTo>
                  <a:pt x="8578" y="1196"/>
                </a:moveTo>
                <a:lnTo>
                  <a:pt x="8551" y="1156"/>
                </a:lnTo>
                <a:lnTo>
                  <a:pt x="8629" y="1105"/>
                </a:lnTo>
                <a:lnTo>
                  <a:pt x="8656" y="1145"/>
                </a:lnTo>
                <a:lnTo>
                  <a:pt x="8578" y="1196"/>
                </a:lnTo>
                <a:moveTo>
                  <a:pt x="9033" y="1208"/>
                </a:moveTo>
                <a:lnTo>
                  <a:pt x="8974" y="1136"/>
                </a:lnTo>
                <a:lnTo>
                  <a:pt x="9011" y="1106"/>
                </a:lnTo>
                <a:lnTo>
                  <a:pt x="9070" y="1178"/>
                </a:lnTo>
                <a:lnTo>
                  <a:pt x="9033" y="1208"/>
                </a:lnTo>
                <a:moveTo>
                  <a:pt x="10390" y="1228"/>
                </a:moveTo>
                <a:lnTo>
                  <a:pt x="10363" y="1188"/>
                </a:lnTo>
                <a:lnTo>
                  <a:pt x="10441" y="1137"/>
                </a:lnTo>
                <a:lnTo>
                  <a:pt x="10468" y="1177"/>
                </a:lnTo>
                <a:lnTo>
                  <a:pt x="10390" y="1228"/>
                </a:lnTo>
                <a:close/>
                <a:moveTo>
                  <a:pt x="8423" y="1300"/>
                </a:moveTo>
                <a:lnTo>
                  <a:pt x="8396" y="1259"/>
                </a:lnTo>
                <a:lnTo>
                  <a:pt x="8474" y="1208"/>
                </a:lnTo>
                <a:lnTo>
                  <a:pt x="8501" y="1248"/>
                </a:lnTo>
                <a:lnTo>
                  <a:pt x="8423" y="1300"/>
                </a:lnTo>
                <a:close/>
                <a:moveTo>
                  <a:pt x="10235" y="1332"/>
                </a:moveTo>
                <a:lnTo>
                  <a:pt x="10208" y="1292"/>
                </a:lnTo>
                <a:lnTo>
                  <a:pt x="10286" y="1240"/>
                </a:lnTo>
                <a:lnTo>
                  <a:pt x="10313" y="1280"/>
                </a:lnTo>
                <a:lnTo>
                  <a:pt x="10235" y="1332"/>
                </a:lnTo>
                <a:close/>
                <a:moveTo>
                  <a:pt x="9151" y="1352"/>
                </a:moveTo>
                <a:lnTo>
                  <a:pt x="9092" y="1280"/>
                </a:lnTo>
                <a:lnTo>
                  <a:pt x="9129" y="1250"/>
                </a:lnTo>
                <a:lnTo>
                  <a:pt x="9189" y="1322"/>
                </a:lnTo>
                <a:lnTo>
                  <a:pt x="9151" y="1352"/>
                </a:lnTo>
                <a:moveTo>
                  <a:pt x="8268" y="1403"/>
                </a:moveTo>
                <a:lnTo>
                  <a:pt x="8241" y="1363"/>
                </a:lnTo>
                <a:lnTo>
                  <a:pt x="8319" y="1311"/>
                </a:lnTo>
                <a:lnTo>
                  <a:pt x="8345" y="1351"/>
                </a:lnTo>
                <a:lnTo>
                  <a:pt x="8268" y="1403"/>
                </a:lnTo>
                <a:close/>
                <a:moveTo>
                  <a:pt x="10080" y="1435"/>
                </a:moveTo>
                <a:lnTo>
                  <a:pt x="10053" y="1395"/>
                </a:lnTo>
                <a:lnTo>
                  <a:pt x="10131" y="1343"/>
                </a:lnTo>
                <a:lnTo>
                  <a:pt x="10158" y="1383"/>
                </a:lnTo>
                <a:lnTo>
                  <a:pt x="10080" y="1435"/>
                </a:lnTo>
                <a:close/>
                <a:moveTo>
                  <a:pt x="9270" y="1496"/>
                </a:moveTo>
                <a:lnTo>
                  <a:pt x="9211" y="1424"/>
                </a:lnTo>
                <a:lnTo>
                  <a:pt x="9248" y="1393"/>
                </a:lnTo>
                <a:lnTo>
                  <a:pt x="9307" y="1465"/>
                </a:lnTo>
                <a:lnTo>
                  <a:pt x="9270" y="1496"/>
                </a:lnTo>
                <a:close/>
                <a:moveTo>
                  <a:pt x="8113" y="1506"/>
                </a:moveTo>
                <a:lnTo>
                  <a:pt x="8086" y="1466"/>
                </a:lnTo>
                <a:lnTo>
                  <a:pt x="8163" y="1414"/>
                </a:lnTo>
                <a:lnTo>
                  <a:pt x="8190" y="1454"/>
                </a:lnTo>
                <a:lnTo>
                  <a:pt x="8113" y="1506"/>
                </a:lnTo>
                <a:close/>
                <a:moveTo>
                  <a:pt x="9925" y="1538"/>
                </a:moveTo>
                <a:lnTo>
                  <a:pt x="9898" y="1498"/>
                </a:lnTo>
                <a:lnTo>
                  <a:pt x="9976" y="1447"/>
                </a:lnTo>
                <a:lnTo>
                  <a:pt x="10003" y="1487"/>
                </a:lnTo>
                <a:lnTo>
                  <a:pt x="9925" y="1538"/>
                </a:lnTo>
                <a:close/>
                <a:moveTo>
                  <a:pt x="7958" y="1609"/>
                </a:moveTo>
                <a:lnTo>
                  <a:pt x="7931" y="1569"/>
                </a:lnTo>
                <a:lnTo>
                  <a:pt x="8008" y="1517"/>
                </a:lnTo>
                <a:lnTo>
                  <a:pt x="8035" y="1557"/>
                </a:lnTo>
                <a:lnTo>
                  <a:pt x="7958" y="1609"/>
                </a:lnTo>
                <a:close/>
                <a:moveTo>
                  <a:pt x="9388" y="1640"/>
                </a:moveTo>
                <a:lnTo>
                  <a:pt x="9329" y="1568"/>
                </a:lnTo>
                <a:lnTo>
                  <a:pt x="9366" y="1537"/>
                </a:lnTo>
                <a:lnTo>
                  <a:pt x="9425" y="1609"/>
                </a:lnTo>
                <a:lnTo>
                  <a:pt x="9388" y="1640"/>
                </a:lnTo>
                <a:moveTo>
                  <a:pt x="9770" y="1642"/>
                </a:moveTo>
                <a:lnTo>
                  <a:pt x="9743" y="1602"/>
                </a:lnTo>
                <a:lnTo>
                  <a:pt x="9821" y="1550"/>
                </a:lnTo>
                <a:lnTo>
                  <a:pt x="9847" y="1590"/>
                </a:lnTo>
                <a:lnTo>
                  <a:pt x="9770" y="1642"/>
                </a:lnTo>
                <a:close/>
                <a:moveTo>
                  <a:pt x="7802" y="1712"/>
                </a:moveTo>
                <a:lnTo>
                  <a:pt x="7776" y="1672"/>
                </a:lnTo>
                <a:lnTo>
                  <a:pt x="7853" y="1620"/>
                </a:lnTo>
                <a:lnTo>
                  <a:pt x="7880" y="1661"/>
                </a:lnTo>
                <a:lnTo>
                  <a:pt x="7802" y="1712"/>
                </a:lnTo>
                <a:close/>
                <a:moveTo>
                  <a:pt x="6017" y="1743"/>
                </a:moveTo>
                <a:lnTo>
                  <a:pt x="5960" y="1673"/>
                </a:lnTo>
                <a:lnTo>
                  <a:pt x="5977" y="1660"/>
                </a:lnTo>
                <a:lnTo>
                  <a:pt x="5963" y="1640"/>
                </a:lnTo>
                <a:lnTo>
                  <a:pt x="5983" y="1625"/>
                </a:lnTo>
                <a:lnTo>
                  <a:pt x="6055" y="1713"/>
                </a:lnTo>
                <a:lnTo>
                  <a:pt x="6017" y="1743"/>
                </a:lnTo>
                <a:moveTo>
                  <a:pt x="9615" y="1745"/>
                </a:moveTo>
                <a:lnTo>
                  <a:pt x="9588" y="1705"/>
                </a:lnTo>
                <a:lnTo>
                  <a:pt x="9666" y="1653"/>
                </a:lnTo>
                <a:lnTo>
                  <a:pt x="9692" y="1693"/>
                </a:lnTo>
                <a:lnTo>
                  <a:pt x="9615" y="1745"/>
                </a:lnTo>
                <a:close/>
                <a:moveTo>
                  <a:pt x="9507" y="1784"/>
                </a:moveTo>
                <a:lnTo>
                  <a:pt x="9447" y="1712"/>
                </a:lnTo>
                <a:lnTo>
                  <a:pt x="9485" y="1681"/>
                </a:lnTo>
                <a:lnTo>
                  <a:pt x="9544" y="1753"/>
                </a:lnTo>
                <a:lnTo>
                  <a:pt x="9507" y="1784"/>
                </a:lnTo>
                <a:close/>
                <a:moveTo>
                  <a:pt x="5837" y="1786"/>
                </a:moveTo>
                <a:lnTo>
                  <a:pt x="5810" y="1746"/>
                </a:lnTo>
                <a:lnTo>
                  <a:pt x="5886" y="1693"/>
                </a:lnTo>
                <a:lnTo>
                  <a:pt x="5914" y="1732"/>
                </a:lnTo>
                <a:lnTo>
                  <a:pt x="5837" y="1786"/>
                </a:lnTo>
                <a:moveTo>
                  <a:pt x="7647" y="1815"/>
                </a:moveTo>
                <a:lnTo>
                  <a:pt x="7620" y="1775"/>
                </a:lnTo>
                <a:lnTo>
                  <a:pt x="7698" y="1724"/>
                </a:lnTo>
                <a:lnTo>
                  <a:pt x="7725" y="1764"/>
                </a:lnTo>
                <a:lnTo>
                  <a:pt x="7647" y="1815"/>
                </a:lnTo>
                <a:close/>
                <a:moveTo>
                  <a:pt x="6136" y="1887"/>
                </a:moveTo>
                <a:lnTo>
                  <a:pt x="6077" y="1815"/>
                </a:lnTo>
                <a:lnTo>
                  <a:pt x="6114" y="1785"/>
                </a:lnTo>
                <a:lnTo>
                  <a:pt x="6173" y="1856"/>
                </a:lnTo>
                <a:lnTo>
                  <a:pt x="6136" y="1887"/>
                </a:lnTo>
                <a:moveTo>
                  <a:pt x="5684" y="1892"/>
                </a:moveTo>
                <a:lnTo>
                  <a:pt x="5657" y="1853"/>
                </a:lnTo>
                <a:lnTo>
                  <a:pt x="5733" y="1799"/>
                </a:lnTo>
                <a:lnTo>
                  <a:pt x="5761" y="1839"/>
                </a:lnTo>
                <a:lnTo>
                  <a:pt x="5684" y="1892"/>
                </a:lnTo>
                <a:moveTo>
                  <a:pt x="7492" y="1919"/>
                </a:moveTo>
                <a:lnTo>
                  <a:pt x="7465" y="1878"/>
                </a:lnTo>
                <a:lnTo>
                  <a:pt x="7543" y="1827"/>
                </a:lnTo>
                <a:lnTo>
                  <a:pt x="7570" y="1867"/>
                </a:lnTo>
                <a:lnTo>
                  <a:pt x="7492" y="1919"/>
                </a:lnTo>
                <a:close/>
                <a:moveTo>
                  <a:pt x="5532" y="1999"/>
                </a:moveTo>
                <a:lnTo>
                  <a:pt x="5504" y="1959"/>
                </a:lnTo>
                <a:lnTo>
                  <a:pt x="5580" y="1906"/>
                </a:lnTo>
                <a:lnTo>
                  <a:pt x="5608" y="1945"/>
                </a:lnTo>
                <a:lnTo>
                  <a:pt x="5532" y="1999"/>
                </a:lnTo>
                <a:close/>
                <a:moveTo>
                  <a:pt x="7337" y="2022"/>
                </a:moveTo>
                <a:lnTo>
                  <a:pt x="7310" y="1982"/>
                </a:lnTo>
                <a:lnTo>
                  <a:pt x="7388" y="1930"/>
                </a:lnTo>
                <a:lnTo>
                  <a:pt x="7415" y="1970"/>
                </a:lnTo>
                <a:lnTo>
                  <a:pt x="7337" y="2022"/>
                </a:lnTo>
                <a:close/>
                <a:moveTo>
                  <a:pt x="6254" y="2031"/>
                </a:moveTo>
                <a:lnTo>
                  <a:pt x="6195" y="1959"/>
                </a:lnTo>
                <a:lnTo>
                  <a:pt x="6232" y="1928"/>
                </a:lnTo>
                <a:lnTo>
                  <a:pt x="6292" y="2000"/>
                </a:lnTo>
                <a:lnTo>
                  <a:pt x="6254" y="2031"/>
                </a:lnTo>
                <a:moveTo>
                  <a:pt x="5379" y="2105"/>
                </a:moveTo>
                <a:lnTo>
                  <a:pt x="5351" y="2066"/>
                </a:lnTo>
                <a:lnTo>
                  <a:pt x="5428" y="2012"/>
                </a:lnTo>
                <a:lnTo>
                  <a:pt x="5455" y="2052"/>
                </a:lnTo>
                <a:lnTo>
                  <a:pt x="5379" y="2105"/>
                </a:lnTo>
                <a:close/>
                <a:moveTo>
                  <a:pt x="7182" y="2125"/>
                </a:moveTo>
                <a:lnTo>
                  <a:pt x="7155" y="2085"/>
                </a:lnTo>
                <a:lnTo>
                  <a:pt x="7233" y="2033"/>
                </a:lnTo>
                <a:lnTo>
                  <a:pt x="7259" y="2073"/>
                </a:lnTo>
                <a:lnTo>
                  <a:pt x="7182" y="2125"/>
                </a:lnTo>
                <a:close/>
                <a:moveTo>
                  <a:pt x="6373" y="2175"/>
                </a:moveTo>
                <a:lnTo>
                  <a:pt x="6314" y="2103"/>
                </a:lnTo>
                <a:lnTo>
                  <a:pt x="6351" y="2072"/>
                </a:lnTo>
                <a:lnTo>
                  <a:pt x="6410" y="2144"/>
                </a:lnTo>
                <a:lnTo>
                  <a:pt x="6373" y="2175"/>
                </a:lnTo>
                <a:moveTo>
                  <a:pt x="5226" y="2212"/>
                </a:moveTo>
                <a:lnTo>
                  <a:pt x="5198" y="2172"/>
                </a:lnTo>
                <a:lnTo>
                  <a:pt x="5275" y="2119"/>
                </a:lnTo>
                <a:lnTo>
                  <a:pt x="5302" y="2158"/>
                </a:lnTo>
                <a:lnTo>
                  <a:pt x="5226" y="2212"/>
                </a:lnTo>
                <a:moveTo>
                  <a:pt x="7027" y="2228"/>
                </a:moveTo>
                <a:lnTo>
                  <a:pt x="7000" y="2188"/>
                </a:lnTo>
                <a:lnTo>
                  <a:pt x="7077" y="2136"/>
                </a:lnTo>
                <a:lnTo>
                  <a:pt x="7104" y="2177"/>
                </a:lnTo>
                <a:lnTo>
                  <a:pt x="7027" y="2228"/>
                </a:lnTo>
                <a:moveTo>
                  <a:pt x="5073" y="2318"/>
                </a:moveTo>
                <a:lnTo>
                  <a:pt x="5045" y="2279"/>
                </a:lnTo>
                <a:lnTo>
                  <a:pt x="5122" y="2225"/>
                </a:lnTo>
                <a:lnTo>
                  <a:pt x="5149" y="2265"/>
                </a:lnTo>
                <a:lnTo>
                  <a:pt x="5073" y="2318"/>
                </a:lnTo>
                <a:moveTo>
                  <a:pt x="6491" y="2319"/>
                </a:moveTo>
                <a:lnTo>
                  <a:pt x="6432" y="2247"/>
                </a:lnTo>
                <a:lnTo>
                  <a:pt x="6469" y="2216"/>
                </a:lnTo>
                <a:lnTo>
                  <a:pt x="6528" y="2288"/>
                </a:lnTo>
                <a:lnTo>
                  <a:pt x="6491" y="2319"/>
                </a:lnTo>
                <a:moveTo>
                  <a:pt x="6871" y="2331"/>
                </a:moveTo>
                <a:lnTo>
                  <a:pt x="6845" y="2291"/>
                </a:lnTo>
                <a:lnTo>
                  <a:pt x="6922" y="2240"/>
                </a:lnTo>
                <a:lnTo>
                  <a:pt x="6949" y="2280"/>
                </a:lnTo>
                <a:lnTo>
                  <a:pt x="6871" y="2331"/>
                </a:lnTo>
                <a:moveTo>
                  <a:pt x="4920" y="2425"/>
                </a:moveTo>
                <a:lnTo>
                  <a:pt x="4892" y="2385"/>
                </a:lnTo>
                <a:lnTo>
                  <a:pt x="4969" y="2332"/>
                </a:lnTo>
                <a:lnTo>
                  <a:pt x="4996" y="2371"/>
                </a:lnTo>
                <a:lnTo>
                  <a:pt x="4920" y="2425"/>
                </a:lnTo>
                <a:moveTo>
                  <a:pt x="6716" y="2434"/>
                </a:moveTo>
                <a:lnTo>
                  <a:pt x="6690" y="2394"/>
                </a:lnTo>
                <a:lnTo>
                  <a:pt x="6767" y="2343"/>
                </a:lnTo>
                <a:lnTo>
                  <a:pt x="6794" y="2383"/>
                </a:lnTo>
                <a:lnTo>
                  <a:pt x="6716" y="2434"/>
                </a:lnTo>
                <a:moveTo>
                  <a:pt x="6610" y="2463"/>
                </a:moveTo>
                <a:lnTo>
                  <a:pt x="6550" y="2391"/>
                </a:lnTo>
                <a:lnTo>
                  <a:pt x="6588" y="2360"/>
                </a:lnTo>
                <a:lnTo>
                  <a:pt x="6647" y="2432"/>
                </a:lnTo>
                <a:lnTo>
                  <a:pt x="6610" y="2463"/>
                </a:lnTo>
                <a:moveTo>
                  <a:pt x="4767" y="2531"/>
                </a:moveTo>
                <a:lnTo>
                  <a:pt x="4740" y="2491"/>
                </a:lnTo>
                <a:lnTo>
                  <a:pt x="4816" y="2438"/>
                </a:lnTo>
                <a:lnTo>
                  <a:pt x="4844" y="2478"/>
                </a:lnTo>
                <a:lnTo>
                  <a:pt x="4767" y="2531"/>
                </a:lnTo>
                <a:close/>
                <a:moveTo>
                  <a:pt x="4614" y="2638"/>
                </a:moveTo>
                <a:lnTo>
                  <a:pt x="4587" y="2598"/>
                </a:lnTo>
                <a:lnTo>
                  <a:pt x="4663" y="2545"/>
                </a:lnTo>
                <a:lnTo>
                  <a:pt x="4691" y="2584"/>
                </a:lnTo>
                <a:lnTo>
                  <a:pt x="4614" y="2638"/>
                </a:lnTo>
                <a:close/>
                <a:moveTo>
                  <a:pt x="4461" y="2744"/>
                </a:moveTo>
                <a:lnTo>
                  <a:pt x="4434" y="2704"/>
                </a:lnTo>
                <a:lnTo>
                  <a:pt x="4510" y="2651"/>
                </a:lnTo>
                <a:lnTo>
                  <a:pt x="4538" y="2691"/>
                </a:lnTo>
                <a:lnTo>
                  <a:pt x="4461" y="2744"/>
                </a:lnTo>
                <a:moveTo>
                  <a:pt x="4308" y="2851"/>
                </a:moveTo>
                <a:lnTo>
                  <a:pt x="4281" y="2811"/>
                </a:lnTo>
                <a:lnTo>
                  <a:pt x="4357" y="2758"/>
                </a:lnTo>
                <a:lnTo>
                  <a:pt x="4385" y="2797"/>
                </a:lnTo>
                <a:lnTo>
                  <a:pt x="4308" y="2851"/>
                </a:lnTo>
                <a:moveTo>
                  <a:pt x="4156" y="2957"/>
                </a:moveTo>
                <a:lnTo>
                  <a:pt x="4128" y="2917"/>
                </a:lnTo>
                <a:lnTo>
                  <a:pt x="4204" y="2864"/>
                </a:lnTo>
                <a:lnTo>
                  <a:pt x="4232" y="2904"/>
                </a:lnTo>
                <a:lnTo>
                  <a:pt x="4156" y="2957"/>
                </a:lnTo>
                <a:close/>
                <a:moveTo>
                  <a:pt x="4003" y="3063"/>
                </a:moveTo>
                <a:lnTo>
                  <a:pt x="3975" y="3024"/>
                </a:lnTo>
                <a:lnTo>
                  <a:pt x="4052" y="2971"/>
                </a:lnTo>
                <a:lnTo>
                  <a:pt x="4079" y="3010"/>
                </a:lnTo>
                <a:lnTo>
                  <a:pt x="4003" y="3063"/>
                </a:lnTo>
                <a:moveTo>
                  <a:pt x="3850" y="3170"/>
                </a:moveTo>
                <a:lnTo>
                  <a:pt x="3822" y="3130"/>
                </a:lnTo>
                <a:lnTo>
                  <a:pt x="3899" y="3077"/>
                </a:lnTo>
                <a:lnTo>
                  <a:pt x="3926" y="3117"/>
                </a:lnTo>
                <a:lnTo>
                  <a:pt x="3850" y="3170"/>
                </a:lnTo>
                <a:close/>
                <a:moveTo>
                  <a:pt x="3697" y="3276"/>
                </a:moveTo>
                <a:lnTo>
                  <a:pt x="3669" y="3237"/>
                </a:lnTo>
                <a:lnTo>
                  <a:pt x="3746" y="3184"/>
                </a:lnTo>
                <a:lnTo>
                  <a:pt x="3773" y="3223"/>
                </a:lnTo>
                <a:lnTo>
                  <a:pt x="3697" y="3276"/>
                </a:lnTo>
                <a:close/>
                <a:moveTo>
                  <a:pt x="3544" y="3383"/>
                </a:moveTo>
                <a:lnTo>
                  <a:pt x="3516" y="3343"/>
                </a:lnTo>
                <a:lnTo>
                  <a:pt x="3593" y="3290"/>
                </a:lnTo>
                <a:lnTo>
                  <a:pt x="3620" y="3330"/>
                </a:lnTo>
                <a:lnTo>
                  <a:pt x="3544" y="3383"/>
                </a:lnTo>
                <a:moveTo>
                  <a:pt x="3391" y="3489"/>
                </a:moveTo>
                <a:lnTo>
                  <a:pt x="3364" y="3450"/>
                </a:lnTo>
                <a:lnTo>
                  <a:pt x="3440" y="3397"/>
                </a:lnTo>
                <a:lnTo>
                  <a:pt x="3468" y="3436"/>
                </a:lnTo>
                <a:lnTo>
                  <a:pt x="3391" y="3489"/>
                </a:lnTo>
                <a:close/>
                <a:moveTo>
                  <a:pt x="3238" y="3596"/>
                </a:moveTo>
                <a:lnTo>
                  <a:pt x="3211" y="3556"/>
                </a:lnTo>
                <a:lnTo>
                  <a:pt x="3287" y="3503"/>
                </a:lnTo>
                <a:lnTo>
                  <a:pt x="3315" y="3543"/>
                </a:lnTo>
                <a:lnTo>
                  <a:pt x="3238" y="3596"/>
                </a:lnTo>
                <a:moveTo>
                  <a:pt x="3085" y="3702"/>
                </a:moveTo>
                <a:lnTo>
                  <a:pt x="3058" y="3663"/>
                </a:lnTo>
                <a:lnTo>
                  <a:pt x="3134" y="3610"/>
                </a:lnTo>
                <a:lnTo>
                  <a:pt x="3162" y="3649"/>
                </a:lnTo>
                <a:lnTo>
                  <a:pt x="3085" y="3702"/>
                </a:lnTo>
                <a:close/>
                <a:moveTo>
                  <a:pt x="2932" y="3809"/>
                </a:moveTo>
                <a:lnTo>
                  <a:pt x="2905" y="3769"/>
                </a:lnTo>
                <a:lnTo>
                  <a:pt x="2981" y="3716"/>
                </a:lnTo>
                <a:lnTo>
                  <a:pt x="3009" y="3756"/>
                </a:lnTo>
                <a:lnTo>
                  <a:pt x="2932" y="3809"/>
                </a:lnTo>
                <a:close/>
                <a:moveTo>
                  <a:pt x="2780" y="3915"/>
                </a:moveTo>
                <a:lnTo>
                  <a:pt x="2752" y="3876"/>
                </a:lnTo>
                <a:lnTo>
                  <a:pt x="2828" y="3823"/>
                </a:lnTo>
                <a:lnTo>
                  <a:pt x="2856" y="3862"/>
                </a:lnTo>
                <a:lnTo>
                  <a:pt x="2780" y="3915"/>
                </a:lnTo>
                <a:moveTo>
                  <a:pt x="2627" y="4022"/>
                </a:moveTo>
                <a:lnTo>
                  <a:pt x="2599" y="3982"/>
                </a:lnTo>
                <a:lnTo>
                  <a:pt x="2676" y="3929"/>
                </a:lnTo>
                <a:lnTo>
                  <a:pt x="2703" y="3969"/>
                </a:lnTo>
                <a:lnTo>
                  <a:pt x="2627" y="4022"/>
                </a:lnTo>
                <a:close/>
                <a:moveTo>
                  <a:pt x="2474" y="4128"/>
                </a:moveTo>
                <a:lnTo>
                  <a:pt x="2446" y="4089"/>
                </a:lnTo>
                <a:lnTo>
                  <a:pt x="2523" y="4036"/>
                </a:lnTo>
                <a:lnTo>
                  <a:pt x="2550" y="4075"/>
                </a:lnTo>
                <a:lnTo>
                  <a:pt x="2474" y="4128"/>
                </a:lnTo>
                <a:close/>
                <a:moveTo>
                  <a:pt x="2321" y="4235"/>
                </a:moveTo>
                <a:lnTo>
                  <a:pt x="2293" y="4195"/>
                </a:lnTo>
                <a:lnTo>
                  <a:pt x="2370" y="4142"/>
                </a:lnTo>
                <a:lnTo>
                  <a:pt x="2397" y="4182"/>
                </a:lnTo>
                <a:lnTo>
                  <a:pt x="2321" y="4235"/>
                </a:lnTo>
                <a:close/>
                <a:moveTo>
                  <a:pt x="2168" y="4341"/>
                </a:moveTo>
                <a:lnTo>
                  <a:pt x="2140" y="4302"/>
                </a:lnTo>
                <a:lnTo>
                  <a:pt x="2217" y="4248"/>
                </a:lnTo>
                <a:lnTo>
                  <a:pt x="2244" y="4288"/>
                </a:lnTo>
                <a:lnTo>
                  <a:pt x="2168" y="4341"/>
                </a:lnTo>
                <a:close/>
                <a:moveTo>
                  <a:pt x="2015" y="4448"/>
                </a:moveTo>
                <a:lnTo>
                  <a:pt x="1987" y="4408"/>
                </a:lnTo>
                <a:lnTo>
                  <a:pt x="2064" y="4355"/>
                </a:lnTo>
                <a:lnTo>
                  <a:pt x="2092" y="4395"/>
                </a:lnTo>
                <a:lnTo>
                  <a:pt x="2015" y="4448"/>
                </a:lnTo>
                <a:close/>
                <a:moveTo>
                  <a:pt x="1862" y="4554"/>
                </a:moveTo>
                <a:lnTo>
                  <a:pt x="1835" y="4515"/>
                </a:lnTo>
                <a:lnTo>
                  <a:pt x="1911" y="4461"/>
                </a:lnTo>
                <a:lnTo>
                  <a:pt x="1939" y="4501"/>
                </a:lnTo>
                <a:lnTo>
                  <a:pt x="1862" y="4554"/>
                </a:lnTo>
                <a:close/>
                <a:moveTo>
                  <a:pt x="1709" y="4661"/>
                </a:moveTo>
                <a:lnTo>
                  <a:pt x="1682" y="4621"/>
                </a:lnTo>
                <a:lnTo>
                  <a:pt x="1758" y="4568"/>
                </a:lnTo>
                <a:lnTo>
                  <a:pt x="1786" y="4608"/>
                </a:lnTo>
                <a:lnTo>
                  <a:pt x="1709" y="4661"/>
                </a:lnTo>
                <a:close/>
                <a:moveTo>
                  <a:pt x="1556" y="4767"/>
                </a:moveTo>
                <a:lnTo>
                  <a:pt x="1529" y="4728"/>
                </a:lnTo>
                <a:lnTo>
                  <a:pt x="1605" y="4674"/>
                </a:lnTo>
                <a:lnTo>
                  <a:pt x="1633" y="4714"/>
                </a:lnTo>
                <a:lnTo>
                  <a:pt x="1556" y="4767"/>
                </a:lnTo>
                <a:close/>
                <a:moveTo>
                  <a:pt x="1404" y="4874"/>
                </a:moveTo>
                <a:lnTo>
                  <a:pt x="1376" y="4834"/>
                </a:lnTo>
                <a:lnTo>
                  <a:pt x="1452" y="4781"/>
                </a:lnTo>
                <a:lnTo>
                  <a:pt x="1480" y="4820"/>
                </a:lnTo>
                <a:lnTo>
                  <a:pt x="1404" y="4874"/>
                </a:lnTo>
                <a:close/>
                <a:moveTo>
                  <a:pt x="1251" y="4980"/>
                </a:moveTo>
                <a:lnTo>
                  <a:pt x="1223" y="4941"/>
                </a:lnTo>
                <a:lnTo>
                  <a:pt x="1299" y="4887"/>
                </a:lnTo>
                <a:lnTo>
                  <a:pt x="1327" y="4927"/>
                </a:lnTo>
                <a:lnTo>
                  <a:pt x="1251" y="4980"/>
                </a:lnTo>
                <a:close/>
                <a:moveTo>
                  <a:pt x="1098" y="5087"/>
                </a:moveTo>
                <a:lnTo>
                  <a:pt x="1070" y="5047"/>
                </a:lnTo>
                <a:lnTo>
                  <a:pt x="1147" y="4994"/>
                </a:lnTo>
                <a:lnTo>
                  <a:pt x="1174" y="5033"/>
                </a:lnTo>
                <a:lnTo>
                  <a:pt x="1098" y="5087"/>
                </a:lnTo>
                <a:close/>
                <a:moveTo>
                  <a:pt x="945" y="5193"/>
                </a:moveTo>
                <a:lnTo>
                  <a:pt x="917" y="5154"/>
                </a:lnTo>
                <a:lnTo>
                  <a:pt x="994" y="5100"/>
                </a:lnTo>
                <a:lnTo>
                  <a:pt x="1021" y="5140"/>
                </a:lnTo>
                <a:lnTo>
                  <a:pt x="945" y="5193"/>
                </a:lnTo>
                <a:moveTo>
                  <a:pt x="792" y="5300"/>
                </a:moveTo>
                <a:lnTo>
                  <a:pt x="764" y="5260"/>
                </a:lnTo>
                <a:lnTo>
                  <a:pt x="841" y="5207"/>
                </a:lnTo>
                <a:lnTo>
                  <a:pt x="868" y="5246"/>
                </a:lnTo>
                <a:lnTo>
                  <a:pt x="792" y="5300"/>
                </a:lnTo>
                <a:close/>
                <a:moveTo>
                  <a:pt x="639" y="5406"/>
                </a:moveTo>
                <a:lnTo>
                  <a:pt x="611" y="5367"/>
                </a:lnTo>
                <a:lnTo>
                  <a:pt x="688" y="5313"/>
                </a:lnTo>
                <a:lnTo>
                  <a:pt x="716" y="5353"/>
                </a:lnTo>
                <a:lnTo>
                  <a:pt x="639" y="5406"/>
                </a:lnTo>
                <a:close/>
                <a:moveTo>
                  <a:pt x="486" y="5513"/>
                </a:moveTo>
                <a:lnTo>
                  <a:pt x="459" y="5473"/>
                </a:lnTo>
                <a:lnTo>
                  <a:pt x="535" y="5420"/>
                </a:lnTo>
                <a:lnTo>
                  <a:pt x="563" y="5459"/>
                </a:lnTo>
                <a:lnTo>
                  <a:pt x="486" y="5513"/>
                </a:lnTo>
                <a:close/>
                <a:moveTo>
                  <a:pt x="333" y="5619"/>
                </a:moveTo>
                <a:lnTo>
                  <a:pt x="306" y="5580"/>
                </a:lnTo>
                <a:lnTo>
                  <a:pt x="382" y="5526"/>
                </a:lnTo>
                <a:lnTo>
                  <a:pt x="410" y="5566"/>
                </a:lnTo>
                <a:lnTo>
                  <a:pt x="333" y="5619"/>
                </a:lnTo>
                <a:close/>
                <a:moveTo>
                  <a:pt x="180" y="5726"/>
                </a:moveTo>
                <a:lnTo>
                  <a:pt x="153" y="5686"/>
                </a:lnTo>
                <a:lnTo>
                  <a:pt x="229" y="5633"/>
                </a:lnTo>
                <a:lnTo>
                  <a:pt x="257" y="5672"/>
                </a:lnTo>
                <a:lnTo>
                  <a:pt x="180" y="5726"/>
                </a:lnTo>
                <a:moveTo>
                  <a:pt x="28" y="5832"/>
                </a:moveTo>
                <a:lnTo>
                  <a:pt x="0" y="5792"/>
                </a:lnTo>
                <a:lnTo>
                  <a:pt x="76" y="5739"/>
                </a:lnTo>
                <a:lnTo>
                  <a:pt x="104" y="5779"/>
                </a:lnTo>
                <a:lnTo>
                  <a:pt x="28" y="5832"/>
                </a:lnTo>
                <a:close/>
              </a:path>
            </a:pathLst>
          </a:custGeom>
          <a:solidFill>
            <a:srgbClr val="1620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Freeform 6"/>
          <p:cNvSpPr>
            <a:spLocks noEditPoints="1"/>
          </p:cNvSpPr>
          <p:nvPr/>
        </p:nvSpPr>
        <p:spPr bwMode="auto">
          <a:xfrm>
            <a:off x="360363" y="3251200"/>
            <a:ext cx="1385888" cy="931863"/>
          </a:xfrm>
          <a:custGeom>
            <a:avLst/>
            <a:gdLst>
              <a:gd name="T0" fmla="*/ 2893 w 2989"/>
              <a:gd name="T1" fmla="*/ 45 h 2010"/>
              <a:gd name="T2" fmla="*/ 2989 w 2989"/>
              <a:gd name="T3" fmla="*/ 40 h 2010"/>
              <a:gd name="T4" fmla="*/ 2782 w 2989"/>
              <a:gd name="T5" fmla="*/ 177 h 2010"/>
              <a:gd name="T6" fmla="*/ 2824 w 2989"/>
              <a:gd name="T7" fmla="*/ 91 h 2010"/>
              <a:gd name="T8" fmla="*/ 2782 w 2989"/>
              <a:gd name="T9" fmla="*/ 177 h 2010"/>
              <a:gd name="T10" fmla="*/ 2618 w 2989"/>
              <a:gd name="T11" fmla="*/ 229 h 2010"/>
              <a:gd name="T12" fmla="*/ 2713 w 2989"/>
              <a:gd name="T13" fmla="*/ 223 h 2010"/>
              <a:gd name="T14" fmla="*/ 2507 w 2989"/>
              <a:gd name="T15" fmla="*/ 360 h 2010"/>
              <a:gd name="T16" fmla="*/ 2549 w 2989"/>
              <a:gd name="T17" fmla="*/ 274 h 2010"/>
              <a:gd name="T18" fmla="*/ 2507 w 2989"/>
              <a:gd name="T19" fmla="*/ 360 h 2010"/>
              <a:gd name="T20" fmla="*/ 2342 w 2989"/>
              <a:gd name="T21" fmla="*/ 412 h 2010"/>
              <a:gd name="T22" fmla="*/ 2438 w 2989"/>
              <a:gd name="T23" fmla="*/ 406 h 2010"/>
              <a:gd name="T24" fmla="*/ 2231 w 2989"/>
              <a:gd name="T25" fmla="*/ 544 h 2010"/>
              <a:gd name="T26" fmla="*/ 2273 w 2989"/>
              <a:gd name="T27" fmla="*/ 458 h 2010"/>
              <a:gd name="T28" fmla="*/ 2231 w 2989"/>
              <a:gd name="T29" fmla="*/ 544 h 2010"/>
              <a:gd name="T30" fmla="*/ 2067 w 2989"/>
              <a:gd name="T31" fmla="*/ 595 h 2010"/>
              <a:gd name="T32" fmla="*/ 2162 w 2989"/>
              <a:gd name="T33" fmla="*/ 589 h 2010"/>
              <a:gd name="T34" fmla="*/ 1956 w 2989"/>
              <a:gd name="T35" fmla="*/ 727 h 2010"/>
              <a:gd name="T36" fmla="*/ 1998 w 2989"/>
              <a:gd name="T37" fmla="*/ 641 h 2010"/>
              <a:gd name="T38" fmla="*/ 1956 w 2989"/>
              <a:gd name="T39" fmla="*/ 727 h 2010"/>
              <a:gd name="T40" fmla="*/ 1791 w 2989"/>
              <a:gd name="T41" fmla="*/ 778 h 2010"/>
              <a:gd name="T42" fmla="*/ 1887 w 2989"/>
              <a:gd name="T43" fmla="*/ 773 h 2010"/>
              <a:gd name="T44" fmla="*/ 1680 w 2989"/>
              <a:gd name="T45" fmla="*/ 910 h 2010"/>
              <a:gd name="T46" fmla="*/ 1722 w 2989"/>
              <a:gd name="T47" fmla="*/ 824 h 2010"/>
              <a:gd name="T48" fmla="*/ 1680 w 2989"/>
              <a:gd name="T49" fmla="*/ 910 h 2010"/>
              <a:gd name="T50" fmla="*/ 1516 w 2989"/>
              <a:gd name="T51" fmla="*/ 962 h 2010"/>
              <a:gd name="T52" fmla="*/ 1611 w 2989"/>
              <a:gd name="T53" fmla="*/ 956 h 2010"/>
              <a:gd name="T54" fmla="*/ 1405 w 2989"/>
              <a:gd name="T55" fmla="*/ 1093 h 2010"/>
              <a:gd name="T56" fmla="*/ 1447 w 2989"/>
              <a:gd name="T57" fmla="*/ 1007 h 2010"/>
              <a:gd name="T58" fmla="*/ 1405 w 2989"/>
              <a:gd name="T59" fmla="*/ 1093 h 2010"/>
              <a:gd name="T60" fmla="*/ 1240 w 2989"/>
              <a:gd name="T61" fmla="*/ 1145 h 2010"/>
              <a:gd name="T62" fmla="*/ 1336 w 2989"/>
              <a:gd name="T63" fmla="*/ 1139 h 2010"/>
              <a:gd name="T64" fmla="*/ 1129 w 2989"/>
              <a:gd name="T65" fmla="*/ 1277 h 2010"/>
              <a:gd name="T66" fmla="*/ 1171 w 2989"/>
              <a:gd name="T67" fmla="*/ 1191 h 2010"/>
              <a:gd name="T68" fmla="*/ 1129 w 2989"/>
              <a:gd name="T69" fmla="*/ 1277 h 2010"/>
              <a:gd name="T70" fmla="*/ 965 w 2989"/>
              <a:gd name="T71" fmla="*/ 1328 h 2010"/>
              <a:gd name="T72" fmla="*/ 1060 w 2989"/>
              <a:gd name="T73" fmla="*/ 1322 h 2010"/>
              <a:gd name="T74" fmla="*/ 853 w 2989"/>
              <a:gd name="T75" fmla="*/ 1460 h 2010"/>
              <a:gd name="T76" fmla="*/ 896 w 2989"/>
              <a:gd name="T77" fmla="*/ 1374 h 2010"/>
              <a:gd name="T78" fmla="*/ 853 w 2989"/>
              <a:gd name="T79" fmla="*/ 1460 h 2010"/>
              <a:gd name="T80" fmla="*/ 689 w 2989"/>
              <a:gd name="T81" fmla="*/ 1511 h 2010"/>
              <a:gd name="T82" fmla="*/ 785 w 2989"/>
              <a:gd name="T83" fmla="*/ 1506 h 2010"/>
              <a:gd name="T84" fmla="*/ 578 w 2989"/>
              <a:gd name="T85" fmla="*/ 1643 h 2010"/>
              <a:gd name="T86" fmla="*/ 620 w 2989"/>
              <a:gd name="T87" fmla="*/ 1557 h 2010"/>
              <a:gd name="T88" fmla="*/ 578 w 2989"/>
              <a:gd name="T89" fmla="*/ 1643 h 2010"/>
              <a:gd name="T90" fmla="*/ 413 w 2989"/>
              <a:gd name="T91" fmla="*/ 1695 h 2010"/>
              <a:gd name="T92" fmla="*/ 509 w 2989"/>
              <a:gd name="T93" fmla="*/ 1689 h 2010"/>
              <a:gd name="T94" fmla="*/ 302 w 2989"/>
              <a:gd name="T95" fmla="*/ 1826 h 2010"/>
              <a:gd name="T96" fmla="*/ 345 w 2989"/>
              <a:gd name="T97" fmla="*/ 1740 h 2010"/>
              <a:gd name="T98" fmla="*/ 302 w 2989"/>
              <a:gd name="T99" fmla="*/ 1826 h 2010"/>
              <a:gd name="T100" fmla="*/ 138 w 2989"/>
              <a:gd name="T101" fmla="*/ 1878 h 2010"/>
              <a:gd name="T102" fmla="*/ 234 w 2989"/>
              <a:gd name="T103" fmla="*/ 1872 h 2010"/>
              <a:gd name="T104" fmla="*/ 27 w 2989"/>
              <a:gd name="T105" fmla="*/ 2010 h 2010"/>
              <a:gd name="T106" fmla="*/ 69 w 2989"/>
              <a:gd name="T107" fmla="*/ 1924 h 2010"/>
              <a:gd name="T108" fmla="*/ 27 w 2989"/>
              <a:gd name="T109" fmla="*/ 2010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989" h="2010">
                <a:moveTo>
                  <a:pt x="2920" y="86"/>
                </a:moveTo>
                <a:lnTo>
                  <a:pt x="2893" y="45"/>
                </a:lnTo>
                <a:lnTo>
                  <a:pt x="2962" y="0"/>
                </a:lnTo>
                <a:lnTo>
                  <a:pt x="2989" y="40"/>
                </a:lnTo>
                <a:lnTo>
                  <a:pt x="2920" y="86"/>
                </a:lnTo>
                <a:close/>
                <a:moveTo>
                  <a:pt x="2782" y="177"/>
                </a:moveTo>
                <a:lnTo>
                  <a:pt x="2756" y="137"/>
                </a:lnTo>
                <a:lnTo>
                  <a:pt x="2824" y="91"/>
                </a:lnTo>
                <a:lnTo>
                  <a:pt x="2851" y="131"/>
                </a:lnTo>
                <a:lnTo>
                  <a:pt x="2782" y="177"/>
                </a:lnTo>
                <a:close/>
                <a:moveTo>
                  <a:pt x="2645" y="269"/>
                </a:moveTo>
                <a:lnTo>
                  <a:pt x="2618" y="229"/>
                </a:lnTo>
                <a:lnTo>
                  <a:pt x="2687" y="183"/>
                </a:lnTo>
                <a:lnTo>
                  <a:pt x="2713" y="223"/>
                </a:lnTo>
                <a:lnTo>
                  <a:pt x="2645" y="269"/>
                </a:lnTo>
                <a:close/>
                <a:moveTo>
                  <a:pt x="2507" y="360"/>
                </a:moveTo>
                <a:lnTo>
                  <a:pt x="2480" y="320"/>
                </a:lnTo>
                <a:lnTo>
                  <a:pt x="2549" y="274"/>
                </a:lnTo>
                <a:lnTo>
                  <a:pt x="2576" y="315"/>
                </a:lnTo>
                <a:lnTo>
                  <a:pt x="2507" y="360"/>
                </a:lnTo>
                <a:close/>
                <a:moveTo>
                  <a:pt x="2369" y="452"/>
                </a:moveTo>
                <a:lnTo>
                  <a:pt x="2342" y="412"/>
                </a:lnTo>
                <a:lnTo>
                  <a:pt x="2411" y="366"/>
                </a:lnTo>
                <a:lnTo>
                  <a:pt x="2438" y="406"/>
                </a:lnTo>
                <a:lnTo>
                  <a:pt x="2369" y="452"/>
                </a:lnTo>
                <a:close/>
                <a:moveTo>
                  <a:pt x="2231" y="544"/>
                </a:moveTo>
                <a:lnTo>
                  <a:pt x="2204" y="504"/>
                </a:lnTo>
                <a:lnTo>
                  <a:pt x="2273" y="458"/>
                </a:lnTo>
                <a:lnTo>
                  <a:pt x="2300" y="498"/>
                </a:lnTo>
                <a:lnTo>
                  <a:pt x="2231" y="544"/>
                </a:lnTo>
                <a:close/>
                <a:moveTo>
                  <a:pt x="2093" y="635"/>
                </a:moveTo>
                <a:lnTo>
                  <a:pt x="2067" y="595"/>
                </a:lnTo>
                <a:lnTo>
                  <a:pt x="2136" y="549"/>
                </a:lnTo>
                <a:lnTo>
                  <a:pt x="2162" y="589"/>
                </a:lnTo>
                <a:lnTo>
                  <a:pt x="2093" y="635"/>
                </a:lnTo>
                <a:close/>
                <a:moveTo>
                  <a:pt x="1956" y="727"/>
                </a:moveTo>
                <a:lnTo>
                  <a:pt x="1929" y="687"/>
                </a:lnTo>
                <a:lnTo>
                  <a:pt x="1998" y="641"/>
                </a:lnTo>
                <a:lnTo>
                  <a:pt x="2025" y="681"/>
                </a:lnTo>
                <a:lnTo>
                  <a:pt x="1956" y="727"/>
                </a:lnTo>
                <a:close/>
                <a:moveTo>
                  <a:pt x="1818" y="819"/>
                </a:moveTo>
                <a:lnTo>
                  <a:pt x="1791" y="778"/>
                </a:lnTo>
                <a:lnTo>
                  <a:pt x="1860" y="733"/>
                </a:lnTo>
                <a:lnTo>
                  <a:pt x="1887" y="773"/>
                </a:lnTo>
                <a:lnTo>
                  <a:pt x="1818" y="819"/>
                </a:lnTo>
                <a:close/>
                <a:moveTo>
                  <a:pt x="1680" y="910"/>
                </a:moveTo>
                <a:lnTo>
                  <a:pt x="1653" y="870"/>
                </a:lnTo>
                <a:lnTo>
                  <a:pt x="1722" y="824"/>
                </a:lnTo>
                <a:lnTo>
                  <a:pt x="1749" y="864"/>
                </a:lnTo>
                <a:lnTo>
                  <a:pt x="1680" y="910"/>
                </a:lnTo>
                <a:close/>
                <a:moveTo>
                  <a:pt x="1542" y="1002"/>
                </a:moveTo>
                <a:lnTo>
                  <a:pt x="1516" y="962"/>
                </a:lnTo>
                <a:lnTo>
                  <a:pt x="1585" y="916"/>
                </a:lnTo>
                <a:lnTo>
                  <a:pt x="1611" y="956"/>
                </a:lnTo>
                <a:lnTo>
                  <a:pt x="1542" y="1002"/>
                </a:lnTo>
                <a:close/>
                <a:moveTo>
                  <a:pt x="1405" y="1093"/>
                </a:moveTo>
                <a:lnTo>
                  <a:pt x="1378" y="1053"/>
                </a:lnTo>
                <a:lnTo>
                  <a:pt x="1447" y="1007"/>
                </a:lnTo>
                <a:lnTo>
                  <a:pt x="1473" y="1048"/>
                </a:lnTo>
                <a:lnTo>
                  <a:pt x="1405" y="1093"/>
                </a:lnTo>
                <a:close/>
                <a:moveTo>
                  <a:pt x="1267" y="1185"/>
                </a:moveTo>
                <a:lnTo>
                  <a:pt x="1240" y="1145"/>
                </a:lnTo>
                <a:lnTo>
                  <a:pt x="1309" y="1099"/>
                </a:lnTo>
                <a:lnTo>
                  <a:pt x="1336" y="1139"/>
                </a:lnTo>
                <a:lnTo>
                  <a:pt x="1267" y="1185"/>
                </a:lnTo>
                <a:close/>
                <a:moveTo>
                  <a:pt x="1129" y="1277"/>
                </a:moveTo>
                <a:lnTo>
                  <a:pt x="1102" y="1237"/>
                </a:lnTo>
                <a:lnTo>
                  <a:pt x="1171" y="1191"/>
                </a:lnTo>
                <a:lnTo>
                  <a:pt x="1198" y="1231"/>
                </a:lnTo>
                <a:lnTo>
                  <a:pt x="1129" y="1277"/>
                </a:lnTo>
                <a:close/>
                <a:moveTo>
                  <a:pt x="991" y="1368"/>
                </a:moveTo>
                <a:lnTo>
                  <a:pt x="965" y="1328"/>
                </a:lnTo>
                <a:lnTo>
                  <a:pt x="1033" y="1282"/>
                </a:lnTo>
                <a:lnTo>
                  <a:pt x="1060" y="1322"/>
                </a:lnTo>
                <a:lnTo>
                  <a:pt x="991" y="1368"/>
                </a:lnTo>
                <a:close/>
                <a:moveTo>
                  <a:pt x="853" y="1460"/>
                </a:moveTo>
                <a:lnTo>
                  <a:pt x="827" y="1420"/>
                </a:lnTo>
                <a:lnTo>
                  <a:pt x="896" y="1374"/>
                </a:lnTo>
                <a:lnTo>
                  <a:pt x="922" y="1414"/>
                </a:lnTo>
                <a:lnTo>
                  <a:pt x="853" y="1460"/>
                </a:lnTo>
                <a:close/>
                <a:moveTo>
                  <a:pt x="716" y="1552"/>
                </a:moveTo>
                <a:lnTo>
                  <a:pt x="689" y="1511"/>
                </a:lnTo>
                <a:lnTo>
                  <a:pt x="758" y="1466"/>
                </a:lnTo>
                <a:lnTo>
                  <a:pt x="785" y="1506"/>
                </a:lnTo>
                <a:lnTo>
                  <a:pt x="716" y="1552"/>
                </a:lnTo>
                <a:close/>
                <a:moveTo>
                  <a:pt x="578" y="1643"/>
                </a:moveTo>
                <a:lnTo>
                  <a:pt x="551" y="1603"/>
                </a:lnTo>
                <a:lnTo>
                  <a:pt x="620" y="1557"/>
                </a:lnTo>
                <a:lnTo>
                  <a:pt x="647" y="1597"/>
                </a:lnTo>
                <a:lnTo>
                  <a:pt x="578" y="1643"/>
                </a:lnTo>
                <a:close/>
                <a:moveTo>
                  <a:pt x="440" y="1735"/>
                </a:moveTo>
                <a:lnTo>
                  <a:pt x="413" y="1695"/>
                </a:lnTo>
                <a:lnTo>
                  <a:pt x="482" y="1649"/>
                </a:lnTo>
                <a:lnTo>
                  <a:pt x="509" y="1689"/>
                </a:lnTo>
                <a:lnTo>
                  <a:pt x="440" y="1735"/>
                </a:lnTo>
                <a:close/>
                <a:moveTo>
                  <a:pt x="302" y="1826"/>
                </a:moveTo>
                <a:lnTo>
                  <a:pt x="276" y="1786"/>
                </a:lnTo>
                <a:lnTo>
                  <a:pt x="345" y="1740"/>
                </a:lnTo>
                <a:lnTo>
                  <a:pt x="371" y="1781"/>
                </a:lnTo>
                <a:lnTo>
                  <a:pt x="302" y="1826"/>
                </a:lnTo>
                <a:close/>
                <a:moveTo>
                  <a:pt x="165" y="1918"/>
                </a:moveTo>
                <a:lnTo>
                  <a:pt x="138" y="1878"/>
                </a:lnTo>
                <a:lnTo>
                  <a:pt x="207" y="1832"/>
                </a:lnTo>
                <a:lnTo>
                  <a:pt x="234" y="1872"/>
                </a:lnTo>
                <a:lnTo>
                  <a:pt x="165" y="1918"/>
                </a:lnTo>
                <a:close/>
                <a:moveTo>
                  <a:pt x="27" y="2010"/>
                </a:moveTo>
                <a:lnTo>
                  <a:pt x="0" y="1969"/>
                </a:lnTo>
                <a:lnTo>
                  <a:pt x="69" y="1924"/>
                </a:lnTo>
                <a:lnTo>
                  <a:pt x="96" y="1964"/>
                </a:lnTo>
                <a:lnTo>
                  <a:pt x="27" y="2010"/>
                </a:lnTo>
                <a:close/>
              </a:path>
            </a:pathLst>
          </a:custGeom>
          <a:solidFill>
            <a:srgbClr val="C81E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1765300" y="3214688"/>
            <a:ext cx="42863" cy="36513"/>
          </a:xfrm>
          <a:custGeom>
            <a:avLst/>
            <a:gdLst>
              <a:gd name="T0" fmla="*/ 17 w 27"/>
              <a:gd name="T1" fmla="*/ 23 h 23"/>
              <a:gd name="T2" fmla="*/ 13 w 27"/>
              <a:gd name="T3" fmla="*/ 18 h 23"/>
              <a:gd name="T4" fmla="*/ 8 w 27"/>
              <a:gd name="T5" fmla="*/ 21 h 23"/>
              <a:gd name="T6" fmla="*/ 0 w 27"/>
              <a:gd name="T7" fmla="*/ 10 h 23"/>
              <a:gd name="T8" fmla="*/ 16 w 27"/>
              <a:gd name="T9" fmla="*/ 0 h 23"/>
              <a:gd name="T10" fmla="*/ 27 w 27"/>
              <a:gd name="T11" fmla="*/ 14 h 23"/>
              <a:gd name="T12" fmla="*/ 17 w 27"/>
              <a:gd name="T13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" h="23">
                <a:moveTo>
                  <a:pt x="17" y="23"/>
                </a:moveTo>
                <a:lnTo>
                  <a:pt x="13" y="18"/>
                </a:lnTo>
                <a:lnTo>
                  <a:pt x="8" y="21"/>
                </a:lnTo>
                <a:lnTo>
                  <a:pt x="0" y="10"/>
                </a:lnTo>
                <a:lnTo>
                  <a:pt x="16" y="0"/>
                </a:lnTo>
                <a:lnTo>
                  <a:pt x="27" y="14"/>
                </a:lnTo>
                <a:lnTo>
                  <a:pt x="17" y="23"/>
                </a:lnTo>
                <a:close/>
              </a:path>
            </a:pathLst>
          </a:custGeom>
          <a:solidFill>
            <a:srgbClr val="C81E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Freeform 8"/>
          <p:cNvSpPr>
            <a:spLocks noEditPoints="1"/>
          </p:cNvSpPr>
          <p:nvPr/>
        </p:nvSpPr>
        <p:spPr bwMode="auto">
          <a:xfrm>
            <a:off x="1817688" y="3267075"/>
            <a:ext cx="246063" cy="293688"/>
          </a:xfrm>
          <a:custGeom>
            <a:avLst/>
            <a:gdLst>
              <a:gd name="T0" fmla="*/ 55 w 533"/>
              <a:gd name="T1" fmla="*/ 98 h 634"/>
              <a:gd name="T2" fmla="*/ 0 w 533"/>
              <a:gd name="T3" fmla="*/ 31 h 634"/>
              <a:gd name="T4" fmla="*/ 37 w 533"/>
              <a:gd name="T5" fmla="*/ 0 h 634"/>
              <a:gd name="T6" fmla="*/ 92 w 533"/>
              <a:gd name="T7" fmla="*/ 67 h 634"/>
              <a:gd name="T8" fmla="*/ 55 w 533"/>
              <a:gd name="T9" fmla="*/ 98 h 634"/>
              <a:gd name="T10" fmla="*/ 165 w 533"/>
              <a:gd name="T11" fmla="*/ 232 h 634"/>
              <a:gd name="T12" fmla="*/ 110 w 533"/>
              <a:gd name="T13" fmla="*/ 165 h 634"/>
              <a:gd name="T14" fmla="*/ 147 w 533"/>
              <a:gd name="T15" fmla="*/ 134 h 634"/>
              <a:gd name="T16" fmla="*/ 202 w 533"/>
              <a:gd name="T17" fmla="*/ 201 h 634"/>
              <a:gd name="T18" fmla="*/ 165 w 533"/>
              <a:gd name="T19" fmla="*/ 232 h 634"/>
              <a:gd name="T20" fmla="*/ 275 w 533"/>
              <a:gd name="T21" fmla="*/ 366 h 634"/>
              <a:gd name="T22" fmla="*/ 220 w 533"/>
              <a:gd name="T23" fmla="*/ 299 h 634"/>
              <a:gd name="T24" fmla="*/ 257 w 533"/>
              <a:gd name="T25" fmla="*/ 268 h 634"/>
              <a:gd name="T26" fmla="*/ 312 w 533"/>
              <a:gd name="T27" fmla="*/ 335 h 634"/>
              <a:gd name="T28" fmla="*/ 275 w 533"/>
              <a:gd name="T29" fmla="*/ 366 h 634"/>
              <a:gd name="T30" fmla="*/ 385 w 533"/>
              <a:gd name="T31" fmla="*/ 500 h 634"/>
              <a:gd name="T32" fmla="*/ 330 w 533"/>
              <a:gd name="T33" fmla="*/ 433 h 634"/>
              <a:gd name="T34" fmla="*/ 368 w 533"/>
              <a:gd name="T35" fmla="*/ 402 h 634"/>
              <a:gd name="T36" fmla="*/ 423 w 533"/>
              <a:gd name="T37" fmla="*/ 469 h 634"/>
              <a:gd name="T38" fmla="*/ 385 w 533"/>
              <a:gd name="T39" fmla="*/ 500 h 634"/>
              <a:gd name="T40" fmla="*/ 496 w 533"/>
              <a:gd name="T41" fmla="*/ 634 h 634"/>
              <a:gd name="T42" fmla="*/ 441 w 533"/>
              <a:gd name="T43" fmla="*/ 567 h 634"/>
              <a:gd name="T44" fmla="*/ 478 w 533"/>
              <a:gd name="T45" fmla="*/ 536 h 634"/>
              <a:gd name="T46" fmla="*/ 533 w 533"/>
              <a:gd name="T47" fmla="*/ 603 h 634"/>
              <a:gd name="T48" fmla="*/ 496 w 533"/>
              <a:gd name="T49" fmla="*/ 634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33" h="634">
                <a:moveTo>
                  <a:pt x="55" y="98"/>
                </a:moveTo>
                <a:lnTo>
                  <a:pt x="0" y="31"/>
                </a:lnTo>
                <a:lnTo>
                  <a:pt x="37" y="0"/>
                </a:lnTo>
                <a:lnTo>
                  <a:pt x="92" y="67"/>
                </a:lnTo>
                <a:lnTo>
                  <a:pt x="55" y="98"/>
                </a:lnTo>
                <a:close/>
                <a:moveTo>
                  <a:pt x="165" y="232"/>
                </a:moveTo>
                <a:lnTo>
                  <a:pt x="110" y="165"/>
                </a:lnTo>
                <a:lnTo>
                  <a:pt x="147" y="134"/>
                </a:lnTo>
                <a:lnTo>
                  <a:pt x="202" y="201"/>
                </a:lnTo>
                <a:lnTo>
                  <a:pt x="165" y="232"/>
                </a:lnTo>
                <a:close/>
                <a:moveTo>
                  <a:pt x="275" y="366"/>
                </a:moveTo>
                <a:lnTo>
                  <a:pt x="220" y="299"/>
                </a:lnTo>
                <a:lnTo>
                  <a:pt x="257" y="268"/>
                </a:lnTo>
                <a:lnTo>
                  <a:pt x="312" y="335"/>
                </a:lnTo>
                <a:lnTo>
                  <a:pt x="275" y="366"/>
                </a:lnTo>
                <a:close/>
                <a:moveTo>
                  <a:pt x="385" y="500"/>
                </a:moveTo>
                <a:lnTo>
                  <a:pt x="330" y="433"/>
                </a:lnTo>
                <a:lnTo>
                  <a:pt x="368" y="402"/>
                </a:lnTo>
                <a:lnTo>
                  <a:pt x="423" y="469"/>
                </a:lnTo>
                <a:lnTo>
                  <a:pt x="385" y="500"/>
                </a:lnTo>
                <a:close/>
                <a:moveTo>
                  <a:pt x="496" y="634"/>
                </a:moveTo>
                <a:lnTo>
                  <a:pt x="441" y="567"/>
                </a:lnTo>
                <a:lnTo>
                  <a:pt x="478" y="536"/>
                </a:lnTo>
                <a:lnTo>
                  <a:pt x="533" y="603"/>
                </a:lnTo>
                <a:lnTo>
                  <a:pt x="496" y="634"/>
                </a:lnTo>
              </a:path>
            </a:pathLst>
          </a:custGeom>
          <a:solidFill>
            <a:srgbClr val="C81E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2073275" y="3578225"/>
            <a:ext cx="41275" cy="36513"/>
          </a:xfrm>
          <a:custGeom>
            <a:avLst/>
            <a:gdLst>
              <a:gd name="T0" fmla="*/ 11 w 26"/>
              <a:gd name="T1" fmla="*/ 23 h 23"/>
              <a:gd name="T2" fmla="*/ 0 w 26"/>
              <a:gd name="T3" fmla="*/ 9 h 23"/>
              <a:gd name="T4" fmla="*/ 10 w 26"/>
              <a:gd name="T5" fmla="*/ 0 h 23"/>
              <a:gd name="T6" fmla="*/ 14 w 26"/>
              <a:gd name="T7" fmla="*/ 4 h 23"/>
              <a:gd name="T8" fmla="*/ 19 w 26"/>
              <a:gd name="T9" fmla="*/ 1 h 23"/>
              <a:gd name="T10" fmla="*/ 26 w 26"/>
              <a:gd name="T11" fmla="*/ 13 h 23"/>
              <a:gd name="T12" fmla="*/ 11 w 26"/>
              <a:gd name="T13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23">
                <a:moveTo>
                  <a:pt x="11" y="23"/>
                </a:moveTo>
                <a:lnTo>
                  <a:pt x="0" y="9"/>
                </a:lnTo>
                <a:lnTo>
                  <a:pt x="10" y="0"/>
                </a:lnTo>
                <a:lnTo>
                  <a:pt x="14" y="4"/>
                </a:lnTo>
                <a:lnTo>
                  <a:pt x="19" y="1"/>
                </a:lnTo>
                <a:lnTo>
                  <a:pt x="26" y="13"/>
                </a:lnTo>
                <a:lnTo>
                  <a:pt x="11" y="23"/>
                </a:lnTo>
                <a:close/>
              </a:path>
            </a:pathLst>
          </a:custGeom>
          <a:solidFill>
            <a:srgbClr val="C81E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Freeform 10"/>
          <p:cNvSpPr>
            <a:spLocks noEditPoints="1"/>
          </p:cNvSpPr>
          <p:nvPr/>
        </p:nvSpPr>
        <p:spPr bwMode="auto">
          <a:xfrm>
            <a:off x="2135188" y="2933700"/>
            <a:ext cx="952500" cy="642938"/>
          </a:xfrm>
          <a:custGeom>
            <a:avLst/>
            <a:gdLst>
              <a:gd name="T0" fmla="*/ 1954 w 2051"/>
              <a:gd name="T1" fmla="*/ 47 h 1387"/>
              <a:gd name="T2" fmla="*/ 2051 w 2051"/>
              <a:gd name="T3" fmla="*/ 40 h 1387"/>
              <a:gd name="T4" fmla="*/ 1841 w 2051"/>
              <a:gd name="T5" fmla="*/ 180 h 1387"/>
              <a:gd name="T6" fmla="*/ 1885 w 2051"/>
              <a:gd name="T7" fmla="*/ 93 h 1387"/>
              <a:gd name="T8" fmla="*/ 1841 w 2051"/>
              <a:gd name="T9" fmla="*/ 180 h 1387"/>
              <a:gd name="T10" fmla="*/ 1675 w 2051"/>
              <a:gd name="T11" fmla="*/ 232 h 1387"/>
              <a:gd name="T12" fmla="*/ 1772 w 2051"/>
              <a:gd name="T13" fmla="*/ 226 h 1387"/>
              <a:gd name="T14" fmla="*/ 1562 w 2051"/>
              <a:gd name="T15" fmla="*/ 365 h 1387"/>
              <a:gd name="T16" fmla="*/ 1605 w 2051"/>
              <a:gd name="T17" fmla="*/ 279 h 1387"/>
              <a:gd name="T18" fmla="*/ 1562 w 2051"/>
              <a:gd name="T19" fmla="*/ 365 h 1387"/>
              <a:gd name="T20" fmla="*/ 1396 w 2051"/>
              <a:gd name="T21" fmla="*/ 418 h 1387"/>
              <a:gd name="T22" fmla="*/ 1492 w 2051"/>
              <a:gd name="T23" fmla="*/ 412 h 1387"/>
              <a:gd name="T24" fmla="*/ 1283 w 2051"/>
              <a:gd name="T25" fmla="*/ 551 h 1387"/>
              <a:gd name="T26" fmla="*/ 1326 w 2051"/>
              <a:gd name="T27" fmla="*/ 465 h 1387"/>
              <a:gd name="T28" fmla="*/ 1283 w 2051"/>
              <a:gd name="T29" fmla="*/ 551 h 1387"/>
              <a:gd name="T30" fmla="*/ 1117 w 2051"/>
              <a:gd name="T31" fmla="*/ 604 h 1387"/>
              <a:gd name="T32" fmla="*/ 1213 w 2051"/>
              <a:gd name="T33" fmla="*/ 598 h 1387"/>
              <a:gd name="T34" fmla="*/ 1004 w 2051"/>
              <a:gd name="T35" fmla="*/ 737 h 1387"/>
              <a:gd name="T36" fmla="*/ 1047 w 2051"/>
              <a:gd name="T37" fmla="*/ 650 h 1387"/>
              <a:gd name="T38" fmla="*/ 1004 w 2051"/>
              <a:gd name="T39" fmla="*/ 737 h 1387"/>
              <a:gd name="T40" fmla="*/ 837 w 2051"/>
              <a:gd name="T41" fmla="*/ 790 h 1387"/>
              <a:gd name="T42" fmla="*/ 934 w 2051"/>
              <a:gd name="T43" fmla="*/ 783 h 1387"/>
              <a:gd name="T44" fmla="*/ 724 w 2051"/>
              <a:gd name="T45" fmla="*/ 923 h 1387"/>
              <a:gd name="T46" fmla="*/ 768 w 2051"/>
              <a:gd name="T47" fmla="*/ 836 h 1387"/>
              <a:gd name="T48" fmla="*/ 724 w 2051"/>
              <a:gd name="T49" fmla="*/ 923 h 1387"/>
              <a:gd name="T50" fmla="*/ 558 w 2051"/>
              <a:gd name="T51" fmla="*/ 975 h 1387"/>
              <a:gd name="T52" fmla="*/ 655 w 2051"/>
              <a:gd name="T53" fmla="*/ 969 h 1387"/>
              <a:gd name="T54" fmla="*/ 445 w 2051"/>
              <a:gd name="T55" fmla="*/ 1108 h 1387"/>
              <a:gd name="T56" fmla="*/ 488 w 2051"/>
              <a:gd name="T57" fmla="*/ 1022 h 1387"/>
              <a:gd name="T58" fmla="*/ 445 w 2051"/>
              <a:gd name="T59" fmla="*/ 1108 h 1387"/>
              <a:gd name="T60" fmla="*/ 279 w 2051"/>
              <a:gd name="T61" fmla="*/ 1161 h 1387"/>
              <a:gd name="T62" fmla="*/ 375 w 2051"/>
              <a:gd name="T63" fmla="*/ 1155 h 1387"/>
              <a:gd name="T64" fmla="*/ 166 w 2051"/>
              <a:gd name="T65" fmla="*/ 1294 h 1387"/>
              <a:gd name="T66" fmla="*/ 209 w 2051"/>
              <a:gd name="T67" fmla="*/ 1207 h 1387"/>
              <a:gd name="T68" fmla="*/ 166 w 2051"/>
              <a:gd name="T69" fmla="*/ 1294 h 1387"/>
              <a:gd name="T70" fmla="*/ 0 w 2051"/>
              <a:gd name="T71" fmla="*/ 1347 h 1387"/>
              <a:gd name="T72" fmla="*/ 96 w 2051"/>
              <a:gd name="T73" fmla="*/ 1340 h 1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51" h="1387">
                <a:moveTo>
                  <a:pt x="1981" y="87"/>
                </a:moveTo>
                <a:lnTo>
                  <a:pt x="1954" y="47"/>
                </a:lnTo>
                <a:lnTo>
                  <a:pt x="2024" y="0"/>
                </a:lnTo>
                <a:lnTo>
                  <a:pt x="2051" y="40"/>
                </a:lnTo>
                <a:lnTo>
                  <a:pt x="1981" y="87"/>
                </a:lnTo>
                <a:close/>
                <a:moveTo>
                  <a:pt x="1841" y="180"/>
                </a:moveTo>
                <a:lnTo>
                  <a:pt x="1815" y="140"/>
                </a:lnTo>
                <a:lnTo>
                  <a:pt x="1885" y="93"/>
                </a:lnTo>
                <a:lnTo>
                  <a:pt x="1911" y="133"/>
                </a:lnTo>
                <a:lnTo>
                  <a:pt x="1841" y="180"/>
                </a:lnTo>
                <a:close/>
                <a:moveTo>
                  <a:pt x="1702" y="273"/>
                </a:moveTo>
                <a:lnTo>
                  <a:pt x="1675" y="232"/>
                </a:lnTo>
                <a:lnTo>
                  <a:pt x="1745" y="186"/>
                </a:lnTo>
                <a:lnTo>
                  <a:pt x="1772" y="226"/>
                </a:lnTo>
                <a:lnTo>
                  <a:pt x="1702" y="273"/>
                </a:lnTo>
                <a:close/>
                <a:moveTo>
                  <a:pt x="1562" y="365"/>
                </a:moveTo>
                <a:lnTo>
                  <a:pt x="1535" y="325"/>
                </a:lnTo>
                <a:lnTo>
                  <a:pt x="1605" y="279"/>
                </a:lnTo>
                <a:lnTo>
                  <a:pt x="1632" y="319"/>
                </a:lnTo>
                <a:lnTo>
                  <a:pt x="1562" y="365"/>
                </a:lnTo>
                <a:close/>
                <a:moveTo>
                  <a:pt x="1423" y="458"/>
                </a:moveTo>
                <a:lnTo>
                  <a:pt x="1396" y="418"/>
                </a:lnTo>
                <a:lnTo>
                  <a:pt x="1466" y="372"/>
                </a:lnTo>
                <a:lnTo>
                  <a:pt x="1492" y="412"/>
                </a:lnTo>
                <a:lnTo>
                  <a:pt x="1423" y="458"/>
                </a:lnTo>
                <a:close/>
                <a:moveTo>
                  <a:pt x="1283" y="551"/>
                </a:moveTo>
                <a:lnTo>
                  <a:pt x="1256" y="511"/>
                </a:lnTo>
                <a:lnTo>
                  <a:pt x="1326" y="465"/>
                </a:lnTo>
                <a:lnTo>
                  <a:pt x="1353" y="505"/>
                </a:lnTo>
                <a:lnTo>
                  <a:pt x="1283" y="551"/>
                </a:lnTo>
                <a:close/>
                <a:moveTo>
                  <a:pt x="1143" y="644"/>
                </a:moveTo>
                <a:lnTo>
                  <a:pt x="1117" y="604"/>
                </a:lnTo>
                <a:lnTo>
                  <a:pt x="1186" y="557"/>
                </a:lnTo>
                <a:lnTo>
                  <a:pt x="1213" y="598"/>
                </a:lnTo>
                <a:lnTo>
                  <a:pt x="1143" y="644"/>
                </a:lnTo>
                <a:close/>
                <a:moveTo>
                  <a:pt x="1004" y="737"/>
                </a:moveTo>
                <a:lnTo>
                  <a:pt x="977" y="697"/>
                </a:lnTo>
                <a:lnTo>
                  <a:pt x="1047" y="650"/>
                </a:lnTo>
                <a:lnTo>
                  <a:pt x="1073" y="690"/>
                </a:lnTo>
                <a:lnTo>
                  <a:pt x="1004" y="737"/>
                </a:lnTo>
                <a:close/>
                <a:moveTo>
                  <a:pt x="864" y="830"/>
                </a:moveTo>
                <a:lnTo>
                  <a:pt x="837" y="790"/>
                </a:lnTo>
                <a:lnTo>
                  <a:pt x="907" y="743"/>
                </a:lnTo>
                <a:lnTo>
                  <a:pt x="934" y="783"/>
                </a:lnTo>
                <a:lnTo>
                  <a:pt x="864" y="830"/>
                </a:lnTo>
                <a:close/>
                <a:moveTo>
                  <a:pt x="724" y="923"/>
                </a:moveTo>
                <a:lnTo>
                  <a:pt x="698" y="882"/>
                </a:lnTo>
                <a:lnTo>
                  <a:pt x="768" y="836"/>
                </a:lnTo>
                <a:lnTo>
                  <a:pt x="794" y="876"/>
                </a:lnTo>
                <a:lnTo>
                  <a:pt x="724" y="923"/>
                </a:lnTo>
                <a:close/>
                <a:moveTo>
                  <a:pt x="585" y="1015"/>
                </a:moveTo>
                <a:lnTo>
                  <a:pt x="558" y="975"/>
                </a:lnTo>
                <a:lnTo>
                  <a:pt x="628" y="929"/>
                </a:lnTo>
                <a:lnTo>
                  <a:pt x="655" y="969"/>
                </a:lnTo>
                <a:lnTo>
                  <a:pt x="585" y="1015"/>
                </a:lnTo>
                <a:close/>
                <a:moveTo>
                  <a:pt x="445" y="1108"/>
                </a:moveTo>
                <a:lnTo>
                  <a:pt x="418" y="1068"/>
                </a:lnTo>
                <a:lnTo>
                  <a:pt x="488" y="1022"/>
                </a:lnTo>
                <a:lnTo>
                  <a:pt x="515" y="1062"/>
                </a:lnTo>
                <a:lnTo>
                  <a:pt x="445" y="1108"/>
                </a:lnTo>
                <a:close/>
                <a:moveTo>
                  <a:pt x="306" y="1201"/>
                </a:moveTo>
                <a:lnTo>
                  <a:pt x="279" y="1161"/>
                </a:lnTo>
                <a:lnTo>
                  <a:pt x="349" y="1115"/>
                </a:lnTo>
                <a:lnTo>
                  <a:pt x="375" y="1155"/>
                </a:lnTo>
                <a:lnTo>
                  <a:pt x="306" y="1201"/>
                </a:lnTo>
                <a:close/>
                <a:moveTo>
                  <a:pt x="166" y="1294"/>
                </a:moveTo>
                <a:lnTo>
                  <a:pt x="139" y="1254"/>
                </a:lnTo>
                <a:lnTo>
                  <a:pt x="209" y="1207"/>
                </a:lnTo>
                <a:lnTo>
                  <a:pt x="236" y="1248"/>
                </a:lnTo>
                <a:lnTo>
                  <a:pt x="166" y="1294"/>
                </a:lnTo>
                <a:close/>
                <a:moveTo>
                  <a:pt x="26" y="1387"/>
                </a:moveTo>
                <a:lnTo>
                  <a:pt x="0" y="1347"/>
                </a:lnTo>
                <a:lnTo>
                  <a:pt x="69" y="1300"/>
                </a:lnTo>
                <a:lnTo>
                  <a:pt x="96" y="1340"/>
                </a:lnTo>
                <a:lnTo>
                  <a:pt x="26" y="1387"/>
                </a:lnTo>
              </a:path>
            </a:pathLst>
          </a:custGeom>
          <a:solidFill>
            <a:srgbClr val="C81E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Freeform 11"/>
          <p:cNvSpPr>
            <a:spLocks/>
          </p:cNvSpPr>
          <p:nvPr/>
        </p:nvSpPr>
        <p:spPr bwMode="auto">
          <a:xfrm>
            <a:off x="3106738" y="2895600"/>
            <a:ext cx="42863" cy="38100"/>
          </a:xfrm>
          <a:custGeom>
            <a:avLst/>
            <a:gdLst>
              <a:gd name="T0" fmla="*/ 16 w 27"/>
              <a:gd name="T1" fmla="*/ 24 h 24"/>
              <a:gd name="T2" fmla="*/ 13 w 27"/>
              <a:gd name="T3" fmla="*/ 19 h 24"/>
              <a:gd name="T4" fmla="*/ 8 w 27"/>
              <a:gd name="T5" fmla="*/ 22 h 24"/>
              <a:gd name="T6" fmla="*/ 0 w 27"/>
              <a:gd name="T7" fmla="*/ 11 h 24"/>
              <a:gd name="T8" fmla="*/ 16 w 27"/>
              <a:gd name="T9" fmla="*/ 0 h 24"/>
              <a:gd name="T10" fmla="*/ 27 w 27"/>
              <a:gd name="T11" fmla="*/ 15 h 24"/>
              <a:gd name="T12" fmla="*/ 16 w 27"/>
              <a:gd name="T13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" h="24">
                <a:moveTo>
                  <a:pt x="16" y="24"/>
                </a:moveTo>
                <a:lnTo>
                  <a:pt x="13" y="19"/>
                </a:lnTo>
                <a:lnTo>
                  <a:pt x="8" y="22"/>
                </a:lnTo>
                <a:lnTo>
                  <a:pt x="0" y="11"/>
                </a:lnTo>
                <a:lnTo>
                  <a:pt x="16" y="0"/>
                </a:lnTo>
                <a:lnTo>
                  <a:pt x="27" y="15"/>
                </a:lnTo>
                <a:lnTo>
                  <a:pt x="16" y="24"/>
                </a:lnTo>
                <a:close/>
              </a:path>
            </a:pathLst>
          </a:custGeom>
          <a:solidFill>
            <a:srgbClr val="C81E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Freeform 12"/>
          <p:cNvSpPr>
            <a:spLocks noEditPoints="1"/>
          </p:cNvSpPr>
          <p:nvPr/>
        </p:nvSpPr>
        <p:spPr bwMode="auto">
          <a:xfrm>
            <a:off x="3159125" y="2949575"/>
            <a:ext cx="246063" cy="293688"/>
          </a:xfrm>
          <a:custGeom>
            <a:avLst/>
            <a:gdLst>
              <a:gd name="T0" fmla="*/ 55 w 533"/>
              <a:gd name="T1" fmla="*/ 97 h 633"/>
              <a:gd name="T2" fmla="*/ 0 w 533"/>
              <a:gd name="T3" fmla="*/ 30 h 633"/>
              <a:gd name="T4" fmla="*/ 37 w 533"/>
              <a:gd name="T5" fmla="*/ 0 h 633"/>
              <a:gd name="T6" fmla="*/ 92 w 533"/>
              <a:gd name="T7" fmla="*/ 66 h 633"/>
              <a:gd name="T8" fmla="*/ 55 w 533"/>
              <a:gd name="T9" fmla="*/ 97 h 633"/>
              <a:gd name="T10" fmla="*/ 165 w 533"/>
              <a:gd name="T11" fmla="*/ 231 h 633"/>
              <a:gd name="T12" fmla="*/ 110 w 533"/>
              <a:gd name="T13" fmla="*/ 164 h 633"/>
              <a:gd name="T14" fmla="*/ 147 w 533"/>
              <a:gd name="T15" fmla="*/ 133 h 633"/>
              <a:gd name="T16" fmla="*/ 202 w 533"/>
              <a:gd name="T17" fmla="*/ 200 h 633"/>
              <a:gd name="T18" fmla="*/ 165 w 533"/>
              <a:gd name="T19" fmla="*/ 231 h 633"/>
              <a:gd name="T20" fmla="*/ 275 w 533"/>
              <a:gd name="T21" fmla="*/ 365 h 633"/>
              <a:gd name="T22" fmla="*/ 220 w 533"/>
              <a:gd name="T23" fmla="*/ 298 h 633"/>
              <a:gd name="T24" fmla="*/ 257 w 533"/>
              <a:gd name="T25" fmla="*/ 267 h 633"/>
              <a:gd name="T26" fmla="*/ 312 w 533"/>
              <a:gd name="T27" fmla="*/ 334 h 633"/>
              <a:gd name="T28" fmla="*/ 275 w 533"/>
              <a:gd name="T29" fmla="*/ 365 h 633"/>
              <a:gd name="T30" fmla="*/ 385 w 533"/>
              <a:gd name="T31" fmla="*/ 499 h 633"/>
              <a:gd name="T32" fmla="*/ 330 w 533"/>
              <a:gd name="T33" fmla="*/ 432 h 633"/>
              <a:gd name="T34" fmla="*/ 367 w 533"/>
              <a:gd name="T35" fmla="*/ 401 h 633"/>
              <a:gd name="T36" fmla="*/ 423 w 533"/>
              <a:gd name="T37" fmla="*/ 468 h 633"/>
              <a:gd name="T38" fmla="*/ 385 w 533"/>
              <a:gd name="T39" fmla="*/ 499 h 633"/>
              <a:gd name="T40" fmla="*/ 496 w 533"/>
              <a:gd name="T41" fmla="*/ 633 h 633"/>
              <a:gd name="T42" fmla="*/ 440 w 533"/>
              <a:gd name="T43" fmla="*/ 566 h 633"/>
              <a:gd name="T44" fmla="*/ 478 w 533"/>
              <a:gd name="T45" fmla="*/ 535 h 633"/>
              <a:gd name="T46" fmla="*/ 533 w 533"/>
              <a:gd name="T47" fmla="*/ 602 h 633"/>
              <a:gd name="T48" fmla="*/ 496 w 533"/>
              <a:gd name="T49" fmla="*/ 633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33" h="633">
                <a:moveTo>
                  <a:pt x="55" y="97"/>
                </a:moveTo>
                <a:lnTo>
                  <a:pt x="0" y="30"/>
                </a:lnTo>
                <a:lnTo>
                  <a:pt x="37" y="0"/>
                </a:lnTo>
                <a:lnTo>
                  <a:pt x="92" y="66"/>
                </a:lnTo>
                <a:lnTo>
                  <a:pt x="55" y="97"/>
                </a:lnTo>
                <a:close/>
                <a:moveTo>
                  <a:pt x="165" y="231"/>
                </a:moveTo>
                <a:lnTo>
                  <a:pt x="110" y="164"/>
                </a:lnTo>
                <a:lnTo>
                  <a:pt x="147" y="133"/>
                </a:lnTo>
                <a:lnTo>
                  <a:pt x="202" y="200"/>
                </a:lnTo>
                <a:lnTo>
                  <a:pt x="165" y="231"/>
                </a:lnTo>
                <a:close/>
                <a:moveTo>
                  <a:pt x="275" y="365"/>
                </a:moveTo>
                <a:lnTo>
                  <a:pt x="220" y="298"/>
                </a:lnTo>
                <a:lnTo>
                  <a:pt x="257" y="267"/>
                </a:lnTo>
                <a:lnTo>
                  <a:pt x="312" y="334"/>
                </a:lnTo>
                <a:lnTo>
                  <a:pt x="275" y="365"/>
                </a:lnTo>
                <a:close/>
                <a:moveTo>
                  <a:pt x="385" y="499"/>
                </a:moveTo>
                <a:lnTo>
                  <a:pt x="330" y="432"/>
                </a:lnTo>
                <a:lnTo>
                  <a:pt x="367" y="401"/>
                </a:lnTo>
                <a:lnTo>
                  <a:pt x="423" y="468"/>
                </a:lnTo>
                <a:lnTo>
                  <a:pt x="385" y="499"/>
                </a:lnTo>
                <a:close/>
                <a:moveTo>
                  <a:pt x="496" y="633"/>
                </a:moveTo>
                <a:lnTo>
                  <a:pt x="440" y="566"/>
                </a:lnTo>
                <a:lnTo>
                  <a:pt x="478" y="535"/>
                </a:lnTo>
                <a:lnTo>
                  <a:pt x="533" y="602"/>
                </a:lnTo>
                <a:lnTo>
                  <a:pt x="496" y="633"/>
                </a:lnTo>
                <a:close/>
              </a:path>
            </a:pathLst>
          </a:custGeom>
          <a:solidFill>
            <a:srgbClr val="C81E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" name="Freeform 13"/>
          <p:cNvSpPr>
            <a:spLocks/>
          </p:cNvSpPr>
          <p:nvPr/>
        </p:nvSpPr>
        <p:spPr bwMode="auto">
          <a:xfrm>
            <a:off x="3414713" y="3260725"/>
            <a:ext cx="41275" cy="36513"/>
          </a:xfrm>
          <a:custGeom>
            <a:avLst/>
            <a:gdLst>
              <a:gd name="T0" fmla="*/ 11 w 26"/>
              <a:gd name="T1" fmla="*/ 23 h 23"/>
              <a:gd name="T2" fmla="*/ 0 w 26"/>
              <a:gd name="T3" fmla="*/ 9 h 23"/>
              <a:gd name="T4" fmla="*/ 10 w 26"/>
              <a:gd name="T5" fmla="*/ 0 h 23"/>
              <a:gd name="T6" fmla="*/ 14 w 26"/>
              <a:gd name="T7" fmla="*/ 4 h 23"/>
              <a:gd name="T8" fmla="*/ 19 w 26"/>
              <a:gd name="T9" fmla="*/ 1 h 23"/>
              <a:gd name="T10" fmla="*/ 26 w 26"/>
              <a:gd name="T11" fmla="*/ 13 h 23"/>
              <a:gd name="T12" fmla="*/ 11 w 26"/>
              <a:gd name="T13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23">
                <a:moveTo>
                  <a:pt x="11" y="23"/>
                </a:moveTo>
                <a:lnTo>
                  <a:pt x="0" y="9"/>
                </a:lnTo>
                <a:lnTo>
                  <a:pt x="10" y="0"/>
                </a:lnTo>
                <a:lnTo>
                  <a:pt x="14" y="4"/>
                </a:lnTo>
                <a:lnTo>
                  <a:pt x="19" y="1"/>
                </a:lnTo>
                <a:lnTo>
                  <a:pt x="26" y="13"/>
                </a:lnTo>
                <a:lnTo>
                  <a:pt x="11" y="23"/>
                </a:lnTo>
                <a:close/>
              </a:path>
            </a:pathLst>
          </a:custGeom>
          <a:solidFill>
            <a:srgbClr val="C81E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Freeform 14"/>
          <p:cNvSpPr>
            <a:spLocks noEditPoints="1"/>
          </p:cNvSpPr>
          <p:nvPr/>
        </p:nvSpPr>
        <p:spPr bwMode="auto">
          <a:xfrm>
            <a:off x="3476625" y="2135188"/>
            <a:ext cx="1663700" cy="1123950"/>
          </a:xfrm>
          <a:custGeom>
            <a:avLst/>
            <a:gdLst>
              <a:gd name="T0" fmla="*/ 3561 w 3588"/>
              <a:gd name="T1" fmla="*/ 0 h 2422"/>
              <a:gd name="T2" fmla="*/ 3378 w 3588"/>
              <a:gd name="T3" fmla="*/ 180 h 2422"/>
              <a:gd name="T4" fmla="*/ 3448 w 3588"/>
              <a:gd name="T5" fmla="*/ 134 h 2422"/>
              <a:gd name="T6" fmla="*/ 3212 w 3588"/>
              <a:gd name="T7" fmla="*/ 234 h 2422"/>
              <a:gd name="T8" fmla="*/ 3239 w 3588"/>
              <a:gd name="T9" fmla="*/ 274 h 2422"/>
              <a:gd name="T10" fmla="*/ 3142 w 3588"/>
              <a:gd name="T11" fmla="*/ 281 h 2422"/>
              <a:gd name="T12" fmla="*/ 2959 w 3588"/>
              <a:gd name="T13" fmla="*/ 461 h 2422"/>
              <a:gd name="T14" fmla="*/ 3029 w 3588"/>
              <a:gd name="T15" fmla="*/ 414 h 2422"/>
              <a:gd name="T16" fmla="*/ 2793 w 3588"/>
              <a:gd name="T17" fmla="*/ 514 h 2422"/>
              <a:gd name="T18" fmla="*/ 2820 w 3588"/>
              <a:gd name="T19" fmla="*/ 554 h 2422"/>
              <a:gd name="T20" fmla="*/ 2723 w 3588"/>
              <a:gd name="T21" fmla="*/ 561 h 2422"/>
              <a:gd name="T22" fmla="*/ 2540 w 3588"/>
              <a:gd name="T23" fmla="*/ 741 h 2422"/>
              <a:gd name="T24" fmla="*/ 2610 w 3588"/>
              <a:gd name="T25" fmla="*/ 694 h 2422"/>
              <a:gd name="T26" fmla="*/ 2374 w 3588"/>
              <a:gd name="T27" fmla="*/ 794 h 2422"/>
              <a:gd name="T28" fmla="*/ 2401 w 3588"/>
              <a:gd name="T29" fmla="*/ 834 h 2422"/>
              <a:gd name="T30" fmla="*/ 2304 w 3588"/>
              <a:gd name="T31" fmla="*/ 841 h 2422"/>
              <a:gd name="T32" fmla="*/ 2122 w 3588"/>
              <a:gd name="T33" fmla="*/ 1021 h 2422"/>
              <a:gd name="T34" fmla="*/ 2191 w 3588"/>
              <a:gd name="T35" fmla="*/ 975 h 2422"/>
              <a:gd name="T36" fmla="*/ 1955 w 3588"/>
              <a:gd name="T37" fmla="*/ 1075 h 2422"/>
              <a:gd name="T38" fmla="*/ 1982 w 3588"/>
              <a:gd name="T39" fmla="*/ 1115 h 2422"/>
              <a:gd name="T40" fmla="*/ 1885 w 3588"/>
              <a:gd name="T41" fmla="*/ 1121 h 2422"/>
              <a:gd name="T42" fmla="*/ 1703 w 3588"/>
              <a:gd name="T43" fmla="*/ 1301 h 2422"/>
              <a:gd name="T44" fmla="*/ 1772 w 3588"/>
              <a:gd name="T45" fmla="*/ 1255 h 2422"/>
              <a:gd name="T46" fmla="*/ 1536 w 3588"/>
              <a:gd name="T47" fmla="*/ 1355 h 2422"/>
              <a:gd name="T48" fmla="*/ 1563 w 3588"/>
              <a:gd name="T49" fmla="*/ 1395 h 2422"/>
              <a:gd name="T50" fmla="*/ 1466 w 3588"/>
              <a:gd name="T51" fmla="*/ 1402 h 2422"/>
              <a:gd name="T52" fmla="*/ 1284 w 3588"/>
              <a:gd name="T53" fmla="*/ 1582 h 2422"/>
              <a:gd name="T54" fmla="*/ 1354 w 3588"/>
              <a:gd name="T55" fmla="*/ 1535 h 2422"/>
              <a:gd name="T56" fmla="*/ 1117 w 3588"/>
              <a:gd name="T57" fmla="*/ 1635 h 2422"/>
              <a:gd name="T58" fmla="*/ 1144 w 3588"/>
              <a:gd name="T59" fmla="*/ 1675 h 2422"/>
              <a:gd name="T60" fmla="*/ 1048 w 3588"/>
              <a:gd name="T61" fmla="*/ 1682 h 2422"/>
              <a:gd name="T62" fmla="*/ 865 w 3588"/>
              <a:gd name="T63" fmla="*/ 1862 h 2422"/>
              <a:gd name="T64" fmla="*/ 935 w 3588"/>
              <a:gd name="T65" fmla="*/ 1815 h 2422"/>
              <a:gd name="T66" fmla="*/ 698 w 3588"/>
              <a:gd name="T67" fmla="*/ 1915 h 2422"/>
              <a:gd name="T68" fmla="*/ 725 w 3588"/>
              <a:gd name="T69" fmla="*/ 1955 h 2422"/>
              <a:gd name="T70" fmla="*/ 629 w 3588"/>
              <a:gd name="T71" fmla="*/ 1962 h 2422"/>
              <a:gd name="T72" fmla="*/ 446 w 3588"/>
              <a:gd name="T73" fmla="*/ 2142 h 2422"/>
              <a:gd name="T74" fmla="*/ 516 w 3588"/>
              <a:gd name="T75" fmla="*/ 2096 h 2422"/>
              <a:gd name="T76" fmla="*/ 280 w 3588"/>
              <a:gd name="T77" fmla="*/ 2196 h 2422"/>
              <a:gd name="T78" fmla="*/ 306 w 3588"/>
              <a:gd name="T79" fmla="*/ 2236 h 2422"/>
              <a:gd name="T80" fmla="*/ 210 w 3588"/>
              <a:gd name="T81" fmla="*/ 2242 h 2422"/>
              <a:gd name="T82" fmla="*/ 27 w 3588"/>
              <a:gd name="T83" fmla="*/ 2422 h 2422"/>
              <a:gd name="T84" fmla="*/ 97 w 3588"/>
              <a:gd name="T85" fmla="*/ 2376 h 2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588" h="2422">
                <a:moveTo>
                  <a:pt x="3518" y="87"/>
                </a:moveTo>
                <a:lnTo>
                  <a:pt x="3491" y="47"/>
                </a:lnTo>
                <a:lnTo>
                  <a:pt x="3561" y="0"/>
                </a:lnTo>
                <a:lnTo>
                  <a:pt x="3588" y="40"/>
                </a:lnTo>
                <a:lnTo>
                  <a:pt x="3518" y="87"/>
                </a:lnTo>
                <a:close/>
                <a:moveTo>
                  <a:pt x="3378" y="180"/>
                </a:moveTo>
                <a:lnTo>
                  <a:pt x="3351" y="140"/>
                </a:lnTo>
                <a:lnTo>
                  <a:pt x="3421" y="94"/>
                </a:lnTo>
                <a:lnTo>
                  <a:pt x="3448" y="134"/>
                </a:lnTo>
                <a:lnTo>
                  <a:pt x="3378" y="180"/>
                </a:lnTo>
                <a:close/>
                <a:moveTo>
                  <a:pt x="3239" y="274"/>
                </a:moveTo>
                <a:lnTo>
                  <a:pt x="3212" y="234"/>
                </a:lnTo>
                <a:lnTo>
                  <a:pt x="3282" y="187"/>
                </a:lnTo>
                <a:lnTo>
                  <a:pt x="3308" y="227"/>
                </a:lnTo>
                <a:lnTo>
                  <a:pt x="3239" y="274"/>
                </a:lnTo>
                <a:close/>
                <a:moveTo>
                  <a:pt x="3099" y="367"/>
                </a:moveTo>
                <a:lnTo>
                  <a:pt x="3072" y="327"/>
                </a:lnTo>
                <a:lnTo>
                  <a:pt x="3142" y="281"/>
                </a:lnTo>
                <a:lnTo>
                  <a:pt x="3169" y="321"/>
                </a:lnTo>
                <a:lnTo>
                  <a:pt x="3099" y="367"/>
                </a:lnTo>
                <a:close/>
                <a:moveTo>
                  <a:pt x="2959" y="461"/>
                </a:moveTo>
                <a:lnTo>
                  <a:pt x="2932" y="421"/>
                </a:lnTo>
                <a:lnTo>
                  <a:pt x="3002" y="374"/>
                </a:lnTo>
                <a:lnTo>
                  <a:pt x="3029" y="414"/>
                </a:lnTo>
                <a:lnTo>
                  <a:pt x="2959" y="461"/>
                </a:lnTo>
                <a:close/>
                <a:moveTo>
                  <a:pt x="2820" y="554"/>
                </a:moveTo>
                <a:lnTo>
                  <a:pt x="2793" y="514"/>
                </a:lnTo>
                <a:lnTo>
                  <a:pt x="2863" y="467"/>
                </a:lnTo>
                <a:lnTo>
                  <a:pt x="2889" y="507"/>
                </a:lnTo>
                <a:lnTo>
                  <a:pt x="2820" y="554"/>
                </a:lnTo>
                <a:close/>
                <a:moveTo>
                  <a:pt x="2680" y="648"/>
                </a:moveTo>
                <a:lnTo>
                  <a:pt x="2653" y="607"/>
                </a:lnTo>
                <a:lnTo>
                  <a:pt x="2723" y="561"/>
                </a:lnTo>
                <a:lnTo>
                  <a:pt x="2750" y="601"/>
                </a:lnTo>
                <a:lnTo>
                  <a:pt x="2680" y="648"/>
                </a:lnTo>
                <a:close/>
                <a:moveTo>
                  <a:pt x="2540" y="741"/>
                </a:moveTo>
                <a:lnTo>
                  <a:pt x="2514" y="701"/>
                </a:lnTo>
                <a:lnTo>
                  <a:pt x="2583" y="654"/>
                </a:lnTo>
                <a:lnTo>
                  <a:pt x="2610" y="694"/>
                </a:lnTo>
                <a:lnTo>
                  <a:pt x="2540" y="741"/>
                </a:lnTo>
                <a:close/>
                <a:moveTo>
                  <a:pt x="2401" y="834"/>
                </a:moveTo>
                <a:lnTo>
                  <a:pt x="2374" y="794"/>
                </a:lnTo>
                <a:lnTo>
                  <a:pt x="2444" y="748"/>
                </a:lnTo>
                <a:lnTo>
                  <a:pt x="2471" y="788"/>
                </a:lnTo>
                <a:lnTo>
                  <a:pt x="2401" y="834"/>
                </a:lnTo>
                <a:close/>
                <a:moveTo>
                  <a:pt x="2261" y="928"/>
                </a:moveTo>
                <a:lnTo>
                  <a:pt x="2234" y="888"/>
                </a:lnTo>
                <a:lnTo>
                  <a:pt x="2304" y="841"/>
                </a:lnTo>
                <a:lnTo>
                  <a:pt x="2331" y="881"/>
                </a:lnTo>
                <a:lnTo>
                  <a:pt x="2261" y="928"/>
                </a:lnTo>
                <a:close/>
                <a:moveTo>
                  <a:pt x="2122" y="1021"/>
                </a:moveTo>
                <a:lnTo>
                  <a:pt x="2095" y="981"/>
                </a:lnTo>
                <a:lnTo>
                  <a:pt x="2165" y="934"/>
                </a:lnTo>
                <a:lnTo>
                  <a:pt x="2191" y="975"/>
                </a:lnTo>
                <a:lnTo>
                  <a:pt x="2122" y="1021"/>
                </a:lnTo>
                <a:close/>
                <a:moveTo>
                  <a:pt x="1982" y="1115"/>
                </a:moveTo>
                <a:lnTo>
                  <a:pt x="1955" y="1075"/>
                </a:lnTo>
                <a:lnTo>
                  <a:pt x="2025" y="1028"/>
                </a:lnTo>
                <a:lnTo>
                  <a:pt x="2052" y="1068"/>
                </a:lnTo>
                <a:lnTo>
                  <a:pt x="1982" y="1115"/>
                </a:lnTo>
                <a:close/>
                <a:moveTo>
                  <a:pt x="1842" y="1208"/>
                </a:moveTo>
                <a:lnTo>
                  <a:pt x="1815" y="1168"/>
                </a:lnTo>
                <a:lnTo>
                  <a:pt x="1885" y="1121"/>
                </a:lnTo>
                <a:lnTo>
                  <a:pt x="1912" y="1161"/>
                </a:lnTo>
                <a:lnTo>
                  <a:pt x="1842" y="1208"/>
                </a:lnTo>
                <a:close/>
                <a:moveTo>
                  <a:pt x="1703" y="1301"/>
                </a:moveTo>
                <a:lnTo>
                  <a:pt x="1676" y="1261"/>
                </a:lnTo>
                <a:lnTo>
                  <a:pt x="1746" y="1215"/>
                </a:lnTo>
                <a:lnTo>
                  <a:pt x="1772" y="1255"/>
                </a:lnTo>
                <a:lnTo>
                  <a:pt x="1703" y="1301"/>
                </a:lnTo>
                <a:close/>
                <a:moveTo>
                  <a:pt x="1563" y="1395"/>
                </a:moveTo>
                <a:lnTo>
                  <a:pt x="1536" y="1355"/>
                </a:lnTo>
                <a:lnTo>
                  <a:pt x="1606" y="1308"/>
                </a:lnTo>
                <a:lnTo>
                  <a:pt x="1633" y="1348"/>
                </a:lnTo>
                <a:lnTo>
                  <a:pt x="1563" y="1395"/>
                </a:lnTo>
                <a:close/>
                <a:moveTo>
                  <a:pt x="1423" y="1488"/>
                </a:moveTo>
                <a:lnTo>
                  <a:pt x="1397" y="1448"/>
                </a:lnTo>
                <a:lnTo>
                  <a:pt x="1466" y="1402"/>
                </a:lnTo>
                <a:lnTo>
                  <a:pt x="1493" y="1442"/>
                </a:lnTo>
                <a:lnTo>
                  <a:pt x="1423" y="1488"/>
                </a:lnTo>
                <a:close/>
                <a:moveTo>
                  <a:pt x="1284" y="1582"/>
                </a:moveTo>
                <a:lnTo>
                  <a:pt x="1257" y="1542"/>
                </a:lnTo>
                <a:lnTo>
                  <a:pt x="1327" y="1495"/>
                </a:lnTo>
                <a:lnTo>
                  <a:pt x="1354" y="1535"/>
                </a:lnTo>
                <a:lnTo>
                  <a:pt x="1284" y="1582"/>
                </a:lnTo>
                <a:close/>
                <a:moveTo>
                  <a:pt x="1144" y="1675"/>
                </a:moveTo>
                <a:lnTo>
                  <a:pt x="1117" y="1635"/>
                </a:lnTo>
                <a:lnTo>
                  <a:pt x="1187" y="1588"/>
                </a:lnTo>
                <a:lnTo>
                  <a:pt x="1214" y="1628"/>
                </a:lnTo>
                <a:lnTo>
                  <a:pt x="1144" y="1675"/>
                </a:lnTo>
                <a:close/>
                <a:moveTo>
                  <a:pt x="1005" y="1769"/>
                </a:moveTo>
                <a:lnTo>
                  <a:pt x="978" y="1728"/>
                </a:lnTo>
                <a:lnTo>
                  <a:pt x="1048" y="1682"/>
                </a:lnTo>
                <a:lnTo>
                  <a:pt x="1074" y="1722"/>
                </a:lnTo>
                <a:lnTo>
                  <a:pt x="1005" y="1769"/>
                </a:lnTo>
                <a:close/>
                <a:moveTo>
                  <a:pt x="865" y="1862"/>
                </a:moveTo>
                <a:lnTo>
                  <a:pt x="838" y="1822"/>
                </a:lnTo>
                <a:lnTo>
                  <a:pt x="908" y="1775"/>
                </a:lnTo>
                <a:lnTo>
                  <a:pt x="935" y="1815"/>
                </a:lnTo>
                <a:lnTo>
                  <a:pt x="865" y="1862"/>
                </a:lnTo>
                <a:close/>
                <a:moveTo>
                  <a:pt x="725" y="1955"/>
                </a:moveTo>
                <a:lnTo>
                  <a:pt x="698" y="1915"/>
                </a:lnTo>
                <a:lnTo>
                  <a:pt x="768" y="1869"/>
                </a:lnTo>
                <a:lnTo>
                  <a:pt x="795" y="1909"/>
                </a:lnTo>
                <a:lnTo>
                  <a:pt x="725" y="1955"/>
                </a:lnTo>
                <a:close/>
                <a:moveTo>
                  <a:pt x="586" y="2049"/>
                </a:moveTo>
                <a:lnTo>
                  <a:pt x="559" y="2009"/>
                </a:lnTo>
                <a:lnTo>
                  <a:pt x="629" y="1962"/>
                </a:lnTo>
                <a:lnTo>
                  <a:pt x="655" y="2002"/>
                </a:lnTo>
                <a:lnTo>
                  <a:pt x="586" y="2049"/>
                </a:lnTo>
                <a:close/>
                <a:moveTo>
                  <a:pt x="446" y="2142"/>
                </a:moveTo>
                <a:lnTo>
                  <a:pt x="419" y="2102"/>
                </a:lnTo>
                <a:lnTo>
                  <a:pt x="489" y="2055"/>
                </a:lnTo>
                <a:lnTo>
                  <a:pt x="516" y="2096"/>
                </a:lnTo>
                <a:lnTo>
                  <a:pt x="446" y="2142"/>
                </a:lnTo>
                <a:close/>
                <a:moveTo>
                  <a:pt x="306" y="2236"/>
                </a:moveTo>
                <a:lnTo>
                  <a:pt x="280" y="2196"/>
                </a:lnTo>
                <a:lnTo>
                  <a:pt x="349" y="2149"/>
                </a:lnTo>
                <a:lnTo>
                  <a:pt x="376" y="2189"/>
                </a:lnTo>
                <a:lnTo>
                  <a:pt x="306" y="2236"/>
                </a:lnTo>
                <a:close/>
                <a:moveTo>
                  <a:pt x="167" y="2329"/>
                </a:moveTo>
                <a:lnTo>
                  <a:pt x="140" y="2289"/>
                </a:lnTo>
                <a:lnTo>
                  <a:pt x="210" y="2242"/>
                </a:lnTo>
                <a:lnTo>
                  <a:pt x="237" y="2282"/>
                </a:lnTo>
                <a:lnTo>
                  <a:pt x="167" y="2329"/>
                </a:lnTo>
                <a:close/>
                <a:moveTo>
                  <a:pt x="27" y="2422"/>
                </a:moveTo>
                <a:lnTo>
                  <a:pt x="0" y="2382"/>
                </a:lnTo>
                <a:lnTo>
                  <a:pt x="70" y="2336"/>
                </a:lnTo>
                <a:lnTo>
                  <a:pt x="97" y="2376"/>
                </a:lnTo>
                <a:lnTo>
                  <a:pt x="27" y="2422"/>
                </a:lnTo>
              </a:path>
            </a:pathLst>
          </a:custGeom>
          <a:solidFill>
            <a:srgbClr val="C81E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Freeform 15"/>
          <p:cNvSpPr>
            <a:spLocks/>
          </p:cNvSpPr>
          <p:nvPr/>
        </p:nvSpPr>
        <p:spPr bwMode="auto">
          <a:xfrm>
            <a:off x="5160963" y="2103438"/>
            <a:ext cx="28575" cy="30163"/>
          </a:xfrm>
          <a:custGeom>
            <a:avLst/>
            <a:gdLst>
              <a:gd name="T0" fmla="*/ 7 w 18"/>
              <a:gd name="T1" fmla="*/ 19 h 19"/>
              <a:gd name="T2" fmla="*/ 0 w 18"/>
              <a:gd name="T3" fmla="*/ 7 h 19"/>
              <a:gd name="T4" fmla="*/ 10 w 18"/>
              <a:gd name="T5" fmla="*/ 0 h 19"/>
              <a:gd name="T6" fmla="*/ 18 w 18"/>
              <a:gd name="T7" fmla="*/ 12 h 19"/>
              <a:gd name="T8" fmla="*/ 7 w 18"/>
              <a:gd name="T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19">
                <a:moveTo>
                  <a:pt x="7" y="19"/>
                </a:moveTo>
                <a:lnTo>
                  <a:pt x="0" y="7"/>
                </a:lnTo>
                <a:lnTo>
                  <a:pt x="10" y="0"/>
                </a:lnTo>
                <a:lnTo>
                  <a:pt x="18" y="12"/>
                </a:lnTo>
                <a:lnTo>
                  <a:pt x="7" y="19"/>
                </a:lnTo>
                <a:close/>
              </a:path>
            </a:pathLst>
          </a:custGeom>
          <a:solidFill>
            <a:srgbClr val="C81E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Freeform 16"/>
          <p:cNvSpPr>
            <a:spLocks/>
          </p:cNvSpPr>
          <p:nvPr/>
        </p:nvSpPr>
        <p:spPr bwMode="auto">
          <a:xfrm>
            <a:off x="5116513" y="2025650"/>
            <a:ext cx="195263" cy="174625"/>
          </a:xfrm>
          <a:custGeom>
            <a:avLst/>
            <a:gdLst>
              <a:gd name="T0" fmla="*/ 34 w 123"/>
              <a:gd name="T1" fmla="*/ 58 h 110"/>
              <a:gd name="T2" fmla="*/ 0 w 123"/>
              <a:gd name="T3" fmla="*/ 6 h 110"/>
              <a:gd name="T4" fmla="*/ 62 w 123"/>
              <a:gd name="T5" fmla="*/ 3 h 110"/>
              <a:gd name="T6" fmla="*/ 123 w 123"/>
              <a:gd name="T7" fmla="*/ 0 h 110"/>
              <a:gd name="T8" fmla="*/ 95 w 123"/>
              <a:gd name="T9" fmla="*/ 55 h 110"/>
              <a:gd name="T10" fmla="*/ 67 w 123"/>
              <a:gd name="T11" fmla="*/ 110 h 110"/>
              <a:gd name="T12" fmla="*/ 34 w 123"/>
              <a:gd name="T13" fmla="*/ 58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" h="110">
                <a:moveTo>
                  <a:pt x="34" y="58"/>
                </a:moveTo>
                <a:lnTo>
                  <a:pt x="0" y="6"/>
                </a:lnTo>
                <a:lnTo>
                  <a:pt x="62" y="3"/>
                </a:lnTo>
                <a:lnTo>
                  <a:pt x="123" y="0"/>
                </a:lnTo>
                <a:lnTo>
                  <a:pt x="95" y="55"/>
                </a:lnTo>
                <a:lnTo>
                  <a:pt x="67" y="110"/>
                </a:lnTo>
                <a:lnTo>
                  <a:pt x="34" y="58"/>
                </a:lnTo>
                <a:close/>
              </a:path>
            </a:pathLst>
          </a:custGeom>
          <a:solidFill>
            <a:srgbClr val="C81E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" name="Freeform 17"/>
          <p:cNvSpPr>
            <a:spLocks noEditPoints="1"/>
          </p:cNvSpPr>
          <p:nvPr/>
        </p:nvSpPr>
        <p:spPr bwMode="auto">
          <a:xfrm>
            <a:off x="550863" y="4992688"/>
            <a:ext cx="1663700" cy="1123950"/>
          </a:xfrm>
          <a:custGeom>
            <a:avLst/>
            <a:gdLst>
              <a:gd name="T0" fmla="*/ 3560 w 3587"/>
              <a:gd name="T1" fmla="*/ 0 h 2423"/>
              <a:gd name="T2" fmla="*/ 3378 w 3587"/>
              <a:gd name="T3" fmla="*/ 181 h 2423"/>
              <a:gd name="T4" fmla="*/ 3447 w 3587"/>
              <a:gd name="T5" fmla="*/ 134 h 2423"/>
              <a:gd name="T6" fmla="*/ 3211 w 3587"/>
              <a:gd name="T7" fmla="*/ 234 h 2423"/>
              <a:gd name="T8" fmla="*/ 3238 w 3587"/>
              <a:gd name="T9" fmla="*/ 274 h 2423"/>
              <a:gd name="T10" fmla="*/ 3141 w 3587"/>
              <a:gd name="T11" fmla="*/ 281 h 2423"/>
              <a:gd name="T12" fmla="*/ 2959 w 3587"/>
              <a:gd name="T13" fmla="*/ 461 h 2423"/>
              <a:gd name="T14" fmla="*/ 3029 w 3587"/>
              <a:gd name="T15" fmla="*/ 414 h 2423"/>
              <a:gd name="T16" fmla="*/ 2792 w 3587"/>
              <a:gd name="T17" fmla="*/ 514 h 2423"/>
              <a:gd name="T18" fmla="*/ 2819 w 3587"/>
              <a:gd name="T19" fmla="*/ 554 h 2423"/>
              <a:gd name="T20" fmla="*/ 2722 w 3587"/>
              <a:gd name="T21" fmla="*/ 561 h 2423"/>
              <a:gd name="T22" fmla="*/ 2540 w 3587"/>
              <a:gd name="T23" fmla="*/ 741 h 2423"/>
              <a:gd name="T24" fmla="*/ 2610 w 3587"/>
              <a:gd name="T25" fmla="*/ 694 h 2423"/>
              <a:gd name="T26" fmla="*/ 2373 w 3587"/>
              <a:gd name="T27" fmla="*/ 794 h 2423"/>
              <a:gd name="T28" fmla="*/ 2400 w 3587"/>
              <a:gd name="T29" fmla="*/ 834 h 2423"/>
              <a:gd name="T30" fmla="*/ 2304 w 3587"/>
              <a:gd name="T31" fmla="*/ 841 h 2423"/>
              <a:gd name="T32" fmla="*/ 2121 w 3587"/>
              <a:gd name="T33" fmla="*/ 1021 h 2423"/>
              <a:gd name="T34" fmla="*/ 2191 w 3587"/>
              <a:gd name="T35" fmla="*/ 975 h 2423"/>
              <a:gd name="T36" fmla="*/ 1955 w 3587"/>
              <a:gd name="T37" fmla="*/ 1075 h 2423"/>
              <a:gd name="T38" fmla="*/ 1981 w 3587"/>
              <a:gd name="T39" fmla="*/ 1115 h 2423"/>
              <a:gd name="T40" fmla="*/ 1885 w 3587"/>
              <a:gd name="T41" fmla="*/ 1121 h 2423"/>
              <a:gd name="T42" fmla="*/ 1702 w 3587"/>
              <a:gd name="T43" fmla="*/ 1302 h 2423"/>
              <a:gd name="T44" fmla="*/ 1772 w 3587"/>
              <a:gd name="T45" fmla="*/ 1255 h 2423"/>
              <a:gd name="T46" fmla="*/ 1536 w 3587"/>
              <a:gd name="T47" fmla="*/ 1355 h 2423"/>
              <a:gd name="T48" fmla="*/ 1562 w 3587"/>
              <a:gd name="T49" fmla="*/ 1395 h 2423"/>
              <a:gd name="T50" fmla="*/ 1466 w 3587"/>
              <a:gd name="T51" fmla="*/ 1402 h 2423"/>
              <a:gd name="T52" fmla="*/ 1283 w 3587"/>
              <a:gd name="T53" fmla="*/ 1582 h 2423"/>
              <a:gd name="T54" fmla="*/ 1353 w 3587"/>
              <a:gd name="T55" fmla="*/ 1535 h 2423"/>
              <a:gd name="T56" fmla="*/ 1117 w 3587"/>
              <a:gd name="T57" fmla="*/ 1635 h 2423"/>
              <a:gd name="T58" fmla="*/ 1144 w 3587"/>
              <a:gd name="T59" fmla="*/ 1675 h 2423"/>
              <a:gd name="T60" fmla="*/ 1047 w 3587"/>
              <a:gd name="T61" fmla="*/ 1682 h 2423"/>
              <a:gd name="T62" fmla="*/ 864 w 3587"/>
              <a:gd name="T63" fmla="*/ 1862 h 2423"/>
              <a:gd name="T64" fmla="*/ 934 w 3587"/>
              <a:gd name="T65" fmla="*/ 1815 h 2423"/>
              <a:gd name="T66" fmla="*/ 698 w 3587"/>
              <a:gd name="T67" fmla="*/ 1915 h 2423"/>
              <a:gd name="T68" fmla="*/ 725 w 3587"/>
              <a:gd name="T69" fmla="*/ 1955 h 2423"/>
              <a:gd name="T70" fmla="*/ 628 w 3587"/>
              <a:gd name="T71" fmla="*/ 1962 h 2423"/>
              <a:gd name="T72" fmla="*/ 445 w 3587"/>
              <a:gd name="T73" fmla="*/ 2142 h 2423"/>
              <a:gd name="T74" fmla="*/ 515 w 3587"/>
              <a:gd name="T75" fmla="*/ 2096 h 2423"/>
              <a:gd name="T76" fmla="*/ 279 w 3587"/>
              <a:gd name="T77" fmla="*/ 2196 h 2423"/>
              <a:gd name="T78" fmla="*/ 306 w 3587"/>
              <a:gd name="T79" fmla="*/ 2236 h 2423"/>
              <a:gd name="T80" fmla="*/ 209 w 3587"/>
              <a:gd name="T81" fmla="*/ 2242 h 2423"/>
              <a:gd name="T82" fmla="*/ 27 w 3587"/>
              <a:gd name="T83" fmla="*/ 2423 h 2423"/>
              <a:gd name="T84" fmla="*/ 96 w 3587"/>
              <a:gd name="T85" fmla="*/ 2376 h 2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587" h="2423">
                <a:moveTo>
                  <a:pt x="3517" y="87"/>
                </a:moveTo>
                <a:lnTo>
                  <a:pt x="3490" y="47"/>
                </a:lnTo>
                <a:lnTo>
                  <a:pt x="3560" y="0"/>
                </a:lnTo>
                <a:lnTo>
                  <a:pt x="3587" y="40"/>
                </a:lnTo>
                <a:lnTo>
                  <a:pt x="3517" y="87"/>
                </a:lnTo>
                <a:close/>
                <a:moveTo>
                  <a:pt x="3378" y="181"/>
                </a:moveTo>
                <a:lnTo>
                  <a:pt x="3351" y="140"/>
                </a:lnTo>
                <a:lnTo>
                  <a:pt x="3421" y="94"/>
                </a:lnTo>
                <a:lnTo>
                  <a:pt x="3447" y="134"/>
                </a:lnTo>
                <a:lnTo>
                  <a:pt x="3378" y="181"/>
                </a:lnTo>
                <a:close/>
                <a:moveTo>
                  <a:pt x="3238" y="274"/>
                </a:moveTo>
                <a:lnTo>
                  <a:pt x="3211" y="234"/>
                </a:lnTo>
                <a:lnTo>
                  <a:pt x="3281" y="187"/>
                </a:lnTo>
                <a:lnTo>
                  <a:pt x="3308" y="227"/>
                </a:lnTo>
                <a:lnTo>
                  <a:pt x="3238" y="274"/>
                </a:lnTo>
                <a:close/>
                <a:moveTo>
                  <a:pt x="3098" y="367"/>
                </a:moveTo>
                <a:lnTo>
                  <a:pt x="3072" y="327"/>
                </a:lnTo>
                <a:lnTo>
                  <a:pt x="3141" y="281"/>
                </a:lnTo>
                <a:lnTo>
                  <a:pt x="3168" y="321"/>
                </a:lnTo>
                <a:lnTo>
                  <a:pt x="3098" y="367"/>
                </a:lnTo>
                <a:close/>
                <a:moveTo>
                  <a:pt x="2959" y="461"/>
                </a:moveTo>
                <a:lnTo>
                  <a:pt x="2932" y="421"/>
                </a:lnTo>
                <a:lnTo>
                  <a:pt x="3002" y="374"/>
                </a:lnTo>
                <a:lnTo>
                  <a:pt x="3029" y="414"/>
                </a:lnTo>
                <a:lnTo>
                  <a:pt x="2959" y="461"/>
                </a:lnTo>
                <a:close/>
                <a:moveTo>
                  <a:pt x="2819" y="554"/>
                </a:moveTo>
                <a:lnTo>
                  <a:pt x="2792" y="514"/>
                </a:lnTo>
                <a:lnTo>
                  <a:pt x="2862" y="467"/>
                </a:lnTo>
                <a:lnTo>
                  <a:pt x="2889" y="507"/>
                </a:lnTo>
                <a:lnTo>
                  <a:pt x="2819" y="554"/>
                </a:lnTo>
                <a:close/>
                <a:moveTo>
                  <a:pt x="2679" y="648"/>
                </a:moveTo>
                <a:lnTo>
                  <a:pt x="2653" y="608"/>
                </a:lnTo>
                <a:lnTo>
                  <a:pt x="2722" y="561"/>
                </a:lnTo>
                <a:lnTo>
                  <a:pt x="2749" y="601"/>
                </a:lnTo>
                <a:lnTo>
                  <a:pt x="2679" y="648"/>
                </a:lnTo>
                <a:close/>
                <a:moveTo>
                  <a:pt x="2540" y="741"/>
                </a:moveTo>
                <a:lnTo>
                  <a:pt x="2513" y="701"/>
                </a:lnTo>
                <a:lnTo>
                  <a:pt x="2583" y="654"/>
                </a:lnTo>
                <a:lnTo>
                  <a:pt x="2610" y="694"/>
                </a:lnTo>
                <a:lnTo>
                  <a:pt x="2540" y="741"/>
                </a:lnTo>
                <a:close/>
                <a:moveTo>
                  <a:pt x="2400" y="834"/>
                </a:moveTo>
                <a:lnTo>
                  <a:pt x="2373" y="794"/>
                </a:lnTo>
                <a:lnTo>
                  <a:pt x="2443" y="748"/>
                </a:lnTo>
                <a:lnTo>
                  <a:pt x="2470" y="788"/>
                </a:lnTo>
                <a:lnTo>
                  <a:pt x="2400" y="834"/>
                </a:lnTo>
                <a:close/>
                <a:moveTo>
                  <a:pt x="2261" y="928"/>
                </a:moveTo>
                <a:lnTo>
                  <a:pt x="2234" y="888"/>
                </a:lnTo>
                <a:lnTo>
                  <a:pt x="2304" y="841"/>
                </a:lnTo>
                <a:lnTo>
                  <a:pt x="2330" y="881"/>
                </a:lnTo>
                <a:lnTo>
                  <a:pt x="2261" y="928"/>
                </a:lnTo>
                <a:close/>
                <a:moveTo>
                  <a:pt x="2121" y="1021"/>
                </a:moveTo>
                <a:lnTo>
                  <a:pt x="2094" y="981"/>
                </a:lnTo>
                <a:lnTo>
                  <a:pt x="2164" y="934"/>
                </a:lnTo>
                <a:lnTo>
                  <a:pt x="2191" y="975"/>
                </a:lnTo>
                <a:lnTo>
                  <a:pt x="2121" y="1021"/>
                </a:lnTo>
                <a:close/>
                <a:moveTo>
                  <a:pt x="1981" y="1115"/>
                </a:moveTo>
                <a:lnTo>
                  <a:pt x="1955" y="1075"/>
                </a:lnTo>
                <a:lnTo>
                  <a:pt x="2024" y="1028"/>
                </a:lnTo>
                <a:lnTo>
                  <a:pt x="2051" y="1068"/>
                </a:lnTo>
                <a:lnTo>
                  <a:pt x="1981" y="1115"/>
                </a:lnTo>
                <a:close/>
                <a:moveTo>
                  <a:pt x="1842" y="1208"/>
                </a:moveTo>
                <a:lnTo>
                  <a:pt x="1815" y="1168"/>
                </a:lnTo>
                <a:lnTo>
                  <a:pt x="1885" y="1121"/>
                </a:lnTo>
                <a:lnTo>
                  <a:pt x="1912" y="1161"/>
                </a:lnTo>
                <a:lnTo>
                  <a:pt x="1842" y="1208"/>
                </a:lnTo>
                <a:close/>
                <a:moveTo>
                  <a:pt x="1702" y="1302"/>
                </a:moveTo>
                <a:lnTo>
                  <a:pt x="1675" y="1261"/>
                </a:lnTo>
                <a:lnTo>
                  <a:pt x="1745" y="1215"/>
                </a:lnTo>
                <a:lnTo>
                  <a:pt x="1772" y="1255"/>
                </a:lnTo>
                <a:lnTo>
                  <a:pt x="1702" y="1302"/>
                </a:lnTo>
                <a:close/>
                <a:moveTo>
                  <a:pt x="1562" y="1395"/>
                </a:moveTo>
                <a:lnTo>
                  <a:pt x="1536" y="1355"/>
                </a:lnTo>
                <a:lnTo>
                  <a:pt x="1605" y="1308"/>
                </a:lnTo>
                <a:lnTo>
                  <a:pt x="1632" y="1348"/>
                </a:lnTo>
                <a:lnTo>
                  <a:pt x="1562" y="1395"/>
                </a:lnTo>
                <a:close/>
                <a:moveTo>
                  <a:pt x="1423" y="1488"/>
                </a:moveTo>
                <a:lnTo>
                  <a:pt x="1396" y="1448"/>
                </a:lnTo>
                <a:lnTo>
                  <a:pt x="1466" y="1402"/>
                </a:lnTo>
                <a:lnTo>
                  <a:pt x="1493" y="1442"/>
                </a:lnTo>
                <a:lnTo>
                  <a:pt x="1423" y="1488"/>
                </a:lnTo>
                <a:close/>
                <a:moveTo>
                  <a:pt x="1283" y="1582"/>
                </a:moveTo>
                <a:lnTo>
                  <a:pt x="1256" y="1542"/>
                </a:lnTo>
                <a:lnTo>
                  <a:pt x="1326" y="1495"/>
                </a:lnTo>
                <a:lnTo>
                  <a:pt x="1353" y="1535"/>
                </a:lnTo>
                <a:lnTo>
                  <a:pt x="1283" y="1582"/>
                </a:lnTo>
                <a:close/>
                <a:moveTo>
                  <a:pt x="1144" y="1675"/>
                </a:moveTo>
                <a:lnTo>
                  <a:pt x="1117" y="1635"/>
                </a:lnTo>
                <a:lnTo>
                  <a:pt x="1187" y="1588"/>
                </a:lnTo>
                <a:lnTo>
                  <a:pt x="1213" y="1628"/>
                </a:lnTo>
                <a:lnTo>
                  <a:pt x="1144" y="1675"/>
                </a:lnTo>
                <a:close/>
                <a:moveTo>
                  <a:pt x="1004" y="1769"/>
                </a:moveTo>
                <a:lnTo>
                  <a:pt x="977" y="1729"/>
                </a:lnTo>
                <a:lnTo>
                  <a:pt x="1047" y="1682"/>
                </a:lnTo>
                <a:lnTo>
                  <a:pt x="1074" y="1722"/>
                </a:lnTo>
                <a:lnTo>
                  <a:pt x="1004" y="1769"/>
                </a:lnTo>
                <a:close/>
                <a:moveTo>
                  <a:pt x="864" y="1862"/>
                </a:moveTo>
                <a:lnTo>
                  <a:pt x="838" y="1822"/>
                </a:lnTo>
                <a:lnTo>
                  <a:pt x="907" y="1775"/>
                </a:lnTo>
                <a:lnTo>
                  <a:pt x="934" y="1815"/>
                </a:lnTo>
                <a:lnTo>
                  <a:pt x="864" y="1862"/>
                </a:lnTo>
                <a:close/>
                <a:moveTo>
                  <a:pt x="725" y="1955"/>
                </a:moveTo>
                <a:lnTo>
                  <a:pt x="698" y="1915"/>
                </a:lnTo>
                <a:lnTo>
                  <a:pt x="768" y="1869"/>
                </a:lnTo>
                <a:lnTo>
                  <a:pt x="795" y="1909"/>
                </a:lnTo>
                <a:lnTo>
                  <a:pt x="725" y="1955"/>
                </a:lnTo>
                <a:close/>
                <a:moveTo>
                  <a:pt x="585" y="2049"/>
                </a:moveTo>
                <a:lnTo>
                  <a:pt x="558" y="2009"/>
                </a:lnTo>
                <a:lnTo>
                  <a:pt x="628" y="1962"/>
                </a:lnTo>
                <a:lnTo>
                  <a:pt x="655" y="2002"/>
                </a:lnTo>
                <a:lnTo>
                  <a:pt x="585" y="2049"/>
                </a:lnTo>
                <a:close/>
                <a:moveTo>
                  <a:pt x="445" y="2142"/>
                </a:moveTo>
                <a:lnTo>
                  <a:pt x="419" y="2102"/>
                </a:lnTo>
                <a:lnTo>
                  <a:pt x="488" y="2055"/>
                </a:lnTo>
                <a:lnTo>
                  <a:pt x="515" y="2096"/>
                </a:lnTo>
                <a:lnTo>
                  <a:pt x="445" y="2142"/>
                </a:lnTo>
                <a:close/>
                <a:moveTo>
                  <a:pt x="306" y="2236"/>
                </a:moveTo>
                <a:lnTo>
                  <a:pt x="279" y="2196"/>
                </a:lnTo>
                <a:lnTo>
                  <a:pt x="349" y="2149"/>
                </a:lnTo>
                <a:lnTo>
                  <a:pt x="376" y="2189"/>
                </a:lnTo>
                <a:lnTo>
                  <a:pt x="306" y="2236"/>
                </a:lnTo>
                <a:close/>
                <a:moveTo>
                  <a:pt x="166" y="2329"/>
                </a:moveTo>
                <a:lnTo>
                  <a:pt x="139" y="2289"/>
                </a:lnTo>
                <a:lnTo>
                  <a:pt x="209" y="2242"/>
                </a:lnTo>
                <a:lnTo>
                  <a:pt x="236" y="2282"/>
                </a:lnTo>
                <a:lnTo>
                  <a:pt x="166" y="2329"/>
                </a:lnTo>
                <a:close/>
                <a:moveTo>
                  <a:pt x="27" y="2423"/>
                </a:moveTo>
                <a:lnTo>
                  <a:pt x="0" y="2382"/>
                </a:lnTo>
                <a:lnTo>
                  <a:pt x="70" y="2336"/>
                </a:lnTo>
                <a:lnTo>
                  <a:pt x="96" y="2376"/>
                </a:lnTo>
                <a:lnTo>
                  <a:pt x="27" y="2423"/>
                </a:lnTo>
                <a:close/>
              </a:path>
            </a:pathLst>
          </a:custGeom>
          <a:solidFill>
            <a:srgbClr val="C81E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Freeform 18"/>
          <p:cNvSpPr>
            <a:spLocks/>
          </p:cNvSpPr>
          <p:nvPr/>
        </p:nvSpPr>
        <p:spPr bwMode="auto">
          <a:xfrm>
            <a:off x="2233613" y="4960938"/>
            <a:ext cx="28575" cy="28575"/>
          </a:xfrm>
          <a:custGeom>
            <a:avLst/>
            <a:gdLst>
              <a:gd name="T0" fmla="*/ 8 w 18"/>
              <a:gd name="T1" fmla="*/ 18 h 18"/>
              <a:gd name="T2" fmla="*/ 0 w 18"/>
              <a:gd name="T3" fmla="*/ 7 h 18"/>
              <a:gd name="T4" fmla="*/ 10 w 18"/>
              <a:gd name="T5" fmla="*/ 0 h 18"/>
              <a:gd name="T6" fmla="*/ 18 w 18"/>
              <a:gd name="T7" fmla="*/ 12 h 18"/>
              <a:gd name="T8" fmla="*/ 8 w 18"/>
              <a:gd name="T9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18">
                <a:moveTo>
                  <a:pt x="8" y="18"/>
                </a:moveTo>
                <a:lnTo>
                  <a:pt x="0" y="7"/>
                </a:lnTo>
                <a:lnTo>
                  <a:pt x="10" y="0"/>
                </a:lnTo>
                <a:lnTo>
                  <a:pt x="18" y="12"/>
                </a:lnTo>
                <a:lnTo>
                  <a:pt x="8" y="18"/>
                </a:lnTo>
                <a:close/>
              </a:path>
            </a:pathLst>
          </a:custGeom>
          <a:solidFill>
            <a:srgbClr val="C81E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" name="Freeform 19"/>
          <p:cNvSpPr>
            <a:spLocks/>
          </p:cNvSpPr>
          <p:nvPr/>
        </p:nvSpPr>
        <p:spPr bwMode="auto">
          <a:xfrm>
            <a:off x="2190750" y="4883150"/>
            <a:ext cx="195263" cy="173038"/>
          </a:xfrm>
          <a:custGeom>
            <a:avLst/>
            <a:gdLst>
              <a:gd name="T0" fmla="*/ 33 w 123"/>
              <a:gd name="T1" fmla="*/ 58 h 109"/>
              <a:gd name="T2" fmla="*/ 0 w 123"/>
              <a:gd name="T3" fmla="*/ 6 h 109"/>
              <a:gd name="T4" fmla="*/ 61 w 123"/>
              <a:gd name="T5" fmla="*/ 3 h 109"/>
              <a:gd name="T6" fmla="*/ 123 w 123"/>
              <a:gd name="T7" fmla="*/ 0 h 109"/>
              <a:gd name="T8" fmla="*/ 95 w 123"/>
              <a:gd name="T9" fmla="*/ 55 h 109"/>
              <a:gd name="T10" fmla="*/ 67 w 123"/>
              <a:gd name="T11" fmla="*/ 109 h 109"/>
              <a:gd name="T12" fmla="*/ 33 w 123"/>
              <a:gd name="T13" fmla="*/ 5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" h="109">
                <a:moveTo>
                  <a:pt x="33" y="58"/>
                </a:moveTo>
                <a:lnTo>
                  <a:pt x="0" y="6"/>
                </a:lnTo>
                <a:lnTo>
                  <a:pt x="61" y="3"/>
                </a:lnTo>
                <a:lnTo>
                  <a:pt x="123" y="0"/>
                </a:lnTo>
                <a:lnTo>
                  <a:pt x="95" y="55"/>
                </a:lnTo>
                <a:lnTo>
                  <a:pt x="67" y="109"/>
                </a:lnTo>
                <a:lnTo>
                  <a:pt x="33" y="58"/>
                </a:lnTo>
                <a:close/>
              </a:path>
            </a:pathLst>
          </a:custGeom>
          <a:solidFill>
            <a:srgbClr val="C81E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Freeform 20"/>
          <p:cNvSpPr>
            <a:spLocks/>
          </p:cNvSpPr>
          <p:nvPr/>
        </p:nvSpPr>
        <p:spPr bwMode="auto">
          <a:xfrm>
            <a:off x="6096000" y="2667000"/>
            <a:ext cx="195263" cy="173038"/>
          </a:xfrm>
          <a:custGeom>
            <a:avLst/>
            <a:gdLst>
              <a:gd name="T0" fmla="*/ 33 w 123"/>
              <a:gd name="T1" fmla="*/ 58 h 109"/>
              <a:gd name="T2" fmla="*/ 0 w 123"/>
              <a:gd name="T3" fmla="*/ 6 h 109"/>
              <a:gd name="T4" fmla="*/ 61 w 123"/>
              <a:gd name="T5" fmla="*/ 3 h 109"/>
              <a:gd name="T6" fmla="*/ 123 w 123"/>
              <a:gd name="T7" fmla="*/ 0 h 109"/>
              <a:gd name="T8" fmla="*/ 95 w 123"/>
              <a:gd name="T9" fmla="*/ 54 h 109"/>
              <a:gd name="T10" fmla="*/ 67 w 123"/>
              <a:gd name="T11" fmla="*/ 109 h 109"/>
              <a:gd name="T12" fmla="*/ 33 w 123"/>
              <a:gd name="T13" fmla="*/ 5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" h="109">
                <a:moveTo>
                  <a:pt x="33" y="58"/>
                </a:moveTo>
                <a:lnTo>
                  <a:pt x="0" y="6"/>
                </a:lnTo>
                <a:lnTo>
                  <a:pt x="61" y="3"/>
                </a:lnTo>
                <a:lnTo>
                  <a:pt x="123" y="0"/>
                </a:lnTo>
                <a:lnTo>
                  <a:pt x="95" y="54"/>
                </a:lnTo>
                <a:lnTo>
                  <a:pt x="67" y="109"/>
                </a:lnTo>
                <a:lnTo>
                  <a:pt x="33" y="58"/>
                </a:lnTo>
                <a:close/>
              </a:path>
            </a:pathLst>
          </a:custGeom>
          <a:solidFill>
            <a:srgbClr val="1620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Freeform 21"/>
          <p:cNvSpPr>
            <a:spLocks/>
          </p:cNvSpPr>
          <p:nvPr/>
        </p:nvSpPr>
        <p:spPr bwMode="auto">
          <a:xfrm>
            <a:off x="6494463" y="3509963"/>
            <a:ext cx="195263" cy="173038"/>
          </a:xfrm>
          <a:custGeom>
            <a:avLst/>
            <a:gdLst>
              <a:gd name="T0" fmla="*/ 34 w 123"/>
              <a:gd name="T1" fmla="*/ 58 h 109"/>
              <a:gd name="T2" fmla="*/ 0 w 123"/>
              <a:gd name="T3" fmla="*/ 6 h 109"/>
              <a:gd name="T4" fmla="*/ 62 w 123"/>
              <a:gd name="T5" fmla="*/ 3 h 109"/>
              <a:gd name="T6" fmla="*/ 123 w 123"/>
              <a:gd name="T7" fmla="*/ 0 h 109"/>
              <a:gd name="T8" fmla="*/ 95 w 123"/>
              <a:gd name="T9" fmla="*/ 54 h 109"/>
              <a:gd name="T10" fmla="*/ 67 w 123"/>
              <a:gd name="T11" fmla="*/ 109 h 109"/>
              <a:gd name="T12" fmla="*/ 34 w 123"/>
              <a:gd name="T13" fmla="*/ 5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" h="109">
                <a:moveTo>
                  <a:pt x="34" y="58"/>
                </a:moveTo>
                <a:lnTo>
                  <a:pt x="0" y="6"/>
                </a:lnTo>
                <a:lnTo>
                  <a:pt x="62" y="3"/>
                </a:lnTo>
                <a:lnTo>
                  <a:pt x="123" y="0"/>
                </a:lnTo>
                <a:lnTo>
                  <a:pt x="95" y="54"/>
                </a:lnTo>
                <a:lnTo>
                  <a:pt x="67" y="109"/>
                </a:lnTo>
                <a:lnTo>
                  <a:pt x="34" y="58"/>
                </a:lnTo>
                <a:close/>
              </a:path>
            </a:pathLst>
          </a:custGeom>
          <a:solidFill>
            <a:srgbClr val="1620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" name="Freeform 22"/>
          <p:cNvSpPr>
            <a:spLocks/>
          </p:cNvSpPr>
          <p:nvPr/>
        </p:nvSpPr>
        <p:spPr bwMode="auto">
          <a:xfrm>
            <a:off x="779463" y="2746375"/>
            <a:ext cx="5381625" cy="2457450"/>
          </a:xfrm>
          <a:custGeom>
            <a:avLst/>
            <a:gdLst>
              <a:gd name="T0" fmla="*/ 7 w 3390"/>
              <a:gd name="T1" fmla="*/ 1548 h 1548"/>
              <a:gd name="T2" fmla="*/ 0 w 3390"/>
              <a:gd name="T3" fmla="*/ 1536 h 1548"/>
              <a:gd name="T4" fmla="*/ 1443 w 3390"/>
              <a:gd name="T5" fmla="*/ 568 h 1548"/>
              <a:gd name="T6" fmla="*/ 1636 w 3390"/>
              <a:gd name="T7" fmla="*/ 802 h 1548"/>
              <a:gd name="T8" fmla="*/ 2288 w 3390"/>
              <a:gd name="T9" fmla="*/ 368 h 1548"/>
              <a:gd name="T10" fmla="*/ 2480 w 3390"/>
              <a:gd name="T11" fmla="*/ 602 h 1548"/>
              <a:gd name="T12" fmla="*/ 3382 w 3390"/>
              <a:gd name="T13" fmla="*/ 0 h 1548"/>
              <a:gd name="T14" fmla="*/ 3390 w 3390"/>
              <a:gd name="T15" fmla="*/ 12 h 1548"/>
              <a:gd name="T16" fmla="*/ 2478 w 3390"/>
              <a:gd name="T17" fmla="*/ 621 h 1548"/>
              <a:gd name="T18" fmla="*/ 2285 w 3390"/>
              <a:gd name="T19" fmla="*/ 387 h 1548"/>
              <a:gd name="T20" fmla="*/ 1633 w 3390"/>
              <a:gd name="T21" fmla="*/ 821 h 1548"/>
              <a:gd name="T22" fmla="*/ 1440 w 3390"/>
              <a:gd name="T23" fmla="*/ 587 h 1548"/>
              <a:gd name="T24" fmla="*/ 7 w 3390"/>
              <a:gd name="T25" fmla="*/ 1548 h 1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90" h="1548">
                <a:moveTo>
                  <a:pt x="7" y="1548"/>
                </a:moveTo>
                <a:lnTo>
                  <a:pt x="0" y="1536"/>
                </a:lnTo>
                <a:lnTo>
                  <a:pt x="1443" y="568"/>
                </a:lnTo>
                <a:lnTo>
                  <a:pt x="1636" y="802"/>
                </a:lnTo>
                <a:lnTo>
                  <a:pt x="2288" y="368"/>
                </a:lnTo>
                <a:lnTo>
                  <a:pt x="2480" y="602"/>
                </a:lnTo>
                <a:lnTo>
                  <a:pt x="3382" y="0"/>
                </a:lnTo>
                <a:lnTo>
                  <a:pt x="3390" y="12"/>
                </a:lnTo>
                <a:lnTo>
                  <a:pt x="2478" y="621"/>
                </a:lnTo>
                <a:lnTo>
                  <a:pt x="2285" y="387"/>
                </a:lnTo>
                <a:lnTo>
                  <a:pt x="1633" y="821"/>
                </a:lnTo>
                <a:lnTo>
                  <a:pt x="1440" y="587"/>
                </a:lnTo>
                <a:lnTo>
                  <a:pt x="7" y="1548"/>
                </a:lnTo>
                <a:close/>
              </a:path>
            </a:pathLst>
          </a:custGeom>
          <a:solidFill>
            <a:srgbClr val="1620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" name="Freeform 23"/>
          <p:cNvSpPr>
            <a:spLocks/>
          </p:cNvSpPr>
          <p:nvPr/>
        </p:nvSpPr>
        <p:spPr bwMode="auto">
          <a:xfrm>
            <a:off x="2879725" y="2462213"/>
            <a:ext cx="1938338" cy="2720975"/>
          </a:xfrm>
          <a:custGeom>
            <a:avLst/>
            <a:gdLst>
              <a:gd name="T0" fmla="*/ 4180 w 4180"/>
              <a:gd name="T1" fmla="*/ 761 h 5868"/>
              <a:gd name="T2" fmla="*/ 1639 w 4180"/>
              <a:gd name="T3" fmla="*/ 394 h 5868"/>
              <a:gd name="T4" fmla="*/ 28 w 4180"/>
              <a:gd name="T5" fmla="*/ 2497 h 5868"/>
              <a:gd name="T6" fmla="*/ 616 w 4180"/>
              <a:gd name="T7" fmla="*/ 4065 h 5868"/>
              <a:gd name="T8" fmla="*/ 784 w 4180"/>
              <a:gd name="T9" fmla="*/ 5868 h 5868"/>
              <a:gd name="T10" fmla="*/ 2668 w 4180"/>
              <a:gd name="T11" fmla="*/ 5076 h 5868"/>
              <a:gd name="T12" fmla="*/ 4180 w 4180"/>
              <a:gd name="T13" fmla="*/ 2379 h 5868"/>
              <a:gd name="T14" fmla="*/ 4180 w 4180"/>
              <a:gd name="T15" fmla="*/ 761 h 5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80" h="5868">
                <a:moveTo>
                  <a:pt x="4180" y="761"/>
                </a:moveTo>
                <a:cubicBezTo>
                  <a:pt x="4180" y="761"/>
                  <a:pt x="3293" y="0"/>
                  <a:pt x="1639" y="394"/>
                </a:cubicBezTo>
                <a:cubicBezTo>
                  <a:pt x="1639" y="394"/>
                  <a:pt x="158" y="744"/>
                  <a:pt x="28" y="2497"/>
                </a:cubicBezTo>
                <a:cubicBezTo>
                  <a:pt x="28" y="2497"/>
                  <a:pt x="0" y="3078"/>
                  <a:pt x="616" y="4065"/>
                </a:cubicBezTo>
                <a:cubicBezTo>
                  <a:pt x="616" y="4065"/>
                  <a:pt x="840" y="4734"/>
                  <a:pt x="784" y="5868"/>
                </a:cubicBezTo>
                <a:lnTo>
                  <a:pt x="2668" y="5076"/>
                </a:lnTo>
                <a:lnTo>
                  <a:pt x="4180" y="2379"/>
                </a:lnTo>
                <a:lnTo>
                  <a:pt x="4180" y="761"/>
                </a:lnTo>
              </a:path>
            </a:pathLst>
          </a:custGeom>
          <a:solidFill>
            <a:srgbClr val="D3D4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" name="Freeform 24"/>
          <p:cNvSpPr>
            <a:spLocks noEditPoints="1"/>
          </p:cNvSpPr>
          <p:nvPr/>
        </p:nvSpPr>
        <p:spPr bwMode="auto">
          <a:xfrm>
            <a:off x="2897188" y="4157663"/>
            <a:ext cx="915988" cy="914400"/>
          </a:xfrm>
          <a:custGeom>
            <a:avLst/>
            <a:gdLst>
              <a:gd name="T0" fmla="*/ 582 w 1973"/>
              <a:gd name="T1" fmla="*/ 986 h 1973"/>
              <a:gd name="T2" fmla="*/ 1391 w 1973"/>
              <a:gd name="T3" fmla="*/ 986 h 1973"/>
              <a:gd name="T4" fmla="*/ 1922 w 1973"/>
              <a:gd name="T5" fmla="*/ 823 h 1973"/>
              <a:gd name="T6" fmla="*/ 1766 w 1973"/>
              <a:gd name="T7" fmla="*/ 699 h 1973"/>
              <a:gd name="T8" fmla="*/ 1885 w 1973"/>
              <a:gd name="T9" fmla="*/ 571 h 1973"/>
              <a:gd name="T10" fmla="*/ 1715 w 1973"/>
              <a:gd name="T11" fmla="*/ 377 h 1973"/>
              <a:gd name="T12" fmla="*/ 1517 w 1973"/>
              <a:gd name="T13" fmla="*/ 348 h 1973"/>
              <a:gd name="T14" fmla="*/ 1557 w 1973"/>
              <a:gd name="T15" fmla="*/ 177 h 1973"/>
              <a:gd name="T16" fmla="*/ 1312 w 1973"/>
              <a:gd name="T17" fmla="*/ 95 h 1973"/>
              <a:gd name="T18" fmla="*/ 1127 w 1973"/>
              <a:gd name="T19" fmla="*/ 168 h 1973"/>
              <a:gd name="T20" fmla="*/ 1076 w 1973"/>
              <a:gd name="T21" fmla="*/ 0 h 1973"/>
              <a:gd name="T22" fmla="*/ 823 w 1973"/>
              <a:gd name="T23" fmla="*/ 51 h 1973"/>
              <a:gd name="T24" fmla="*/ 699 w 1973"/>
              <a:gd name="T25" fmla="*/ 207 h 1973"/>
              <a:gd name="T26" fmla="*/ 571 w 1973"/>
              <a:gd name="T27" fmla="*/ 87 h 1973"/>
              <a:gd name="T28" fmla="*/ 377 w 1973"/>
              <a:gd name="T29" fmla="*/ 258 h 1973"/>
              <a:gd name="T30" fmla="*/ 348 w 1973"/>
              <a:gd name="T31" fmla="*/ 455 h 1973"/>
              <a:gd name="T32" fmla="*/ 177 w 1973"/>
              <a:gd name="T33" fmla="*/ 415 h 1973"/>
              <a:gd name="T34" fmla="*/ 94 w 1973"/>
              <a:gd name="T35" fmla="*/ 660 h 1973"/>
              <a:gd name="T36" fmla="*/ 168 w 1973"/>
              <a:gd name="T37" fmla="*/ 845 h 1973"/>
              <a:gd name="T38" fmla="*/ 0 w 1973"/>
              <a:gd name="T39" fmla="*/ 896 h 1973"/>
              <a:gd name="T40" fmla="*/ 51 w 1973"/>
              <a:gd name="T41" fmla="*/ 1150 h 1973"/>
              <a:gd name="T42" fmla="*/ 207 w 1973"/>
              <a:gd name="T43" fmla="*/ 1274 h 1973"/>
              <a:gd name="T44" fmla="*/ 87 w 1973"/>
              <a:gd name="T45" fmla="*/ 1401 h 1973"/>
              <a:gd name="T46" fmla="*/ 258 w 1973"/>
              <a:gd name="T47" fmla="*/ 1596 h 1973"/>
              <a:gd name="T48" fmla="*/ 455 w 1973"/>
              <a:gd name="T49" fmla="*/ 1625 h 1973"/>
              <a:gd name="T50" fmla="*/ 415 w 1973"/>
              <a:gd name="T51" fmla="*/ 1795 h 1973"/>
              <a:gd name="T52" fmla="*/ 660 w 1973"/>
              <a:gd name="T53" fmla="*/ 1878 h 1973"/>
              <a:gd name="T54" fmla="*/ 845 w 1973"/>
              <a:gd name="T55" fmla="*/ 1805 h 1973"/>
              <a:gd name="T56" fmla="*/ 896 w 1973"/>
              <a:gd name="T57" fmla="*/ 1973 h 1973"/>
              <a:gd name="T58" fmla="*/ 1150 w 1973"/>
              <a:gd name="T59" fmla="*/ 1922 h 1973"/>
              <a:gd name="T60" fmla="*/ 1274 w 1973"/>
              <a:gd name="T61" fmla="*/ 1766 h 1973"/>
              <a:gd name="T62" fmla="*/ 1401 w 1973"/>
              <a:gd name="T63" fmla="*/ 1886 h 1973"/>
              <a:gd name="T64" fmla="*/ 1595 w 1973"/>
              <a:gd name="T65" fmla="*/ 1715 h 1973"/>
              <a:gd name="T66" fmla="*/ 1625 w 1973"/>
              <a:gd name="T67" fmla="*/ 1518 h 1973"/>
              <a:gd name="T68" fmla="*/ 1795 w 1973"/>
              <a:gd name="T69" fmla="*/ 1558 h 1973"/>
              <a:gd name="T70" fmla="*/ 1878 w 1973"/>
              <a:gd name="T71" fmla="*/ 1313 h 1973"/>
              <a:gd name="T72" fmla="*/ 1805 w 1973"/>
              <a:gd name="T73" fmla="*/ 1127 h 1973"/>
              <a:gd name="T74" fmla="*/ 1972 w 1973"/>
              <a:gd name="T75" fmla="*/ 1076 h 1973"/>
              <a:gd name="T76" fmla="*/ 1922 w 1973"/>
              <a:gd name="T77" fmla="*/ 823 h 1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73" h="1973">
                <a:moveTo>
                  <a:pt x="986" y="1391"/>
                </a:moveTo>
                <a:cubicBezTo>
                  <a:pt x="763" y="1391"/>
                  <a:pt x="582" y="1210"/>
                  <a:pt x="582" y="986"/>
                </a:cubicBezTo>
                <a:cubicBezTo>
                  <a:pt x="582" y="763"/>
                  <a:pt x="763" y="582"/>
                  <a:pt x="986" y="582"/>
                </a:cubicBezTo>
                <a:cubicBezTo>
                  <a:pt x="1210" y="582"/>
                  <a:pt x="1391" y="763"/>
                  <a:pt x="1391" y="986"/>
                </a:cubicBezTo>
                <a:cubicBezTo>
                  <a:pt x="1391" y="1210"/>
                  <a:pt x="1210" y="1391"/>
                  <a:pt x="986" y="1391"/>
                </a:cubicBezTo>
                <a:close/>
                <a:moveTo>
                  <a:pt x="1922" y="823"/>
                </a:moveTo>
                <a:lnTo>
                  <a:pt x="1801" y="823"/>
                </a:lnTo>
                <a:cubicBezTo>
                  <a:pt x="1792" y="780"/>
                  <a:pt x="1780" y="739"/>
                  <a:pt x="1766" y="699"/>
                </a:cubicBezTo>
                <a:lnTo>
                  <a:pt x="1867" y="641"/>
                </a:lnTo>
                <a:cubicBezTo>
                  <a:pt x="1891" y="627"/>
                  <a:pt x="1899" y="596"/>
                  <a:pt x="1885" y="571"/>
                </a:cubicBezTo>
                <a:lnTo>
                  <a:pt x="1784" y="396"/>
                </a:lnTo>
                <a:cubicBezTo>
                  <a:pt x="1770" y="371"/>
                  <a:pt x="1739" y="363"/>
                  <a:pt x="1715" y="377"/>
                </a:cubicBezTo>
                <a:lnTo>
                  <a:pt x="1609" y="438"/>
                </a:lnTo>
                <a:cubicBezTo>
                  <a:pt x="1581" y="406"/>
                  <a:pt x="1550" y="376"/>
                  <a:pt x="1517" y="348"/>
                </a:cubicBezTo>
                <a:lnTo>
                  <a:pt x="1576" y="247"/>
                </a:lnTo>
                <a:cubicBezTo>
                  <a:pt x="1590" y="222"/>
                  <a:pt x="1582" y="191"/>
                  <a:pt x="1557" y="177"/>
                </a:cubicBezTo>
                <a:lnTo>
                  <a:pt x="1382" y="76"/>
                </a:lnTo>
                <a:cubicBezTo>
                  <a:pt x="1358" y="62"/>
                  <a:pt x="1327" y="70"/>
                  <a:pt x="1312" y="95"/>
                </a:cubicBezTo>
                <a:lnTo>
                  <a:pt x="1252" y="200"/>
                </a:lnTo>
                <a:cubicBezTo>
                  <a:pt x="1212" y="186"/>
                  <a:pt x="1170" y="175"/>
                  <a:pt x="1127" y="168"/>
                </a:cubicBezTo>
                <a:lnTo>
                  <a:pt x="1127" y="51"/>
                </a:lnTo>
                <a:cubicBezTo>
                  <a:pt x="1127" y="23"/>
                  <a:pt x="1104" y="0"/>
                  <a:pt x="1076" y="0"/>
                </a:cubicBezTo>
                <a:lnTo>
                  <a:pt x="874" y="0"/>
                </a:lnTo>
                <a:cubicBezTo>
                  <a:pt x="845" y="0"/>
                  <a:pt x="823" y="23"/>
                  <a:pt x="823" y="51"/>
                </a:cubicBezTo>
                <a:lnTo>
                  <a:pt x="823" y="172"/>
                </a:lnTo>
                <a:cubicBezTo>
                  <a:pt x="780" y="181"/>
                  <a:pt x="739" y="192"/>
                  <a:pt x="699" y="207"/>
                </a:cubicBezTo>
                <a:lnTo>
                  <a:pt x="641" y="106"/>
                </a:lnTo>
                <a:cubicBezTo>
                  <a:pt x="627" y="81"/>
                  <a:pt x="596" y="73"/>
                  <a:pt x="571" y="87"/>
                </a:cubicBezTo>
                <a:lnTo>
                  <a:pt x="395" y="189"/>
                </a:lnTo>
                <a:cubicBezTo>
                  <a:pt x="371" y="203"/>
                  <a:pt x="363" y="234"/>
                  <a:pt x="377" y="258"/>
                </a:cubicBezTo>
                <a:lnTo>
                  <a:pt x="438" y="363"/>
                </a:lnTo>
                <a:cubicBezTo>
                  <a:pt x="405" y="391"/>
                  <a:pt x="375" y="422"/>
                  <a:pt x="348" y="455"/>
                </a:cubicBezTo>
                <a:lnTo>
                  <a:pt x="247" y="397"/>
                </a:lnTo>
                <a:cubicBezTo>
                  <a:pt x="222" y="383"/>
                  <a:pt x="191" y="391"/>
                  <a:pt x="177" y="415"/>
                </a:cubicBezTo>
                <a:lnTo>
                  <a:pt x="76" y="591"/>
                </a:lnTo>
                <a:cubicBezTo>
                  <a:pt x="62" y="615"/>
                  <a:pt x="70" y="646"/>
                  <a:pt x="94" y="660"/>
                </a:cubicBezTo>
                <a:lnTo>
                  <a:pt x="199" y="721"/>
                </a:lnTo>
                <a:cubicBezTo>
                  <a:pt x="186" y="761"/>
                  <a:pt x="175" y="803"/>
                  <a:pt x="168" y="845"/>
                </a:cubicBezTo>
                <a:lnTo>
                  <a:pt x="51" y="845"/>
                </a:lnTo>
                <a:cubicBezTo>
                  <a:pt x="23" y="845"/>
                  <a:pt x="0" y="868"/>
                  <a:pt x="0" y="896"/>
                </a:cubicBezTo>
                <a:lnTo>
                  <a:pt x="0" y="1099"/>
                </a:lnTo>
                <a:cubicBezTo>
                  <a:pt x="0" y="1127"/>
                  <a:pt x="23" y="1150"/>
                  <a:pt x="51" y="1150"/>
                </a:cubicBezTo>
                <a:lnTo>
                  <a:pt x="172" y="1150"/>
                </a:lnTo>
                <a:cubicBezTo>
                  <a:pt x="180" y="1192"/>
                  <a:pt x="192" y="1234"/>
                  <a:pt x="207" y="1274"/>
                </a:cubicBezTo>
                <a:lnTo>
                  <a:pt x="106" y="1332"/>
                </a:lnTo>
                <a:cubicBezTo>
                  <a:pt x="81" y="1346"/>
                  <a:pt x="73" y="1377"/>
                  <a:pt x="87" y="1401"/>
                </a:cubicBezTo>
                <a:lnTo>
                  <a:pt x="188" y="1577"/>
                </a:lnTo>
                <a:cubicBezTo>
                  <a:pt x="202" y="1601"/>
                  <a:pt x="234" y="1610"/>
                  <a:pt x="258" y="1596"/>
                </a:cubicBezTo>
                <a:lnTo>
                  <a:pt x="363" y="1535"/>
                </a:lnTo>
                <a:cubicBezTo>
                  <a:pt x="391" y="1567"/>
                  <a:pt x="422" y="1597"/>
                  <a:pt x="455" y="1625"/>
                </a:cubicBezTo>
                <a:lnTo>
                  <a:pt x="397" y="1726"/>
                </a:lnTo>
                <a:cubicBezTo>
                  <a:pt x="382" y="1750"/>
                  <a:pt x="391" y="1781"/>
                  <a:pt x="415" y="1795"/>
                </a:cubicBezTo>
                <a:lnTo>
                  <a:pt x="591" y="1897"/>
                </a:lnTo>
                <a:cubicBezTo>
                  <a:pt x="615" y="1911"/>
                  <a:pt x="646" y="1902"/>
                  <a:pt x="660" y="1878"/>
                </a:cubicBezTo>
                <a:lnTo>
                  <a:pt x="721" y="1773"/>
                </a:lnTo>
                <a:cubicBezTo>
                  <a:pt x="761" y="1787"/>
                  <a:pt x="803" y="1797"/>
                  <a:pt x="845" y="1805"/>
                </a:cubicBezTo>
                <a:lnTo>
                  <a:pt x="845" y="1922"/>
                </a:lnTo>
                <a:cubicBezTo>
                  <a:pt x="845" y="1950"/>
                  <a:pt x="868" y="1973"/>
                  <a:pt x="896" y="1973"/>
                </a:cubicBezTo>
                <a:lnTo>
                  <a:pt x="1099" y="1973"/>
                </a:lnTo>
                <a:cubicBezTo>
                  <a:pt x="1127" y="1973"/>
                  <a:pt x="1150" y="1950"/>
                  <a:pt x="1150" y="1922"/>
                </a:cubicBezTo>
                <a:lnTo>
                  <a:pt x="1150" y="1801"/>
                </a:lnTo>
                <a:cubicBezTo>
                  <a:pt x="1192" y="1792"/>
                  <a:pt x="1233" y="1781"/>
                  <a:pt x="1274" y="1766"/>
                </a:cubicBezTo>
                <a:lnTo>
                  <a:pt x="1332" y="1867"/>
                </a:lnTo>
                <a:cubicBezTo>
                  <a:pt x="1346" y="1891"/>
                  <a:pt x="1377" y="1900"/>
                  <a:pt x="1401" y="1886"/>
                </a:cubicBezTo>
                <a:lnTo>
                  <a:pt x="1577" y="1784"/>
                </a:lnTo>
                <a:cubicBezTo>
                  <a:pt x="1601" y="1770"/>
                  <a:pt x="1609" y="1739"/>
                  <a:pt x="1595" y="1715"/>
                </a:cubicBezTo>
                <a:lnTo>
                  <a:pt x="1535" y="1610"/>
                </a:lnTo>
                <a:cubicBezTo>
                  <a:pt x="1567" y="1581"/>
                  <a:pt x="1597" y="1551"/>
                  <a:pt x="1625" y="1518"/>
                </a:cubicBezTo>
                <a:lnTo>
                  <a:pt x="1726" y="1576"/>
                </a:lnTo>
                <a:cubicBezTo>
                  <a:pt x="1750" y="1590"/>
                  <a:pt x="1781" y="1582"/>
                  <a:pt x="1795" y="1558"/>
                </a:cubicBezTo>
                <a:lnTo>
                  <a:pt x="1897" y="1382"/>
                </a:lnTo>
                <a:cubicBezTo>
                  <a:pt x="1911" y="1358"/>
                  <a:pt x="1902" y="1327"/>
                  <a:pt x="1878" y="1313"/>
                </a:cubicBezTo>
                <a:lnTo>
                  <a:pt x="1773" y="1252"/>
                </a:lnTo>
                <a:cubicBezTo>
                  <a:pt x="1787" y="1212"/>
                  <a:pt x="1797" y="1170"/>
                  <a:pt x="1805" y="1127"/>
                </a:cubicBezTo>
                <a:lnTo>
                  <a:pt x="1922" y="1127"/>
                </a:lnTo>
                <a:cubicBezTo>
                  <a:pt x="1950" y="1127"/>
                  <a:pt x="1972" y="1105"/>
                  <a:pt x="1972" y="1076"/>
                </a:cubicBezTo>
                <a:lnTo>
                  <a:pt x="1972" y="874"/>
                </a:lnTo>
                <a:cubicBezTo>
                  <a:pt x="1973" y="846"/>
                  <a:pt x="1950" y="823"/>
                  <a:pt x="1922" y="823"/>
                </a:cubicBezTo>
              </a:path>
            </a:pathLst>
          </a:custGeom>
          <a:solidFill>
            <a:srgbClr val="1A29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" name="Freeform 25"/>
          <p:cNvSpPr>
            <a:spLocks noEditPoints="1"/>
          </p:cNvSpPr>
          <p:nvPr/>
        </p:nvSpPr>
        <p:spPr bwMode="auto">
          <a:xfrm>
            <a:off x="3057525" y="4318000"/>
            <a:ext cx="595313" cy="593725"/>
          </a:xfrm>
          <a:custGeom>
            <a:avLst/>
            <a:gdLst>
              <a:gd name="T0" fmla="*/ 641 w 1282"/>
              <a:gd name="T1" fmla="*/ 1167 h 1281"/>
              <a:gd name="T2" fmla="*/ 115 w 1282"/>
              <a:gd name="T3" fmla="*/ 640 h 1281"/>
              <a:gd name="T4" fmla="*/ 641 w 1282"/>
              <a:gd name="T5" fmla="*/ 114 h 1281"/>
              <a:gd name="T6" fmla="*/ 1167 w 1282"/>
              <a:gd name="T7" fmla="*/ 640 h 1281"/>
              <a:gd name="T8" fmla="*/ 641 w 1282"/>
              <a:gd name="T9" fmla="*/ 1167 h 1281"/>
              <a:gd name="T10" fmla="*/ 641 w 1282"/>
              <a:gd name="T11" fmla="*/ 0 h 1281"/>
              <a:gd name="T12" fmla="*/ 0 w 1282"/>
              <a:gd name="T13" fmla="*/ 640 h 1281"/>
              <a:gd name="T14" fmla="*/ 641 w 1282"/>
              <a:gd name="T15" fmla="*/ 1281 h 1281"/>
              <a:gd name="T16" fmla="*/ 1282 w 1282"/>
              <a:gd name="T17" fmla="*/ 640 h 1281"/>
              <a:gd name="T18" fmla="*/ 641 w 1282"/>
              <a:gd name="T19" fmla="*/ 0 h 1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2" h="1281">
                <a:moveTo>
                  <a:pt x="641" y="1167"/>
                </a:moveTo>
                <a:cubicBezTo>
                  <a:pt x="351" y="1167"/>
                  <a:pt x="115" y="931"/>
                  <a:pt x="115" y="640"/>
                </a:cubicBezTo>
                <a:cubicBezTo>
                  <a:pt x="115" y="350"/>
                  <a:pt x="351" y="114"/>
                  <a:pt x="641" y="114"/>
                </a:cubicBezTo>
                <a:cubicBezTo>
                  <a:pt x="932" y="114"/>
                  <a:pt x="1167" y="350"/>
                  <a:pt x="1167" y="640"/>
                </a:cubicBezTo>
                <a:cubicBezTo>
                  <a:pt x="1167" y="931"/>
                  <a:pt x="932" y="1167"/>
                  <a:pt x="641" y="1167"/>
                </a:cubicBezTo>
                <a:close/>
                <a:moveTo>
                  <a:pt x="641" y="0"/>
                </a:moveTo>
                <a:cubicBezTo>
                  <a:pt x="287" y="0"/>
                  <a:pt x="0" y="287"/>
                  <a:pt x="0" y="640"/>
                </a:cubicBezTo>
                <a:cubicBezTo>
                  <a:pt x="0" y="994"/>
                  <a:pt x="287" y="1281"/>
                  <a:pt x="641" y="1281"/>
                </a:cubicBezTo>
                <a:cubicBezTo>
                  <a:pt x="995" y="1281"/>
                  <a:pt x="1282" y="994"/>
                  <a:pt x="1282" y="640"/>
                </a:cubicBezTo>
                <a:cubicBezTo>
                  <a:pt x="1282" y="287"/>
                  <a:pt x="995" y="0"/>
                  <a:pt x="641" y="0"/>
                </a:cubicBezTo>
                <a:close/>
              </a:path>
            </a:pathLst>
          </a:custGeom>
          <a:solidFill>
            <a:srgbClr val="24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" name="Freeform 26"/>
          <p:cNvSpPr>
            <a:spLocks/>
          </p:cNvSpPr>
          <p:nvPr/>
        </p:nvSpPr>
        <p:spPr bwMode="auto">
          <a:xfrm>
            <a:off x="3346450" y="4318000"/>
            <a:ext cx="306388" cy="593725"/>
          </a:xfrm>
          <a:custGeom>
            <a:avLst/>
            <a:gdLst>
              <a:gd name="T0" fmla="*/ 17 w 658"/>
              <a:gd name="T1" fmla="*/ 0 h 1281"/>
              <a:gd name="T2" fmla="*/ 0 w 658"/>
              <a:gd name="T3" fmla="*/ 0 h 1281"/>
              <a:gd name="T4" fmla="*/ 0 w 658"/>
              <a:gd name="T5" fmla="*/ 115 h 1281"/>
              <a:gd name="T6" fmla="*/ 17 w 658"/>
              <a:gd name="T7" fmla="*/ 114 h 1281"/>
              <a:gd name="T8" fmla="*/ 543 w 658"/>
              <a:gd name="T9" fmla="*/ 640 h 1281"/>
              <a:gd name="T10" fmla="*/ 17 w 658"/>
              <a:gd name="T11" fmla="*/ 1167 h 1281"/>
              <a:gd name="T12" fmla="*/ 0 w 658"/>
              <a:gd name="T13" fmla="*/ 1166 h 1281"/>
              <a:gd name="T14" fmla="*/ 0 w 658"/>
              <a:gd name="T15" fmla="*/ 1281 h 1281"/>
              <a:gd name="T16" fmla="*/ 17 w 658"/>
              <a:gd name="T17" fmla="*/ 1281 h 1281"/>
              <a:gd name="T18" fmla="*/ 658 w 658"/>
              <a:gd name="T19" fmla="*/ 640 h 1281"/>
              <a:gd name="T20" fmla="*/ 17 w 658"/>
              <a:gd name="T21" fmla="*/ 0 h 1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58" h="1281">
                <a:moveTo>
                  <a:pt x="17" y="0"/>
                </a:moveTo>
                <a:cubicBezTo>
                  <a:pt x="11" y="0"/>
                  <a:pt x="5" y="0"/>
                  <a:pt x="0" y="0"/>
                </a:cubicBezTo>
                <a:lnTo>
                  <a:pt x="0" y="115"/>
                </a:lnTo>
                <a:cubicBezTo>
                  <a:pt x="5" y="114"/>
                  <a:pt x="11" y="114"/>
                  <a:pt x="17" y="114"/>
                </a:cubicBezTo>
                <a:cubicBezTo>
                  <a:pt x="308" y="114"/>
                  <a:pt x="543" y="350"/>
                  <a:pt x="543" y="640"/>
                </a:cubicBezTo>
                <a:cubicBezTo>
                  <a:pt x="543" y="931"/>
                  <a:pt x="308" y="1167"/>
                  <a:pt x="17" y="1167"/>
                </a:cubicBezTo>
                <a:cubicBezTo>
                  <a:pt x="11" y="1167"/>
                  <a:pt x="5" y="1166"/>
                  <a:pt x="0" y="1166"/>
                </a:cubicBezTo>
                <a:lnTo>
                  <a:pt x="0" y="1281"/>
                </a:lnTo>
                <a:cubicBezTo>
                  <a:pt x="5" y="1281"/>
                  <a:pt x="11" y="1281"/>
                  <a:pt x="17" y="1281"/>
                </a:cubicBezTo>
                <a:cubicBezTo>
                  <a:pt x="371" y="1281"/>
                  <a:pt x="658" y="994"/>
                  <a:pt x="658" y="640"/>
                </a:cubicBezTo>
                <a:cubicBezTo>
                  <a:pt x="658" y="287"/>
                  <a:pt x="371" y="0"/>
                  <a:pt x="17" y="0"/>
                </a:cubicBezTo>
                <a:close/>
              </a:path>
            </a:pathLst>
          </a:custGeom>
          <a:solidFill>
            <a:srgbClr val="24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" name="Freeform 27"/>
          <p:cNvSpPr>
            <a:spLocks/>
          </p:cNvSpPr>
          <p:nvPr/>
        </p:nvSpPr>
        <p:spPr bwMode="auto">
          <a:xfrm>
            <a:off x="3673475" y="3255963"/>
            <a:ext cx="746125" cy="682625"/>
          </a:xfrm>
          <a:custGeom>
            <a:avLst/>
            <a:gdLst>
              <a:gd name="T0" fmla="*/ 1610 w 1610"/>
              <a:gd name="T1" fmla="*/ 1471 h 1471"/>
              <a:gd name="T2" fmla="*/ 1600 w 1610"/>
              <a:gd name="T3" fmla="*/ 1168 h 1471"/>
              <a:gd name="T4" fmla="*/ 867 w 1610"/>
              <a:gd name="T5" fmla="*/ 845 h 1471"/>
              <a:gd name="T6" fmla="*/ 747 w 1610"/>
              <a:gd name="T7" fmla="*/ 391 h 1471"/>
              <a:gd name="T8" fmla="*/ 261 w 1610"/>
              <a:gd name="T9" fmla="*/ 146 h 1471"/>
              <a:gd name="T10" fmla="*/ 74 w 1610"/>
              <a:gd name="T11" fmla="*/ 0 h 1471"/>
              <a:gd name="T12" fmla="*/ 648 w 1610"/>
              <a:gd name="T13" fmla="*/ 1181 h 1471"/>
              <a:gd name="T14" fmla="*/ 1610 w 1610"/>
              <a:gd name="T15" fmla="*/ 1471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10" h="1471">
                <a:moveTo>
                  <a:pt x="1610" y="1471"/>
                </a:moveTo>
                <a:lnTo>
                  <a:pt x="1600" y="1168"/>
                </a:lnTo>
                <a:lnTo>
                  <a:pt x="867" y="845"/>
                </a:lnTo>
                <a:lnTo>
                  <a:pt x="747" y="391"/>
                </a:lnTo>
                <a:cubicBezTo>
                  <a:pt x="750" y="389"/>
                  <a:pt x="257" y="148"/>
                  <a:pt x="261" y="146"/>
                </a:cubicBezTo>
                <a:cubicBezTo>
                  <a:pt x="0" y="204"/>
                  <a:pt x="74" y="0"/>
                  <a:pt x="74" y="0"/>
                </a:cubicBezTo>
                <a:lnTo>
                  <a:pt x="648" y="1181"/>
                </a:lnTo>
                <a:lnTo>
                  <a:pt x="1610" y="1471"/>
                </a:lnTo>
              </a:path>
            </a:pathLst>
          </a:custGeom>
          <a:solidFill>
            <a:srgbClr val="1620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" name="Freeform 28"/>
          <p:cNvSpPr>
            <a:spLocks/>
          </p:cNvSpPr>
          <p:nvPr/>
        </p:nvSpPr>
        <p:spPr bwMode="auto">
          <a:xfrm>
            <a:off x="3868738" y="3548063"/>
            <a:ext cx="531813" cy="371475"/>
          </a:xfrm>
          <a:custGeom>
            <a:avLst/>
            <a:gdLst>
              <a:gd name="T0" fmla="*/ 1144 w 1144"/>
              <a:gd name="T1" fmla="*/ 520 h 799"/>
              <a:gd name="T2" fmla="*/ 191 w 1144"/>
              <a:gd name="T3" fmla="*/ 284 h 799"/>
              <a:gd name="T4" fmla="*/ 263 w 1144"/>
              <a:gd name="T5" fmla="*/ 154 h 799"/>
              <a:gd name="T6" fmla="*/ 105 w 1144"/>
              <a:gd name="T7" fmla="*/ 0 h 799"/>
              <a:gd name="T8" fmla="*/ 0 w 1144"/>
              <a:gd name="T9" fmla="*/ 83 h 799"/>
              <a:gd name="T10" fmla="*/ 0 w 1144"/>
              <a:gd name="T11" fmla="*/ 346 h 799"/>
              <a:gd name="T12" fmla="*/ 140 w 1144"/>
              <a:gd name="T13" fmla="*/ 493 h 799"/>
              <a:gd name="T14" fmla="*/ 728 w 1144"/>
              <a:gd name="T15" fmla="*/ 688 h 799"/>
              <a:gd name="T16" fmla="*/ 1056 w 1144"/>
              <a:gd name="T17" fmla="*/ 799 h 799"/>
              <a:gd name="T18" fmla="*/ 1144 w 1144"/>
              <a:gd name="T19" fmla="*/ 520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44" h="799">
                <a:moveTo>
                  <a:pt x="1144" y="520"/>
                </a:moveTo>
                <a:lnTo>
                  <a:pt x="191" y="284"/>
                </a:lnTo>
                <a:lnTo>
                  <a:pt x="263" y="154"/>
                </a:lnTo>
                <a:lnTo>
                  <a:pt x="105" y="0"/>
                </a:lnTo>
                <a:lnTo>
                  <a:pt x="0" y="83"/>
                </a:lnTo>
                <a:lnTo>
                  <a:pt x="0" y="346"/>
                </a:lnTo>
                <a:cubicBezTo>
                  <a:pt x="0" y="346"/>
                  <a:pt x="93" y="479"/>
                  <a:pt x="140" y="493"/>
                </a:cubicBezTo>
                <a:cubicBezTo>
                  <a:pt x="187" y="507"/>
                  <a:pt x="724" y="686"/>
                  <a:pt x="728" y="688"/>
                </a:cubicBezTo>
                <a:cubicBezTo>
                  <a:pt x="732" y="691"/>
                  <a:pt x="1056" y="799"/>
                  <a:pt x="1056" y="799"/>
                </a:cubicBezTo>
                <a:lnTo>
                  <a:pt x="1144" y="520"/>
                </a:lnTo>
              </a:path>
            </a:pathLst>
          </a:custGeom>
          <a:solidFill>
            <a:srgbClr val="1419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" name="Freeform 29"/>
          <p:cNvSpPr>
            <a:spLocks/>
          </p:cNvSpPr>
          <p:nvPr/>
        </p:nvSpPr>
        <p:spPr bwMode="auto">
          <a:xfrm>
            <a:off x="4400550" y="3792538"/>
            <a:ext cx="184150" cy="192088"/>
          </a:xfrm>
          <a:custGeom>
            <a:avLst/>
            <a:gdLst>
              <a:gd name="T0" fmla="*/ 23 w 398"/>
              <a:gd name="T1" fmla="*/ 189 h 414"/>
              <a:gd name="T2" fmla="*/ 0 w 398"/>
              <a:gd name="T3" fmla="*/ 304 h 414"/>
              <a:gd name="T4" fmla="*/ 238 w 398"/>
              <a:gd name="T5" fmla="*/ 380 h 414"/>
              <a:gd name="T6" fmla="*/ 387 w 398"/>
              <a:gd name="T7" fmla="*/ 153 h 414"/>
              <a:gd name="T8" fmla="*/ 348 w 398"/>
              <a:gd name="T9" fmla="*/ 106 h 414"/>
              <a:gd name="T10" fmla="*/ 311 w 398"/>
              <a:gd name="T11" fmla="*/ 70 h 414"/>
              <a:gd name="T12" fmla="*/ 73 w 398"/>
              <a:gd name="T13" fmla="*/ 38 h 414"/>
              <a:gd name="T14" fmla="*/ 23 w 398"/>
              <a:gd name="T15" fmla="*/ 189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8" h="414">
                <a:moveTo>
                  <a:pt x="23" y="189"/>
                </a:moveTo>
                <a:cubicBezTo>
                  <a:pt x="12" y="221"/>
                  <a:pt x="17" y="268"/>
                  <a:pt x="0" y="304"/>
                </a:cubicBezTo>
                <a:cubicBezTo>
                  <a:pt x="43" y="326"/>
                  <a:pt x="155" y="350"/>
                  <a:pt x="238" y="380"/>
                </a:cubicBezTo>
                <a:cubicBezTo>
                  <a:pt x="333" y="414"/>
                  <a:pt x="398" y="249"/>
                  <a:pt x="387" y="153"/>
                </a:cubicBezTo>
                <a:cubicBezTo>
                  <a:pt x="381" y="102"/>
                  <a:pt x="364" y="104"/>
                  <a:pt x="348" y="106"/>
                </a:cubicBezTo>
                <a:cubicBezTo>
                  <a:pt x="332" y="108"/>
                  <a:pt x="317" y="110"/>
                  <a:pt x="311" y="70"/>
                </a:cubicBezTo>
                <a:cubicBezTo>
                  <a:pt x="300" y="0"/>
                  <a:pt x="125" y="25"/>
                  <a:pt x="73" y="38"/>
                </a:cubicBezTo>
                <a:cubicBezTo>
                  <a:pt x="65" y="90"/>
                  <a:pt x="45" y="141"/>
                  <a:pt x="23" y="189"/>
                </a:cubicBezTo>
              </a:path>
            </a:pathLst>
          </a:custGeom>
          <a:solidFill>
            <a:srgbClr val="FCD0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" name="Freeform 30"/>
          <p:cNvSpPr>
            <a:spLocks/>
          </p:cNvSpPr>
          <p:nvPr/>
        </p:nvSpPr>
        <p:spPr bwMode="auto">
          <a:xfrm>
            <a:off x="4359275" y="3783013"/>
            <a:ext cx="92075" cy="160338"/>
          </a:xfrm>
          <a:custGeom>
            <a:avLst/>
            <a:gdLst>
              <a:gd name="T0" fmla="*/ 58 w 58"/>
              <a:gd name="T1" fmla="*/ 10 h 101"/>
              <a:gd name="T2" fmla="*/ 31 w 58"/>
              <a:gd name="T3" fmla="*/ 101 h 101"/>
              <a:gd name="T4" fmla="*/ 0 w 58"/>
              <a:gd name="T5" fmla="*/ 91 h 101"/>
              <a:gd name="T6" fmla="*/ 27 w 58"/>
              <a:gd name="T7" fmla="*/ 0 h 101"/>
              <a:gd name="T8" fmla="*/ 58 w 58"/>
              <a:gd name="T9" fmla="*/ 1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101">
                <a:moveTo>
                  <a:pt x="58" y="10"/>
                </a:moveTo>
                <a:lnTo>
                  <a:pt x="31" y="101"/>
                </a:lnTo>
                <a:lnTo>
                  <a:pt x="0" y="91"/>
                </a:lnTo>
                <a:lnTo>
                  <a:pt x="27" y="0"/>
                </a:lnTo>
                <a:lnTo>
                  <a:pt x="58" y="10"/>
                </a:lnTo>
                <a:close/>
              </a:path>
            </a:pathLst>
          </a:custGeom>
          <a:solidFill>
            <a:srgbClr val="E9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" name="Freeform 31"/>
          <p:cNvSpPr>
            <a:spLocks/>
          </p:cNvSpPr>
          <p:nvPr/>
        </p:nvSpPr>
        <p:spPr bwMode="auto">
          <a:xfrm>
            <a:off x="4168775" y="4930775"/>
            <a:ext cx="323850" cy="201613"/>
          </a:xfrm>
          <a:custGeom>
            <a:avLst/>
            <a:gdLst>
              <a:gd name="T0" fmla="*/ 0 w 701"/>
              <a:gd name="T1" fmla="*/ 3 h 434"/>
              <a:gd name="T2" fmla="*/ 19 w 701"/>
              <a:gd name="T3" fmla="*/ 33 h 434"/>
              <a:gd name="T4" fmla="*/ 95 w 701"/>
              <a:gd name="T5" fmla="*/ 177 h 434"/>
              <a:gd name="T6" fmla="*/ 664 w 701"/>
              <a:gd name="T7" fmla="*/ 334 h 434"/>
              <a:gd name="T8" fmla="*/ 308 w 701"/>
              <a:gd name="T9" fmla="*/ 6 h 434"/>
              <a:gd name="T10" fmla="*/ 308 w 701"/>
              <a:gd name="T11" fmla="*/ 0 h 434"/>
              <a:gd name="T12" fmla="*/ 0 w 701"/>
              <a:gd name="T13" fmla="*/ 3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1" h="434">
                <a:moveTo>
                  <a:pt x="0" y="3"/>
                </a:moveTo>
                <a:cubicBezTo>
                  <a:pt x="7" y="22"/>
                  <a:pt x="14" y="33"/>
                  <a:pt x="19" y="33"/>
                </a:cubicBezTo>
                <a:cubicBezTo>
                  <a:pt x="85" y="38"/>
                  <a:pt x="73" y="164"/>
                  <a:pt x="95" y="177"/>
                </a:cubicBezTo>
                <a:cubicBezTo>
                  <a:pt x="205" y="238"/>
                  <a:pt x="627" y="434"/>
                  <a:pt x="664" y="334"/>
                </a:cubicBezTo>
                <a:cubicBezTo>
                  <a:pt x="701" y="234"/>
                  <a:pt x="308" y="6"/>
                  <a:pt x="308" y="6"/>
                </a:cubicBezTo>
                <a:lnTo>
                  <a:pt x="308" y="0"/>
                </a:lnTo>
                <a:cubicBezTo>
                  <a:pt x="205" y="11"/>
                  <a:pt x="96" y="5"/>
                  <a:pt x="0" y="3"/>
                </a:cubicBezTo>
              </a:path>
            </a:pathLst>
          </a:custGeom>
          <a:solidFill>
            <a:srgbClr val="1110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Freeform 32"/>
          <p:cNvSpPr>
            <a:spLocks/>
          </p:cNvSpPr>
          <p:nvPr/>
        </p:nvSpPr>
        <p:spPr bwMode="auto">
          <a:xfrm>
            <a:off x="3524250" y="3940175"/>
            <a:ext cx="1081088" cy="1036638"/>
          </a:xfrm>
          <a:custGeom>
            <a:avLst/>
            <a:gdLst>
              <a:gd name="T0" fmla="*/ 0 w 2331"/>
              <a:gd name="T1" fmla="*/ 377 h 2234"/>
              <a:gd name="T2" fmla="*/ 4 w 2331"/>
              <a:gd name="T3" fmla="*/ 366 h 2234"/>
              <a:gd name="T4" fmla="*/ 306 w 2331"/>
              <a:gd name="T5" fmla="*/ 48 h 2234"/>
              <a:gd name="T6" fmla="*/ 2331 w 2331"/>
              <a:gd name="T7" fmla="*/ 136 h 2234"/>
              <a:gd name="T8" fmla="*/ 1716 w 2331"/>
              <a:gd name="T9" fmla="*/ 2094 h 2234"/>
              <a:gd name="T10" fmla="*/ 1373 w 2331"/>
              <a:gd name="T11" fmla="*/ 2174 h 2234"/>
              <a:gd name="T12" fmla="*/ 1715 w 2331"/>
              <a:gd name="T13" fmla="*/ 675 h 2234"/>
              <a:gd name="T14" fmla="*/ 719 w 2331"/>
              <a:gd name="T15" fmla="*/ 775 h 2234"/>
              <a:gd name="T16" fmla="*/ 0 w 2331"/>
              <a:gd name="T17" fmla="*/ 377 h 2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31" h="2234">
                <a:moveTo>
                  <a:pt x="0" y="377"/>
                </a:moveTo>
                <a:lnTo>
                  <a:pt x="4" y="366"/>
                </a:lnTo>
                <a:cubicBezTo>
                  <a:pt x="343" y="0"/>
                  <a:pt x="142" y="111"/>
                  <a:pt x="306" y="48"/>
                </a:cubicBezTo>
                <a:cubicBezTo>
                  <a:pt x="300" y="59"/>
                  <a:pt x="2331" y="136"/>
                  <a:pt x="2331" y="136"/>
                </a:cubicBezTo>
                <a:lnTo>
                  <a:pt x="1716" y="2094"/>
                </a:lnTo>
                <a:cubicBezTo>
                  <a:pt x="1651" y="2217"/>
                  <a:pt x="1404" y="2234"/>
                  <a:pt x="1373" y="2174"/>
                </a:cubicBezTo>
                <a:cubicBezTo>
                  <a:pt x="1348" y="1994"/>
                  <a:pt x="1715" y="675"/>
                  <a:pt x="1715" y="675"/>
                </a:cubicBezTo>
                <a:lnTo>
                  <a:pt x="719" y="775"/>
                </a:lnTo>
                <a:lnTo>
                  <a:pt x="0" y="377"/>
                </a:lnTo>
              </a:path>
            </a:pathLst>
          </a:custGeom>
          <a:solidFill>
            <a:srgbClr val="1620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" name="Freeform 33"/>
          <p:cNvSpPr>
            <a:spLocks/>
          </p:cNvSpPr>
          <p:nvPr/>
        </p:nvSpPr>
        <p:spPr bwMode="auto">
          <a:xfrm>
            <a:off x="3524250" y="3940175"/>
            <a:ext cx="952500" cy="1036638"/>
          </a:xfrm>
          <a:custGeom>
            <a:avLst/>
            <a:gdLst>
              <a:gd name="T0" fmla="*/ 0 w 2054"/>
              <a:gd name="T1" fmla="*/ 377 h 2234"/>
              <a:gd name="T2" fmla="*/ 4 w 2054"/>
              <a:gd name="T3" fmla="*/ 366 h 2234"/>
              <a:gd name="T4" fmla="*/ 475 w 2054"/>
              <a:gd name="T5" fmla="*/ 57 h 2234"/>
              <a:gd name="T6" fmla="*/ 769 w 2054"/>
              <a:gd name="T7" fmla="*/ 73 h 2234"/>
              <a:gd name="T8" fmla="*/ 2054 w 2054"/>
              <a:gd name="T9" fmla="*/ 280 h 2234"/>
              <a:gd name="T10" fmla="*/ 1558 w 2054"/>
              <a:gd name="T11" fmla="*/ 2025 h 2234"/>
              <a:gd name="T12" fmla="*/ 1730 w 2054"/>
              <a:gd name="T13" fmla="*/ 2050 h 2234"/>
              <a:gd name="T14" fmla="*/ 1716 w 2054"/>
              <a:gd name="T15" fmla="*/ 2094 h 2234"/>
              <a:gd name="T16" fmla="*/ 1373 w 2054"/>
              <a:gd name="T17" fmla="*/ 2174 h 2234"/>
              <a:gd name="T18" fmla="*/ 1715 w 2054"/>
              <a:gd name="T19" fmla="*/ 675 h 2234"/>
              <a:gd name="T20" fmla="*/ 719 w 2054"/>
              <a:gd name="T21" fmla="*/ 775 h 2234"/>
              <a:gd name="T22" fmla="*/ 0 w 2054"/>
              <a:gd name="T23" fmla="*/ 377 h 2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54" h="2234">
                <a:moveTo>
                  <a:pt x="0" y="377"/>
                </a:moveTo>
                <a:lnTo>
                  <a:pt x="4" y="366"/>
                </a:lnTo>
                <a:cubicBezTo>
                  <a:pt x="343" y="0"/>
                  <a:pt x="312" y="121"/>
                  <a:pt x="475" y="57"/>
                </a:cubicBezTo>
                <a:lnTo>
                  <a:pt x="769" y="73"/>
                </a:lnTo>
                <a:lnTo>
                  <a:pt x="2054" y="280"/>
                </a:lnTo>
                <a:cubicBezTo>
                  <a:pt x="2054" y="280"/>
                  <a:pt x="1533" y="1845"/>
                  <a:pt x="1558" y="2025"/>
                </a:cubicBezTo>
                <a:cubicBezTo>
                  <a:pt x="1574" y="2056"/>
                  <a:pt x="1652" y="2066"/>
                  <a:pt x="1730" y="2050"/>
                </a:cubicBezTo>
                <a:lnTo>
                  <a:pt x="1716" y="2094"/>
                </a:lnTo>
                <a:cubicBezTo>
                  <a:pt x="1651" y="2217"/>
                  <a:pt x="1404" y="2234"/>
                  <a:pt x="1373" y="2174"/>
                </a:cubicBezTo>
                <a:cubicBezTo>
                  <a:pt x="1348" y="1994"/>
                  <a:pt x="1715" y="675"/>
                  <a:pt x="1715" y="675"/>
                </a:cubicBezTo>
                <a:lnTo>
                  <a:pt x="719" y="775"/>
                </a:lnTo>
                <a:lnTo>
                  <a:pt x="0" y="377"/>
                </a:lnTo>
              </a:path>
            </a:pathLst>
          </a:custGeom>
          <a:solidFill>
            <a:srgbClr val="1419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" name="Freeform 34"/>
          <p:cNvSpPr>
            <a:spLocks/>
          </p:cNvSpPr>
          <p:nvPr/>
        </p:nvSpPr>
        <p:spPr bwMode="auto">
          <a:xfrm>
            <a:off x="3449638" y="3219450"/>
            <a:ext cx="501650" cy="950913"/>
          </a:xfrm>
          <a:custGeom>
            <a:avLst/>
            <a:gdLst>
              <a:gd name="T0" fmla="*/ 677 w 1082"/>
              <a:gd name="T1" fmla="*/ 91 h 2049"/>
              <a:gd name="T2" fmla="*/ 317 w 1082"/>
              <a:gd name="T3" fmla="*/ 0 h 2049"/>
              <a:gd name="T4" fmla="*/ 192 w 1082"/>
              <a:gd name="T5" fmla="*/ 1035 h 2049"/>
              <a:gd name="T6" fmla="*/ 41 w 1082"/>
              <a:gd name="T7" fmla="*/ 1573 h 2049"/>
              <a:gd name="T8" fmla="*/ 78 w 1082"/>
              <a:gd name="T9" fmla="*/ 1772 h 2049"/>
              <a:gd name="T10" fmla="*/ 430 w 1082"/>
              <a:gd name="T11" fmla="*/ 2049 h 2049"/>
              <a:gd name="T12" fmla="*/ 695 w 1082"/>
              <a:gd name="T13" fmla="*/ 1650 h 2049"/>
              <a:gd name="T14" fmla="*/ 926 w 1082"/>
              <a:gd name="T15" fmla="*/ 1170 h 2049"/>
              <a:gd name="T16" fmla="*/ 964 w 1082"/>
              <a:gd name="T17" fmla="*/ 1050 h 2049"/>
              <a:gd name="T18" fmla="*/ 677 w 1082"/>
              <a:gd name="T19" fmla="*/ 91 h 2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2" h="2049">
                <a:moveTo>
                  <a:pt x="677" y="91"/>
                </a:moveTo>
                <a:lnTo>
                  <a:pt x="317" y="0"/>
                </a:lnTo>
                <a:cubicBezTo>
                  <a:pt x="391" y="322"/>
                  <a:pt x="263" y="709"/>
                  <a:pt x="192" y="1035"/>
                </a:cubicBezTo>
                <a:cubicBezTo>
                  <a:pt x="150" y="1219"/>
                  <a:pt x="97" y="1392"/>
                  <a:pt x="41" y="1573"/>
                </a:cubicBezTo>
                <a:cubicBezTo>
                  <a:pt x="0" y="1718"/>
                  <a:pt x="78" y="1772"/>
                  <a:pt x="78" y="1772"/>
                </a:cubicBezTo>
                <a:lnTo>
                  <a:pt x="430" y="2049"/>
                </a:lnTo>
                <a:cubicBezTo>
                  <a:pt x="474" y="2035"/>
                  <a:pt x="475" y="1842"/>
                  <a:pt x="695" y="1650"/>
                </a:cubicBezTo>
                <a:cubicBezTo>
                  <a:pt x="695" y="1650"/>
                  <a:pt x="665" y="1538"/>
                  <a:pt x="926" y="1170"/>
                </a:cubicBezTo>
                <a:cubicBezTo>
                  <a:pt x="958" y="1125"/>
                  <a:pt x="935" y="1097"/>
                  <a:pt x="964" y="1050"/>
                </a:cubicBezTo>
                <a:cubicBezTo>
                  <a:pt x="1082" y="275"/>
                  <a:pt x="1024" y="351"/>
                  <a:pt x="677" y="91"/>
                </a:cubicBezTo>
              </a:path>
            </a:pathLst>
          </a:custGeom>
          <a:solidFill>
            <a:srgbClr val="E5E5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" name="Freeform 35"/>
          <p:cNvSpPr>
            <a:spLocks/>
          </p:cNvSpPr>
          <p:nvPr/>
        </p:nvSpPr>
        <p:spPr bwMode="auto">
          <a:xfrm>
            <a:off x="3595688" y="3100388"/>
            <a:ext cx="309563" cy="265113"/>
          </a:xfrm>
          <a:custGeom>
            <a:avLst/>
            <a:gdLst>
              <a:gd name="T0" fmla="*/ 417 w 666"/>
              <a:gd name="T1" fmla="*/ 34 h 571"/>
              <a:gd name="T2" fmla="*/ 261 w 666"/>
              <a:gd name="T3" fmla="*/ 0 h 571"/>
              <a:gd name="T4" fmla="*/ 39 w 666"/>
              <a:gd name="T5" fmla="*/ 212 h 571"/>
              <a:gd name="T6" fmla="*/ 502 w 666"/>
              <a:gd name="T7" fmla="*/ 571 h 571"/>
              <a:gd name="T8" fmla="*/ 613 w 666"/>
              <a:gd name="T9" fmla="*/ 502 h 571"/>
              <a:gd name="T10" fmla="*/ 604 w 666"/>
              <a:gd name="T11" fmla="*/ 381 h 571"/>
              <a:gd name="T12" fmla="*/ 417 w 666"/>
              <a:gd name="T13" fmla="*/ 34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66" h="571">
                <a:moveTo>
                  <a:pt x="417" y="34"/>
                </a:moveTo>
                <a:lnTo>
                  <a:pt x="261" y="0"/>
                </a:lnTo>
                <a:cubicBezTo>
                  <a:pt x="261" y="0"/>
                  <a:pt x="78" y="177"/>
                  <a:pt x="39" y="212"/>
                </a:cubicBezTo>
                <a:cubicBezTo>
                  <a:pt x="0" y="248"/>
                  <a:pt x="502" y="571"/>
                  <a:pt x="502" y="571"/>
                </a:cubicBezTo>
                <a:cubicBezTo>
                  <a:pt x="502" y="571"/>
                  <a:pt x="516" y="542"/>
                  <a:pt x="613" y="502"/>
                </a:cubicBezTo>
                <a:cubicBezTo>
                  <a:pt x="613" y="502"/>
                  <a:pt x="594" y="392"/>
                  <a:pt x="604" y="381"/>
                </a:cubicBezTo>
                <a:cubicBezTo>
                  <a:pt x="666" y="312"/>
                  <a:pt x="417" y="34"/>
                  <a:pt x="417" y="34"/>
                </a:cubicBezTo>
              </a:path>
            </a:pathLst>
          </a:custGeom>
          <a:solidFill>
            <a:srgbClr val="FAB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" name="Freeform 36"/>
          <p:cNvSpPr>
            <a:spLocks/>
          </p:cNvSpPr>
          <p:nvPr/>
        </p:nvSpPr>
        <p:spPr bwMode="auto">
          <a:xfrm>
            <a:off x="3998913" y="5038725"/>
            <a:ext cx="325438" cy="201613"/>
          </a:xfrm>
          <a:custGeom>
            <a:avLst/>
            <a:gdLst>
              <a:gd name="T0" fmla="*/ 0 w 701"/>
              <a:gd name="T1" fmla="*/ 3 h 434"/>
              <a:gd name="T2" fmla="*/ 19 w 701"/>
              <a:gd name="T3" fmla="*/ 33 h 434"/>
              <a:gd name="T4" fmla="*/ 95 w 701"/>
              <a:gd name="T5" fmla="*/ 176 h 434"/>
              <a:gd name="T6" fmla="*/ 664 w 701"/>
              <a:gd name="T7" fmla="*/ 334 h 434"/>
              <a:gd name="T8" fmla="*/ 308 w 701"/>
              <a:gd name="T9" fmla="*/ 6 h 434"/>
              <a:gd name="T10" fmla="*/ 308 w 701"/>
              <a:gd name="T11" fmla="*/ 0 h 434"/>
              <a:gd name="T12" fmla="*/ 0 w 701"/>
              <a:gd name="T13" fmla="*/ 3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1" h="434">
                <a:moveTo>
                  <a:pt x="0" y="3"/>
                </a:moveTo>
                <a:cubicBezTo>
                  <a:pt x="7" y="22"/>
                  <a:pt x="14" y="32"/>
                  <a:pt x="19" y="33"/>
                </a:cubicBezTo>
                <a:cubicBezTo>
                  <a:pt x="85" y="38"/>
                  <a:pt x="73" y="164"/>
                  <a:pt x="95" y="176"/>
                </a:cubicBezTo>
                <a:cubicBezTo>
                  <a:pt x="205" y="237"/>
                  <a:pt x="627" y="434"/>
                  <a:pt x="664" y="334"/>
                </a:cubicBezTo>
                <a:cubicBezTo>
                  <a:pt x="701" y="233"/>
                  <a:pt x="308" y="6"/>
                  <a:pt x="308" y="6"/>
                </a:cubicBezTo>
                <a:lnTo>
                  <a:pt x="308" y="0"/>
                </a:lnTo>
                <a:cubicBezTo>
                  <a:pt x="205" y="11"/>
                  <a:pt x="96" y="4"/>
                  <a:pt x="0" y="3"/>
                </a:cubicBezTo>
              </a:path>
            </a:pathLst>
          </a:custGeom>
          <a:solidFill>
            <a:srgbClr val="1110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" name="Freeform 37"/>
          <p:cNvSpPr>
            <a:spLocks/>
          </p:cNvSpPr>
          <p:nvPr/>
        </p:nvSpPr>
        <p:spPr bwMode="auto">
          <a:xfrm>
            <a:off x="3354388" y="4048125"/>
            <a:ext cx="1081088" cy="1035050"/>
          </a:xfrm>
          <a:custGeom>
            <a:avLst/>
            <a:gdLst>
              <a:gd name="T0" fmla="*/ 719 w 2331"/>
              <a:gd name="T1" fmla="*/ 776 h 2234"/>
              <a:gd name="T2" fmla="*/ 1715 w 2331"/>
              <a:gd name="T3" fmla="*/ 675 h 2234"/>
              <a:gd name="T4" fmla="*/ 1373 w 2331"/>
              <a:gd name="T5" fmla="*/ 2175 h 2234"/>
              <a:gd name="T6" fmla="*/ 1716 w 2331"/>
              <a:gd name="T7" fmla="*/ 2095 h 2234"/>
              <a:gd name="T8" fmla="*/ 2331 w 2331"/>
              <a:gd name="T9" fmla="*/ 136 h 2234"/>
              <a:gd name="T10" fmla="*/ 306 w 2331"/>
              <a:gd name="T11" fmla="*/ 49 h 2234"/>
              <a:gd name="T12" fmla="*/ 4 w 2331"/>
              <a:gd name="T13" fmla="*/ 367 h 2234"/>
              <a:gd name="T14" fmla="*/ 0 w 2331"/>
              <a:gd name="T15" fmla="*/ 378 h 2234"/>
              <a:gd name="T16" fmla="*/ 719 w 2331"/>
              <a:gd name="T17" fmla="*/ 776 h 2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31" h="2234">
                <a:moveTo>
                  <a:pt x="719" y="776"/>
                </a:moveTo>
                <a:lnTo>
                  <a:pt x="1715" y="675"/>
                </a:lnTo>
                <a:cubicBezTo>
                  <a:pt x="1715" y="675"/>
                  <a:pt x="1348" y="1995"/>
                  <a:pt x="1373" y="2175"/>
                </a:cubicBezTo>
                <a:cubicBezTo>
                  <a:pt x="1404" y="2234"/>
                  <a:pt x="1651" y="2217"/>
                  <a:pt x="1716" y="2095"/>
                </a:cubicBezTo>
                <a:lnTo>
                  <a:pt x="2331" y="136"/>
                </a:lnTo>
                <a:cubicBezTo>
                  <a:pt x="2331" y="136"/>
                  <a:pt x="300" y="59"/>
                  <a:pt x="306" y="49"/>
                </a:cubicBezTo>
                <a:cubicBezTo>
                  <a:pt x="142" y="112"/>
                  <a:pt x="343" y="0"/>
                  <a:pt x="4" y="367"/>
                </a:cubicBezTo>
                <a:lnTo>
                  <a:pt x="0" y="378"/>
                </a:lnTo>
                <a:lnTo>
                  <a:pt x="719" y="776"/>
                </a:lnTo>
              </a:path>
            </a:pathLst>
          </a:custGeom>
          <a:solidFill>
            <a:srgbClr val="1620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" name="Freeform 38"/>
          <p:cNvSpPr>
            <a:spLocks/>
          </p:cNvSpPr>
          <p:nvPr/>
        </p:nvSpPr>
        <p:spPr bwMode="auto">
          <a:xfrm>
            <a:off x="3341688" y="4067175"/>
            <a:ext cx="876300" cy="454025"/>
          </a:xfrm>
          <a:custGeom>
            <a:avLst/>
            <a:gdLst>
              <a:gd name="T0" fmla="*/ 1888 w 1888"/>
              <a:gd name="T1" fmla="*/ 402 h 980"/>
              <a:gd name="T2" fmla="*/ 1449 w 1888"/>
              <a:gd name="T3" fmla="*/ 639 h 980"/>
              <a:gd name="T4" fmla="*/ 1388 w 1888"/>
              <a:gd name="T5" fmla="*/ 643 h 980"/>
              <a:gd name="T6" fmla="*/ 1350 w 1888"/>
              <a:gd name="T7" fmla="*/ 642 h 980"/>
              <a:gd name="T8" fmla="*/ 889 w 1888"/>
              <a:gd name="T9" fmla="*/ 675 h 980"/>
              <a:gd name="T10" fmla="*/ 308 w 1888"/>
              <a:gd name="T11" fmla="*/ 46 h 980"/>
              <a:gd name="T12" fmla="*/ 201 w 1888"/>
              <a:gd name="T13" fmla="*/ 179 h 980"/>
              <a:gd name="T14" fmla="*/ 32 w 1888"/>
              <a:gd name="T15" fmla="*/ 323 h 980"/>
              <a:gd name="T16" fmla="*/ 336 w 1888"/>
              <a:gd name="T17" fmla="*/ 754 h 980"/>
              <a:gd name="T18" fmla="*/ 747 w 1888"/>
              <a:gd name="T19" fmla="*/ 734 h 980"/>
              <a:gd name="T20" fmla="*/ 1754 w 1888"/>
              <a:gd name="T21" fmla="*/ 637 h 980"/>
              <a:gd name="T22" fmla="*/ 1648 w 1888"/>
              <a:gd name="T23" fmla="*/ 980 h 980"/>
              <a:gd name="T24" fmla="*/ 1888 w 1888"/>
              <a:gd name="T25" fmla="*/ 402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88" h="980">
                <a:moveTo>
                  <a:pt x="1888" y="402"/>
                </a:moveTo>
                <a:cubicBezTo>
                  <a:pt x="1860" y="482"/>
                  <a:pt x="1528" y="616"/>
                  <a:pt x="1449" y="639"/>
                </a:cubicBezTo>
                <a:cubicBezTo>
                  <a:pt x="1431" y="646"/>
                  <a:pt x="1410" y="644"/>
                  <a:pt x="1388" y="643"/>
                </a:cubicBezTo>
                <a:cubicBezTo>
                  <a:pt x="1375" y="642"/>
                  <a:pt x="1363" y="641"/>
                  <a:pt x="1350" y="642"/>
                </a:cubicBezTo>
                <a:cubicBezTo>
                  <a:pt x="1187" y="646"/>
                  <a:pt x="1044" y="669"/>
                  <a:pt x="889" y="675"/>
                </a:cubicBezTo>
                <a:cubicBezTo>
                  <a:pt x="799" y="681"/>
                  <a:pt x="207" y="541"/>
                  <a:pt x="308" y="46"/>
                </a:cubicBezTo>
                <a:cubicBezTo>
                  <a:pt x="318" y="0"/>
                  <a:pt x="267" y="89"/>
                  <a:pt x="201" y="179"/>
                </a:cubicBezTo>
                <a:cubicBezTo>
                  <a:pt x="147" y="252"/>
                  <a:pt x="82" y="326"/>
                  <a:pt x="32" y="323"/>
                </a:cubicBezTo>
                <a:cubicBezTo>
                  <a:pt x="57" y="367"/>
                  <a:pt x="0" y="659"/>
                  <a:pt x="336" y="754"/>
                </a:cubicBezTo>
                <a:lnTo>
                  <a:pt x="747" y="734"/>
                </a:lnTo>
                <a:lnTo>
                  <a:pt x="1754" y="637"/>
                </a:lnTo>
                <a:lnTo>
                  <a:pt x="1648" y="980"/>
                </a:lnTo>
                <a:cubicBezTo>
                  <a:pt x="1648" y="980"/>
                  <a:pt x="1828" y="572"/>
                  <a:pt x="1888" y="402"/>
                </a:cubicBezTo>
              </a:path>
            </a:pathLst>
          </a:custGeom>
          <a:solidFill>
            <a:srgbClr val="1419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" name="Freeform 39"/>
          <p:cNvSpPr>
            <a:spLocks/>
          </p:cNvSpPr>
          <p:nvPr/>
        </p:nvSpPr>
        <p:spPr bwMode="auto">
          <a:xfrm>
            <a:off x="3611563" y="3236913"/>
            <a:ext cx="284163" cy="533400"/>
          </a:xfrm>
          <a:custGeom>
            <a:avLst/>
            <a:gdLst>
              <a:gd name="T0" fmla="*/ 0 w 612"/>
              <a:gd name="T1" fmla="*/ 0 h 1152"/>
              <a:gd name="T2" fmla="*/ 292 w 612"/>
              <a:gd name="T3" fmla="*/ 463 h 1152"/>
              <a:gd name="T4" fmla="*/ 348 w 612"/>
              <a:gd name="T5" fmla="*/ 344 h 1152"/>
              <a:gd name="T6" fmla="*/ 269 w 612"/>
              <a:gd name="T7" fmla="*/ 1149 h 1152"/>
              <a:gd name="T8" fmla="*/ 423 w 612"/>
              <a:gd name="T9" fmla="*/ 410 h 1152"/>
              <a:gd name="T10" fmla="*/ 448 w 612"/>
              <a:gd name="T11" fmla="*/ 373 h 1152"/>
              <a:gd name="T12" fmla="*/ 513 w 612"/>
              <a:gd name="T13" fmla="*/ 427 h 1152"/>
              <a:gd name="T14" fmla="*/ 612 w 612"/>
              <a:gd name="T15" fmla="*/ 243 h 1152"/>
              <a:gd name="T16" fmla="*/ 581 w 612"/>
              <a:gd name="T17" fmla="*/ 188 h 1152"/>
              <a:gd name="T18" fmla="*/ 424 w 612"/>
              <a:gd name="T19" fmla="*/ 279 h 1152"/>
              <a:gd name="T20" fmla="*/ 294 w 612"/>
              <a:gd name="T21" fmla="*/ 278 h 1152"/>
              <a:gd name="T22" fmla="*/ 0 w 612"/>
              <a:gd name="T23" fmla="*/ 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2" h="1152">
                <a:moveTo>
                  <a:pt x="0" y="0"/>
                </a:moveTo>
                <a:lnTo>
                  <a:pt x="292" y="463"/>
                </a:lnTo>
                <a:lnTo>
                  <a:pt x="348" y="344"/>
                </a:lnTo>
                <a:cubicBezTo>
                  <a:pt x="348" y="344"/>
                  <a:pt x="265" y="1152"/>
                  <a:pt x="269" y="1149"/>
                </a:cubicBezTo>
                <a:cubicBezTo>
                  <a:pt x="274" y="1146"/>
                  <a:pt x="423" y="410"/>
                  <a:pt x="423" y="410"/>
                </a:cubicBezTo>
                <a:lnTo>
                  <a:pt x="448" y="373"/>
                </a:lnTo>
                <a:lnTo>
                  <a:pt x="513" y="427"/>
                </a:lnTo>
                <a:lnTo>
                  <a:pt x="612" y="243"/>
                </a:lnTo>
                <a:lnTo>
                  <a:pt x="581" y="188"/>
                </a:lnTo>
                <a:lnTo>
                  <a:pt x="424" y="279"/>
                </a:lnTo>
                <a:cubicBezTo>
                  <a:pt x="424" y="279"/>
                  <a:pt x="300" y="280"/>
                  <a:pt x="294" y="278"/>
                </a:cubicBezTo>
                <a:cubicBezTo>
                  <a:pt x="289" y="276"/>
                  <a:pt x="0" y="0"/>
                  <a:pt x="0" y="0"/>
                </a:cubicBezTo>
              </a:path>
            </a:pathLst>
          </a:custGeom>
          <a:solidFill>
            <a:srgbClr val="C9C8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" name="Freeform 40"/>
          <p:cNvSpPr>
            <a:spLocks/>
          </p:cNvSpPr>
          <p:nvPr/>
        </p:nvSpPr>
        <p:spPr bwMode="auto">
          <a:xfrm>
            <a:off x="3181350" y="3179763"/>
            <a:ext cx="574675" cy="1141413"/>
          </a:xfrm>
          <a:custGeom>
            <a:avLst/>
            <a:gdLst>
              <a:gd name="T0" fmla="*/ 1127 w 1238"/>
              <a:gd name="T1" fmla="*/ 1016 h 2462"/>
              <a:gd name="T2" fmla="*/ 863 w 1238"/>
              <a:gd name="T3" fmla="*/ 0 h 2462"/>
              <a:gd name="T4" fmla="*/ 414 w 1238"/>
              <a:gd name="T5" fmla="*/ 164 h 2462"/>
              <a:gd name="T6" fmla="*/ 276 w 1238"/>
              <a:gd name="T7" fmla="*/ 1506 h 2462"/>
              <a:gd name="T8" fmla="*/ 45 w 1238"/>
              <a:gd name="T9" fmla="*/ 1799 h 2462"/>
              <a:gd name="T10" fmla="*/ 349 w 1238"/>
              <a:gd name="T11" fmla="*/ 2462 h 2462"/>
              <a:gd name="T12" fmla="*/ 1127 w 1238"/>
              <a:gd name="T13" fmla="*/ 1016 h 2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8" h="2462">
                <a:moveTo>
                  <a:pt x="1127" y="1016"/>
                </a:moveTo>
                <a:cubicBezTo>
                  <a:pt x="1238" y="676"/>
                  <a:pt x="1151" y="381"/>
                  <a:pt x="863" y="0"/>
                </a:cubicBezTo>
                <a:lnTo>
                  <a:pt x="414" y="164"/>
                </a:lnTo>
                <a:cubicBezTo>
                  <a:pt x="414" y="164"/>
                  <a:pt x="359" y="1327"/>
                  <a:pt x="276" y="1506"/>
                </a:cubicBezTo>
                <a:cubicBezTo>
                  <a:pt x="147" y="1784"/>
                  <a:pt x="45" y="1799"/>
                  <a:pt x="45" y="1799"/>
                </a:cubicBezTo>
                <a:cubicBezTo>
                  <a:pt x="0" y="2036"/>
                  <a:pt x="192" y="2427"/>
                  <a:pt x="349" y="2462"/>
                </a:cubicBezTo>
                <a:cubicBezTo>
                  <a:pt x="406" y="2372"/>
                  <a:pt x="903" y="1701"/>
                  <a:pt x="1127" y="1016"/>
                </a:cubicBezTo>
              </a:path>
            </a:pathLst>
          </a:custGeom>
          <a:solidFill>
            <a:srgbClr val="1620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" name="Freeform 41"/>
          <p:cNvSpPr>
            <a:spLocks/>
          </p:cNvSpPr>
          <p:nvPr/>
        </p:nvSpPr>
        <p:spPr bwMode="auto">
          <a:xfrm>
            <a:off x="3549650" y="3178175"/>
            <a:ext cx="206375" cy="714375"/>
          </a:xfrm>
          <a:custGeom>
            <a:avLst/>
            <a:gdLst>
              <a:gd name="T0" fmla="*/ 69 w 443"/>
              <a:gd name="T1" fmla="*/ 0 h 1541"/>
              <a:gd name="T2" fmla="*/ 13 w 443"/>
              <a:gd name="T3" fmla="*/ 44 h 1541"/>
              <a:gd name="T4" fmla="*/ 0 w 443"/>
              <a:gd name="T5" fmla="*/ 455 h 1541"/>
              <a:gd name="T6" fmla="*/ 203 w 443"/>
              <a:gd name="T7" fmla="*/ 609 h 1541"/>
              <a:gd name="T8" fmla="*/ 20 w 443"/>
              <a:gd name="T9" fmla="*/ 663 h 1541"/>
              <a:gd name="T10" fmla="*/ 111 w 443"/>
              <a:gd name="T11" fmla="*/ 1541 h 1541"/>
              <a:gd name="T12" fmla="*/ 332 w 443"/>
              <a:gd name="T13" fmla="*/ 1016 h 1541"/>
              <a:gd name="T14" fmla="*/ 69 w 443"/>
              <a:gd name="T15" fmla="*/ 0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3" h="1541">
                <a:moveTo>
                  <a:pt x="69" y="0"/>
                </a:moveTo>
                <a:lnTo>
                  <a:pt x="13" y="44"/>
                </a:lnTo>
                <a:cubicBezTo>
                  <a:pt x="156" y="331"/>
                  <a:pt x="0" y="455"/>
                  <a:pt x="0" y="455"/>
                </a:cubicBezTo>
                <a:lnTo>
                  <a:pt x="203" y="609"/>
                </a:lnTo>
                <a:lnTo>
                  <a:pt x="20" y="663"/>
                </a:lnTo>
                <a:cubicBezTo>
                  <a:pt x="20" y="663"/>
                  <a:pt x="218" y="1105"/>
                  <a:pt x="111" y="1541"/>
                </a:cubicBezTo>
                <a:cubicBezTo>
                  <a:pt x="111" y="1541"/>
                  <a:pt x="277" y="1184"/>
                  <a:pt x="332" y="1016"/>
                </a:cubicBezTo>
                <a:cubicBezTo>
                  <a:pt x="443" y="676"/>
                  <a:pt x="356" y="381"/>
                  <a:pt x="69" y="0"/>
                </a:cubicBezTo>
                <a:close/>
              </a:path>
            </a:pathLst>
          </a:custGeom>
          <a:solidFill>
            <a:srgbClr val="1F2B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" name="Freeform 42"/>
          <p:cNvSpPr>
            <a:spLocks/>
          </p:cNvSpPr>
          <p:nvPr/>
        </p:nvSpPr>
        <p:spPr bwMode="auto">
          <a:xfrm>
            <a:off x="3373438" y="3255963"/>
            <a:ext cx="349250" cy="728663"/>
          </a:xfrm>
          <a:custGeom>
            <a:avLst/>
            <a:gdLst>
              <a:gd name="T0" fmla="*/ 713 w 755"/>
              <a:gd name="T1" fmla="*/ 852 h 1572"/>
              <a:gd name="T2" fmla="*/ 392 w 755"/>
              <a:gd name="T3" fmla="*/ 1572 h 1572"/>
              <a:gd name="T4" fmla="*/ 0 w 755"/>
              <a:gd name="T5" fmla="*/ 0 h 1572"/>
              <a:gd name="T6" fmla="*/ 755 w 755"/>
              <a:gd name="T7" fmla="*/ 660 h 1572"/>
              <a:gd name="T8" fmla="*/ 713 w 755"/>
              <a:gd name="T9" fmla="*/ 852 h 1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5" h="1572">
                <a:moveTo>
                  <a:pt x="713" y="852"/>
                </a:moveTo>
                <a:cubicBezTo>
                  <a:pt x="631" y="1104"/>
                  <a:pt x="512" y="1353"/>
                  <a:pt x="392" y="1572"/>
                </a:cubicBezTo>
                <a:lnTo>
                  <a:pt x="0" y="0"/>
                </a:lnTo>
                <a:cubicBezTo>
                  <a:pt x="0" y="0"/>
                  <a:pt x="450" y="406"/>
                  <a:pt x="755" y="660"/>
                </a:cubicBezTo>
                <a:cubicBezTo>
                  <a:pt x="748" y="723"/>
                  <a:pt x="734" y="787"/>
                  <a:pt x="713" y="852"/>
                </a:cubicBezTo>
              </a:path>
            </a:pathLst>
          </a:custGeom>
          <a:solidFill>
            <a:srgbClr val="1419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" name="Freeform 43"/>
          <p:cNvSpPr>
            <a:spLocks/>
          </p:cNvSpPr>
          <p:nvPr/>
        </p:nvSpPr>
        <p:spPr bwMode="auto">
          <a:xfrm>
            <a:off x="3695700" y="3322638"/>
            <a:ext cx="323850" cy="752475"/>
          </a:xfrm>
          <a:custGeom>
            <a:avLst/>
            <a:gdLst>
              <a:gd name="T0" fmla="*/ 416 w 699"/>
              <a:gd name="T1" fmla="*/ 0 h 1625"/>
              <a:gd name="T2" fmla="*/ 354 w 699"/>
              <a:gd name="T3" fmla="*/ 58 h 1625"/>
              <a:gd name="T4" fmla="*/ 0 w 699"/>
              <a:gd name="T5" fmla="*/ 1625 h 1625"/>
              <a:gd name="T6" fmla="*/ 699 w 699"/>
              <a:gd name="T7" fmla="*/ 248 h 1625"/>
              <a:gd name="T8" fmla="*/ 416 w 699"/>
              <a:gd name="T9" fmla="*/ 0 h 1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9" h="1625">
                <a:moveTo>
                  <a:pt x="416" y="0"/>
                </a:moveTo>
                <a:lnTo>
                  <a:pt x="354" y="58"/>
                </a:lnTo>
                <a:cubicBezTo>
                  <a:pt x="374" y="528"/>
                  <a:pt x="229" y="1181"/>
                  <a:pt x="0" y="1625"/>
                </a:cubicBezTo>
                <a:cubicBezTo>
                  <a:pt x="449" y="1237"/>
                  <a:pt x="699" y="248"/>
                  <a:pt x="699" y="248"/>
                </a:cubicBezTo>
                <a:lnTo>
                  <a:pt x="416" y="0"/>
                </a:lnTo>
                <a:close/>
              </a:path>
            </a:pathLst>
          </a:custGeom>
          <a:solidFill>
            <a:srgbClr val="1620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" name="Freeform 44"/>
          <p:cNvSpPr>
            <a:spLocks/>
          </p:cNvSpPr>
          <p:nvPr/>
        </p:nvSpPr>
        <p:spPr bwMode="auto">
          <a:xfrm>
            <a:off x="3763963" y="3473450"/>
            <a:ext cx="211138" cy="452438"/>
          </a:xfrm>
          <a:custGeom>
            <a:avLst/>
            <a:gdLst>
              <a:gd name="T0" fmla="*/ 301 w 454"/>
              <a:gd name="T1" fmla="*/ 558 h 974"/>
              <a:gd name="T2" fmla="*/ 365 w 454"/>
              <a:gd name="T3" fmla="*/ 354 h 974"/>
              <a:gd name="T4" fmla="*/ 325 w 454"/>
              <a:gd name="T5" fmla="*/ 236 h 974"/>
              <a:gd name="T6" fmla="*/ 454 w 454"/>
              <a:gd name="T7" fmla="*/ 163 h 974"/>
              <a:gd name="T8" fmla="*/ 357 w 454"/>
              <a:gd name="T9" fmla="*/ 0 h 974"/>
              <a:gd name="T10" fmla="*/ 216 w 454"/>
              <a:gd name="T11" fmla="*/ 82 h 974"/>
              <a:gd name="T12" fmla="*/ 0 w 454"/>
              <a:gd name="T13" fmla="*/ 974 h 974"/>
              <a:gd name="T14" fmla="*/ 301 w 454"/>
              <a:gd name="T15" fmla="*/ 558 h 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4" h="974">
                <a:moveTo>
                  <a:pt x="301" y="558"/>
                </a:moveTo>
                <a:cubicBezTo>
                  <a:pt x="333" y="513"/>
                  <a:pt x="365" y="354"/>
                  <a:pt x="365" y="354"/>
                </a:cubicBezTo>
                <a:cubicBezTo>
                  <a:pt x="365" y="354"/>
                  <a:pt x="353" y="311"/>
                  <a:pt x="325" y="236"/>
                </a:cubicBezTo>
                <a:cubicBezTo>
                  <a:pt x="399" y="228"/>
                  <a:pt x="382" y="185"/>
                  <a:pt x="454" y="163"/>
                </a:cubicBezTo>
                <a:cubicBezTo>
                  <a:pt x="410" y="152"/>
                  <a:pt x="379" y="37"/>
                  <a:pt x="357" y="0"/>
                </a:cubicBezTo>
                <a:cubicBezTo>
                  <a:pt x="278" y="5"/>
                  <a:pt x="297" y="77"/>
                  <a:pt x="216" y="82"/>
                </a:cubicBezTo>
                <a:cubicBezTo>
                  <a:pt x="213" y="419"/>
                  <a:pt x="238" y="617"/>
                  <a:pt x="0" y="974"/>
                </a:cubicBezTo>
                <a:cubicBezTo>
                  <a:pt x="78" y="913"/>
                  <a:pt x="201" y="689"/>
                  <a:pt x="301" y="558"/>
                </a:cubicBezTo>
                <a:close/>
              </a:path>
            </a:pathLst>
          </a:custGeom>
          <a:solidFill>
            <a:srgbClr val="1419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" name="Freeform 45"/>
          <p:cNvSpPr>
            <a:spLocks/>
          </p:cNvSpPr>
          <p:nvPr/>
        </p:nvSpPr>
        <p:spPr bwMode="auto">
          <a:xfrm>
            <a:off x="3759200" y="3324225"/>
            <a:ext cx="220663" cy="609600"/>
          </a:xfrm>
          <a:custGeom>
            <a:avLst/>
            <a:gdLst>
              <a:gd name="T0" fmla="*/ 67 w 473"/>
              <a:gd name="T1" fmla="*/ 1219 h 1317"/>
              <a:gd name="T2" fmla="*/ 450 w 473"/>
              <a:gd name="T3" fmla="*/ 663 h 1317"/>
              <a:gd name="T4" fmla="*/ 310 w 473"/>
              <a:gd name="T5" fmla="*/ 489 h 1317"/>
              <a:gd name="T6" fmla="*/ 473 w 473"/>
              <a:gd name="T7" fmla="*/ 441 h 1317"/>
              <a:gd name="T8" fmla="*/ 290 w 473"/>
              <a:gd name="T9" fmla="*/ 0 h 1317"/>
              <a:gd name="T10" fmla="*/ 216 w 473"/>
              <a:gd name="T11" fmla="*/ 55 h 1317"/>
              <a:gd name="T12" fmla="*/ 0 w 473"/>
              <a:gd name="T13" fmla="*/ 1317 h 1317"/>
              <a:gd name="T14" fmla="*/ 67 w 473"/>
              <a:gd name="T15" fmla="*/ 1219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3" h="1317">
                <a:moveTo>
                  <a:pt x="67" y="1219"/>
                </a:moveTo>
                <a:cubicBezTo>
                  <a:pt x="221" y="1006"/>
                  <a:pt x="266" y="846"/>
                  <a:pt x="450" y="663"/>
                </a:cubicBezTo>
                <a:cubicBezTo>
                  <a:pt x="382" y="645"/>
                  <a:pt x="336" y="554"/>
                  <a:pt x="310" y="489"/>
                </a:cubicBezTo>
                <a:cubicBezTo>
                  <a:pt x="389" y="485"/>
                  <a:pt x="397" y="464"/>
                  <a:pt x="473" y="441"/>
                </a:cubicBezTo>
                <a:cubicBezTo>
                  <a:pt x="347" y="344"/>
                  <a:pt x="274" y="148"/>
                  <a:pt x="290" y="0"/>
                </a:cubicBezTo>
                <a:lnTo>
                  <a:pt x="216" y="55"/>
                </a:lnTo>
                <a:cubicBezTo>
                  <a:pt x="235" y="488"/>
                  <a:pt x="137" y="887"/>
                  <a:pt x="0" y="1317"/>
                </a:cubicBezTo>
                <a:cubicBezTo>
                  <a:pt x="12" y="1278"/>
                  <a:pt x="48" y="1251"/>
                  <a:pt x="67" y="1219"/>
                </a:cubicBezTo>
              </a:path>
            </a:pathLst>
          </a:custGeom>
          <a:solidFill>
            <a:srgbClr val="1F2B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" name="Freeform 46"/>
          <p:cNvSpPr>
            <a:spLocks/>
          </p:cNvSpPr>
          <p:nvPr/>
        </p:nvSpPr>
        <p:spPr bwMode="auto">
          <a:xfrm>
            <a:off x="3721100" y="2843213"/>
            <a:ext cx="341313" cy="488950"/>
          </a:xfrm>
          <a:custGeom>
            <a:avLst/>
            <a:gdLst>
              <a:gd name="T0" fmla="*/ 253 w 736"/>
              <a:gd name="T1" fmla="*/ 97 h 1055"/>
              <a:gd name="T2" fmla="*/ 553 w 736"/>
              <a:gd name="T3" fmla="*/ 95 h 1055"/>
              <a:gd name="T4" fmla="*/ 670 w 736"/>
              <a:gd name="T5" fmla="*/ 360 h 1055"/>
              <a:gd name="T6" fmla="*/ 624 w 736"/>
              <a:gd name="T7" fmla="*/ 584 h 1055"/>
              <a:gd name="T8" fmla="*/ 736 w 736"/>
              <a:gd name="T9" fmla="*/ 615 h 1055"/>
              <a:gd name="T10" fmla="*/ 622 w 736"/>
              <a:gd name="T11" fmla="*/ 736 h 1055"/>
              <a:gd name="T12" fmla="*/ 504 w 736"/>
              <a:gd name="T13" fmla="*/ 736 h 1055"/>
              <a:gd name="T14" fmla="*/ 513 w 736"/>
              <a:gd name="T15" fmla="*/ 931 h 1055"/>
              <a:gd name="T16" fmla="*/ 177 w 736"/>
              <a:gd name="T17" fmla="*/ 909 h 1055"/>
              <a:gd name="T18" fmla="*/ 12 w 736"/>
              <a:gd name="T19" fmla="*/ 652 h 1055"/>
              <a:gd name="T20" fmla="*/ 58 w 736"/>
              <a:gd name="T21" fmla="*/ 562 h 1055"/>
              <a:gd name="T22" fmla="*/ 253 w 736"/>
              <a:gd name="T23" fmla="*/ 97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36" h="1055">
                <a:moveTo>
                  <a:pt x="253" y="97"/>
                </a:moveTo>
                <a:cubicBezTo>
                  <a:pt x="253" y="97"/>
                  <a:pt x="405" y="0"/>
                  <a:pt x="553" y="95"/>
                </a:cubicBezTo>
                <a:cubicBezTo>
                  <a:pt x="702" y="190"/>
                  <a:pt x="720" y="245"/>
                  <a:pt x="670" y="360"/>
                </a:cubicBezTo>
                <a:cubicBezTo>
                  <a:pt x="619" y="476"/>
                  <a:pt x="561" y="547"/>
                  <a:pt x="624" y="584"/>
                </a:cubicBezTo>
                <a:cubicBezTo>
                  <a:pt x="687" y="620"/>
                  <a:pt x="736" y="615"/>
                  <a:pt x="736" y="615"/>
                </a:cubicBezTo>
                <a:cubicBezTo>
                  <a:pt x="736" y="615"/>
                  <a:pt x="712" y="717"/>
                  <a:pt x="622" y="736"/>
                </a:cubicBezTo>
                <a:cubicBezTo>
                  <a:pt x="568" y="748"/>
                  <a:pt x="504" y="736"/>
                  <a:pt x="504" y="736"/>
                </a:cubicBezTo>
                <a:cubicBezTo>
                  <a:pt x="504" y="736"/>
                  <a:pt x="483" y="858"/>
                  <a:pt x="513" y="931"/>
                </a:cubicBezTo>
                <a:cubicBezTo>
                  <a:pt x="537" y="988"/>
                  <a:pt x="393" y="1055"/>
                  <a:pt x="177" y="909"/>
                </a:cubicBezTo>
                <a:cubicBezTo>
                  <a:pt x="17" y="799"/>
                  <a:pt x="0" y="685"/>
                  <a:pt x="12" y="652"/>
                </a:cubicBezTo>
                <a:cubicBezTo>
                  <a:pt x="31" y="604"/>
                  <a:pt x="39" y="595"/>
                  <a:pt x="58" y="562"/>
                </a:cubicBezTo>
                <a:cubicBezTo>
                  <a:pt x="77" y="528"/>
                  <a:pt x="253" y="97"/>
                  <a:pt x="253" y="97"/>
                </a:cubicBezTo>
              </a:path>
            </a:pathLst>
          </a:custGeom>
          <a:solidFill>
            <a:srgbClr val="FCD0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" name="Freeform 47"/>
          <p:cNvSpPr>
            <a:spLocks/>
          </p:cNvSpPr>
          <p:nvPr/>
        </p:nvSpPr>
        <p:spPr bwMode="auto">
          <a:xfrm>
            <a:off x="3667125" y="2768600"/>
            <a:ext cx="469900" cy="373063"/>
          </a:xfrm>
          <a:custGeom>
            <a:avLst/>
            <a:gdLst>
              <a:gd name="T0" fmla="*/ 369 w 1015"/>
              <a:gd name="T1" fmla="*/ 318 h 806"/>
              <a:gd name="T2" fmla="*/ 300 w 1015"/>
              <a:gd name="T3" fmla="*/ 632 h 806"/>
              <a:gd name="T4" fmla="*/ 116 w 1015"/>
              <a:gd name="T5" fmla="*/ 761 h 806"/>
              <a:gd name="T6" fmla="*/ 41 w 1015"/>
              <a:gd name="T7" fmla="*/ 543 h 806"/>
              <a:gd name="T8" fmla="*/ 52 w 1015"/>
              <a:gd name="T9" fmla="*/ 240 h 806"/>
              <a:gd name="T10" fmla="*/ 147 w 1015"/>
              <a:gd name="T11" fmla="*/ 190 h 806"/>
              <a:gd name="T12" fmla="*/ 190 w 1015"/>
              <a:gd name="T13" fmla="*/ 40 h 806"/>
              <a:gd name="T14" fmla="*/ 681 w 1015"/>
              <a:gd name="T15" fmla="*/ 79 h 806"/>
              <a:gd name="T16" fmla="*/ 968 w 1015"/>
              <a:gd name="T17" fmla="*/ 383 h 806"/>
              <a:gd name="T18" fmla="*/ 369 w 1015"/>
              <a:gd name="T19" fmla="*/ 318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5" h="806">
                <a:moveTo>
                  <a:pt x="369" y="318"/>
                </a:moveTo>
                <a:cubicBezTo>
                  <a:pt x="369" y="318"/>
                  <a:pt x="374" y="581"/>
                  <a:pt x="300" y="632"/>
                </a:cubicBezTo>
                <a:cubicBezTo>
                  <a:pt x="226" y="683"/>
                  <a:pt x="116" y="761"/>
                  <a:pt x="116" y="761"/>
                </a:cubicBezTo>
                <a:cubicBezTo>
                  <a:pt x="116" y="761"/>
                  <a:pt x="62" y="806"/>
                  <a:pt x="41" y="543"/>
                </a:cubicBezTo>
                <a:cubicBezTo>
                  <a:pt x="21" y="273"/>
                  <a:pt x="0" y="285"/>
                  <a:pt x="52" y="240"/>
                </a:cubicBezTo>
                <a:cubicBezTo>
                  <a:pt x="104" y="195"/>
                  <a:pt x="147" y="190"/>
                  <a:pt x="147" y="190"/>
                </a:cubicBezTo>
                <a:cubicBezTo>
                  <a:pt x="147" y="190"/>
                  <a:pt x="127" y="80"/>
                  <a:pt x="190" y="40"/>
                </a:cubicBezTo>
                <a:cubicBezTo>
                  <a:pt x="253" y="0"/>
                  <a:pt x="489" y="3"/>
                  <a:pt x="681" y="79"/>
                </a:cubicBezTo>
                <a:cubicBezTo>
                  <a:pt x="873" y="155"/>
                  <a:pt x="1015" y="283"/>
                  <a:pt x="968" y="383"/>
                </a:cubicBezTo>
                <a:cubicBezTo>
                  <a:pt x="930" y="466"/>
                  <a:pt x="677" y="551"/>
                  <a:pt x="369" y="318"/>
                </a:cubicBezTo>
              </a:path>
            </a:pathLst>
          </a:custGeom>
          <a:solidFill>
            <a:srgbClr val="3020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" name="Freeform 48"/>
          <p:cNvSpPr>
            <a:spLocks/>
          </p:cNvSpPr>
          <p:nvPr/>
        </p:nvSpPr>
        <p:spPr bwMode="auto">
          <a:xfrm>
            <a:off x="3676650" y="2805113"/>
            <a:ext cx="446088" cy="311150"/>
          </a:xfrm>
          <a:custGeom>
            <a:avLst/>
            <a:gdLst>
              <a:gd name="T0" fmla="*/ 937 w 961"/>
              <a:gd name="T1" fmla="*/ 200 h 671"/>
              <a:gd name="T2" fmla="*/ 450 w 961"/>
              <a:gd name="T3" fmla="*/ 19 h 671"/>
              <a:gd name="T4" fmla="*/ 203 w 961"/>
              <a:gd name="T5" fmla="*/ 67 h 671"/>
              <a:gd name="T6" fmla="*/ 252 w 961"/>
              <a:gd name="T7" fmla="*/ 177 h 671"/>
              <a:gd name="T8" fmla="*/ 139 w 961"/>
              <a:gd name="T9" fmla="*/ 138 h 671"/>
              <a:gd name="T10" fmla="*/ 49 w 961"/>
              <a:gd name="T11" fmla="*/ 325 h 671"/>
              <a:gd name="T12" fmla="*/ 108 w 961"/>
              <a:gd name="T13" fmla="*/ 671 h 671"/>
              <a:gd name="T14" fmla="*/ 278 w 961"/>
              <a:gd name="T15" fmla="*/ 552 h 671"/>
              <a:gd name="T16" fmla="*/ 347 w 961"/>
              <a:gd name="T17" fmla="*/ 238 h 671"/>
              <a:gd name="T18" fmla="*/ 946 w 961"/>
              <a:gd name="T19" fmla="*/ 303 h 671"/>
              <a:gd name="T20" fmla="*/ 937 w 961"/>
              <a:gd name="T21" fmla="*/ 20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61" h="671">
                <a:moveTo>
                  <a:pt x="937" y="200"/>
                </a:moveTo>
                <a:cubicBezTo>
                  <a:pt x="898" y="293"/>
                  <a:pt x="678" y="62"/>
                  <a:pt x="450" y="19"/>
                </a:cubicBezTo>
                <a:cubicBezTo>
                  <a:pt x="353" y="0"/>
                  <a:pt x="261" y="14"/>
                  <a:pt x="203" y="67"/>
                </a:cubicBezTo>
                <a:cubicBezTo>
                  <a:pt x="145" y="120"/>
                  <a:pt x="252" y="177"/>
                  <a:pt x="252" y="177"/>
                </a:cubicBezTo>
                <a:cubicBezTo>
                  <a:pt x="252" y="177"/>
                  <a:pt x="172" y="141"/>
                  <a:pt x="139" y="138"/>
                </a:cubicBezTo>
                <a:cubicBezTo>
                  <a:pt x="106" y="135"/>
                  <a:pt x="60" y="264"/>
                  <a:pt x="49" y="325"/>
                </a:cubicBezTo>
                <a:cubicBezTo>
                  <a:pt x="38" y="378"/>
                  <a:pt x="0" y="567"/>
                  <a:pt x="108" y="671"/>
                </a:cubicBezTo>
                <a:cubicBezTo>
                  <a:pt x="141" y="648"/>
                  <a:pt x="221" y="592"/>
                  <a:pt x="278" y="552"/>
                </a:cubicBezTo>
                <a:cubicBezTo>
                  <a:pt x="352" y="501"/>
                  <a:pt x="347" y="238"/>
                  <a:pt x="347" y="238"/>
                </a:cubicBezTo>
                <a:cubicBezTo>
                  <a:pt x="655" y="471"/>
                  <a:pt x="908" y="386"/>
                  <a:pt x="946" y="303"/>
                </a:cubicBezTo>
                <a:cubicBezTo>
                  <a:pt x="961" y="271"/>
                  <a:pt x="957" y="235"/>
                  <a:pt x="937" y="200"/>
                </a:cubicBezTo>
              </a:path>
            </a:pathLst>
          </a:custGeom>
          <a:solidFill>
            <a:srgbClr val="241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" name="Freeform 49"/>
          <p:cNvSpPr>
            <a:spLocks/>
          </p:cNvSpPr>
          <p:nvPr/>
        </p:nvSpPr>
        <p:spPr bwMode="auto">
          <a:xfrm>
            <a:off x="3687763" y="2967038"/>
            <a:ext cx="139700" cy="139700"/>
          </a:xfrm>
          <a:custGeom>
            <a:avLst/>
            <a:gdLst>
              <a:gd name="T0" fmla="*/ 281 w 300"/>
              <a:gd name="T1" fmla="*/ 184 h 300"/>
              <a:gd name="T2" fmla="*/ 116 w 300"/>
              <a:gd name="T3" fmla="*/ 281 h 300"/>
              <a:gd name="T4" fmla="*/ 19 w 300"/>
              <a:gd name="T5" fmla="*/ 116 h 300"/>
              <a:gd name="T6" fmla="*/ 184 w 300"/>
              <a:gd name="T7" fmla="*/ 19 h 300"/>
              <a:gd name="T8" fmla="*/ 281 w 300"/>
              <a:gd name="T9" fmla="*/ 184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300">
                <a:moveTo>
                  <a:pt x="281" y="184"/>
                </a:moveTo>
                <a:cubicBezTo>
                  <a:pt x="262" y="256"/>
                  <a:pt x="188" y="300"/>
                  <a:pt x="116" y="281"/>
                </a:cubicBezTo>
                <a:cubicBezTo>
                  <a:pt x="43" y="262"/>
                  <a:pt x="0" y="188"/>
                  <a:pt x="19" y="116"/>
                </a:cubicBezTo>
                <a:cubicBezTo>
                  <a:pt x="38" y="44"/>
                  <a:pt x="112" y="0"/>
                  <a:pt x="184" y="19"/>
                </a:cubicBezTo>
                <a:cubicBezTo>
                  <a:pt x="256" y="38"/>
                  <a:pt x="300" y="112"/>
                  <a:pt x="281" y="184"/>
                </a:cubicBezTo>
                <a:close/>
              </a:path>
            </a:pathLst>
          </a:custGeom>
          <a:solidFill>
            <a:srgbClr val="FCD0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" name="Freeform 50"/>
          <p:cNvSpPr>
            <a:spLocks/>
          </p:cNvSpPr>
          <p:nvPr/>
        </p:nvSpPr>
        <p:spPr bwMode="auto">
          <a:xfrm>
            <a:off x="3732213" y="3017838"/>
            <a:ext cx="58738" cy="69850"/>
          </a:xfrm>
          <a:custGeom>
            <a:avLst/>
            <a:gdLst>
              <a:gd name="T0" fmla="*/ 52 w 126"/>
              <a:gd name="T1" fmla="*/ 151 h 151"/>
              <a:gd name="T2" fmla="*/ 49 w 126"/>
              <a:gd name="T3" fmla="*/ 87 h 151"/>
              <a:gd name="T4" fmla="*/ 104 w 126"/>
              <a:gd name="T5" fmla="*/ 87 h 151"/>
              <a:gd name="T6" fmla="*/ 52 w 126"/>
              <a:gd name="T7" fmla="*/ 24 h 151"/>
              <a:gd name="T8" fmla="*/ 2 w 126"/>
              <a:gd name="T9" fmla="*/ 67 h 151"/>
              <a:gd name="T10" fmla="*/ 63 w 126"/>
              <a:gd name="T11" fmla="*/ 5 h 151"/>
              <a:gd name="T12" fmla="*/ 110 w 126"/>
              <a:gd name="T13" fmla="*/ 98 h 151"/>
              <a:gd name="T14" fmla="*/ 46 w 126"/>
              <a:gd name="T15" fmla="*/ 119 h 151"/>
              <a:gd name="T16" fmla="*/ 52 w 126"/>
              <a:gd name="T17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" h="151">
                <a:moveTo>
                  <a:pt x="52" y="151"/>
                </a:moveTo>
                <a:cubicBezTo>
                  <a:pt x="52" y="151"/>
                  <a:pt x="9" y="123"/>
                  <a:pt x="49" y="87"/>
                </a:cubicBezTo>
                <a:cubicBezTo>
                  <a:pt x="69" y="69"/>
                  <a:pt x="104" y="87"/>
                  <a:pt x="104" y="87"/>
                </a:cubicBezTo>
                <a:cubicBezTo>
                  <a:pt x="104" y="87"/>
                  <a:pt x="95" y="20"/>
                  <a:pt x="52" y="24"/>
                </a:cubicBezTo>
                <a:cubicBezTo>
                  <a:pt x="10" y="29"/>
                  <a:pt x="2" y="67"/>
                  <a:pt x="2" y="67"/>
                </a:cubicBezTo>
                <a:cubicBezTo>
                  <a:pt x="2" y="67"/>
                  <a:pt x="0" y="0"/>
                  <a:pt x="63" y="5"/>
                </a:cubicBezTo>
                <a:cubicBezTo>
                  <a:pt x="126" y="10"/>
                  <a:pt x="110" y="98"/>
                  <a:pt x="110" y="98"/>
                </a:cubicBezTo>
                <a:cubicBezTo>
                  <a:pt x="110" y="98"/>
                  <a:pt x="53" y="71"/>
                  <a:pt x="46" y="119"/>
                </a:cubicBezTo>
                <a:cubicBezTo>
                  <a:pt x="43" y="140"/>
                  <a:pt x="52" y="151"/>
                  <a:pt x="52" y="151"/>
                </a:cubicBezTo>
              </a:path>
            </a:pathLst>
          </a:custGeom>
          <a:solidFill>
            <a:srgbClr val="FAB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" name="Freeform 51"/>
          <p:cNvSpPr>
            <a:spLocks/>
          </p:cNvSpPr>
          <p:nvPr/>
        </p:nvSpPr>
        <p:spPr bwMode="auto">
          <a:xfrm>
            <a:off x="3908425" y="3143250"/>
            <a:ext cx="49213" cy="39688"/>
          </a:xfrm>
          <a:custGeom>
            <a:avLst/>
            <a:gdLst>
              <a:gd name="T0" fmla="*/ 97 w 107"/>
              <a:gd name="T1" fmla="*/ 88 h 88"/>
              <a:gd name="T2" fmla="*/ 75 w 107"/>
              <a:gd name="T3" fmla="*/ 29 h 88"/>
              <a:gd name="T4" fmla="*/ 107 w 107"/>
              <a:gd name="T5" fmla="*/ 0 h 88"/>
              <a:gd name="T6" fmla="*/ 97 w 107"/>
              <a:gd name="T7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" h="88">
                <a:moveTo>
                  <a:pt x="97" y="88"/>
                </a:moveTo>
                <a:cubicBezTo>
                  <a:pt x="97" y="88"/>
                  <a:pt x="50" y="60"/>
                  <a:pt x="75" y="29"/>
                </a:cubicBezTo>
                <a:cubicBezTo>
                  <a:pt x="90" y="11"/>
                  <a:pt x="107" y="0"/>
                  <a:pt x="107" y="0"/>
                </a:cubicBezTo>
                <a:cubicBezTo>
                  <a:pt x="107" y="0"/>
                  <a:pt x="0" y="46"/>
                  <a:pt x="97" y="88"/>
                </a:cubicBezTo>
                <a:close/>
              </a:path>
            </a:pathLst>
          </a:custGeom>
          <a:solidFill>
            <a:srgbClr val="FAB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" name="Freeform 52"/>
          <p:cNvSpPr>
            <a:spLocks/>
          </p:cNvSpPr>
          <p:nvPr/>
        </p:nvSpPr>
        <p:spPr bwMode="auto">
          <a:xfrm>
            <a:off x="3648075" y="3349625"/>
            <a:ext cx="260350" cy="750888"/>
          </a:xfrm>
          <a:custGeom>
            <a:avLst/>
            <a:gdLst>
              <a:gd name="T0" fmla="*/ 256 w 561"/>
              <a:gd name="T1" fmla="*/ 39 h 1617"/>
              <a:gd name="T2" fmla="*/ 367 w 561"/>
              <a:gd name="T3" fmla="*/ 115 h 1617"/>
              <a:gd name="T4" fmla="*/ 386 w 561"/>
              <a:gd name="T5" fmla="*/ 1584 h 1617"/>
              <a:gd name="T6" fmla="*/ 544 w 561"/>
              <a:gd name="T7" fmla="*/ 1607 h 1617"/>
              <a:gd name="T8" fmla="*/ 561 w 561"/>
              <a:gd name="T9" fmla="*/ 1471 h 1617"/>
              <a:gd name="T10" fmla="*/ 300 w 561"/>
              <a:gd name="T11" fmla="*/ 1034 h 1617"/>
              <a:gd name="T12" fmla="*/ 407 w 561"/>
              <a:gd name="T13" fmla="*/ 113 h 1617"/>
              <a:gd name="T14" fmla="*/ 497 w 561"/>
              <a:gd name="T15" fmla="*/ 49 h 1617"/>
              <a:gd name="T16" fmla="*/ 386 w 561"/>
              <a:gd name="T17" fmla="*/ 0 h 1617"/>
              <a:gd name="T18" fmla="*/ 256 w 561"/>
              <a:gd name="T19" fmla="*/ 39 h 1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1" h="1617">
                <a:moveTo>
                  <a:pt x="256" y="39"/>
                </a:moveTo>
                <a:lnTo>
                  <a:pt x="367" y="115"/>
                </a:lnTo>
                <a:cubicBezTo>
                  <a:pt x="367" y="115"/>
                  <a:pt x="0" y="1282"/>
                  <a:pt x="386" y="1584"/>
                </a:cubicBezTo>
                <a:cubicBezTo>
                  <a:pt x="492" y="1617"/>
                  <a:pt x="544" y="1607"/>
                  <a:pt x="544" y="1607"/>
                </a:cubicBezTo>
                <a:lnTo>
                  <a:pt x="561" y="1471"/>
                </a:lnTo>
                <a:cubicBezTo>
                  <a:pt x="561" y="1471"/>
                  <a:pt x="319" y="1329"/>
                  <a:pt x="300" y="1034"/>
                </a:cubicBezTo>
                <a:cubicBezTo>
                  <a:pt x="273" y="622"/>
                  <a:pt x="407" y="113"/>
                  <a:pt x="407" y="113"/>
                </a:cubicBezTo>
                <a:lnTo>
                  <a:pt x="497" y="49"/>
                </a:lnTo>
                <a:lnTo>
                  <a:pt x="386" y="0"/>
                </a:lnTo>
                <a:lnTo>
                  <a:pt x="256" y="39"/>
                </a:lnTo>
              </a:path>
            </a:pathLst>
          </a:custGeom>
          <a:solidFill>
            <a:srgbClr val="C81E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" name="Freeform 53"/>
          <p:cNvSpPr>
            <a:spLocks/>
          </p:cNvSpPr>
          <p:nvPr/>
        </p:nvSpPr>
        <p:spPr bwMode="auto">
          <a:xfrm>
            <a:off x="3600450" y="3181350"/>
            <a:ext cx="296863" cy="241300"/>
          </a:xfrm>
          <a:custGeom>
            <a:avLst/>
            <a:gdLst>
              <a:gd name="T0" fmla="*/ 16 w 187"/>
              <a:gd name="T1" fmla="*/ 0 h 152"/>
              <a:gd name="T2" fmla="*/ 149 w 187"/>
              <a:gd name="T3" fmla="*/ 106 h 152"/>
              <a:gd name="T4" fmla="*/ 176 w 187"/>
              <a:gd name="T5" fmla="*/ 83 h 152"/>
              <a:gd name="T6" fmla="*/ 187 w 187"/>
              <a:gd name="T7" fmla="*/ 98 h 152"/>
              <a:gd name="T8" fmla="*/ 159 w 187"/>
              <a:gd name="T9" fmla="*/ 152 h 152"/>
              <a:gd name="T10" fmla="*/ 147 w 187"/>
              <a:gd name="T11" fmla="*/ 109 h 152"/>
              <a:gd name="T12" fmla="*/ 90 w 187"/>
              <a:gd name="T13" fmla="*/ 137 h 152"/>
              <a:gd name="T14" fmla="*/ 0 w 187"/>
              <a:gd name="T15" fmla="*/ 17 h 152"/>
              <a:gd name="T16" fmla="*/ 16 w 187"/>
              <a:gd name="T17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" h="152">
                <a:moveTo>
                  <a:pt x="16" y="0"/>
                </a:moveTo>
                <a:lnTo>
                  <a:pt x="149" y="106"/>
                </a:lnTo>
                <a:lnTo>
                  <a:pt x="176" y="83"/>
                </a:lnTo>
                <a:lnTo>
                  <a:pt x="187" y="98"/>
                </a:lnTo>
                <a:lnTo>
                  <a:pt x="159" y="152"/>
                </a:lnTo>
                <a:lnTo>
                  <a:pt x="147" y="109"/>
                </a:lnTo>
                <a:lnTo>
                  <a:pt x="90" y="137"/>
                </a:lnTo>
                <a:lnTo>
                  <a:pt x="0" y="17"/>
                </a:lnTo>
                <a:lnTo>
                  <a:pt x="16" y="0"/>
                </a:lnTo>
                <a:close/>
              </a:path>
            </a:pathLst>
          </a:custGeom>
          <a:solidFill>
            <a:srgbClr val="E5E5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" name="Freeform 54"/>
          <p:cNvSpPr>
            <a:spLocks/>
          </p:cNvSpPr>
          <p:nvPr/>
        </p:nvSpPr>
        <p:spPr bwMode="auto">
          <a:xfrm>
            <a:off x="3687763" y="3259138"/>
            <a:ext cx="204788" cy="163513"/>
          </a:xfrm>
          <a:custGeom>
            <a:avLst/>
            <a:gdLst>
              <a:gd name="T0" fmla="*/ 319 w 439"/>
              <a:gd name="T1" fmla="*/ 195 h 354"/>
              <a:gd name="T2" fmla="*/ 0 w 439"/>
              <a:gd name="T3" fmla="*/ 0 h 354"/>
              <a:gd name="T4" fmla="*/ 12 w 439"/>
              <a:gd name="T5" fmla="*/ 162 h 354"/>
              <a:gd name="T6" fmla="*/ 118 w 439"/>
              <a:gd name="T7" fmla="*/ 304 h 354"/>
              <a:gd name="T8" fmla="*/ 315 w 439"/>
              <a:gd name="T9" fmla="*/ 207 h 354"/>
              <a:gd name="T10" fmla="*/ 353 w 439"/>
              <a:gd name="T11" fmla="*/ 354 h 354"/>
              <a:gd name="T12" fmla="*/ 435 w 439"/>
              <a:gd name="T13" fmla="*/ 205 h 354"/>
              <a:gd name="T14" fmla="*/ 415 w 439"/>
              <a:gd name="T15" fmla="*/ 141 h 354"/>
              <a:gd name="T16" fmla="*/ 319 w 439"/>
              <a:gd name="T17" fmla="*/ 195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9" h="354">
                <a:moveTo>
                  <a:pt x="319" y="195"/>
                </a:moveTo>
                <a:lnTo>
                  <a:pt x="0" y="0"/>
                </a:lnTo>
                <a:cubicBezTo>
                  <a:pt x="2" y="77"/>
                  <a:pt x="16" y="86"/>
                  <a:pt x="12" y="162"/>
                </a:cubicBezTo>
                <a:lnTo>
                  <a:pt x="118" y="304"/>
                </a:lnTo>
                <a:lnTo>
                  <a:pt x="315" y="207"/>
                </a:lnTo>
                <a:lnTo>
                  <a:pt x="353" y="354"/>
                </a:lnTo>
                <a:lnTo>
                  <a:pt x="435" y="205"/>
                </a:lnTo>
                <a:cubicBezTo>
                  <a:pt x="439" y="195"/>
                  <a:pt x="415" y="141"/>
                  <a:pt x="415" y="141"/>
                </a:cubicBezTo>
                <a:lnTo>
                  <a:pt x="319" y="195"/>
                </a:ln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" name="Freeform 55"/>
          <p:cNvSpPr>
            <a:spLocks/>
          </p:cNvSpPr>
          <p:nvPr/>
        </p:nvSpPr>
        <p:spPr bwMode="auto">
          <a:xfrm>
            <a:off x="3246438" y="2797175"/>
            <a:ext cx="2244725" cy="2930525"/>
          </a:xfrm>
          <a:custGeom>
            <a:avLst/>
            <a:gdLst>
              <a:gd name="T0" fmla="*/ 0 w 4841"/>
              <a:gd name="T1" fmla="*/ 5147 h 6320"/>
              <a:gd name="T2" fmla="*/ 3343 w 4841"/>
              <a:gd name="T3" fmla="*/ 0 h 6320"/>
              <a:gd name="T4" fmla="*/ 3811 w 4841"/>
              <a:gd name="T5" fmla="*/ 401 h 6320"/>
              <a:gd name="T6" fmla="*/ 4470 w 4841"/>
              <a:gd name="T7" fmla="*/ 2081 h 6320"/>
              <a:gd name="T8" fmla="*/ 4416 w 4841"/>
              <a:gd name="T9" fmla="*/ 2809 h 6320"/>
              <a:gd name="T10" fmla="*/ 4825 w 4841"/>
              <a:gd name="T11" fmla="*/ 3573 h 6320"/>
              <a:gd name="T12" fmla="*/ 4526 w 4841"/>
              <a:gd name="T13" fmla="*/ 3800 h 6320"/>
              <a:gd name="T14" fmla="*/ 4471 w 4841"/>
              <a:gd name="T15" fmla="*/ 4000 h 6320"/>
              <a:gd name="T16" fmla="*/ 4515 w 4841"/>
              <a:gd name="T17" fmla="*/ 4208 h 6320"/>
              <a:gd name="T18" fmla="*/ 4355 w 4841"/>
              <a:gd name="T19" fmla="*/ 4370 h 6320"/>
              <a:gd name="T20" fmla="*/ 4371 w 4841"/>
              <a:gd name="T21" fmla="*/ 4446 h 6320"/>
              <a:gd name="T22" fmla="*/ 4332 w 4841"/>
              <a:gd name="T23" fmla="*/ 4705 h 6320"/>
              <a:gd name="T24" fmla="*/ 4273 w 4841"/>
              <a:gd name="T25" fmla="*/ 5019 h 6320"/>
              <a:gd name="T26" fmla="*/ 4227 w 4841"/>
              <a:gd name="T27" fmla="*/ 5416 h 6320"/>
              <a:gd name="T28" fmla="*/ 3517 w 4841"/>
              <a:gd name="T29" fmla="*/ 5552 h 6320"/>
              <a:gd name="T30" fmla="*/ 2762 w 4841"/>
              <a:gd name="T31" fmla="*/ 5715 h 6320"/>
              <a:gd name="T32" fmla="*/ 2717 w 4841"/>
              <a:gd name="T33" fmla="*/ 6107 h 6320"/>
              <a:gd name="T34" fmla="*/ 2657 w 4841"/>
              <a:gd name="T35" fmla="*/ 6296 h 6320"/>
              <a:gd name="T36" fmla="*/ 2389 w 4841"/>
              <a:gd name="T37" fmla="*/ 6271 h 6320"/>
              <a:gd name="T38" fmla="*/ 1903 w 4841"/>
              <a:gd name="T39" fmla="*/ 6140 h 6320"/>
              <a:gd name="T40" fmla="*/ 0 w 4841"/>
              <a:gd name="T41" fmla="*/ 5147 h 6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841" h="6320">
                <a:moveTo>
                  <a:pt x="0" y="5147"/>
                </a:moveTo>
                <a:lnTo>
                  <a:pt x="3343" y="0"/>
                </a:lnTo>
                <a:cubicBezTo>
                  <a:pt x="3466" y="79"/>
                  <a:pt x="3696" y="276"/>
                  <a:pt x="3811" y="401"/>
                </a:cubicBezTo>
                <a:cubicBezTo>
                  <a:pt x="4182" y="800"/>
                  <a:pt x="4507" y="1261"/>
                  <a:pt x="4470" y="2081"/>
                </a:cubicBezTo>
                <a:cubicBezTo>
                  <a:pt x="4463" y="2258"/>
                  <a:pt x="4221" y="2477"/>
                  <a:pt x="4416" y="2809"/>
                </a:cubicBezTo>
                <a:cubicBezTo>
                  <a:pt x="4416" y="2809"/>
                  <a:pt x="4832" y="3461"/>
                  <a:pt x="4825" y="3573"/>
                </a:cubicBezTo>
                <a:cubicBezTo>
                  <a:pt x="4825" y="3573"/>
                  <a:pt x="4841" y="3778"/>
                  <a:pt x="4526" y="3800"/>
                </a:cubicBezTo>
                <a:cubicBezTo>
                  <a:pt x="4526" y="3800"/>
                  <a:pt x="4440" y="3828"/>
                  <a:pt x="4471" y="4000"/>
                </a:cubicBezTo>
                <a:lnTo>
                  <a:pt x="4515" y="4208"/>
                </a:lnTo>
                <a:cubicBezTo>
                  <a:pt x="4515" y="4208"/>
                  <a:pt x="4524" y="4323"/>
                  <a:pt x="4355" y="4370"/>
                </a:cubicBezTo>
                <a:cubicBezTo>
                  <a:pt x="4355" y="4370"/>
                  <a:pt x="4329" y="4397"/>
                  <a:pt x="4371" y="4446"/>
                </a:cubicBezTo>
                <a:cubicBezTo>
                  <a:pt x="4371" y="4446"/>
                  <a:pt x="4458" y="4522"/>
                  <a:pt x="4332" y="4705"/>
                </a:cubicBezTo>
                <a:cubicBezTo>
                  <a:pt x="4287" y="4771"/>
                  <a:pt x="4218" y="4855"/>
                  <a:pt x="4273" y="5019"/>
                </a:cubicBezTo>
                <a:cubicBezTo>
                  <a:pt x="4273" y="5019"/>
                  <a:pt x="4348" y="5334"/>
                  <a:pt x="4227" y="5416"/>
                </a:cubicBezTo>
                <a:cubicBezTo>
                  <a:pt x="4227" y="5416"/>
                  <a:pt x="4094" y="5593"/>
                  <a:pt x="3517" y="5552"/>
                </a:cubicBezTo>
                <a:cubicBezTo>
                  <a:pt x="3325" y="5538"/>
                  <a:pt x="2971" y="5465"/>
                  <a:pt x="2762" y="5715"/>
                </a:cubicBezTo>
                <a:cubicBezTo>
                  <a:pt x="2755" y="5727"/>
                  <a:pt x="2650" y="5924"/>
                  <a:pt x="2717" y="6107"/>
                </a:cubicBezTo>
                <a:cubicBezTo>
                  <a:pt x="2746" y="6187"/>
                  <a:pt x="2755" y="6270"/>
                  <a:pt x="2657" y="6296"/>
                </a:cubicBezTo>
                <a:cubicBezTo>
                  <a:pt x="2567" y="6320"/>
                  <a:pt x="2477" y="6289"/>
                  <a:pt x="2389" y="6271"/>
                </a:cubicBezTo>
                <a:cubicBezTo>
                  <a:pt x="2224" y="6238"/>
                  <a:pt x="2063" y="6193"/>
                  <a:pt x="1903" y="6140"/>
                </a:cubicBezTo>
                <a:cubicBezTo>
                  <a:pt x="489" y="5609"/>
                  <a:pt x="0" y="5147"/>
                  <a:pt x="0" y="5147"/>
                </a:cubicBezTo>
              </a:path>
            </a:pathLst>
          </a:custGeom>
          <a:solidFill>
            <a:srgbClr val="1A29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" name="Freeform 56"/>
          <p:cNvSpPr>
            <a:spLocks/>
          </p:cNvSpPr>
          <p:nvPr/>
        </p:nvSpPr>
        <p:spPr bwMode="auto">
          <a:xfrm>
            <a:off x="3246438" y="5181600"/>
            <a:ext cx="1588" cy="3175"/>
          </a:xfrm>
          <a:custGeom>
            <a:avLst/>
            <a:gdLst>
              <a:gd name="T0" fmla="*/ 0 w 4"/>
              <a:gd name="T1" fmla="*/ 7 h 7"/>
              <a:gd name="T2" fmla="*/ 4 w 4"/>
              <a:gd name="T3" fmla="*/ 0 h 7"/>
              <a:gd name="T4" fmla="*/ 4 w 4"/>
              <a:gd name="T5" fmla="*/ 0 h 7"/>
              <a:gd name="T6" fmla="*/ 0 w 4"/>
              <a:gd name="T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7">
                <a:moveTo>
                  <a:pt x="0" y="7"/>
                </a:moveTo>
                <a:cubicBezTo>
                  <a:pt x="1" y="5"/>
                  <a:pt x="2" y="3"/>
                  <a:pt x="4" y="0"/>
                </a:cubicBezTo>
                <a:lnTo>
                  <a:pt x="4" y="0"/>
                </a:lnTo>
                <a:lnTo>
                  <a:pt x="0" y="7"/>
                </a:lnTo>
                <a:close/>
              </a:path>
            </a:pathLst>
          </a:custGeom>
          <a:solidFill>
            <a:srgbClr val="C5C4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" name="Freeform 57"/>
          <p:cNvSpPr>
            <a:spLocks/>
          </p:cNvSpPr>
          <p:nvPr/>
        </p:nvSpPr>
        <p:spPr bwMode="auto">
          <a:xfrm>
            <a:off x="3248025" y="5180013"/>
            <a:ext cx="0" cy="1588"/>
          </a:xfrm>
          <a:custGeom>
            <a:avLst/>
            <a:gdLst>
              <a:gd name="T0" fmla="*/ 0 w 1"/>
              <a:gd name="T1" fmla="*/ 1 h 1"/>
              <a:gd name="T2" fmla="*/ 1 w 1"/>
              <a:gd name="T3" fmla="*/ 0 h 1"/>
              <a:gd name="T4" fmla="*/ 0 w 1"/>
              <a:gd name="T5" fmla="*/ 1 h 1"/>
              <a:gd name="T6" fmla="*/ 0 w 1"/>
              <a:gd name="T7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0" y="1"/>
                </a:moveTo>
                <a:cubicBezTo>
                  <a:pt x="0" y="1"/>
                  <a:pt x="1" y="0"/>
                  <a:pt x="1" y="0"/>
                </a:cubicBez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9E9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" name="Freeform 58"/>
          <p:cNvSpPr>
            <a:spLocks noEditPoints="1"/>
          </p:cNvSpPr>
          <p:nvPr/>
        </p:nvSpPr>
        <p:spPr bwMode="auto">
          <a:xfrm>
            <a:off x="3246438" y="2797175"/>
            <a:ext cx="2190750" cy="2387600"/>
          </a:xfrm>
          <a:custGeom>
            <a:avLst/>
            <a:gdLst>
              <a:gd name="T0" fmla="*/ 0 w 4724"/>
              <a:gd name="T1" fmla="*/ 5147 h 5147"/>
              <a:gd name="T2" fmla="*/ 0 w 4724"/>
              <a:gd name="T3" fmla="*/ 5147 h 5147"/>
              <a:gd name="T4" fmla="*/ 4 w 4724"/>
              <a:gd name="T5" fmla="*/ 5140 h 5147"/>
              <a:gd name="T6" fmla="*/ 5 w 4724"/>
              <a:gd name="T7" fmla="*/ 5139 h 5147"/>
              <a:gd name="T8" fmla="*/ 5 w 4724"/>
              <a:gd name="T9" fmla="*/ 5139 h 5147"/>
              <a:gd name="T10" fmla="*/ 0 w 4724"/>
              <a:gd name="T11" fmla="*/ 5147 h 5147"/>
              <a:gd name="T12" fmla="*/ 5 w 4724"/>
              <a:gd name="T13" fmla="*/ 5139 h 5147"/>
              <a:gd name="T14" fmla="*/ 3343 w 4724"/>
              <a:gd name="T15" fmla="*/ 0 h 5147"/>
              <a:gd name="T16" fmla="*/ 3661 w 4724"/>
              <a:gd name="T17" fmla="*/ 2981 h 5147"/>
              <a:gd name="T18" fmla="*/ 2221 w 4724"/>
              <a:gd name="T19" fmla="*/ 4035 h 5147"/>
              <a:gd name="T20" fmla="*/ 5 w 4724"/>
              <a:gd name="T21" fmla="*/ 5139 h 5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24" h="5147">
                <a:moveTo>
                  <a:pt x="0" y="5147"/>
                </a:moveTo>
                <a:lnTo>
                  <a:pt x="0" y="5147"/>
                </a:lnTo>
                <a:lnTo>
                  <a:pt x="4" y="5140"/>
                </a:lnTo>
                <a:lnTo>
                  <a:pt x="5" y="5139"/>
                </a:lnTo>
                <a:lnTo>
                  <a:pt x="5" y="5139"/>
                </a:lnTo>
                <a:lnTo>
                  <a:pt x="0" y="5147"/>
                </a:lnTo>
                <a:close/>
                <a:moveTo>
                  <a:pt x="5" y="5139"/>
                </a:moveTo>
                <a:lnTo>
                  <a:pt x="3343" y="0"/>
                </a:lnTo>
                <a:cubicBezTo>
                  <a:pt x="3343" y="0"/>
                  <a:pt x="4724" y="1257"/>
                  <a:pt x="3661" y="2981"/>
                </a:cubicBezTo>
                <a:cubicBezTo>
                  <a:pt x="3661" y="2981"/>
                  <a:pt x="3211" y="3695"/>
                  <a:pt x="2221" y="4035"/>
                </a:cubicBezTo>
                <a:cubicBezTo>
                  <a:pt x="1258" y="4366"/>
                  <a:pt x="110" y="5002"/>
                  <a:pt x="5" y="5139"/>
                </a:cubicBezTo>
                <a:close/>
              </a:path>
            </a:pathLst>
          </a:custGeom>
          <a:solidFill>
            <a:srgbClr val="1720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" name="Freeform 59"/>
          <p:cNvSpPr>
            <a:spLocks/>
          </p:cNvSpPr>
          <p:nvPr/>
        </p:nvSpPr>
        <p:spPr bwMode="auto">
          <a:xfrm>
            <a:off x="3244850" y="2795588"/>
            <a:ext cx="2087563" cy="2387600"/>
          </a:xfrm>
          <a:custGeom>
            <a:avLst/>
            <a:gdLst>
              <a:gd name="T0" fmla="*/ 3344 w 4499"/>
              <a:gd name="T1" fmla="*/ 0 h 5147"/>
              <a:gd name="T2" fmla="*/ 3496 w 4499"/>
              <a:gd name="T3" fmla="*/ 2871 h 5147"/>
              <a:gd name="T4" fmla="*/ 2102 w 4499"/>
              <a:gd name="T5" fmla="*/ 3960 h 5147"/>
              <a:gd name="T6" fmla="*/ 0 w 4499"/>
              <a:gd name="T7" fmla="*/ 5147 h 5147"/>
              <a:gd name="T8" fmla="*/ 3344 w 4499"/>
              <a:gd name="T9" fmla="*/ 0 h 5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99" h="5147">
                <a:moveTo>
                  <a:pt x="3344" y="0"/>
                </a:moveTo>
                <a:cubicBezTo>
                  <a:pt x="3344" y="0"/>
                  <a:pt x="4499" y="1026"/>
                  <a:pt x="3496" y="2871"/>
                </a:cubicBezTo>
                <a:cubicBezTo>
                  <a:pt x="3496" y="2871"/>
                  <a:pt x="3093" y="3620"/>
                  <a:pt x="2102" y="3960"/>
                </a:cubicBezTo>
                <a:cubicBezTo>
                  <a:pt x="1118" y="4299"/>
                  <a:pt x="59" y="5030"/>
                  <a:pt x="0" y="5147"/>
                </a:cubicBezTo>
                <a:lnTo>
                  <a:pt x="3344" y="0"/>
                </a:lnTo>
              </a:path>
            </a:pathLst>
          </a:custGeom>
          <a:solidFill>
            <a:srgbClr val="F4F5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" name="Freeform 60"/>
          <p:cNvSpPr>
            <a:spLocks noEditPoints="1"/>
          </p:cNvSpPr>
          <p:nvPr/>
        </p:nvSpPr>
        <p:spPr bwMode="auto">
          <a:xfrm>
            <a:off x="4276725" y="2308225"/>
            <a:ext cx="1003300" cy="1003300"/>
          </a:xfrm>
          <a:custGeom>
            <a:avLst/>
            <a:gdLst>
              <a:gd name="T0" fmla="*/ 638 w 2164"/>
              <a:gd name="T1" fmla="*/ 1082 h 2164"/>
              <a:gd name="T2" fmla="*/ 1526 w 2164"/>
              <a:gd name="T3" fmla="*/ 1082 h 2164"/>
              <a:gd name="T4" fmla="*/ 2108 w 2164"/>
              <a:gd name="T5" fmla="*/ 903 h 2164"/>
              <a:gd name="T6" fmla="*/ 1937 w 2164"/>
              <a:gd name="T7" fmla="*/ 767 h 2164"/>
              <a:gd name="T8" fmla="*/ 2069 w 2164"/>
              <a:gd name="T9" fmla="*/ 627 h 2164"/>
              <a:gd name="T10" fmla="*/ 1881 w 2164"/>
              <a:gd name="T11" fmla="*/ 414 h 2164"/>
              <a:gd name="T12" fmla="*/ 1665 w 2164"/>
              <a:gd name="T13" fmla="*/ 382 h 2164"/>
              <a:gd name="T14" fmla="*/ 1709 w 2164"/>
              <a:gd name="T15" fmla="*/ 195 h 2164"/>
              <a:gd name="T16" fmla="*/ 1440 w 2164"/>
              <a:gd name="T17" fmla="*/ 104 h 2164"/>
              <a:gd name="T18" fmla="*/ 1237 w 2164"/>
              <a:gd name="T19" fmla="*/ 184 h 2164"/>
              <a:gd name="T20" fmla="*/ 1181 w 2164"/>
              <a:gd name="T21" fmla="*/ 0 h 2164"/>
              <a:gd name="T22" fmla="*/ 903 w 2164"/>
              <a:gd name="T23" fmla="*/ 56 h 2164"/>
              <a:gd name="T24" fmla="*/ 767 w 2164"/>
              <a:gd name="T25" fmla="*/ 227 h 2164"/>
              <a:gd name="T26" fmla="*/ 627 w 2164"/>
              <a:gd name="T27" fmla="*/ 96 h 2164"/>
              <a:gd name="T28" fmla="*/ 414 w 2164"/>
              <a:gd name="T29" fmla="*/ 283 h 2164"/>
              <a:gd name="T30" fmla="*/ 382 w 2164"/>
              <a:gd name="T31" fmla="*/ 499 h 2164"/>
              <a:gd name="T32" fmla="*/ 195 w 2164"/>
              <a:gd name="T33" fmla="*/ 456 h 2164"/>
              <a:gd name="T34" fmla="*/ 104 w 2164"/>
              <a:gd name="T35" fmla="*/ 724 h 2164"/>
              <a:gd name="T36" fmla="*/ 185 w 2164"/>
              <a:gd name="T37" fmla="*/ 927 h 2164"/>
              <a:gd name="T38" fmla="*/ 0 w 2164"/>
              <a:gd name="T39" fmla="*/ 983 h 2164"/>
              <a:gd name="T40" fmla="*/ 56 w 2164"/>
              <a:gd name="T41" fmla="*/ 1261 h 2164"/>
              <a:gd name="T42" fmla="*/ 227 w 2164"/>
              <a:gd name="T43" fmla="*/ 1397 h 2164"/>
              <a:gd name="T44" fmla="*/ 96 w 2164"/>
              <a:gd name="T45" fmla="*/ 1537 h 2164"/>
              <a:gd name="T46" fmla="*/ 283 w 2164"/>
              <a:gd name="T47" fmla="*/ 1750 h 2164"/>
              <a:gd name="T48" fmla="*/ 500 w 2164"/>
              <a:gd name="T49" fmla="*/ 1782 h 2164"/>
              <a:gd name="T50" fmla="*/ 456 w 2164"/>
              <a:gd name="T51" fmla="*/ 1969 h 2164"/>
              <a:gd name="T52" fmla="*/ 724 w 2164"/>
              <a:gd name="T53" fmla="*/ 2060 h 2164"/>
              <a:gd name="T54" fmla="*/ 928 w 2164"/>
              <a:gd name="T55" fmla="*/ 1980 h 2164"/>
              <a:gd name="T56" fmla="*/ 983 w 2164"/>
              <a:gd name="T57" fmla="*/ 2164 h 2164"/>
              <a:gd name="T58" fmla="*/ 1262 w 2164"/>
              <a:gd name="T59" fmla="*/ 2108 h 2164"/>
              <a:gd name="T60" fmla="*/ 1397 w 2164"/>
              <a:gd name="T61" fmla="*/ 1937 h 2164"/>
              <a:gd name="T62" fmla="*/ 1537 w 2164"/>
              <a:gd name="T63" fmla="*/ 2068 h 2164"/>
              <a:gd name="T64" fmla="*/ 1751 w 2164"/>
              <a:gd name="T65" fmla="*/ 1881 h 2164"/>
              <a:gd name="T66" fmla="*/ 1782 w 2164"/>
              <a:gd name="T67" fmla="*/ 1665 h 2164"/>
              <a:gd name="T68" fmla="*/ 1970 w 2164"/>
              <a:gd name="T69" fmla="*/ 1709 h 2164"/>
              <a:gd name="T70" fmla="*/ 2061 w 2164"/>
              <a:gd name="T71" fmla="*/ 1440 h 2164"/>
              <a:gd name="T72" fmla="*/ 1980 w 2164"/>
              <a:gd name="T73" fmla="*/ 1237 h 2164"/>
              <a:gd name="T74" fmla="*/ 2164 w 2164"/>
              <a:gd name="T75" fmla="*/ 1181 h 2164"/>
              <a:gd name="T76" fmla="*/ 2108 w 2164"/>
              <a:gd name="T77" fmla="*/ 903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4" h="2164">
                <a:moveTo>
                  <a:pt x="1082" y="1526"/>
                </a:moveTo>
                <a:cubicBezTo>
                  <a:pt x="837" y="1526"/>
                  <a:pt x="638" y="1327"/>
                  <a:pt x="638" y="1082"/>
                </a:cubicBezTo>
                <a:cubicBezTo>
                  <a:pt x="638" y="837"/>
                  <a:pt x="837" y="638"/>
                  <a:pt x="1082" y="638"/>
                </a:cubicBezTo>
                <a:cubicBezTo>
                  <a:pt x="1327" y="638"/>
                  <a:pt x="1526" y="837"/>
                  <a:pt x="1526" y="1082"/>
                </a:cubicBezTo>
                <a:cubicBezTo>
                  <a:pt x="1526" y="1327"/>
                  <a:pt x="1327" y="1526"/>
                  <a:pt x="1082" y="1526"/>
                </a:cubicBezTo>
                <a:close/>
                <a:moveTo>
                  <a:pt x="2108" y="903"/>
                </a:moveTo>
                <a:lnTo>
                  <a:pt x="1976" y="903"/>
                </a:lnTo>
                <a:cubicBezTo>
                  <a:pt x="1966" y="856"/>
                  <a:pt x="1953" y="811"/>
                  <a:pt x="1937" y="767"/>
                </a:cubicBezTo>
                <a:lnTo>
                  <a:pt x="2048" y="703"/>
                </a:lnTo>
                <a:cubicBezTo>
                  <a:pt x="2075" y="687"/>
                  <a:pt x="2084" y="653"/>
                  <a:pt x="2069" y="627"/>
                </a:cubicBezTo>
                <a:lnTo>
                  <a:pt x="1957" y="434"/>
                </a:lnTo>
                <a:cubicBezTo>
                  <a:pt x="1942" y="407"/>
                  <a:pt x="1908" y="398"/>
                  <a:pt x="1881" y="414"/>
                </a:cubicBezTo>
                <a:lnTo>
                  <a:pt x="1766" y="480"/>
                </a:lnTo>
                <a:cubicBezTo>
                  <a:pt x="1735" y="445"/>
                  <a:pt x="1701" y="412"/>
                  <a:pt x="1665" y="382"/>
                </a:cubicBezTo>
                <a:lnTo>
                  <a:pt x="1729" y="271"/>
                </a:lnTo>
                <a:cubicBezTo>
                  <a:pt x="1744" y="244"/>
                  <a:pt x="1735" y="210"/>
                  <a:pt x="1709" y="195"/>
                </a:cubicBezTo>
                <a:lnTo>
                  <a:pt x="1516" y="83"/>
                </a:lnTo>
                <a:cubicBezTo>
                  <a:pt x="1490" y="68"/>
                  <a:pt x="1456" y="77"/>
                  <a:pt x="1440" y="104"/>
                </a:cubicBezTo>
                <a:lnTo>
                  <a:pt x="1374" y="219"/>
                </a:lnTo>
                <a:cubicBezTo>
                  <a:pt x="1329" y="204"/>
                  <a:pt x="1284" y="192"/>
                  <a:pt x="1237" y="184"/>
                </a:cubicBezTo>
                <a:lnTo>
                  <a:pt x="1237" y="56"/>
                </a:lnTo>
                <a:cubicBezTo>
                  <a:pt x="1237" y="25"/>
                  <a:pt x="1212" y="0"/>
                  <a:pt x="1181" y="0"/>
                </a:cubicBezTo>
                <a:lnTo>
                  <a:pt x="959" y="0"/>
                </a:lnTo>
                <a:cubicBezTo>
                  <a:pt x="928" y="0"/>
                  <a:pt x="903" y="25"/>
                  <a:pt x="903" y="56"/>
                </a:cubicBezTo>
                <a:lnTo>
                  <a:pt x="903" y="189"/>
                </a:lnTo>
                <a:cubicBezTo>
                  <a:pt x="856" y="198"/>
                  <a:pt x="811" y="211"/>
                  <a:pt x="767" y="227"/>
                </a:cubicBezTo>
                <a:lnTo>
                  <a:pt x="703" y="116"/>
                </a:lnTo>
                <a:cubicBezTo>
                  <a:pt x="688" y="89"/>
                  <a:pt x="654" y="80"/>
                  <a:pt x="627" y="96"/>
                </a:cubicBezTo>
                <a:lnTo>
                  <a:pt x="434" y="207"/>
                </a:lnTo>
                <a:cubicBezTo>
                  <a:pt x="408" y="222"/>
                  <a:pt x="399" y="256"/>
                  <a:pt x="414" y="283"/>
                </a:cubicBezTo>
                <a:lnTo>
                  <a:pt x="480" y="398"/>
                </a:lnTo>
                <a:cubicBezTo>
                  <a:pt x="445" y="429"/>
                  <a:pt x="412" y="463"/>
                  <a:pt x="382" y="499"/>
                </a:cubicBezTo>
                <a:lnTo>
                  <a:pt x="271" y="435"/>
                </a:lnTo>
                <a:cubicBezTo>
                  <a:pt x="244" y="420"/>
                  <a:pt x="210" y="429"/>
                  <a:pt x="195" y="456"/>
                </a:cubicBezTo>
                <a:lnTo>
                  <a:pt x="83" y="648"/>
                </a:lnTo>
                <a:cubicBezTo>
                  <a:pt x="68" y="675"/>
                  <a:pt x="77" y="709"/>
                  <a:pt x="104" y="724"/>
                </a:cubicBezTo>
                <a:lnTo>
                  <a:pt x="219" y="791"/>
                </a:lnTo>
                <a:cubicBezTo>
                  <a:pt x="204" y="835"/>
                  <a:pt x="193" y="880"/>
                  <a:pt x="185" y="927"/>
                </a:cubicBezTo>
                <a:lnTo>
                  <a:pt x="56" y="927"/>
                </a:lnTo>
                <a:cubicBezTo>
                  <a:pt x="25" y="927"/>
                  <a:pt x="0" y="952"/>
                  <a:pt x="0" y="983"/>
                </a:cubicBezTo>
                <a:lnTo>
                  <a:pt x="0" y="1206"/>
                </a:lnTo>
                <a:cubicBezTo>
                  <a:pt x="0" y="1236"/>
                  <a:pt x="25" y="1261"/>
                  <a:pt x="56" y="1261"/>
                </a:cubicBezTo>
                <a:lnTo>
                  <a:pt x="189" y="1261"/>
                </a:lnTo>
                <a:cubicBezTo>
                  <a:pt x="198" y="1308"/>
                  <a:pt x="211" y="1353"/>
                  <a:pt x="227" y="1397"/>
                </a:cubicBezTo>
                <a:lnTo>
                  <a:pt x="116" y="1461"/>
                </a:lnTo>
                <a:cubicBezTo>
                  <a:pt x="90" y="1477"/>
                  <a:pt x="81" y="1511"/>
                  <a:pt x="96" y="1537"/>
                </a:cubicBezTo>
                <a:lnTo>
                  <a:pt x="207" y="1730"/>
                </a:lnTo>
                <a:cubicBezTo>
                  <a:pt x="222" y="1756"/>
                  <a:pt x="257" y="1766"/>
                  <a:pt x="283" y="1750"/>
                </a:cubicBezTo>
                <a:lnTo>
                  <a:pt x="399" y="1684"/>
                </a:lnTo>
                <a:cubicBezTo>
                  <a:pt x="430" y="1719"/>
                  <a:pt x="463" y="1752"/>
                  <a:pt x="500" y="1782"/>
                </a:cubicBezTo>
                <a:lnTo>
                  <a:pt x="435" y="1893"/>
                </a:lnTo>
                <a:cubicBezTo>
                  <a:pt x="420" y="1920"/>
                  <a:pt x="429" y="1954"/>
                  <a:pt x="456" y="1969"/>
                </a:cubicBezTo>
                <a:lnTo>
                  <a:pt x="649" y="2081"/>
                </a:lnTo>
                <a:cubicBezTo>
                  <a:pt x="675" y="2096"/>
                  <a:pt x="709" y="2087"/>
                  <a:pt x="724" y="2060"/>
                </a:cubicBezTo>
                <a:lnTo>
                  <a:pt x="791" y="1945"/>
                </a:lnTo>
                <a:cubicBezTo>
                  <a:pt x="835" y="1960"/>
                  <a:pt x="881" y="1972"/>
                  <a:pt x="928" y="1980"/>
                </a:cubicBezTo>
                <a:lnTo>
                  <a:pt x="928" y="2108"/>
                </a:lnTo>
                <a:cubicBezTo>
                  <a:pt x="928" y="2139"/>
                  <a:pt x="953" y="2164"/>
                  <a:pt x="983" y="2164"/>
                </a:cubicBezTo>
                <a:lnTo>
                  <a:pt x="1206" y="2164"/>
                </a:lnTo>
                <a:cubicBezTo>
                  <a:pt x="1237" y="2164"/>
                  <a:pt x="1262" y="2139"/>
                  <a:pt x="1262" y="2108"/>
                </a:cubicBezTo>
                <a:lnTo>
                  <a:pt x="1262" y="1975"/>
                </a:lnTo>
                <a:cubicBezTo>
                  <a:pt x="1308" y="1966"/>
                  <a:pt x="1353" y="1953"/>
                  <a:pt x="1397" y="1937"/>
                </a:cubicBezTo>
                <a:lnTo>
                  <a:pt x="1462" y="2048"/>
                </a:lnTo>
                <a:cubicBezTo>
                  <a:pt x="1477" y="2075"/>
                  <a:pt x="1511" y="2084"/>
                  <a:pt x="1537" y="2068"/>
                </a:cubicBezTo>
                <a:lnTo>
                  <a:pt x="1730" y="1957"/>
                </a:lnTo>
                <a:cubicBezTo>
                  <a:pt x="1757" y="1942"/>
                  <a:pt x="1766" y="1908"/>
                  <a:pt x="1751" y="1881"/>
                </a:cubicBezTo>
                <a:lnTo>
                  <a:pt x="1684" y="1766"/>
                </a:lnTo>
                <a:cubicBezTo>
                  <a:pt x="1719" y="1735"/>
                  <a:pt x="1752" y="1701"/>
                  <a:pt x="1782" y="1665"/>
                </a:cubicBezTo>
                <a:lnTo>
                  <a:pt x="1894" y="1729"/>
                </a:lnTo>
                <a:cubicBezTo>
                  <a:pt x="1920" y="1744"/>
                  <a:pt x="1954" y="1735"/>
                  <a:pt x="1970" y="1709"/>
                </a:cubicBezTo>
                <a:lnTo>
                  <a:pt x="2081" y="1516"/>
                </a:lnTo>
                <a:cubicBezTo>
                  <a:pt x="2096" y="1489"/>
                  <a:pt x="2087" y="1455"/>
                  <a:pt x="2061" y="1440"/>
                </a:cubicBezTo>
                <a:lnTo>
                  <a:pt x="1945" y="1373"/>
                </a:lnTo>
                <a:cubicBezTo>
                  <a:pt x="1960" y="1329"/>
                  <a:pt x="1972" y="1283"/>
                  <a:pt x="1980" y="1237"/>
                </a:cubicBezTo>
                <a:lnTo>
                  <a:pt x="2108" y="1237"/>
                </a:lnTo>
                <a:cubicBezTo>
                  <a:pt x="2139" y="1237"/>
                  <a:pt x="2164" y="1212"/>
                  <a:pt x="2164" y="1181"/>
                </a:cubicBezTo>
                <a:lnTo>
                  <a:pt x="2164" y="958"/>
                </a:lnTo>
                <a:cubicBezTo>
                  <a:pt x="2164" y="928"/>
                  <a:pt x="2139" y="903"/>
                  <a:pt x="2108" y="903"/>
                </a:cubicBezTo>
              </a:path>
            </a:pathLst>
          </a:custGeom>
          <a:solidFill>
            <a:srgbClr val="1A29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" name="Freeform 61"/>
          <p:cNvSpPr>
            <a:spLocks noEditPoints="1"/>
          </p:cNvSpPr>
          <p:nvPr/>
        </p:nvSpPr>
        <p:spPr bwMode="auto">
          <a:xfrm>
            <a:off x="4452938" y="2484438"/>
            <a:ext cx="652463" cy="650875"/>
          </a:xfrm>
          <a:custGeom>
            <a:avLst/>
            <a:gdLst>
              <a:gd name="T0" fmla="*/ 703 w 1406"/>
              <a:gd name="T1" fmla="*/ 1280 h 1406"/>
              <a:gd name="T2" fmla="*/ 126 w 1406"/>
              <a:gd name="T3" fmla="*/ 703 h 1406"/>
              <a:gd name="T4" fmla="*/ 703 w 1406"/>
              <a:gd name="T5" fmla="*/ 126 h 1406"/>
              <a:gd name="T6" fmla="*/ 1280 w 1406"/>
              <a:gd name="T7" fmla="*/ 703 h 1406"/>
              <a:gd name="T8" fmla="*/ 703 w 1406"/>
              <a:gd name="T9" fmla="*/ 1280 h 1406"/>
              <a:gd name="T10" fmla="*/ 703 w 1406"/>
              <a:gd name="T11" fmla="*/ 0 h 1406"/>
              <a:gd name="T12" fmla="*/ 0 w 1406"/>
              <a:gd name="T13" fmla="*/ 703 h 1406"/>
              <a:gd name="T14" fmla="*/ 703 w 1406"/>
              <a:gd name="T15" fmla="*/ 1406 h 1406"/>
              <a:gd name="T16" fmla="*/ 1406 w 1406"/>
              <a:gd name="T17" fmla="*/ 703 h 1406"/>
              <a:gd name="T18" fmla="*/ 703 w 1406"/>
              <a:gd name="T19" fmla="*/ 0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06" h="1406">
                <a:moveTo>
                  <a:pt x="703" y="1280"/>
                </a:moveTo>
                <a:cubicBezTo>
                  <a:pt x="384" y="1280"/>
                  <a:pt x="126" y="1022"/>
                  <a:pt x="126" y="703"/>
                </a:cubicBezTo>
                <a:cubicBezTo>
                  <a:pt x="126" y="384"/>
                  <a:pt x="384" y="126"/>
                  <a:pt x="703" y="126"/>
                </a:cubicBezTo>
                <a:cubicBezTo>
                  <a:pt x="1022" y="126"/>
                  <a:pt x="1280" y="384"/>
                  <a:pt x="1280" y="703"/>
                </a:cubicBezTo>
                <a:cubicBezTo>
                  <a:pt x="1280" y="1022"/>
                  <a:pt x="1022" y="1280"/>
                  <a:pt x="703" y="1280"/>
                </a:cubicBezTo>
                <a:close/>
                <a:moveTo>
                  <a:pt x="703" y="0"/>
                </a:moveTo>
                <a:cubicBezTo>
                  <a:pt x="315" y="0"/>
                  <a:pt x="0" y="315"/>
                  <a:pt x="0" y="703"/>
                </a:cubicBezTo>
                <a:cubicBezTo>
                  <a:pt x="0" y="1091"/>
                  <a:pt x="315" y="1406"/>
                  <a:pt x="703" y="1406"/>
                </a:cubicBezTo>
                <a:cubicBezTo>
                  <a:pt x="1091" y="1406"/>
                  <a:pt x="1406" y="1091"/>
                  <a:pt x="1406" y="703"/>
                </a:cubicBezTo>
                <a:cubicBezTo>
                  <a:pt x="1406" y="315"/>
                  <a:pt x="1091" y="0"/>
                  <a:pt x="703" y="0"/>
                </a:cubicBezTo>
                <a:close/>
              </a:path>
            </a:pathLst>
          </a:custGeom>
          <a:solidFill>
            <a:srgbClr val="24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" name="Freeform 62"/>
          <p:cNvSpPr>
            <a:spLocks/>
          </p:cNvSpPr>
          <p:nvPr/>
        </p:nvSpPr>
        <p:spPr bwMode="auto">
          <a:xfrm>
            <a:off x="4770438" y="2484438"/>
            <a:ext cx="334963" cy="650875"/>
          </a:xfrm>
          <a:custGeom>
            <a:avLst/>
            <a:gdLst>
              <a:gd name="T0" fmla="*/ 19 w 722"/>
              <a:gd name="T1" fmla="*/ 0 h 1406"/>
              <a:gd name="T2" fmla="*/ 0 w 722"/>
              <a:gd name="T3" fmla="*/ 1 h 1406"/>
              <a:gd name="T4" fmla="*/ 0 w 722"/>
              <a:gd name="T5" fmla="*/ 126 h 1406"/>
              <a:gd name="T6" fmla="*/ 19 w 722"/>
              <a:gd name="T7" fmla="*/ 126 h 1406"/>
              <a:gd name="T8" fmla="*/ 596 w 722"/>
              <a:gd name="T9" fmla="*/ 703 h 1406"/>
              <a:gd name="T10" fmla="*/ 19 w 722"/>
              <a:gd name="T11" fmla="*/ 1280 h 1406"/>
              <a:gd name="T12" fmla="*/ 0 w 722"/>
              <a:gd name="T13" fmla="*/ 1280 h 1406"/>
              <a:gd name="T14" fmla="*/ 0 w 722"/>
              <a:gd name="T15" fmla="*/ 1406 h 1406"/>
              <a:gd name="T16" fmla="*/ 19 w 722"/>
              <a:gd name="T17" fmla="*/ 1406 h 1406"/>
              <a:gd name="T18" fmla="*/ 722 w 722"/>
              <a:gd name="T19" fmla="*/ 703 h 1406"/>
              <a:gd name="T20" fmla="*/ 19 w 722"/>
              <a:gd name="T21" fmla="*/ 0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2" h="1406">
                <a:moveTo>
                  <a:pt x="19" y="0"/>
                </a:moveTo>
                <a:cubicBezTo>
                  <a:pt x="13" y="0"/>
                  <a:pt x="6" y="0"/>
                  <a:pt x="0" y="1"/>
                </a:cubicBezTo>
                <a:lnTo>
                  <a:pt x="0" y="126"/>
                </a:lnTo>
                <a:cubicBezTo>
                  <a:pt x="6" y="126"/>
                  <a:pt x="13" y="126"/>
                  <a:pt x="19" y="126"/>
                </a:cubicBezTo>
                <a:cubicBezTo>
                  <a:pt x="338" y="126"/>
                  <a:pt x="596" y="384"/>
                  <a:pt x="596" y="703"/>
                </a:cubicBezTo>
                <a:cubicBezTo>
                  <a:pt x="596" y="1022"/>
                  <a:pt x="338" y="1280"/>
                  <a:pt x="19" y="1280"/>
                </a:cubicBezTo>
                <a:cubicBezTo>
                  <a:pt x="13" y="1280"/>
                  <a:pt x="6" y="1280"/>
                  <a:pt x="0" y="1280"/>
                </a:cubicBezTo>
                <a:lnTo>
                  <a:pt x="0" y="1406"/>
                </a:lnTo>
                <a:cubicBezTo>
                  <a:pt x="6" y="1406"/>
                  <a:pt x="13" y="1406"/>
                  <a:pt x="19" y="1406"/>
                </a:cubicBezTo>
                <a:cubicBezTo>
                  <a:pt x="407" y="1406"/>
                  <a:pt x="722" y="1091"/>
                  <a:pt x="722" y="703"/>
                </a:cubicBezTo>
                <a:cubicBezTo>
                  <a:pt x="722" y="315"/>
                  <a:pt x="407" y="0"/>
                  <a:pt x="19" y="0"/>
                </a:cubicBezTo>
                <a:close/>
              </a:path>
            </a:pathLst>
          </a:custGeom>
          <a:solidFill>
            <a:srgbClr val="24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" name="Freeform 63"/>
          <p:cNvSpPr>
            <a:spLocks noEditPoints="1"/>
          </p:cNvSpPr>
          <p:nvPr/>
        </p:nvSpPr>
        <p:spPr bwMode="auto">
          <a:xfrm>
            <a:off x="3667125" y="2063750"/>
            <a:ext cx="623888" cy="623888"/>
          </a:xfrm>
          <a:custGeom>
            <a:avLst/>
            <a:gdLst>
              <a:gd name="T0" fmla="*/ 396 w 1345"/>
              <a:gd name="T1" fmla="*/ 673 h 1346"/>
              <a:gd name="T2" fmla="*/ 948 w 1345"/>
              <a:gd name="T3" fmla="*/ 673 h 1346"/>
              <a:gd name="T4" fmla="*/ 1310 w 1345"/>
              <a:gd name="T5" fmla="*/ 562 h 1346"/>
              <a:gd name="T6" fmla="*/ 1204 w 1345"/>
              <a:gd name="T7" fmla="*/ 477 h 1346"/>
              <a:gd name="T8" fmla="*/ 1286 w 1345"/>
              <a:gd name="T9" fmla="*/ 390 h 1346"/>
              <a:gd name="T10" fmla="*/ 1169 w 1345"/>
              <a:gd name="T11" fmla="*/ 257 h 1346"/>
              <a:gd name="T12" fmla="*/ 1035 w 1345"/>
              <a:gd name="T13" fmla="*/ 238 h 1346"/>
              <a:gd name="T14" fmla="*/ 1062 w 1345"/>
              <a:gd name="T15" fmla="*/ 121 h 1346"/>
              <a:gd name="T16" fmla="*/ 895 w 1345"/>
              <a:gd name="T17" fmla="*/ 65 h 1346"/>
              <a:gd name="T18" fmla="*/ 768 w 1345"/>
              <a:gd name="T19" fmla="*/ 115 h 1346"/>
              <a:gd name="T20" fmla="*/ 734 w 1345"/>
              <a:gd name="T21" fmla="*/ 0 h 1346"/>
              <a:gd name="T22" fmla="*/ 561 w 1345"/>
              <a:gd name="T23" fmla="*/ 35 h 1346"/>
              <a:gd name="T24" fmla="*/ 476 w 1345"/>
              <a:gd name="T25" fmla="*/ 141 h 1346"/>
              <a:gd name="T26" fmla="*/ 389 w 1345"/>
              <a:gd name="T27" fmla="*/ 60 h 1346"/>
              <a:gd name="T28" fmla="*/ 257 w 1345"/>
              <a:gd name="T29" fmla="*/ 176 h 1346"/>
              <a:gd name="T30" fmla="*/ 237 w 1345"/>
              <a:gd name="T31" fmla="*/ 311 h 1346"/>
              <a:gd name="T32" fmla="*/ 121 w 1345"/>
              <a:gd name="T33" fmla="*/ 283 h 1346"/>
              <a:gd name="T34" fmla="*/ 64 w 1345"/>
              <a:gd name="T35" fmla="*/ 450 h 1346"/>
              <a:gd name="T36" fmla="*/ 114 w 1345"/>
              <a:gd name="T37" fmla="*/ 577 h 1346"/>
              <a:gd name="T38" fmla="*/ 0 w 1345"/>
              <a:gd name="T39" fmla="*/ 611 h 1346"/>
              <a:gd name="T40" fmla="*/ 35 w 1345"/>
              <a:gd name="T41" fmla="*/ 784 h 1346"/>
              <a:gd name="T42" fmla="*/ 141 w 1345"/>
              <a:gd name="T43" fmla="*/ 869 h 1346"/>
              <a:gd name="T44" fmla="*/ 59 w 1345"/>
              <a:gd name="T45" fmla="*/ 956 h 1346"/>
              <a:gd name="T46" fmla="*/ 176 w 1345"/>
              <a:gd name="T47" fmla="*/ 1088 h 1346"/>
              <a:gd name="T48" fmla="*/ 310 w 1345"/>
              <a:gd name="T49" fmla="*/ 1108 h 1346"/>
              <a:gd name="T50" fmla="*/ 283 w 1345"/>
              <a:gd name="T51" fmla="*/ 1225 h 1346"/>
              <a:gd name="T52" fmla="*/ 450 w 1345"/>
              <a:gd name="T53" fmla="*/ 1281 h 1346"/>
              <a:gd name="T54" fmla="*/ 576 w 1345"/>
              <a:gd name="T55" fmla="*/ 1231 h 1346"/>
              <a:gd name="T56" fmla="*/ 611 w 1345"/>
              <a:gd name="T57" fmla="*/ 1345 h 1346"/>
              <a:gd name="T58" fmla="*/ 784 w 1345"/>
              <a:gd name="T59" fmla="*/ 1311 h 1346"/>
              <a:gd name="T60" fmla="*/ 868 w 1345"/>
              <a:gd name="T61" fmla="*/ 1204 h 1346"/>
              <a:gd name="T62" fmla="*/ 955 w 1345"/>
              <a:gd name="T63" fmla="*/ 1286 h 1346"/>
              <a:gd name="T64" fmla="*/ 1088 w 1345"/>
              <a:gd name="T65" fmla="*/ 1170 h 1346"/>
              <a:gd name="T66" fmla="*/ 1108 w 1345"/>
              <a:gd name="T67" fmla="*/ 1035 h 1346"/>
              <a:gd name="T68" fmla="*/ 1224 w 1345"/>
              <a:gd name="T69" fmla="*/ 1062 h 1346"/>
              <a:gd name="T70" fmla="*/ 1281 w 1345"/>
              <a:gd name="T71" fmla="*/ 895 h 1346"/>
              <a:gd name="T72" fmla="*/ 1231 w 1345"/>
              <a:gd name="T73" fmla="*/ 769 h 1346"/>
              <a:gd name="T74" fmla="*/ 1345 w 1345"/>
              <a:gd name="T75" fmla="*/ 734 h 1346"/>
              <a:gd name="T76" fmla="*/ 1310 w 1345"/>
              <a:gd name="T77" fmla="*/ 562 h 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345" h="1346">
                <a:moveTo>
                  <a:pt x="672" y="949"/>
                </a:moveTo>
                <a:cubicBezTo>
                  <a:pt x="520" y="949"/>
                  <a:pt x="396" y="825"/>
                  <a:pt x="396" y="673"/>
                </a:cubicBezTo>
                <a:cubicBezTo>
                  <a:pt x="396" y="520"/>
                  <a:pt x="520" y="397"/>
                  <a:pt x="672" y="397"/>
                </a:cubicBezTo>
                <a:cubicBezTo>
                  <a:pt x="825" y="397"/>
                  <a:pt x="948" y="520"/>
                  <a:pt x="948" y="673"/>
                </a:cubicBezTo>
                <a:cubicBezTo>
                  <a:pt x="948" y="825"/>
                  <a:pt x="825" y="949"/>
                  <a:pt x="672" y="949"/>
                </a:cubicBezTo>
                <a:close/>
                <a:moveTo>
                  <a:pt x="1310" y="562"/>
                </a:moveTo>
                <a:lnTo>
                  <a:pt x="1228" y="562"/>
                </a:lnTo>
                <a:cubicBezTo>
                  <a:pt x="1222" y="532"/>
                  <a:pt x="1214" y="504"/>
                  <a:pt x="1204" y="477"/>
                </a:cubicBezTo>
                <a:lnTo>
                  <a:pt x="1273" y="437"/>
                </a:lnTo>
                <a:cubicBezTo>
                  <a:pt x="1289" y="428"/>
                  <a:pt x="1295" y="406"/>
                  <a:pt x="1286" y="390"/>
                </a:cubicBezTo>
                <a:lnTo>
                  <a:pt x="1216" y="270"/>
                </a:lnTo>
                <a:cubicBezTo>
                  <a:pt x="1207" y="254"/>
                  <a:pt x="1186" y="248"/>
                  <a:pt x="1169" y="257"/>
                </a:cubicBezTo>
                <a:lnTo>
                  <a:pt x="1097" y="299"/>
                </a:lnTo>
                <a:cubicBezTo>
                  <a:pt x="1078" y="277"/>
                  <a:pt x="1057" y="256"/>
                  <a:pt x="1035" y="238"/>
                </a:cubicBezTo>
                <a:lnTo>
                  <a:pt x="1075" y="169"/>
                </a:lnTo>
                <a:cubicBezTo>
                  <a:pt x="1084" y="152"/>
                  <a:pt x="1078" y="131"/>
                  <a:pt x="1062" y="121"/>
                </a:cubicBezTo>
                <a:lnTo>
                  <a:pt x="942" y="52"/>
                </a:lnTo>
                <a:cubicBezTo>
                  <a:pt x="926" y="43"/>
                  <a:pt x="905" y="48"/>
                  <a:pt x="895" y="65"/>
                </a:cubicBezTo>
                <a:lnTo>
                  <a:pt x="854" y="136"/>
                </a:lnTo>
                <a:cubicBezTo>
                  <a:pt x="826" y="127"/>
                  <a:pt x="798" y="120"/>
                  <a:pt x="768" y="115"/>
                </a:cubicBezTo>
                <a:lnTo>
                  <a:pt x="768" y="35"/>
                </a:lnTo>
                <a:cubicBezTo>
                  <a:pt x="768" y="16"/>
                  <a:pt x="753" y="0"/>
                  <a:pt x="734" y="0"/>
                </a:cubicBezTo>
                <a:lnTo>
                  <a:pt x="596" y="0"/>
                </a:lnTo>
                <a:cubicBezTo>
                  <a:pt x="576" y="0"/>
                  <a:pt x="561" y="16"/>
                  <a:pt x="561" y="35"/>
                </a:cubicBezTo>
                <a:lnTo>
                  <a:pt x="561" y="118"/>
                </a:lnTo>
                <a:cubicBezTo>
                  <a:pt x="532" y="123"/>
                  <a:pt x="504" y="131"/>
                  <a:pt x="476" y="141"/>
                </a:cubicBezTo>
                <a:lnTo>
                  <a:pt x="437" y="72"/>
                </a:lnTo>
                <a:cubicBezTo>
                  <a:pt x="427" y="56"/>
                  <a:pt x="406" y="50"/>
                  <a:pt x="389" y="60"/>
                </a:cubicBezTo>
                <a:lnTo>
                  <a:pt x="270" y="129"/>
                </a:lnTo>
                <a:cubicBezTo>
                  <a:pt x="253" y="138"/>
                  <a:pt x="247" y="160"/>
                  <a:pt x="257" y="176"/>
                </a:cubicBezTo>
                <a:lnTo>
                  <a:pt x="298" y="248"/>
                </a:lnTo>
                <a:cubicBezTo>
                  <a:pt x="276" y="267"/>
                  <a:pt x="256" y="288"/>
                  <a:pt x="237" y="311"/>
                </a:cubicBezTo>
                <a:lnTo>
                  <a:pt x="168" y="271"/>
                </a:lnTo>
                <a:cubicBezTo>
                  <a:pt x="151" y="261"/>
                  <a:pt x="130" y="267"/>
                  <a:pt x="121" y="283"/>
                </a:cubicBezTo>
                <a:lnTo>
                  <a:pt x="52" y="403"/>
                </a:lnTo>
                <a:cubicBezTo>
                  <a:pt x="42" y="420"/>
                  <a:pt x="48" y="441"/>
                  <a:pt x="64" y="450"/>
                </a:cubicBezTo>
                <a:lnTo>
                  <a:pt x="136" y="492"/>
                </a:lnTo>
                <a:cubicBezTo>
                  <a:pt x="127" y="519"/>
                  <a:pt x="119" y="548"/>
                  <a:pt x="114" y="577"/>
                </a:cubicBezTo>
                <a:lnTo>
                  <a:pt x="35" y="577"/>
                </a:lnTo>
                <a:cubicBezTo>
                  <a:pt x="15" y="577"/>
                  <a:pt x="0" y="592"/>
                  <a:pt x="0" y="611"/>
                </a:cubicBezTo>
                <a:lnTo>
                  <a:pt x="0" y="750"/>
                </a:lnTo>
                <a:cubicBezTo>
                  <a:pt x="0" y="769"/>
                  <a:pt x="15" y="784"/>
                  <a:pt x="35" y="784"/>
                </a:cubicBezTo>
                <a:lnTo>
                  <a:pt x="117" y="784"/>
                </a:lnTo>
                <a:cubicBezTo>
                  <a:pt x="123" y="813"/>
                  <a:pt x="131" y="842"/>
                  <a:pt x="141" y="869"/>
                </a:cubicBezTo>
                <a:lnTo>
                  <a:pt x="72" y="909"/>
                </a:lnTo>
                <a:cubicBezTo>
                  <a:pt x="55" y="918"/>
                  <a:pt x="50" y="939"/>
                  <a:pt x="59" y="956"/>
                </a:cubicBezTo>
                <a:lnTo>
                  <a:pt x="128" y="1076"/>
                </a:lnTo>
                <a:cubicBezTo>
                  <a:pt x="138" y="1092"/>
                  <a:pt x="159" y="1098"/>
                  <a:pt x="176" y="1088"/>
                </a:cubicBezTo>
                <a:lnTo>
                  <a:pt x="247" y="1047"/>
                </a:lnTo>
                <a:cubicBezTo>
                  <a:pt x="267" y="1069"/>
                  <a:pt x="288" y="1090"/>
                  <a:pt x="310" y="1108"/>
                </a:cubicBezTo>
                <a:lnTo>
                  <a:pt x="270" y="1177"/>
                </a:lnTo>
                <a:cubicBezTo>
                  <a:pt x="261" y="1194"/>
                  <a:pt x="266" y="1215"/>
                  <a:pt x="283" y="1225"/>
                </a:cubicBezTo>
                <a:lnTo>
                  <a:pt x="403" y="1294"/>
                </a:lnTo>
                <a:cubicBezTo>
                  <a:pt x="419" y="1303"/>
                  <a:pt x="440" y="1298"/>
                  <a:pt x="450" y="1281"/>
                </a:cubicBezTo>
                <a:lnTo>
                  <a:pt x="491" y="1210"/>
                </a:lnTo>
                <a:cubicBezTo>
                  <a:pt x="519" y="1219"/>
                  <a:pt x="547" y="1226"/>
                  <a:pt x="576" y="1231"/>
                </a:cubicBezTo>
                <a:lnTo>
                  <a:pt x="576" y="1311"/>
                </a:lnTo>
                <a:cubicBezTo>
                  <a:pt x="576" y="1330"/>
                  <a:pt x="592" y="1345"/>
                  <a:pt x="611" y="1345"/>
                </a:cubicBezTo>
                <a:lnTo>
                  <a:pt x="749" y="1346"/>
                </a:lnTo>
                <a:cubicBezTo>
                  <a:pt x="768" y="1346"/>
                  <a:pt x="784" y="1330"/>
                  <a:pt x="784" y="1311"/>
                </a:cubicBezTo>
                <a:lnTo>
                  <a:pt x="784" y="1228"/>
                </a:lnTo>
                <a:cubicBezTo>
                  <a:pt x="813" y="1222"/>
                  <a:pt x="841" y="1215"/>
                  <a:pt x="868" y="1204"/>
                </a:cubicBezTo>
                <a:lnTo>
                  <a:pt x="908" y="1273"/>
                </a:lnTo>
                <a:cubicBezTo>
                  <a:pt x="918" y="1290"/>
                  <a:pt x="939" y="1296"/>
                  <a:pt x="955" y="1286"/>
                </a:cubicBezTo>
                <a:lnTo>
                  <a:pt x="1075" y="1217"/>
                </a:lnTo>
                <a:cubicBezTo>
                  <a:pt x="1092" y="1207"/>
                  <a:pt x="1097" y="1186"/>
                  <a:pt x="1088" y="1170"/>
                </a:cubicBezTo>
                <a:lnTo>
                  <a:pt x="1046" y="1098"/>
                </a:lnTo>
                <a:cubicBezTo>
                  <a:pt x="1068" y="1079"/>
                  <a:pt x="1089" y="1058"/>
                  <a:pt x="1108" y="1035"/>
                </a:cubicBezTo>
                <a:lnTo>
                  <a:pt x="1177" y="1075"/>
                </a:lnTo>
                <a:cubicBezTo>
                  <a:pt x="1194" y="1085"/>
                  <a:pt x="1215" y="1079"/>
                  <a:pt x="1224" y="1062"/>
                </a:cubicBezTo>
                <a:lnTo>
                  <a:pt x="1293" y="943"/>
                </a:lnTo>
                <a:cubicBezTo>
                  <a:pt x="1303" y="926"/>
                  <a:pt x="1297" y="905"/>
                  <a:pt x="1281" y="895"/>
                </a:cubicBezTo>
                <a:lnTo>
                  <a:pt x="1209" y="854"/>
                </a:lnTo>
                <a:cubicBezTo>
                  <a:pt x="1218" y="827"/>
                  <a:pt x="1226" y="798"/>
                  <a:pt x="1231" y="769"/>
                </a:cubicBezTo>
                <a:lnTo>
                  <a:pt x="1310" y="769"/>
                </a:lnTo>
                <a:cubicBezTo>
                  <a:pt x="1329" y="769"/>
                  <a:pt x="1345" y="754"/>
                  <a:pt x="1345" y="734"/>
                </a:cubicBezTo>
                <a:lnTo>
                  <a:pt x="1345" y="596"/>
                </a:lnTo>
                <a:cubicBezTo>
                  <a:pt x="1345" y="577"/>
                  <a:pt x="1329" y="562"/>
                  <a:pt x="1310" y="562"/>
                </a:cubicBezTo>
              </a:path>
            </a:pathLst>
          </a:custGeom>
          <a:solidFill>
            <a:srgbClr val="1A29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" name="Freeform 64"/>
          <p:cNvSpPr>
            <a:spLocks noEditPoints="1"/>
          </p:cNvSpPr>
          <p:nvPr/>
        </p:nvSpPr>
        <p:spPr bwMode="auto">
          <a:xfrm>
            <a:off x="3776663" y="2173288"/>
            <a:ext cx="404813" cy="404813"/>
          </a:xfrm>
          <a:custGeom>
            <a:avLst/>
            <a:gdLst>
              <a:gd name="T0" fmla="*/ 436 w 873"/>
              <a:gd name="T1" fmla="*/ 796 h 874"/>
              <a:gd name="T2" fmla="*/ 78 w 873"/>
              <a:gd name="T3" fmla="*/ 437 h 874"/>
              <a:gd name="T4" fmla="*/ 436 w 873"/>
              <a:gd name="T5" fmla="*/ 78 h 874"/>
              <a:gd name="T6" fmla="*/ 795 w 873"/>
              <a:gd name="T7" fmla="*/ 437 h 874"/>
              <a:gd name="T8" fmla="*/ 436 w 873"/>
              <a:gd name="T9" fmla="*/ 796 h 874"/>
              <a:gd name="T10" fmla="*/ 436 w 873"/>
              <a:gd name="T11" fmla="*/ 0 h 874"/>
              <a:gd name="T12" fmla="*/ 0 w 873"/>
              <a:gd name="T13" fmla="*/ 437 h 874"/>
              <a:gd name="T14" fmla="*/ 436 w 873"/>
              <a:gd name="T15" fmla="*/ 874 h 874"/>
              <a:gd name="T16" fmla="*/ 873 w 873"/>
              <a:gd name="T17" fmla="*/ 437 h 874"/>
              <a:gd name="T18" fmla="*/ 436 w 873"/>
              <a:gd name="T19" fmla="*/ 0 h 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3" h="874">
                <a:moveTo>
                  <a:pt x="436" y="796"/>
                </a:moveTo>
                <a:cubicBezTo>
                  <a:pt x="238" y="796"/>
                  <a:pt x="78" y="635"/>
                  <a:pt x="78" y="437"/>
                </a:cubicBezTo>
                <a:cubicBezTo>
                  <a:pt x="78" y="239"/>
                  <a:pt x="238" y="78"/>
                  <a:pt x="436" y="78"/>
                </a:cubicBezTo>
                <a:cubicBezTo>
                  <a:pt x="635" y="78"/>
                  <a:pt x="795" y="239"/>
                  <a:pt x="795" y="437"/>
                </a:cubicBezTo>
                <a:cubicBezTo>
                  <a:pt x="795" y="635"/>
                  <a:pt x="635" y="796"/>
                  <a:pt x="436" y="796"/>
                </a:cubicBezTo>
                <a:close/>
                <a:moveTo>
                  <a:pt x="436" y="0"/>
                </a:moveTo>
                <a:cubicBezTo>
                  <a:pt x="195" y="0"/>
                  <a:pt x="0" y="196"/>
                  <a:pt x="0" y="437"/>
                </a:cubicBezTo>
                <a:cubicBezTo>
                  <a:pt x="0" y="678"/>
                  <a:pt x="195" y="874"/>
                  <a:pt x="436" y="874"/>
                </a:cubicBezTo>
                <a:cubicBezTo>
                  <a:pt x="678" y="874"/>
                  <a:pt x="873" y="678"/>
                  <a:pt x="873" y="437"/>
                </a:cubicBezTo>
                <a:cubicBezTo>
                  <a:pt x="873" y="196"/>
                  <a:pt x="678" y="0"/>
                  <a:pt x="436" y="0"/>
                </a:cubicBezTo>
              </a:path>
            </a:pathLst>
          </a:custGeom>
          <a:solidFill>
            <a:srgbClr val="24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" name="Freeform 65"/>
          <p:cNvSpPr>
            <a:spLocks/>
          </p:cNvSpPr>
          <p:nvPr/>
        </p:nvSpPr>
        <p:spPr bwMode="auto">
          <a:xfrm>
            <a:off x="3973513" y="2173288"/>
            <a:ext cx="207963" cy="404813"/>
          </a:xfrm>
          <a:custGeom>
            <a:avLst/>
            <a:gdLst>
              <a:gd name="T0" fmla="*/ 12 w 449"/>
              <a:gd name="T1" fmla="*/ 0 h 874"/>
              <a:gd name="T2" fmla="*/ 0 w 449"/>
              <a:gd name="T3" fmla="*/ 0 h 874"/>
              <a:gd name="T4" fmla="*/ 0 w 449"/>
              <a:gd name="T5" fmla="*/ 78 h 874"/>
              <a:gd name="T6" fmla="*/ 12 w 449"/>
              <a:gd name="T7" fmla="*/ 78 h 874"/>
              <a:gd name="T8" fmla="*/ 371 w 449"/>
              <a:gd name="T9" fmla="*/ 437 h 874"/>
              <a:gd name="T10" fmla="*/ 12 w 449"/>
              <a:gd name="T11" fmla="*/ 796 h 874"/>
              <a:gd name="T12" fmla="*/ 0 w 449"/>
              <a:gd name="T13" fmla="*/ 795 h 874"/>
              <a:gd name="T14" fmla="*/ 0 w 449"/>
              <a:gd name="T15" fmla="*/ 874 h 874"/>
              <a:gd name="T16" fmla="*/ 12 w 449"/>
              <a:gd name="T17" fmla="*/ 874 h 874"/>
              <a:gd name="T18" fmla="*/ 449 w 449"/>
              <a:gd name="T19" fmla="*/ 437 h 874"/>
              <a:gd name="T20" fmla="*/ 12 w 449"/>
              <a:gd name="T21" fmla="*/ 0 h 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9" h="874">
                <a:moveTo>
                  <a:pt x="12" y="0"/>
                </a:moveTo>
                <a:cubicBezTo>
                  <a:pt x="8" y="0"/>
                  <a:pt x="4" y="0"/>
                  <a:pt x="0" y="0"/>
                </a:cubicBezTo>
                <a:lnTo>
                  <a:pt x="0" y="78"/>
                </a:lnTo>
                <a:cubicBezTo>
                  <a:pt x="4" y="78"/>
                  <a:pt x="8" y="78"/>
                  <a:pt x="12" y="78"/>
                </a:cubicBezTo>
                <a:cubicBezTo>
                  <a:pt x="211" y="78"/>
                  <a:pt x="371" y="239"/>
                  <a:pt x="371" y="437"/>
                </a:cubicBezTo>
                <a:cubicBezTo>
                  <a:pt x="371" y="635"/>
                  <a:pt x="211" y="796"/>
                  <a:pt x="12" y="796"/>
                </a:cubicBezTo>
                <a:cubicBezTo>
                  <a:pt x="8" y="796"/>
                  <a:pt x="4" y="796"/>
                  <a:pt x="0" y="795"/>
                </a:cubicBezTo>
                <a:lnTo>
                  <a:pt x="0" y="874"/>
                </a:lnTo>
                <a:cubicBezTo>
                  <a:pt x="4" y="874"/>
                  <a:pt x="8" y="874"/>
                  <a:pt x="12" y="874"/>
                </a:cubicBezTo>
                <a:cubicBezTo>
                  <a:pt x="254" y="874"/>
                  <a:pt x="449" y="678"/>
                  <a:pt x="449" y="437"/>
                </a:cubicBezTo>
                <a:cubicBezTo>
                  <a:pt x="449" y="196"/>
                  <a:pt x="254" y="0"/>
                  <a:pt x="12" y="0"/>
                </a:cubicBezTo>
              </a:path>
            </a:pathLst>
          </a:custGeom>
          <a:solidFill>
            <a:srgbClr val="24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1" name="Freeform 66"/>
          <p:cNvSpPr>
            <a:spLocks/>
          </p:cNvSpPr>
          <p:nvPr/>
        </p:nvSpPr>
        <p:spPr bwMode="auto">
          <a:xfrm>
            <a:off x="3373438" y="3179763"/>
            <a:ext cx="801688" cy="758825"/>
          </a:xfrm>
          <a:custGeom>
            <a:avLst/>
            <a:gdLst>
              <a:gd name="T0" fmla="*/ 1730 w 1730"/>
              <a:gd name="T1" fmla="*/ 1636 h 1636"/>
              <a:gd name="T2" fmla="*/ 1720 w 1730"/>
              <a:gd name="T3" fmla="*/ 1333 h 1636"/>
              <a:gd name="T4" fmla="*/ 832 w 1730"/>
              <a:gd name="T5" fmla="*/ 936 h 1636"/>
              <a:gd name="T6" fmla="*/ 449 w 1730"/>
              <a:gd name="T7" fmla="*/ 1 h 1636"/>
              <a:gd name="T8" fmla="*/ 312 w 1730"/>
              <a:gd name="T9" fmla="*/ 78 h 1636"/>
              <a:gd name="T10" fmla="*/ 0 w 1730"/>
              <a:gd name="T11" fmla="*/ 165 h 1636"/>
              <a:gd name="T12" fmla="*/ 575 w 1730"/>
              <a:gd name="T13" fmla="*/ 1346 h 1636"/>
              <a:gd name="T14" fmla="*/ 1730 w 1730"/>
              <a:gd name="T15" fmla="*/ 1636 h 1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30" h="1636">
                <a:moveTo>
                  <a:pt x="1730" y="1636"/>
                </a:moveTo>
                <a:lnTo>
                  <a:pt x="1720" y="1333"/>
                </a:lnTo>
                <a:lnTo>
                  <a:pt x="832" y="936"/>
                </a:lnTo>
                <a:lnTo>
                  <a:pt x="449" y="1"/>
                </a:lnTo>
                <a:cubicBezTo>
                  <a:pt x="453" y="0"/>
                  <a:pt x="308" y="79"/>
                  <a:pt x="312" y="78"/>
                </a:cubicBezTo>
                <a:cubicBezTo>
                  <a:pt x="51" y="136"/>
                  <a:pt x="0" y="165"/>
                  <a:pt x="0" y="165"/>
                </a:cubicBezTo>
                <a:lnTo>
                  <a:pt x="575" y="1346"/>
                </a:lnTo>
                <a:lnTo>
                  <a:pt x="1730" y="1636"/>
                </a:lnTo>
                <a:close/>
              </a:path>
            </a:pathLst>
          </a:custGeom>
          <a:solidFill>
            <a:srgbClr val="1620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2" name="Freeform 67"/>
          <p:cNvSpPr>
            <a:spLocks/>
          </p:cNvSpPr>
          <p:nvPr/>
        </p:nvSpPr>
        <p:spPr bwMode="auto">
          <a:xfrm>
            <a:off x="4156075" y="3792538"/>
            <a:ext cx="184150" cy="192088"/>
          </a:xfrm>
          <a:custGeom>
            <a:avLst/>
            <a:gdLst>
              <a:gd name="T0" fmla="*/ 22 w 397"/>
              <a:gd name="T1" fmla="*/ 189 h 414"/>
              <a:gd name="T2" fmla="*/ 0 w 397"/>
              <a:gd name="T3" fmla="*/ 304 h 414"/>
              <a:gd name="T4" fmla="*/ 237 w 397"/>
              <a:gd name="T5" fmla="*/ 380 h 414"/>
              <a:gd name="T6" fmla="*/ 386 w 397"/>
              <a:gd name="T7" fmla="*/ 153 h 414"/>
              <a:gd name="T8" fmla="*/ 310 w 397"/>
              <a:gd name="T9" fmla="*/ 70 h 414"/>
              <a:gd name="T10" fmla="*/ 72 w 397"/>
              <a:gd name="T11" fmla="*/ 38 h 414"/>
              <a:gd name="T12" fmla="*/ 22 w 397"/>
              <a:gd name="T13" fmla="*/ 189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7" h="414">
                <a:moveTo>
                  <a:pt x="22" y="189"/>
                </a:moveTo>
                <a:cubicBezTo>
                  <a:pt x="11" y="221"/>
                  <a:pt x="16" y="268"/>
                  <a:pt x="0" y="304"/>
                </a:cubicBezTo>
                <a:cubicBezTo>
                  <a:pt x="42" y="326"/>
                  <a:pt x="155" y="350"/>
                  <a:pt x="237" y="380"/>
                </a:cubicBezTo>
                <a:cubicBezTo>
                  <a:pt x="332" y="414"/>
                  <a:pt x="397" y="249"/>
                  <a:pt x="386" y="153"/>
                </a:cubicBezTo>
                <a:cubicBezTo>
                  <a:pt x="375" y="55"/>
                  <a:pt x="323" y="153"/>
                  <a:pt x="310" y="70"/>
                </a:cubicBezTo>
                <a:cubicBezTo>
                  <a:pt x="299" y="0"/>
                  <a:pt x="124" y="25"/>
                  <a:pt x="72" y="38"/>
                </a:cubicBezTo>
                <a:cubicBezTo>
                  <a:pt x="65" y="90"/>
                  <a:pt x="44" y="141"/>
                  <a:pt x="22" y="189"/>
                </a:cubicBezTo>
              </a:path>
            </a:pathLst>
          </a:custGeom>
          <a:solidFill>
            <a:srgbClr val="FCD0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3" name="Freeform 68"/>
          <p:cNvSpPr>
            <a:spLocks/>
          </p:cNvSpPr>
          <p:nvPr/>
        </p:nvSpPr>
        <p:spPr bwMode="auto">
          <a:xfrm>
            <a:off x="4114800" y="3783013"/>
            <a:ext cx="92075" cy="160338"/>
          </a:xfrm>
          <a:custGeom>
            <a:avLst/>
            <a:gdLst>
              <a:gd name="T0" fmla="*/ 58 w 58"/>
              <a:gd name="T1" fmla="*/ 10 h 101"/>
              <a:gd name="T2" fmla="*/ 31 w 58"/>
              <a:gd name="T3" fmla="*/ 101 h 101"/>
              <a:gd name="T4" fmla="*/ 0 w 58"/>
              <a:gd name="T5" fmla="*/ 91 h 101"/>
              <a:gd name="T6" fmla="*/ 27 w 58"/>
              <a:gd name="T7" fmla="*/ 0 h 101"/>
              <a:gd name="T8" fmla="*/ 58 w 58"/>
              <a:gd name="T9" fmla="*/ 1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101">
                <a:moveTo>
                  <a:pt x="58" y="10"/>
                </a:moveTo>
                <a:lnTo>
                  <a:pt x="31" y="101"/>
                </a:lnTo>
                <a:lnTo>
                  <a:pt x="0" y="91"/>
                </a:lnTo>
                <a:lnTo>
                  <a:pt x="27" y="0"/>
                </a:lnTo>
                <a:lnTo>
                  <a:pt x="58" y="10"/>
                </a:lnTo>
                <a:close/>
              </a:path>
            </a:pathLst>
          </a:custGeom>
          <a:solidFill>
            <a:srgbClr val="E9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4" name="Freeform 69"/>
          <p:cNvSpPr>
            <a:spLocks/>
          </p:cNvSpPr>
          <p:nvPr/>
        </p:nvSpPr>
        <p:spPr bwMode="auto">
          <a:xfrm>
            <a:off x="1722438" y="3649663"/>
            <a:ext cx="493713" cy="569913"/>
          </a:xfrm>
          <a:custGeom>
            <a:avLst/>
            <a:gdLst>
              <a:gd name="T0" fmla="*/ 235 w 311"/>
              <a:gd name="T1" fmla="*/ 359 h 359"/>
              <a:gd name="T2" fmla="*/ 76 w 311"/>
              <a:gd name="T3" fmla="*/ 359 h 359"/>
              <a:gd name="T4" fmla="*/ 76 w 311"/>
              <a:gd name="T5" fmla="*/ 155 h 359"/>
              <a:gd name="T6" fmla="*/ 0 w 311"/>
              <a:gd name="T7" fmla="*/ 155 h 359"/>
              <a:gd name="T8" fmla="*/ 155 w 311"/>
              <a:gd name="T9" fmla="*/ 0 h 359"/>
              <a:gd name="T10" fmla="*/ 311 w 311"/>
              <a:gd name="T11" fmla="*/ 155 h 359"/>
              <a:gd name="T12" fmla="*/ 235 w 311"/>
              <a:gd name="T13" fmla="*/ 155 h 359"/>
              <a:gd name="T14" fmla="*/ 235 w 311"/>
              <a:gd name="T15" fmla="*/ 359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1" h="359">
                <a:moveTo>
                  <a:pt x="235" y="359"/>
                </a:moveTo>
                <a:lnTo>
                  <a:pt x="76" y="359"/>
                </a:lnTo>
                <a:lnTo>
                  <a:pt x="76" y="155"/>
                </a:lnTo>
                <a:lnTo>
                  <a:pt x="0" y="155"/>
                </a:lnTo>
                <a:lnTo>
                  <a:pt x="155" y="0"/>
                </a:lnTo>
                <a:lnTo>
                  <a:pt x="311" y="155"/>
                </a:lnTo>
                <a:lnTo>
                  <a:pt x="235" y="155"/>
                </a:lnTo>
                <a:lnTo>
                  <a:pt x="235" y="359"/>
                </a:lnTo>
                <a:close/>
              </a:path>
            </a:pathLst>
          </a:custGeom>
          <a:solidFill>
            <a:srgbClr val="B2B8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5" name="Freeform 70"/>
          <p:cNvSpPr>
            <a:spLocks/>
          </p:cNvSpPr>
          <p:nvPr/>
        </p:nvSpPr>
        <p:spPr bwMode="auto">
          <a:xfrm>
            <a:off x="2324100" y="4133850"/>
            <a:ext cx="568325" cy="658813"/>
          </a:xfrm>
          <a:custGeom>
            <a:avLst/>
            <a:gdLst>
              <a:gd name="T0" fmla="*/ 358 w 358"/>
              <a:gd name="T1" fmla="*/ 180 h 415"/>
              <a:gd name="T2" fmla="*/ 179 w 358"/>
              <a:gd name="T3" fmla="*/ 0 h 415"/>
              <a:gd name="T4" fmla="*/ 0 w 358"/>
              <a:gd name="T5" fmla="*/ 180 h 415"/>
              <a:gd name="T6" fmla="*/ 88 w 358"/>
              <a:gd name="T7" fmla="*/ 180 h 415"/>
              <a:gd name="T8" fmla="*/ 88 w 358"/>
              <a:gd name="T9" fmla="*/ 415 h 415"/>
              <a:gd name="T10" fmla="*/ 271 w 358"/>
              <a:gd name="T11" fmla="*/ 415 h 415"/>
              <a:gd name="T12" fmla="*/ 271 w 358"/>
              <a:gd name="T13" fmla="*/ 180 h 415"/>
              <a:gd name="T14" fmla="*/ 358 w 358"/>
              <a:gd name="T15" fmla="*/ 18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8" h="415">
                <a:moveTo>
                  <a:pt x="358" y="180"/>
                </a:moveTo>
                <a:lnTo>
                  <a:pt x="179" y="0"/>
                </a:lnTo>
                <a:lnTo>
                  <a:pt x="0" y="180"/>
                </a:lnTo>
                <a:lnTo>
                  <a:pt x="88" y="180"/>
                </a:lnTo>
                <a:lnTo>
                  <a:pt x="88" y="415"/>
                </a:lnTo>
                <a:lnTo>
                  <a:pt x="271" y="415"/>
                </a:lnTo>
                <a:lnTo>
                  <a:pt x="271" y="180"/>
                </a:lnTo>
                <a:lnTo>
                  <a:pt x="358" y="180"/>
                </a:lnTo>
                <a:close/>
              </a:path>
            </a:pathLst>
          </a:custGeom>
          <a:solidFill>
            <a:srgbClr val="1620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6" name="Freeform 71"/>
          <p:cNvSpPr>
            <a:spLocks/>
          </p:cNvSpPr>
          <p:nvPr/>
        </p:nvSpPr>
        <p:spPr bwMode="auto">
          <a:xfrm>
            <a:off x="2449513" y="3413125"/>
            <a:ext cx="319088" cy="366713"/>
          </a:xfrm>
          <a:custGeom>
            <a:avLst/>
            <a:gdLst>
              <a:gd name="T0" fmla="*/ 152 w 201"/>
              <a:gd name="T1" fmla="*/ 231 h 231"/>
              <a:gd name="T2" fmla="*/ 49 w 201"/>
              <a:gd name="T3" fmla="*/ 231 h 231"/>
              <a:gd name="T4" fmla="*/ 49 w 201"/>
              <a:gd name="T5" fmla="*/ 100 h 231"/>
              <a:gd name="T6" fmla="*/ 0 w 201"/>
              <a:gd name="T7" fmla="*/ 100 h 231"/>
              <a:gd name="T8" fmla="*/ 100 w 201"/>
              <a:gd name="T9" fmla="*/ 0 h 231"/>
              <a:gd name="T10" fmla="*/ 201 w 201"/>
              <a:gd name="T11" fmla="*/ 100 h 231"/>
              <a:gd name="T12" fmla="*/ 152 w 201"/>
              <a:gd name="T13" fmla="*/ 100 h 231"/>
              <a:gd name="T14" fmla="*/ 152 w 201"/>
              <a:gd name="T15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1" h="231">
                <a:moveTo>
                  <a:pt x="152" y="231"/>
                </a:moveTo>
                <a:lnTo>
                  <a:pt x="49" y="231"/>
                </a:lnTo>
                <a:lnTo>
                  <a:pt x="49" y="100"/>
                </a:lnTo>
                <a:lnTo>
                  <a:pt x="0" y="100"/>
                </a:lnTo>
                <a:lnTo>
                  <a:pt x="100" y="0"/>
                </a:lnTo>
                <a:lnTo>
                  <a:pt x="201" y="100"/>
                </a:lnTo>
                <a:lnTo>
                  <a:pt x="152" y="100"/>
                </a:lnTo>
                <a:lnTo>
                  <a:pt x="152" y="231"/>
                </a:lnTo>
                <a:close/>
              </a:path>
            </a:pathLst>
          </a:custGeom>
          <a:solidFill>
            <a:srgbClr val="7B88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Freeform 72"/>
          <p:cNvSpPr>
            <a:spLocks/>
          </p:cNvSpPr>
          <p:nvPr/>
        </p:nvSpPr>
        <p:spPr bwMode="auto">
          <a:xfrm>
            <a:off x="5811838" y="2944813"/>
            <a:ext cx="433388" cy="500063"/>
          </a:xfrm>
          <a:custGeom>
            <a:avLst/>
            <a:gdLst>
              <a:gd name="T0" fmla="*/ 66 w 273"/>
              <a:gd name="T1" fmla="*/ 315 h 315"/>
              <a:gd name="T2" fmla="*/ 66 w 273"/>
              <a:gd name="T3" fmla="*/ 137 h 315"/>
              <a:gd name="T4" fmla="*/ 0 w 273"/>
              <a:gd name="T5" fmla="*/ 137 h 315"/>
              <a:gd name="T6" fmla="*/ 136 w 273"/>
              <a:gd name="T7" fmla="*/ 0 h 315"/>
              <a:gd name="T8" fmla="*/ 273 w 273"/>
              <a:gd name="T9" fmla="*/ 137 h 315"/>
              <a:gd name="T10" fmla="*/ 206 w 273"/>
              <a:gd name="T11" fmla="*/ 137 h 315"/>
              <a:gd name="T12" fmla="*/ 206 w 273"/>
              <a:gd name="T13" fmla="*/ 315 h 315"/>
              <a:gd name="T14" fmla="*/ 66 w 273"/>
              <a:gd name="T15" fmla="*/ 31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3" h="315">
                <a:moveTo>
                  <a:pt x="66" y="315"/>
                </a:moveTo>
                <a:lnTo>
                  <a:pt x="66" y="137"/>
                </a:lnTo>
                <a:lnTo>
                  <a:pt x="0" y="137"/>
                </a:lnTo>
                <a:lnTo>
                  <a:pt x="136" y="0"/>
                </a:lnTo>
                <a:lnTo>
                  <a:pt x="273" y="137"/>
                </a:lnTo>
                <a:lnTo>
                  <a:pt x="206" y="137"/>
                </a:lnTo>
                <a:lnTo>
                  <a:pt x="206" y="315"/>
                </a:lnTo>
                <a:lnTo>
                  <a:pt x="66" y="315"/>
                </a:lnTo>
                <a:close/>
              </a:path>
            </a:pathLst>
          </a:custGeom>
          <a:solidFill>
            <a:srgbClr val="B2B8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Freeform 73"/>
          <p:cNvSpPr>
            <a:spLocks/>
          </p:cNvSpPr>
          <p:nvPr/>
        </p:nvSpPr>
        <p:spPr bwMode="auto">
          <a:xfrm>
            <a:off x="5351463" y="3341688"/>
            <a:ext cx="500063" cy="577850"/>
          </a:xfrm>
          <a:custGeom>
            <a:avLst/>
            <a:gdLst>
              <a:gd name="T0" fmla="*/ 0 w 315"/>
              <a:gd name="T1" fmla="*/ 157 h 364"/>
              <a:gd name="T2" fmla="*/ 157 w 315"/>
              <a:gd name="T3" fmla="*/ 0 h 364"/>
              <a:gd name="T4" fmla="*/ 315 w 315"/>
              <a:gd name="T5" fmla="*/ 157 h 364"/>
              <a:gd name="T6" fmla="*/ 238 w 315"/>
              <a:gd name="T7" fmla="*/ 157 h 364"/>
              <a:gd name="T8" fmla="*/ 238 w 315"/>
              <a:gd name="T9" fmla="*/ 364 h 364"/>
              <a:gd name="T10" fmla="*/ 77 w 315"/>
              <a:gd name="T11" fmla="*/ 364 h 364"/>
              <a:gd name="T12" fmla="*/ 77 w 315"/>
              <a:gd name="T13" fmla="*/ 157 h 364"/>
              <a:gd name="T14" fmla="*/ 0 w 315"/>
              <a:gd name="T15" fmla="*/ 157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5" h="364">
                <a:moveTo>
                  <a:pt x="0" y="157"/>
                </a:moveTo>
                <a:lnTo>
                  <a:pt x="157" y="0"/>
                </a:lnTo>
                <a:lnTo>
                  <a:pt x="315" y="157"/>
                </a:lnTo>
                <a:lnTo>
                  <a:pt x="238" y="157"/>
                </a:lnTo>
                <a:lnTo>
                  <a:pt x="238" y="364"/>
                </a:lnTo>
                <a:lnTo>
                  <a:pt x="77" y="364"/>
                </a:lnTo>
                <a:lnTo>
                  <a:pt x="77" y="157"/>
                </a:lnTo>
                <a:lnTo>
                  <a:pt x="0" y="157"/>
                </a:lnTo>
                <a:close/>
              </a:path>
            </a:pathLst>
          </a:custGeom>
          <a:solidFill>
            <a:srgbClr val="1620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9" name="Freeform 74"/>
          <p:cNvSpPr>
            <a:spLocks/>
          </p:cNvSpPr>
          <p:nvPr/>
        </p:nvSpPr>
        <p:spPr bwMode="auto">
          <a:xfrm>
            <a:off x="5461000" y="2597150"/>
            <a:ext cx="279400" cy="322263"/>
          </a:xfrm>
          <a:custGeom>
            <a:avLst/>
            <a:gdLst>
              <a:gd name="T0" fmla="*/ 0 w 176"/>
              <a:gd name="T1" fmla="*/ 88 h 203"/>
              <a:gd name="T2" fmla="*/ 88 w 176"/>
              <a:gd name="T3" fmla="*/ 0 h 203"/>
              <a:gd name="T4" fmla="*/ 176 w 176"/>
              <a:gd name="T5" fmla="*/ 88 h 203"/>
              <a:gd name="T6" fmla="*/ 133 w 176"/>
              <a:gd name="T7" fmla="*/ 88 h 203"/>
              <a:gd name="T8" fmla="*/ 133 w 176"/>
              <a:gd name="T9" fmla="*/ 203 h 203"/>
              <a:gd name="T10" fmla="*/ 43 w 176"/>
              <a:gd name="T11" fmla="*/ 203 h 203"/>
              <a:gd name="T12" fmla="*/ 43 w 176"/>
              <a:gd name="T13" fmla="*/ 88 h 203"/>
              <a:gd name="T14" fmla="*/ 0 w 176"/>
              <a:gd name="T15" fmla="*/ 88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6" h="203">
                <a:moveTo>
                  <a:pt x="0" y="88"/>
                </a:moveTo>
                <a:lnTo>
                  <a:pt x="88" y="0"/>
                </a:lnTo>
                <a:lnTo>
                  <a:pt x="176" y="88"/>
                </a:lnTo>
                <a:lnTo>
                  <a:pt x="133" y="88"/>
                </a:lnTo>
                <a:lnTo>
                  <a:pt x="133" y="203"/>
                </a:lnTo>
                <a:lnTo>
                  <a:pt x="43" y="203"/>
                </a:lnTo>
                <a:lnTo>
                  <a:pt x="43" y="88"/>
                </a:lnTo>
                <a:lnTo>
                  <a:pt x="0" y="88"/>
                </a:lnTo>
                <a:close/>
              </a:path>
            </a:pathLst>
          </a:custGeom>
          <a:solidFill>
            <a:srgbClr val="C81E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0" name="Freeform 75"/>
          <p:cNvSpPr>
            <a:spLocks/>
          </p:cNvSpPr>
          <p:nvPr/>
        </p:nvSpPr>
        <p:spPr bwMode="auto">
          <a:xfrm>
            <a:off x="1712913" y="2346325"/>
            <a:ext cx="1216025" cy="177800"/>
          </a:xfrm>
          <a:custGeom>
            <a:avLst/>
            <a:gdLst>
              <a:gd name="T0" fmla="*/ 263 w 2619"/>
              <a:gd name="T1" fmla="*/ 382 h 382"/>
              <a:gd name="T2" fmla="*/ 1304 w 2619"/>
              <a:gd name="T3" fmla="*/ 382 h 382"/>
              <a:gd name="T4" fmla="*/ 2351 w 2619"/>
              <a:gd name="T5" fmla="*/ 382 h 382"/>
              <a:gd name="T6" fmla="*/ 2356 w 2619"/>
              <a:gd name="T7" fmla="*/ 382 h 382"/>
              <a:gd name="T8" fmla="*/ 2619 w 2619"/>
              <a:gd name="T9" fmla="*/ 191 h 382"/>
              <a:gd name="T10" fmla="*/ 2356 w 2619"/>
              <a:gd name="T11" fmla="*/ 0 h 382"/>
              <a:gd name="T12" fmla="*/ 1309 w 2619"/>
              <a:gd name="T13" fmla="*/ 0 h 382"/>
              <a:gd name="T14" fmla="*/ 269 w 2619"/>
              <a:gd name="T15" fmla="*/ 0 h 382"/>
              <a:gd name="T16" fmla="*/ 263 w 2619"/>
              <a:gd name="T17" fmla="*/ 0 h 382"/>
              <a:gd name="T18" fmla="*/ 0 w 2619"/>
              <a:gd name="T19" fmla="*/ 191 h 382"/>
              <a:gd name="T20" fmla="*/ 263 w 2619"/>
              <a:gd name="T21" fmla="*/ 382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19" h="382">
                <a:moveTo>
                  <a:pt x="263" y="382"/>
                </a:moveTo>
                <a:lnTo>
                  <a:pt x="1304" y="382"/>
                </a:lnTo>
                <a:lnTo>
                  <a:pt x="2351" y="382"/>
                </a:lnTo>
                <a:lnTo>
                  <a:pt x="2356" y="382"/>
                </a:lnTo>
                <a:cubicBezTo>
                  <a:pt x="2500" y="382"/>
                  <a:pt x="2619" y="295"/>
                  <a:pt x="2619" y="191"/>
                </a:cubicBezTo>
                <a:cubicBezTo>
                  <a:pt x="2619" y="87"/>
                  <a:pt x="2500" y="0"/>
                  <a:pt x="2356" y="0"/>
                </a:cubicBezTo>
                <a:lnTo>
                  <a:pt x="1309" y="0"/>
                </a:lnTo>
                <a:lnTo>
                  <a:pt x="269" y="0"/>
                </a:lnTo>
                <a:lnTo>
                  <a:pt x="263" y="0"/>
                </a:lnTo>
                <a:cubicBezTo>
                  <a:pt x="120" y="0"/>
                  <a:pt x="0" y="87"/>
                  <a:pt x="0" y="191"/>
                </a:cubicBezTo>
                <a:cubicBezTo>
                  <a:pt x="0" y="295"/>
                  <a:pt x="120" y="382"/>
                  <a:pt x="263" y="382"/>
                </a:cubicBezTo>
              </a:path>
            </a:pathLst>
          </a:custGeom>
          <a:solidFill>
            <a:srgbClr val="E9E6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1" name="Freeform 76"/>
          <p:cNvSpPr>
            <a:spLocks/>
          </p:cNvSpPr>
          <p:nvPr/>
        </p:nvSpPr>
        <p:spPr bwMode="auto">
          <a:xfrm>
            <a:off x="2889250" y="1974850"/>
            <a:ext cx="493713" cy="177800"/>
          </a:xfrm>
          <a:custGeom>
            <a:avLst/>
            <a:gdLst>
              <a:gd name="T0" fmla="*/ 191 w 1062"/>
              <a:gd name="T1" fmla="*/ 381 h 381"/>
              <a:gd name="T2" fmla="*/ 871 w 1062"/>
              <a:gd name="T3" fmla="*/ 381 h 381"/>
              <a:gd name="T4" fmla="*/ 1062 w 1062"/>
              <a:gd name="T5" fmla="*/ 190 h 381"/>
              <a:gd name="T6" fmla="*/ 871 w 1062"/>
              <a:gd name="T7" fmla="*/ 0 h 381"/>
              <a:gd name="T8" fmla="*/ 191 w 1062"/>
              <a:gd name="T9" fmla="*/ 0 h 381"/>
              <a:gd name="T10" fmla="*/ 0 w 1062"/>
              <a:gd name="T11" fmla="*/ 190 h 381"/>
              <a:gd name="T12" fmla="*/ 191 w 1062"/>
              <a:gd name="T13" fmla="*/ 381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2" h="381">
                <a:moveTo>
                  <a:pt x="191" y="381"/>
                </a:moveTo>
                <a:lnTo>
                  <a:pt x="871" y="381"/>
                </a:lnTo>
                <a:cubicBezTo>
                  <a:pt x="975" y="381"/>
                  <a:pt x="1062" y="294"/>
                  <a:pt x="1062" y="190"/>
                </a:cubicBezTo>
                <a:cubicBezTo>
                  <a:pt x="1062" y="86"/>
                  <a:pt x="975" y="0"/>
                  <a:pt x="871" y="0"/>
                </a:cubicBezTo>
                <a:lnTo>
                  <a:pt x="191" y="0"/>
                </a:lnTo>
                <a:cubicBezTo>
                  <a:pt x="87" y="0"/>
                  <a:pt x="0" y="86"/>
                  <a:pt x="0" y="190"/>
                </a:cubicBezTo>
                <a:cubicBezTo>
                  <a:pt x="0" y="294"/>
                  <a:pt x="87" y="381"/>
                  <a:pt x="191" y="381"/>
                </a:cubicBezTo>
                <a:close/>
              </a:path>
            </a:pathLst>
          </a:custGeom>
          <a:solidFill>
            <a:srgbClr val="E9E6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2" name="Freeform 77"/>
          <p:cNvSpPr>
            <a:spLocks/>
          </p:cNvSpPr>
          <p:nvPr/>
        </p:nvSpPr>
        <p:spPr bwMode="auto">
          <a:xfrm>
            <a:off x="5678488" y="2219325"/>
            <a:ext cx="492125" cy="177800"/>
          </a:xfrm>
          <a:custGeom>
            <a:avLst/>
            <a:gdLst>
              <a:gd name="T0" fmla="*/ 191 w 1062"/>
              <a:gd name="T1" fmla="*/ 382 h 382"/>
              <a:gd name="T2" fmla="*/ 872 w 1062"/>
              <a:gd name="T3" fmla="*/ 382 h 382"/>
              <a:gd name="T4" fmla="*/ 1062 w 1062"/>
              <a:gd name="T5" fmla="*/ 191 h 382"/>
              <a:gd name="T6" fmla="*/ 872 w 1062"/>
              <a:gd name="T7" fmla="*/ 0 h 382"/>
              <a:gd name="T8" fmla="*/ 191 w 1062"/>
              <a:gd name="T9" fmla="*/ 0 h 382"/>
              <a:gd name="T10" fmla="*/ 0 w 1062"/>
              <a:gd name="T11" fmla="*/ 191 h 382"/>
              <a:gd name="T12" fmla="*/ 191 w 1062"/>
              <a:gd name="T13" fmla="*/ 382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2" h="382">
                <a:moveTo>
                  <a:pt x="191" y="382"/>
                </a:moveTo>
                <a:lnTo>
                  <a:pt x="872" y="382"/>
                </a:lnTo>
                <a:cubicBezTo>
                  <a:pt x="976" y="382"/>
                  <a:pt x="1062" y="295"/>
                  <a:pt x="1062" y="191"/>
                </a:cubicBezTo>
                <a:cubicBezTo>
                  <a:pt x="1062" y="87"/>
                  <a:pt x="976" y="0"/>
                  <a:pt x="872" y="0"/>
                </a:cubicBezTo>
                <a:lnTo>
                  <a:pt x="191" y="0"/>
                </a:lnTo>
                <a:cubicBezTo>
                  <a:pt x="87" y="0"/>
                  <a:pt x="0" y="87"/>
                  <a:pt x="0" y="191"/>
                </a:cubicBezTo>
                <a:cubicBezTo>
                  <a:pt x="0" y="295"/>
                  <a:pt x="87" y="382"/>
                  <a:pt x="191" y="382"/>
                </a:cubicBezTo>
                <a:close/>
              </a:path>
            </a:pathLst>
          </a:custGeom>
          <a:solidFill>
            <a:srgbClr val="E9E6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3" name="Freeform 78"/>
          <p:cNvSpPr>
            <a:spLocks/>
          </p:cNvSpPr>
          <p:nvPr/>
        </p:nvSpPr>
        <p:spPr bwMode="auto">
          <a:xfrm>
            <a:off x="6053138" y="4822825"/>
            <a:ext cx="492125" cy="177800"/>
          </a:xfrm>
          <a:custGeom>
            <a:avLst/>
            <a:gdLst>
              <a:gd name="T0" fmla="*/ 191 w 1062"/>
              <a:gd name="T1" fmla="*/ 382 h 382"/>
              <a:gd name="T2" fmla="*/ 872 w 1062"/>
              <a:gd name="T3" fmla="*/ 382 h 382"/>
              <a:gd name="T4" fmla="*/ 1062 w 1062"/>
              <a:gd name="T5" fmla="*/ 191 h 382"/>
              <a:gd name="T6" fmla="*/ 872 w 1062"/>
              <a:gd name="T7" fmla="*/ 0 h 382"/>
              <a:gd name="T8" fmla="*/ 191 w 1062"/>
              <a:gd name="T9" fmla="*/ 0 h 382"/>
              <a:gd name="T10" fmla="*/ 0 w 1062"/>
              <a:gd name="T11" fmla="*/ 191 h 382"/>
              <a:gd name="T12" fmla="*/ 191 w 1062"/>
              <a:gd name="T13" fmla="*/ 382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2" h="382">
                <a:moveTo>
                  <a:pt x="191" y="382"/>
                </a:moveTo>
                <a:lnTo>
                  <a:pt x="872" y="382"/>
                </a:lnTo>
                <a:cubicBezTo>
                  <a:pt x="976" y="382"/>
                  <a:pt x="1062" y="295"/>
                  <a:pt x="1062" y="191"/>
                </a:cubicBezTo>
                <a:cubicBezTo>
                  <a:pt x="1062" y="87"/>
                  <a:pt x="976" y="0"/>
                  <a:pt x="872" y="0"/>
                </a:cubicBezTo>
                <a:lnTo>
                  <a:pt x="191" y="0"/>
                </a:lnTo>
                <a:cubicBezTo>
                  <a:pt x="87" y="0"/>
                  <a:pt x="0" y="87"/>
                  <a:pt x="0" y="191"/>
                </a:cubicBezTo>
                <a:cubicBezTo>
                  <a:pt x="0" y="295"/>
                  <a:pt x="87" y="382"/>
                  <a:pt x="191" y="382"/>
                </a:cubicBezTo>
                <a:close/>
              </a:path>
            </a:pathLst>
          </a:custGeom>
          <a:solidFill>
            <a:srgbClr val="E9E6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4" name="Freeform 79"/>
          <p:cNvSpPr>
            <a:spLocks/>
          </p:cNvSpPr>
          <p:nvPr/>
        </p:nvSpPr>
        <p:spPr bwMode="auto">
          <a:xfrm>
            <a:off x="2681288" y="5543550"/>
            <a:ext cx="493713" cy="177800"/>
          </a:xfrm>
          <a:custGeom>
            <a:avLst/>
            <a:gdLst>
              <a:gd name="T0" fmla="*/ 191 w 1063"/>
              <a:gd name="T1" fmla="*/ 381 h 381"/>
              <a:gd name="T2" fmla="*/ 872 w 1063"/>
              <a:gd name="T3" fmla="*/ 381 h 381"/>
              <a:gd name="T4" fmla="*/ 1063 w 1063"/>
              <a:gd name="T5" fmla="*/ 191 h 381"/>
              <a:gd name="T6" fmla="*/ 872 w 1063"/>
              <a:gd name="T7" fmla="*/ 0 h 381"/>
              <a:gd name="T8" fmla="*/ 191 w 1063"/>
              <a:gd name="T9" fmla="*/ 0 h 381"/>
              <a:gd name="T10" fmla="*/ 0 w 1063"/>
              <a:gd name="T11" fmla="*/ 191 h 381"/>
              <a:gd name="T12" fmla="*/ 191 w 1063"/>
              <a:gd name="T13" fmla="*/ 381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3" h="381">
                <a:moveTo>
                  <a:pt x="191" y="381"/>
                </a:moveTo>
                <a:lnTo>
                  <a:pt x="872" y="381"/>
                </a:lnTo>
                <a:cubicBezTo>
                  <a:pt x="976" y="381"/>
                  <a:pt x="1063" y="295"/>
                  <a:pt x="1063" y="191"/>
                </a:cubicBezTo>
                <a:cubicBezTo>
                  <a:pt x="1063" y="87"/>
                  <a:pt x="976" y="0"/>
                  <a:pt x="872" y="0"/>
                </a:cubicBezTo>
                <a:lnTo>
                  <a:pt x="191" y="0"/>
                </a:lnTo>
                <a:cubicBezTo>
                  <a:pt x="87" y="0"/>
                  <a:pt x="0" y="87"/>
                  <a:pt x="0" y="191"/>
                </a:cubicBezTo>
                <a:cubicBezTo>
                  <a:pt x="0" y="295"/>
                  <a:pt x="87" y="381"/>
                  <a:pt x="191" y="381"/>
                </a:cubicBezTo>
                <a:close/>
              </a:path>
            </a:pathLst>
          </a:custGeom>
          <a:solidFill>
            <a:srgbClr val="E9E6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5" name="Freeform 80"/>
          <p:cNvSpPr>
            <a:spLocks/>
          </p:cNvSpPr>
          <p:nvPr/>
        </p:nvSpPr>
        <p:spPr bwMode="auto">
          <a:xfrm>
            <a:off x="2036763" y="2778125"/>
            <a:ext cx="492125" cy="177800"/>
          </a:xfrm>
          <a:custGeom>
            <a:avLst/>
            <a:gdLst>
              <a:gd name="T0" fmla="*/ 190 w 1062"/>
              <a:gd name="T1" fmla="*/ 382 h 382"/>
              <a:gd name="T2" fmla="*/ 871 w 1062"/>
              <a:gd name="T3" fmla="*/ 382 h 382"/>
              <a:gd name="T4" fmla="*/ 1062 w 1062"/>
              <a:gd name="T5" fmla="*/ 191 h 382"/>
              <a:gd name="T6" fmla="*/ 871 w 1062"/>
              <a:gd name="T7" fmla="*/ 0 h 382"/>
              <a:gd name="T8" fmla="*/ 190 w 1062"/>
              <a:gd name="T9" fmla="*/ 0 h 382"/>
              <a:gd name="T10" fmla="*/ 0 w 1062"/>
              <a:gd name="T11" fmla="*/ 191 h 382"/>
              <a:gd name="T12" fmla="*/ 190 w 1062"/>
              <a:gd name="T13" fmla="*/ 382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2" h="382">
                <a:moveTo>
                  <a:pt x="190" y="382"/>
                </a:moveTo>
                <a:lnTo>
                  <a:pt x="871" y="382"/>
                </a:lnTo>
                <a:cubicBezTo>
                  <a:pt x="975" y="382"/>
                  <a:pt x="1062" y="295"/>
                  <a:pt x="1062" y="191"/>
                </a:cubicBezTo>
                <a:cubicBezTo>
                  <a:pt x="1062" y="87"/>
                  <a:pt x="975" y="0"/>
                  <a:pt x="871" y="0"/>
                </a:cubicBezTo>
                <a:lnTo>
                  <a:pt x="190" y="0"/>
                </a:lnTo>
                <a:cubicBezTo>
                  <a:pt x="86" y="0"/>
                  <a:pt x="0" y="87"/>
                  <a:pt x="0" y="191"/>
                </a:cubicBezTo>
                <a:cubicBezTo>
                  <a:pt x="0" y="295"/>
                  <a:pt x="86" y="382"/>
                  <a:pt x="190" y="382"/>
                </a:cubicBezTo>
              </a:path>
            </a:pathLst>
          </a:custGeom>
          <a:solidFill>
            <a:srgbClr val="E9E6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6" name="Freeform 81"/>
          <p:cNvSpPr>
            <a:spLocks/>
          </p:cNvSpPr>
          <p:nvPr/>
        </p:nvSpPr>
        <p:spPr bwMode="auto">
          <a:xfrm>
            <a:off x="5484813" y="5124450"/>
            <a:ext cx="879475" cy="176213"/>
          </a:xfrm>
          <a:custGeom>
            <a:avLst/>
            <a:gdLst>
              <a:gd name="T0" fmla="*/ 191 w 1898"/>
              <a:gd name="T1" fmla="*/ 382 h 382"/>
              <a:gd name="T2" fmla="*/ 945 w 1898"/>
              <a:gd name="T3" fmla="*/ 382 h 382"/>
              <a:gd name="T4" fmla="*/ 1704 w 1898"/>
              <a:gd name="T5" fmla="*/ 382 h 382"/>
              <a:gd name="T6" fmla="*/ 1707 w 1898"/>
              <a:gd name="T7" fmla="*/ 382 h 382"/>
              <a:gd name="T8" fmla="*/ 1898 w 1898"/>
              <a:gd name="T9" fmla="*/ 191 h 382"/>
              <a:gd name="T10" fmla="*/ 1707 w 1898"/>
              <a:gd name="T11" fmla="*/ 0 h 382"/>
              <a:gd name="T12" fmla="*/ 949 w 1898"/>
              <a:gd name="T13" fmla="*/ 0 h 382"/>
              <a:gd name="T14" fmla="*/ 195 w 1898"/>
              <a:gd name="T15" fmla="*/ 0 h 382"/>
              <a:gd name="T16" fmla="*/ 191 w 1898"/>
              <a:gd name="T17" fmla="*/ 0 h 382"/>
              <a:gd name="T18" fmla="*/ 0 w 1898"/>
              <a:gd name="T19" fmla="*/ 191 h 382"/>
              <a:gd name="T20" fmla="*/ 191 w 1898"/>
              <a:gd name="T21" fmla="*/ 382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98" h="382">
                <a:moveTo>
                  <a:pt x="191" y="382"/>
                </a:moveTo>
                <a:lnTo>
                  <a:pt x="945" y="382"/>
                </a:lnTo>
                <a:lnTo>
                  <a:pt x="1704" y="382"/>
                </a:lnTo>
                <a:lnTo>
                  <a:pt x="1707" y="382"/>
                </a:lnTo>
                <a:cubicBezTo>
                  <a:pt x="1811" y="382"/>
                  <a:pt x="1898" y="295"/>
                  <a:pt x="1898" y="191"/>
                </a:cubicBezTo>
                <a:cubicBezTo>
                  <a:pt x="1898" y="87"/>
                  <a:pt x="1811" y="0"/>
                  <a:pt x="1707" y="0"/>
                </a:cubicBezTo>
                <a:lnTo>
                  <a:pt x="949" y="0"/>
                </a:lnTo>
                <a:lnTo>
                  <a:pt x="195" y="0"/>
                </a:lnTo>
                <a:lnTo>
                  <a:pt x="191" y="0"/>
                </a:lnTo>
                <a:cubicBezTo>
                  <a:pt x="87" y="0"/>
                  <a:pt x="0" y="87"/>
                  <a:pt x="0" y="191"/>
                </a:cubicBezTo>
                <a:cubicBezTo>
                  <a:pt x="0" y="295"/>
                  <a:pt x="87" y="382"/>
                  <a:pt x="191" y="382"/>
                </a:cubicBezTo>
              </a:path>
            </a:pathLst>
          </a:custGeom>
          <a:solidFill>
            <a:srgbClr val="E9E6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7" name="Rectangle 7"/>
          <p:cNvSpPr>
            <a:spLocks noChangeArrowheads="1"/>
          </p:cNvSpPr>
          <p:nvPr/>
        </p:nvSpPr>
        <p:spPr bwMode="auto">
          <a:xfrm>
            <a:off x="6950075" y="2362947"/>
            <a:ext cx="4783137" cy="2859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1100" dirty="0" err="1">
                <a:solidFill>
                  <a:schemeClr val="tx2"/>
                </a:solidFill>
              </a:rPr>
              <a:t>Lorem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ipsum</a:t>
            </a:r>
            <a:r>
              <a:rPr lang="en-US" sz="1100" dirty="0">
                <a:solidFill>
                  <a:schemeClr val="tx2"/>
                </a:solidFill>
              </a:rPr>
              <a:t> dolor sit </a:t>
            </a:r>
            <a:r>
              <a:rPr lang="en-US" sz="1100" dirty="0" err="1">
                <a:solidFill>
                  <a:schemeClr val="tx2"/>
                </a:solidFill>
              </a:rPr>
              <a:t>amet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consectetur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adipiscing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elit</a:t>
            </a:r>
            <a:r>
              <a:rPr lang="en-US" sz="1100" dirty="0">
                <a:solidFill>
                  <a:schemeClr val="tx2"/>
                </a:solidFill>
              </a:rPr>
              <a:t>. </a:t>
            </a:r>
            <a:r>
              <a:rPr lang="en-US" sz="1100" dirty="0" err="1">
                <a:solidFill>
                  <a:schemeClr val="tx2"/>
                </a:solidFill>
              </a:rPr>
              <a:t>Nunc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bibendum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eleifend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tortor</a:t>
            </a:r>
            <a:r>
              <a:rPr lang="en-US" sz="1100" dirty="0">
                <a:solidFill>
                  <a:schemeClr val="tx2"/>
                </a:solidFill>
              </a:rPr>
              <a:t>, non </a:t>
            </a:r>
            <a:r>
              <a:rPr lang="en-US" sz="1100" dirty="0" err="1">
                <a:solidFill>
                  <a:schemeClr val="tx2"/>
                </a:solidFill>
              </a:rPr>
              <a:t>porta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justo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gravida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posuere</a:t>
            </a:r>
            <a:r>
              <a:rPr lang="en-US" sz="1100" dirty="0">
                <a:solidFill>
                  <a:schemeClr val="tx2"/>
                </a:solidFill>
              </a:rPr>
              <a:t>. Cum </a:t>
            </a:r>
            <a:r>
              <a:rPr lang="en-US" sz="1100" dirty="0" err="1">
                <a:solidFill>
                  <a:schemeClr val="tx2"/>
                </a:solidFill>
              </a:rPr>
              <a:t>sociis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natoque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penatibus</a:t>
            </a:r>
            <a:r>
              <a:rPr lang="en-US" sz="1100" dirty="0">
                <a:solidFill>
                  <a:schemeClr val="tx2"/>
                </a:solidFill>
              </a:rPr>
              <a:t> et </a:t>
            </a:r>
            <a:r>
              <a:rPr lang="en-US" sz="1100" dirty="0" err="1">
                <a:solidFill>
                  <a:schemeClr val="tx2"/>
                </a:solidFill>
              </a:rPr>
              <a:t>magnis</a:t>
            </a:r>
            <a:r>
              <a:rPr lang="en-US" sz="1100" dirty="0">
                <a:solidFill>
                  <a:schemeClr val="tx2"/>
                </a:solidFill>
              </a:rPr>
              <a:t> dis parturient </a:t>
            </a:r>
            <a:r>
              <a:rPr lang="en-US" sz="1100" dirty="0" err="1">
                <a:solidFill>
                  <a:schemeClr val="tx2"/>
                </a:solidFill>
              </a:rPr>
              <a:t>montes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nascetur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ridiculus</a:t>
            </a:r>
            <a:r>
              <a:rPr lang="en-US" sz="1100" dirty="0">
                <a:solidFill>
                  <a:schemeClr val="tx2"/>
                </a:solidFill>
              </a:rPr>
              <a:t> mus. Nam </a:t>
            </a:r>
            <a:r>
              <a:rPr lang="en-US" sz="1100" dirty="0" err="1">
                <a:solidFill>
                  <a:schemeClr val="tx2"/>
                </a:solidFill>
              </a:rPr>
              <a:t>nec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lorem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eu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elit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pulvinar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rutrum</a:t>
            </a:r>
            <a:r>
              <a:rPr lang="en-US" sz="1100" dirty="0">
                <a:solidFill>
                  <a:schemeClr val="tx2"/>
                </a:solidFill>
              </a:rPr>
              <a:t>. </a:t>
            </a:r>
            <a:r>
              <a:rPr lang="en-US" sz="1100" dirty="0" err="1">
                <a:solidFill>
                  <a:schemeClr val="tx2"/>
                </a:solidFill>
              </a:rPr>
              <a:t>Quisque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quis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velit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lacinia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ipsum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rhoncus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pulvinar</a:t>
            </a:r>
            <a:r>
              <a:rPr lang="en-US" sz="1100" dirty="0">
                <a:solidFill>
                  <a:schemeClr val="tx2"/>
                </a:solidFill>
              </a:rPr>
              <a:t> ac </a:t>
            </a:r>
            <a:r>
              <a:rPr lang="en-US" sz="1100" dirty="0" err="1">
                <a:solidFill>
                  <a:schemeClr val="tx2"/>
                </a:solidFill>
              </a:rPr>
              <a:t>quis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leo</a:t>
            </a:r>
            <a:r>
              <a:rPr lang="en-US" sz="1100" dirty="0">
                <a:solidFill>
                  <a:schemeClr val="tx2"/>
                </a:solidFill>
              </a:rPr>
              <a:t>. </a:t>
            </a:r>
            <a:r>
              <a:rPr lang="en-US" sz="1100" dirty="0" err="1">
                <a:solidFill>
                  <a:schemeClr val="tx2"/>
                </a:solidFill>
              </a:rPr>
              <a:t>Ut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congue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eget</a:t>
            </a:r>
            <a:r>
              <a:rPr lang="en-US" sz="1100" dirty="0">
                <a:solidFill>
                  <a:schemeClr val="tx2"/>
                </a:solidFill>
              </a:rPr>
              <a:t> ante </a:t>
            </a:r>
            <a:r>
              <a:rPr lang="en-US" sz="1100" dirty="0" err="1">
                <a:solidFill>
                  <a:schemeClr val="tx2"/>
                </a:solidFill>
              </a:rPr>
              <a:t>sed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hendrerit</a:t>
            </a:r>
            <a:r>
              <a:rPr lang="en-US" sz="1100" dirty="0">
                <a:solidFill>
                  <a:schemeClr val="tx2"/>
                </a:solidFill>
              </a:rPr>
              <a:t>. </a:t>
            </a:r>
            <a:endParaRPr lang="en-US" sz="11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lang="en-US" sz="1100" dirty="0">
              <a:solidFill>
                <a:schemeClr val="tx2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sz="1100" dirty="0" smtClean="0">
                <a:solidFill>
                  <a:schemeClr val="tx2"/>
                </a:solidFill>
              </a:rPr>
              <a:t>Maecenas </a:t>
            </a:r>
            <a:r>
              <a:rPr lang="en-US" sz="1100" dirty="0">
                <a:solidFill>
                  <a:schemeClr val="tx2"/>
                </a:solidFill>
              </a:rPr>
              <a:t>ligula </a:t>
            </a:r>
            <a:r>
              <a:rPr lang="en-US" sz="1100" dirty="0" err="1">
                <a:solidFill>
                  <a:schemeClr val="tx2"/>
                </a:solidFill>
              </a:rPr>
              <a:t>tellus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dignissim</a:t>
            </a:r>
            <a:r>
              <a:rPr lang="en-US" sz="1100" dirty="0">
                <a:solidFill>
                  <a:schemeClr val="tx2"/>
                </a:solidFill>
              </a:rPr>
              <a:t> sit </a:t>
            </a:r>
            <a:r>
              <a:rPr lang="en-US" sz="1100" dirty="0" err="1">
                <a:solidFill>
                  <a:schemeClr val="tx2"/>
                </a:solidFill>
              </a:rPr>
              <a:t>amet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interdum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nec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malesuada</a:t>
            </a:r>
            <a:r>
              <a:rPr lang="en-US" sz="1100" dirty="0">
                <a:solidFill>
                  <a:schemeClr val="tx2"/>
                </a:solidFill>
              </a:rPr>
              <a:t> at ante. </a:t>
            </a:r>
            <a:r>
              <a:rPr lang="en-US" sz="1100" dirty="0" err="1">
                <a:solidFill>
                  <a:schemeClr val="tx2"/>
                </a:solidFill>
              </a:rPr>
              <a:t>Ut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dignissim</a:t>
            </a:r>
            <a:r>
              <a:rPr lang="en-US" sz="1100" dirty="0">
                <a:solidFill>
                  <a:schemeClr val="tx2"/>
                </a:solidFill>
              </a:rPr>
              <a:t> in </a:t>
            </a:r>
            <a:r>
              <a:rPr lang="en-US" sz="1100" dirty="0" err="1">
                <a:solidFill>
                  <a:schemeClr val="tx2"/>
                </a:solidFill>
              </a:rPr>
              <a:t>odio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eget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pulvinar</a:t>
            </a:r>
            <a:r>
              <a:rPr lang="en-US" sz="1100" dirty="0">
                <a:solidFill>
                  <a:schemeClr val="tx2"/>
                </a:solidFill>
              </a:rPr>
              <a:t>. </a:t>
            </a:r>
            <a:r>
              <a:rPr lang="en-US" sz="1100" dirty="0" err="1">
                <a:solidFill>
                  <a:schemeClr val="tx2"/>
                </a:solidFill>
              </a:rPr>
              <a:t>Fusce</a:t>
            </a:r>
            <a:r>
              <a:rPr lang="en-US" sz="1100" dirty="0">
                <a:solidFill>
                  <a:schemeClr val="tx2"/>
                </a:solidFill>
              </a:rPr>
              <a:t> id magna </a:t>
            </a:r>
            <a:r>
              <a:rPr lang="en-US" sz="1100" dirty="0" err="1">
                <a:solidFill>
                  <a:schemeClr val="tx2"/>
                </a:solidFill>
              </a:rPr>
              <a:t>quis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leo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blandit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vehicula</a:t>
            </a:r>
            <a:r>
              <a:rPr lang="en-US" sz="1100" dirty="0">
                <a:solidFill>
                  <a:schemeClr val="tx2"/>
                </a:solidFill>
              </a:rPr>
              <a:t>. Maecenas ligula </a:t>
            </a:r>
            <a:r>
              <a:rPr lang="en-US" sz="1100" dirty="0" err="1">
                <a:solidFill>
                  <a:schemeClr val="tx2"/>
                </a:solidFill>
              </a:rPr>
              <a:t>tellus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dignissim</a:t>
            </a:r>
            <a:r>
              <a:rPr lang="en-US" sz="1100" dirty="0">
                <a:solidFill>
                  <a:schemeClr val="tx2"/>
                </a:solidFill>
              </a:rPr>
              <a:t> sit </a:t>
            </a:r>
            <a:r>
              <a:rPr lang="en-US" sz="1100" dirty="0" err="1">
                <a:solidFill>
                  <a:schemeClr val="tx2"/>
                </a:solidFill>
              </a:rPr>
              <a:t>amet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interdum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nec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malesuada</a:t>
            </a:r>
            <a:r>
              <a:rPr lang="en-US" sz="1100" dirty="0">
                <a:solidFill>
                  <a:schemeClr val="tx2"/>
                </a:solidFill>
              </a:rPr>
              <a:t> at ante. </a:t>
            </a:r>
            <a:r>
              <a:rPr lang="en-US" sz="1100" dirty="0" err="1">
                <a:solidFill>
                  <a:schemeClr val="tx2"/>
                </a:solidFill>
              </a:rPr>
              <a:t>Ut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dignissim</a:t>
            </a:r>
            <a:r>
              <a:rPr lang="en-US" sz="1100" dirty="0">
                <a:solidFill>
                  <a:schemeClr val="tx2"/>
                </a:solidFill>
              </a:rPr>
              <a:t> in </a:t>
            </a:r>
            <a:r>
              <a:rPr lang="en-US" sz="1100" dirty="0" err="1">
                <a:solidFill>
                  <a:schemeClr val="tx2"/>
                </a:solidFill>
              </a:rPr>
              <a:t>odio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eget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pulvinar</a:t>
            </a:r>
            <a:r>
              <a:rPr lang="en-US" sz="1100" dirty="0">
                <a:solidFill>
                  <a:schemeClr val="tx2"/>
                </a:solidFill>
              </a:rPr>
              <a:t>. </a:t>
            </a:r>
            <a:r>
              <a:rPr lang="en-US" sz="1100" dirty="0" err="1">
                <a:solidFill>
                  <a:schemeClr val="tx2"/>
                </a:solidFill>
              </a:rPr>
              <a:t>Fusce</a:t>
            </a:r>
            <a:r>
              <a:rPr lang="en-US" sz="1100" dirty="0">
                <a:solidFill>
                  <a:schemeClr val="tx2"/>
                </a:solidFill>
              </a:rPr>
              <a:t> id magna </a:t>
            </a:r>
            <a:r>
              <a:rPr lang="en-US" sz="1100" dirty="0" err="1">
                <a:solidFill>
                  <a:schemeClr val="tx2"/>
                </a:solidFill>
              </a:rPr>
              <a:t>quis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leo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blandit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vehicula</a:t>
            </a:r>
            <a:r>
              <a:rPr lang="en-US" sz="1100" dirty="0">
                <a:solidFill>
                  <a:schemeClr val="tx2"/>
                </a:solidFill>
              </a:rPr>
              <a:t>. Maecenas ligula </a:t>
            </a:r>
            <a:r>
              <a:rPr lang="en-US" sz="1100" dirty="0" err="1">
                <a:solidFill>
                  <a:schemeClr val="tx2"/>
                </a:solidFill>
              </a:rPr>
              <a:t>tellus</a:t>
            </a:r>
            <a:r>
              <a:rPr lang="en-US" sz="1100" dirty="0">
                <a:solidFill>
                  <a:schemeClr val="tx2"/>
                </a:solidFill>
              </a:rPr>
              <a:t>, </a:t>
            </a:r>
            <a:r>
              <a:rPr lang="en-US" sz="1100" dirty="0" err="1">
                <a:solidFill>
                  <a:schemeClr val="tx2"/>
                </a:solidFill>
              </a:rPr>
              <a:t>dignissim</a:t>
            </a:r>
            <a:r>
              <a:rPr lang="en-US" sz="1100" dirty="0">
                <a:solidFill>
                  <a:schemeClr val="tx2"/>
                </a:solidFill>
              </a:rPr>
              <a:t> sit </a:t>
            </a:r>
            <a:r>
              <a:rPr lang="en-US" sz="1100" dirty="0" err="1">
                <a:solidFill>
                  <a:schemeClr val="tx2"/>
                </a:solidFill>
              </a:rPr>
              <a:t>amet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interdum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 smtClean="0">
                <a:solidFill>
                  <a:schemeClr val="tx2"/>
                </a:solidFill>
              </a:rPr>
              <a:t>nec</a:t>
            </a:r>
            <a:r>
              <a:rPr lang="en-US" sz="1100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9256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Sta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88CC"/>
      </a:accent1>
      <a:accent2>
        <a:srgbClr val="0088CC"/>
      </a:accent2>
      <a:accent3>
        <a:srgbClr val="0088CC"/>
      </a:accent3>
      <a:accent4>
        <a:srgbClr val="0088CC"/>
      </a:accent4>
      <a:accent5>
        <a:srgbClr val="4472C4"/>
      </a:accent5>
      <a:accent6>
        <a:srgbClr val="0088C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2557</Words>
  <Application>Microsoft Office PowerPoint</Application>
  <PresentationFormat>Widescreen</PresentationFormat>
  <Paragraphs>182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Open Sans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Davinder Singh</dc:creator>
  <cp:lastModifiedBy>Davinder Singh</cp:lastModifiedBy>
  <cp:revision>24</cp:revision>
  <dcterms:created xsi:type="dcterms:W3CDTF">2018-03-13T22:30:06Z</dcterms:created>
  <dcterms:modified xsi:type="dcterms:W3CDTF">2018-03-18T18:55:31Z</dcterms:modified>
</cp:coreProperties>
</file>