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0" r:id="rId4"/>
    <p:sldId id="261" r:id="rId5"/>
    <p:sldId id="258" r:id="rId6"/>
    <p:sldId id="262" r:id="rId7"/>
    <p:sldId id="263" r:id="rId8"/>
    <p:sldId id="278" r:id="rId9"/>
    <p:sldId id="279" r:id="rId10"/>
    <p:sldId id="264" r:id="rId11"/>
    <p:sldId id="266" r:id="rId12"/>
    <p:sldId id="265" r:id="rId13"/>
    <p:sldId id="267" r:id="rId14"/>
    <p:sldId id="281" r:id="rId15"/>
    <p:sldId id="297" r:id="rId16"/>
    <p:sldId id="268" r:id="rId17"/>
    <p:sldId id="269" r:id="rId18"/>
    <p:sldId id="270" r:id="rId19"/>
    <p:sldId id="296" r:id="rId20"/>
    <p:sldId id="28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</p:sldIdLst>
  <p:sldSz cx="24384000" cy="13716000"/>
  <p:notesSz cx="6858000" cy="9144000"/>
  <p:defaultTextStyle>
    <a:defPPr>
      <a:defRPr lang="en-US"/>
    </a:defPPr>
    <a:lvl1pPr marL="0" algn="l" defTabSz="182875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77" algn="l" defTabSz="182875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54" algn="l" defTabSz="182875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131" algn="l" defTabSz="182875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509" algn="l" defTabSz="182875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886" algn="l" defTabSz="182875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263" algn="l" defTabSz="182875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640" algn="l" defTabSz="182875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017" algn="l" defTabSz="182875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8" userDrawn="1">
          <p15:clr>
            <a:srgbClr val="A4A3A4"/>
          </p15:clr>
        </p15:guide>
        <p15:guide id="2" pos="76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222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38" d="100"/>
          <a:sy n="38" d="100"/>
        </p:scale>
        <p:origin x="540" y="54"/>
      </p:cViewPr>
      <p:guideLst>
        <p:guide orient="horz" pos="4368"/>
        <p:guide pos="76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33993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26285336"/>
        <c:axId val="226285728"/>
        <c:axId val="223560488"/>
      </c:bar3DChart>
      <c:catAx>
        <c:axId val="226285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285728"/>
        <c:crosses val="autoZero"/>
        <c:auto val="1"/>
        <c:lblAlgn val="ctr"/>
        <c:lblOffset val="100"/>
        <c:noMultiLvlLbl val="0"/>
      </c:catAx>
      <c:valAx>
        <c:axId val="226285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3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285336"/>
        <c:crosses val="autoZero"/>
        <c:crossBetween val="between"/>
      </c:valAx>
      <c:serAx>
        <c:axId val="2235604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285728"/>
        <c:crosses val="autoZero"/>
      </c:ser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rgbClr val="33993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39933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5000"/>
                </a:schemeClr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6286512"/>
        <c:axId val="220082256"/>
      </c:lineChart>
      <c:catAx>
        <c:axId val="226286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082256"/>
        <c:crosses val="autoZero"/>
        <c:auto val="1"/>
        <c:lblAlgn val="ctr"/>
        <c:lblOffset val="100"/>
        <c:noMultiLvlLbl val="0"/>
      </c:catAx>
      <c:valAx>
        <c:axId val="22008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3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286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339933"/>
              </a:solidFill>
              <a:ln w="25400">
                <a:noFill/>
              </a:ln>
              <a:effectLst/>
              <a:sp3d/>
            </c:spPr>
          </c:dPt>
          <c:dPt>
            <c:idx val="1"/>
            <c:bubble3D val="0"/>
            <c:spPr>
              <a:solidFill>
                <a:srgbClr val="00B050"/>
              </a:solidFill>
              <a:ln w="25400">
                <a:noFill/>
              </a:ln>
              <a:effectLst/>
              <a:sp3d/>
            </c:spPr>
          </c:dPt>
          <c:dPt>
            <c:idx val="2"/>
            <c:bubble3D val="0"/>
            <c:spPr>
              <a:solidFill>
                <a:srgbClr val="92D050"/>
              </a:solidFill>
              <a:ln w="25400">
                <a:noFill/>
              </a:ln>
              <a:effectLst/>
              <a:sp3d/>
            </c:spPr>
          </c:dPt>
          <c:dPt>
            <c:idx val="3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25400">
                <a:noFill/>
              </a:ln>
              <a:effectLst/>
              <a:sp3d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DF0234-1335-4A7D-94DD-2FC3701B9F1A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C8BFE1-8FAD-4E2D-A080-87E6326F8247}">
      <dgm:prSet phldrT="[Text]"/>
      <dgm:spPr>
        <a:solidFill>
          <a:srgbClr val="339933"/>
        </a:solidFill>
        <a:ln>
          <a:noFill/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9824296-32B6-4A1A-A1E9-72305F755D16}" type="parTrans" cxnId="{56386D6D-9E17-4341-8593-2DD54FF14DAB}">
      <dgm:prSet/>
      <dgm:spPr/>
      <dgm:t>
        <a:bodyPr/>
        <a:lstStyle/>
        <a:p>
          <a:endParaRPr lang="en-US"/>
        </a:p>
      </dgm:t>
    </dgm:pt>
    <dgm:pt modelId="{0E5C8CF7-0328-42DE-ACA0-77264A64E25E}" type="sibTrans" cxnId="{56386D6D-9E17-4341-8593-2DD54FF14DAB}">
      <dgm:prSet/>
      <dgm:spPr>
        <a:solidFill>
          <a:srgbClr val="339933"/>
        </a:solidFill>
        <a:ln>
          <a:noFill/>
        </a:ln>
      </dgm:spPr>
      <dgm:t>
        <a:bodyPr/>
        <a:lstStyle/>
        <a:p>
          <a:endParaRPr lang="en-US"/>
        </a:p>
      </dgm:t>
    </dgm:pt>
    <dgm:pt modelId="{898B5F72-57A1-4623-828B-ABB7686671AB}">
      <dgm:prSet phldrT="[Text]"/>
      <dgm:spPr>
        <a:solidFill>
          <a:srgbClr val="339933"/>
        </a:solidFill>
        <a:ln>
          <a:noFill/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99247EB-DEED-4D04-A359-96F64A4F38AD}" type="parTrans" cxnId="{8F386B0E-C76A-4BD2-884D-345580DAE40E}">
      <dgm:prSet/>
      <dgm:spPr/>
      <dgm:t>
        <a:bodyPr/>
        <a:lstStyle/>
        <a:p>
          <a:endParaRPr lang="en-US"/>
        </a:p>
      </dgm:t>
    </dgm:pt>
    <dgm:pt modelId="{3D7FE96E-FA85-4275-AD1B-D9A1B29886E1}" type="sibTrans" cxnId="{8F386B0E-C76A-4BD2-884D-345580DAE40E}">
      <dgm:prSet/>
      <dgm:spPr>
        <a:solidFill>
          <a:srgbClr val="339933"/>
        </a:solidFill>
        <a:ln>
          <a:noFill/>
        </a:ln>
      </dgm:spPr>
      <dgm:t>
        <a:bodyPr/>
        <a:lstStyle/>
        <a:p>
          <a:endParaRPr lang="en-US"/>
        </a:p>
      </dgm:t>
    </dgm:pt>
    <dgm:pt modelId="{E9119867-2F88-42AA-8649-8EDAB902270F}">
      <dgm:prSet phldrT="[Text]"/>
      <dgm:spPr>
        <a:solidFill>
          <a:srgbClr val="339933"/>
        </a:solidFill>
        <a:ln>
          <a:noFill/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1E11ED6-7E36-4426-ADF7-0C88F5EA2345}" type="sibTrans" cxnId="{7C743BD2-AD8E-4F32-A29E-E9285CFA5CAD}">
      <dgm:prSet/>
      <dgm:spPr>
        <a:solidFill>
          <a:srgbClr val="339933"/>
        </a:solidFill>
        <a:ln>
          <a:noFill/>
        </a:ln>
      </dgm:spPr>
      <dgm:t>
        <a:bodyPr/>
        <a:lstStyle/>
        <a:p>
          <a:endParaRPr lang="en-US"/>
        </a:p>
      </dgm:t>
    </dgm:pt>
    <dgm:pt modelId="{1305F120-6C5A-4C53-9174-0103BC4B7DF3}" type="parTrans" cxnId="{7C743BD2-AD8E-4F32-A29E-E9285CFA5CAD}">
      <dgm:prSet/>
      <dgm:spPr/>
      <dgm:t>
        <a:bodyPr/>
        <a:lstStyle/>
        <a:p>
          <a:endParaRPr lang="en-US"/>
        </a:p>
      </dgm:t>
    </dgm:pt>
    <dgm:pt modelId="{8BF5CF22-AB52-418B-9CAE-6943F3F9547B}" type="pres">
      <dgm:prSet presAssocID="{9FDF0234-1335-4A7D-94DD-2FC3701B9F1A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3070E4B-2C05-445A-9C31-345E4C01A33E}" type="pres">
      <dgm:prSet presAssocID="{E9119867-2F88-42AA-8649-8EDAB902270F}" presName="composite" presStyleCnt="0"/>
      <dgm:spPr/>
    </dgm:pt>
    <dgm:pt modelId="{E0746C3E-8CD3-404B-A756-2C16103EFB66}" type="pres">
      <dgm:prSet presAssocID="{E9119867-2F88-42AA-8649-8EDAB902270F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C0BFB9-7287-4184-BE86-DD02A95A1FF6}" type="pres">
      <dgm:prSet presAssocID="{E9119867-2F88-42AA-8649-8EDAB902270F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E9A8D9-2D69-4D20-A2DC-C456A7774F91}" type="pres">
      <dgm:prSet presAssocID="{E9119867-2F88-42AA-8649-8EDAB902270F}" presName="BalanceSpacing" presStyleCnt="0"/>
      <dgm:spPr/>
    </dgm:pt>
    <dgm:pt modelId="{E7C63953-754C-4678-B7C5-937218D56FAE}" type="pres">
      <dgm:prSet presAssocID="{E9119867-2F88-42AA-8649-8EDAB902270F}" presName="BalanceSpacing1" presStyleCnt="0"/>
      <dgm:spPr/>
    </dgm:pt>
    <dgm:pt modelId="{20975914-83DA-4E1C-AE0F-41F93A98E9A5}" type="pres">
      <dgm:prSet presAssocID="{71E11ED6-7E36-4426-ADF7-0C88F5EA2345}" presName="Accent1Text" presStyleLbl="node1" presStyleIdx="1" presStyleCnt="6"/>
      <dgm:spPr/>
      <dgm:t>
        <a:bodyPr/>
        <a:lstStyle/>
        <a:p>
          <a:endParaRPr lang="en-US"/>
        </a:p>
      </dgm:t>
    </dgm:pt>
    <dgm:pt modelId="{2466CFA1-108F-4341-B6D2-B6161C66861F}" type="pres">
      <dgm:prSet presAssocID="{71E11ED6-7E36-4426-ADF7-0C88F5EA2345}" presName="spaceBetweenRectangles" presStyleCnt="0"/>
      <dgm:spPr/>
    </dgm:pt>
    <dgm:pt modelId="{8AA6761B-D147-48B5-AB96-3BE3657CFB0D}" type="pres">
      <dgm:prSet presAssocID="{5FC8BFE1-8FAD-4E2D-A080-87E6326F8247}" presName="composite" presStyleCnt="0"/>
      <dgm:spPr/>
    </dgm:pt>
    <dgm:pt modelId="{921662A6-8B54-4CE9-8FB8-ADE5DFA700EC}" type="pres">
      <dgm:prSet presAssocID="{5FC8BFE1-8FAD-4E2D-A080-87E6326F8247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7F326D-D6A2-49CD-BE8F-CF6D90E6DFB2}" type="pres">
      <dgm:prSet presAssocID="{5FC8BFE1-8FAD-4E2D-A080-87E6326F8247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CBBAC7-37EC-4A27-9959-FD8AD34923FB}" type="pres">
      <dgm:prSet presAssocID="{5FC8BFE1-8FAD-4E2D-A080-87E6326F8247}" presName="BalanceSpacing" presStyleCnt="0"/>
      <dgm:spPr/>
    </dgm:pt>
    <dgm:pt modelId="{3F107B11-68BD-4C71-9F7B-69244114DF27}" type="pres">
      <dgm:prSet presAssocID="{5FC8BFE1-8FAD-4E2D-A080-87E6326F8247}" presName="BalanceSpacing1" presStyleCnt="0"/>
      <dgm:spPr/>
    </dgm:pt>
    <dgm:pt modelId="{435DE2C2-1FF5-40AC-8687-77A82B34185F}" type="pres">
      <dgm:prSet presAssocID="{0E5C8CF7-0328-42DE-ACA0-77264A64E25E}" presName="Accent1Text" presStyleLbl="node1" presStyleIdx="3" presStyleCnt="6"/>
      <dgm:spPr/>
      <dgm:t>
        <a:bodyPr/>
        <a:lstStyle/>
        <a:p>
          <a:endParaRPr lang="en-US"/>
        </a:p>
      </dgm:t>
    </dgm:pt>
    <dgm:pt modelId="{FC9504CB-E870-4AEC-8B67-6FE9B8593F74}" type="pres">
      <dgm:prSet presAssocID="{0E5C8CF7-0328-42DE-ACA0-77264A64E25E}" presName="spaceBetweenRectangles" presStyleCnt="0"/>
      <dgm:spPr/>
    </dgm:pt>
    <dgm:pt modelId="{DE59D645-ADE9-4E03-BA8E-0979CB819249}" type="pres">
      <dgm:prSet presAssocID="{898B5F72-57A1-4623-828B-ABB7686671AB}" presName="composite" presStyleCnt="0"/>
      <dgm:spPr/>
    </dgm:pt>
    <dgm:pt modelId="{941706FB-388E-411C-8C8C-506E1334B2DD}" type="pres">
      <dgm:prSet presAssocID="{898B5F72-57A1-4623-828B-ABB7686671AB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7F67FB-1794-4637-AB0E-6610BBD84CC8}" type="pres">
      <dgm:prSet presAssocID="{898B5F72-57A1-4623-828B-ABB7686671AB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172906-79AD-4056-918B-D1EE6B338E99}" type="pres">
      <dgm:prSet presAssocID="{898B5F72-57A1-4623-828B-ABB7686671AB}" presName="BalanceSpacing" presStyleCnt="0"/>
      <dgm:spPr/>
    </dgm:pt>
    <dgm:pt modelId="{DE549241-0A72-486C-AA0A-D540AB0F5269}" type="pres">
      <dgm:prSet presAssocID="{898B5F72-57A1-4623-828B-ABB7686671AB}" presName="BalanceSpacing1" presStyleCnt="0"/>
      <dgm:spPr/>
    </dgm:pt>
    <dgm:pt modelId="{03B34AA9-305A-47B6-82CF-0A79AF25D404}" type="pres">
      <dgm:prSet presAssocID="{3D7FE96E-FA85-4275-AD1B-D9A1B29886E1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27BC9476-1A84-4F0C-B25C-6F9224DCC8DE}" type="presOf" srcId="{9FDF0234-1335-4A7D-94DD-2FC3701B9F1A}" destId="{8BF5CF22-AB52-418B-9CAE-6943F3F9547B}" srcOrd="0" destOrd="0" presId="urn:microsoft.com/office/officeart/2008/layout/AlternatingHexagons"/>
    <dgm:cxn modelId="{A994E526-D559-4054-9B10-CB123FCD7BEF}" type="presOf" srcId="{71E11ED6-7E36-4426-ADF7-0C88F5EA2345}" destId="{20975914-83DA-4E1C-AE0F-41F93A98E9A5}" srcOrd="0" destOrd="0" presId="urn:microsoft.com/office/officeart/2008/layout/AlternatingHexagons"/>
    <dgm:cxn modelId="{6878AB22-AA74-42BB-A4B1-8805FFE1CAB6}" type="presOf" srcId="{3D7FE96E-FA85-4275-AD1B-D9A1B29886E1}" destId="{03B34AA9-305A-47B6-82CF-0A79AF25D404}" srcOrd="0" destOrd="0" presId="urn:microsoft.com/office/officeart/2008/layout/AlternatingHexagons"/>
    <dgm:cxn modelId="{56386D6D-9E17-4341-8593-2DD54FF14DAB}" srcId="{9FDF0234-1335-4A7D-94DD-2FC3701B9F1A}" destId="{5FC8BFE1-8FAD-4E2D-A080-87E6326F8247}" srcOrd="1" destOrd="0" parTransId="{99824296-32B6-4A1A-A1E9-72305F755D16}" sibTransId="{0E5C8CF7-0328-42DE-ACA0-77264A64E25E}"/>
    <dgm:cxn modelId="{BE73772A-8F20-4DE6-8326-D9C8B5D5D74B}" type="presOf" srcId="{5FC8BFE1-8FAD-4E2D-A080-87E6326F8247}" destId="{921662A6-8B54-4CE9-8FB8-ADE5DFA700EC}" srcOrd="0" destOrd="0" presId="urn:microsoft.com/office/officeart/2008/layout/AlternatingHexagons"/>
    <dgm:cxn modelId="{99B13E74-4112-460B-BD11-0B67CDDADC9B}" type="presOf" srcId="{0E5C8CF7-0328-42DE-ACA0-77264A64E25E}" destId="{435DE2C2-1FF5-40AC-8687-77A82B34185F}" srcOrd="0" destOrd="0" presId="urn:microsoft.com/office/officeart/2008/layout/AlternatingHexagons"/>
    <dgm:cxn modelId="{7C743BD2-AD8E-4F32-A29E-E9285CFA5CAD}" srcId="{9FDF0234-1335-4A7D-94DD-2FC3701B9F1A}" destId="{E9119867-2F88-42AA-8649-8EDAB902270F}" srcOrd="0" destOrd="0" parTransId="{1305F120-6C5A-4C53-9174-0103BC4B7DF3}" sibTransId="{71E11ED6-7E36-4426-ADF7-0C88F5EA2345}"/>
    <dgm:cxn modelId="{5B2DBDE8-99DB-42B5-9971-BBED6CEDACA1}" type="presOf" srcId="{898B5F72-57A1-4623-828B-ABB7686671AB}" destId="{941706FB-388E-411C-8C8C-506E1334B2DD}" srcOrd="0" destOrd="0" presId="urn:microsoft.com/office/officeart/2008/layout/AlternatingHexagons"/>
    <dgm:cxn modelId="{8213F3C6-0988-4010-999E-9CD819ABDA46}" type="presOf" srcId="{E9119867-2F88-42AA-8649-8EDAB902270F}" destId="{E0746C3E-8CD3-404B-A756-2C16103EFB66}" srcOrd="0" destOrd="0" presId="urn:microsoft.com/office/officeart/2008/layout/AlternatingHexagons"/>
    <dgm:cxn modelId="{8F386B0E-C76A-4BD2-884D-345580DAE40E}" srcId="{9FDF0234-1335-4A7D-94DD-2FC3701B9F1A}" destId="{898B5F72-57A1-4623-828B-ABB7686671AB}" srcOrd="2" destOrd="0" parTransId="{A99247EB-DEED-4D04-A359-96F64A4F38AD}" sibTransId="{3D7FE96E-FA85-4275-AD1B-D9A1B29886E1}"/>
    <dgm:cxn modelId="{5E65F6E0-C4B7-4BF4-B6F4-3EA1BD660F2C}" type="presParOf" srcId="{8BF5CF22-AB52-418B-9CAE-6943F3F9547B}" destId="{C3070E4B-2C05-445A-9C31-345E4C01A33E}" srcOrd="0" destOrd="0" presId="urn:microsoft.com/office/officeart/2008/layout/AlternatingHexagons"/>
    <dgm:cxn modelId="{4B373D20-5EF2-4681-8C28-2E9B29CC12DE}" type="presParOf" srcId="{C3070E4B-2C05-445A-9C31-345E4C01A33E}" destId="{E0746C3E-8CD3-404B-A756-2C16103EFB66}" srcOrd="0" destOrd="0" presId="urn:microsoft.com/office/officeart/2008/layout/AlternatingHexagons"/>
    <dgm:cxn modelId="{117367C3-2773-49DB-BC92-D8A42A5BC2B6}" type="presParOf" srcId="{C3070E4B-2C05-445A-9C31-345E4C01A33E}" destId="{62C0BFB9-7287-4184-BE86-DD02A95A1FF6}" srcOrd="1" destOrd="0" presId="urn:microsoft.com/office/officeart/2008/layout/AlternatingHexagons"/>
    <dgm:cxn modelId="{47E65378-34E6-4B8B-BAA1-566BE4AD951A}" type="presParOf" srcId="{C3070E4B-2C05-445A-9C31-345E4C01A33E}" destId="{FCE9A8D9-2D69-4D20-A2DC-C456A7774F91}" srcOrd="2" destOrd="0" presId="urn:microsoft.com/office/officeart/2008/layout/AlternatingHexagons"/>
    <dgm:cxn modelId="{CF45D199-F722-4AFE-A516-E002157C57E2}" type="presParOf" srcId="{C3070E4B-2C05-445A-9C31-345E4C01A33E}" destId="{E7C63953-754C-4678-B7C5-937218D56FAE}" srcOrd="3" destOrd="0" presId="urn:microsoft.com/office/officeart/2008/layout/AlternatingHexagons"/>
    <dgm:cxn modelId="{18B6F107-36CD-48DD-81D3-99DA2E80BA82}" type="presParOf" srcId="{C3070E4B-2C05-445A-9C31-345E4C01A33E}" destId="{20975914-83DA-4E1C-AE0F-41F93A98E9A5}" srcOrd="4" destOrd="0" presId="urn:microsoft.com/office/officeart/2008/layout/AlternatingHexagons"/>
    <dgm:cxn modelId="{346AC470-D930-4A8D-97C6-3B576DC07C49}" type="presParOf" srcId="{8BF5CF22-AB52-418B-9CAE-6943F3F9547B}" destId="{2466CFA1-108F-4341-B6D2-B6161C66861F}" srcOrd="1" destOrd="0" presId="urn:microsoft.com/office/officeart/2008/layout/AlternatingHexagons"/>
    <dgm:cxn modelId="{58986861-0051-4088-848F-5AC7D201BF52}" type="presParOf" srcId="{8BF5CF22-AB52-418B-9CAE-6943F3F9547B}" destId="{8AA6761B-D147-48B5-AB96-3BE3657CFB0D}" srcOrd="2" destOrd="0" presId="urn:microsoft.com/office/officeart/2008/layout/AlternatingHexagons"/>
    <dgm:cxn modelId="{199024FA-4D6E-4BE8-9884-0D6564124D1F}" type="presParOf" srcId="{8AA6761B-D147-48B5-AB96-3BE3657CFB0D}" destId="{921662A6-8B54-4CE9-8FB8-ADE5DFA700EC}" srcOrd="0" destOrd="0" presId="urn:microsoft.com/office/officeart/2008/layout/AlternatingHexagons"/>
    <dgm:cxn modelId="{E38805E5-C212-4AD0-916E-0644EFB1B70C}" type="presParOf" srcId="{8AA6761B-D147-48B5-AB96-3BE3657CFB0D}" destId="{157F326D-D6A2-49CD-BE8F-CF6D90E6DFB2}" srcOrd="1" destOrd="0" presId="urn:microsoft.com/office/officeart/2008/layout/AlternatingHexagons"/>
    <dgm:cxn modelId="{5D5C10EB-6920-413F-8702-C80F71A62D1C}" type="presParOf" srcId="{8AA6761B-D147-48B5-AB96-3BE3657CFB0D}" destId="{86CBBAC7-37EC-4A27-9959-FD8AD34923FB}" srcOrd="2" destOrd="0" presId="urn:microsoft.com/office/officeart/2008/layout/AlternatingHexagons"/>
    <dgm:cxn modelId="{9CA27E0D-3704-4D43-AEE2-7705A6C5C79A}" type="presParOf" srcId="{8AA6761B-D147-48B5-AB96-3BE3657CFB0D}" destId="{3F107B11-68BD-4C71-9F7B-69244114DF27}" srcOrd="3" destOrd="0" presId="urn:microsoft.com/office/officeart/2008/layout/AlternatingHexagons"/>
    <dgm:cxn modelId="{FE6D53B9-559E-4433-A50E-4C414B768843}" type="presParOf" srcId="{8AA6761B-D147-48B5-AB96-3BE3657CFB0D}" destId="{435DE2C2-1FF5-40AC-8687-77A82B34185F}" srcOrd="4" destOrd="0" presId="urn:microsoft.com/office/officeart/2008/layout/AlternatingHexagons"/>
    <dgm:cxn modelId="{D53CB82E-BA4D-42FD-9FC2-F407F1521D9A}" type="presParOf" srcId="{8BF5CF22-AB52-418B-9CAE-6943F3F9547B}" destId="{FC9504CB-E870-4AEC-8B67-6FE9B8593F74}" srcOrd="3" destOrd="0" presId="urn:microsoft.com/office/officeart/2008/layout/AlternatingHexagons"/>
    <dgm:cxn modelId="{61491195-7628-4506-A28F-DF029B63B031}" type="presParOf" srcId="{8BF5CF22-AB52-418B-9CAE-6943F3F9547B}" destId="{DE59D645-ADE9-4E03-BA8E-0979CB819249}" srcOrd="4" destOrd="0" presId="urn:microsoft.com/office/officeart/2008/layout/AlternatingHexagons"/>
    <dgm:cxn modelId="{D881C825-CFAE-4B97-89AB-C28B9C986992}" type="presParOf" srcId="{DE59D645-ADE9-4E03-BA8E-0979CB819249}" destId="{941706FB-388E-411C-8C8C-506E1334B2DD}" srcOrd="0" destOrd="0" presId="urn:microsoft.com/office/officeart/2008/layout/AlternatingHexagons"/>
    <dgm:cxn modelId="{DF8D6BD0-23CE-458F-9C34-E28D7DD21E69}" type="presParOf" srcId="{DE59D645-ADE9-4E03-BA8E-0979CB819249}" destId="{787F67FB-1794-4637-AB0E-6610BBD84CC8}" srcOrd="1" destOrd="0" presId="urn:microsoft.com/office/officeart/2008/layout/AlternatingHexagons"/>
    <dgm:cxn modelId="{9E2CC411-3161-4BA1-A4FB-CC4F7B5ED607}" type="presParOf" srcId="{DE59D645-ADE9-4E03-BA8E-0979CB819249}" destId="{00172906-79AD-4056-918B-D1EE6B338E99}" srcOrd="2" destOrd="0" presId="urn:microsoft.com/office/officeart/2008/layout/AlternatingHexagons"/>
    <dgm:cxn modelId="{CEB95058-CDED-4DA5-9E87-EB8200792068}" type="presParOf" srcId="{DE59D645-ADE9-4E03-BA8E-0979CB819249}" destId="{DE549241-0A72-486C-AA0A-D540AB0F5269}" srcOrd="3" destOrd="0" presId="urn:microsoft.com/office/officeart/2008/layout/AlternatingHexagons"/>
    <dgm:cxn modelId="{2C8F8F07-7AC1-4A1A-B403-01A60778E602}" type="presParOf" srcId="{DE59D645-ADE9-4E03-BA8E-0979CB819249}" destId="{03B34AA9-305A-47B6-82CF-0A79AF25D40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D74603-1054-41A3-82F5-0EBF82B2706C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E7F9ED63-54EC-4FD8-826C-C5D16552B547}">
      <dgm:prSet phldrT="[Text]"/>
      <dgm:spPr>
        <a:solidFill>
          <a:srgbClr val="339933"/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46E3D531-3FEB-4B4C-AFB4-99E70128C05C}" type="parTrans" cxnId="{690E812A-BFA6-4B3F-918A-BD5B7D313E01}">
      <dgm:prSet/>
      <dgm:spPr/>
      <dgm:t>
        <a:bodyPr/>
        <a:lstStyle/>
        <a:p>
          <a:endParaRPr lang="en-US"/>
        </a:p>
      </dgm:t>
    </dgm:pt>
    <dgm:pt modelId="{E735514D-11F9-42B3-B4B8-7B2FC3ED9759}" type="sibTrans" cxnId="{690E812A-BFA6-4B3F-918A-BD5B7D313E01}">
      <dgm:prSet/>
      <dgm:spPr>
        <a:solidFill>
          <a:srgbClr val="339933"/>
        </a:solidFill>
        <a:ln>
          <a:noFill/>
        </a:ln>
      </dgm:spPr>
      <dgm:t>
        <a:bodyPr/>
        <a:lstStyle/>
        <a:p>
          <a:endParaRPr lang="en-US"/>
        </a:p>
      </dgm:t>
    </dgm:pt>
    <dgm:pt modelId="{3C1F1419-A97B-4258-B2D7-1199ADB4176F}">
      <dgm:prSet phldrT="[Text]" custT="1"/>
      <dgm:spPr>
        <a:solidFill>
          <a:srgbClr val="339933"/>
        </a:solidFill>
        <a:ln>
          <a:noFill/>
        </a:ln>
      </dgm:spPr>
      <dgm:t>
        <a:bodyPr/>
        <a:lstStyle/>
        <a:p>
          <a:r>
            <a:rPr lang="en-US" sz="4800" dirty="0" smtClean="0">
              <a:latin typeface="Bebas Neue" panose="020B0606020202050201" pitchFamily="34" charset="0"/>
            </a:rPr>
            <a:t> </a:t>
          </a:r>
          <a:endParaRPr lang="en-US" sz="4800" dirty="0">
            <a:latin typeface="Bebas Neue" panose="020B0606020202050201" pitchFamily="34" charset="0"/>
          </a:endParaRPr>
        </a:p>
      </dgm:t>
    </dgm:pt>
    <dgm:pt modelId="{2E57C66D-364F-4C4C-9323-F08C6947D2C5}" type="parTrans" cxnId="{8DDAF56C-6800-481A-98A7-C20C9F96C894}">
      <dgm:prSet/>
      <dgm:spPr/>
      <dgm:t>
        <a:bodyPr/>
        <a:lstStyle/>
        <a:p>
          <a:endParaRPr lang="en-US"/>
        </a:p>
      </dgm:t>
    </dgm:pt>
    <dgm:pt modelId="{8D6938EB-DDA1-4E12-9AE6-A0F128EB83CD}" type="sibTrans" cxnId="{8DDAF56C-6800-481A-98A7-C20C9F96C894}">
      <dgm:prSet/>
      <dgm:spPr>
        <a:solidFill>
          <a:srgbClr val="339933"/>
        </a:solidFill>
        <a:ln>
          <a:noFill/>
        </a:ln>
      </dgm:spPr>
      <dgm:t>
        <a:bodyPr/>
        <a:lstStyle/>
        <a:p>
          <a:endParaRPr lang="en-US"/>
        </a:p>
      </dgm:t>
    </dgm:pt>
    <dgm:pt modelId="{7062366D-9802-4838-A83A-048EE5FD407D}">
      <dgm:prSet phldrT="[Text]" custT="1"/>
      <dgm:spPr>
        <a:solidFill>
          <a:srgbClr val="339933"/>
        </a:solidFill>
        <a:ln>
          <a:noFill/>
        </a:ln>
      </dgm:spPr>
      <dgm:t>
        <a:bodyPr/>
        <a:lstStyle/>
        <a:p>
          <a:endParaRPr lang="en-US" sz="4800" dirty="0">
            <a:latin typeface="Bebas Neue" panose="020B0606020202050201" pitchFamily="34" charset="0"/>
          </a:endParaRPr>
        </a:p>
      </dgm:t>
    </dgm:pt>
    <dgm:pt modelId="{3A49A639-D07B-41CF-BA01-73E10824CB45}" type="sibTrans" cxnId="{AE3B80CD-326B-435C-A42E-932480227BFE}">
      <dgm:prSet/>
      <dgm:spPr>
        <a:solidFill>
          <a:srgbClr val="339933"/>
        </a:solidFill>
        <a:ln>
          <a:noFill/>
        </a:ln>
      </dgm:spPr>
      <dgm:t>
        <a:bodyPr/>
        <a:lstStyle/>
        <a:p>
          <a:endParaRPr lang="en-US"/>
        </a:p>
      </dgm:t>
    </dgm:pt>
    <dgm:pt modelId="{52F2919A-0089-4E4A-B519-A24811FF31BD}" type="parTrans" cxnId="{AE3B80CD-326B-435C-A42E-932480227BFE}">
      <dgm:prSet/>
      <dgm:spPr/>
      <dgm:t>
        <a:bodyPr/>
        <a:lstStyle/>
        <a:p>
          <a:endParaRPr lang="en-US"/>
        </a:p>
      </dgm:t>
    </dgm:pt>
    <dgm:pt modelId="{B2984F44-A1C2-4675-B806-3344DC589B26}" type="pres">
      <dgm:prSet presAssocID="{97D74603-1054-41A3-82F5-0EBF82B2706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C3424A4-D9A1-45CE-B42D-C0EF333869E5}" type="pres">
      <dgm:prSet presAssocID="{7062366D-9802-4838-A83A-048EE5FD407D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7C9D3F-9A5B-4EC1-BDF1-A6C3D58491D6}" type="pres">
      <dgm:prSet presAssocID="{7062366D-9802-4838-A83A-048EE5FD407D}" presName="gear1srcNode" presStyleLbl="node1" presStyleIdx="0" presStyleCnt="3"/>
      <dgm:spPr/>
      <dgm:t>
        <a:bodyPr/>
        <a:lstStyle/>
        <a:p>
          <a:endParaRPr lang="en-US"/>
        </a:p>
      </dgm:t>
    </dgm:pt>
    <dgm:pt modelId="{15A6DE1E-EDD9-4F35-B64A-C5B3CDD99957}" type="pres">
      <dgm:prSet presAssocID="{7062366D-9802-4838-A83A-048EE5FD407D}" presName="gear1dstNode" presStyleLbl="node1" presStyleIdx="0" presStyleCnt="3"/>
      <dgm:spPr/>
      <dgm:t>
        <a:bodyPr/>
        <a:lstStyle/>
        <a:p>
          <a:endParaRPr lang="en-US"/>
        </a:p>
      </dgm:t>
    </dgm:pt>
    <dgm:pt modelId="{7CBF6444-B758-4C56-BCFC-5C48885DD78F}" type="pres">
      <dgm:prSet presAssocID="{E7F9ED63-54EC-4FD8-826C-C5D16552B547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4D89A4-4610-489C-96A5-096A5C64C907}" type="pres">
      <dgm:prSet presAssocID="{E7F9ED63-54EC-4FD8-826C-C5D16552B547}" presName="gear2srcNode" presStyleLbl="node1" presStyleIdx="1" presStyleCnt="3"/>
      <dgm:spPr/>
      <dgm:t>
        <a:bodyPr/>
        <a:lstStyle/>
        <a:p>
          <a:endParaRPr lang="en-US"/>
        </a:p>
      </dgm:t>
    </dgm:pt>
    <dgm:pt modelId="{4CD68475-F479-491B-BFA5-CD9D04B50585}" type="pres">
      <dgm:prSet presAssocID="{E7F9ED63-54EC-4FD8-826C-C5D16552B547}" presName="gear2dstNode" presStyleLbl="node1" presStyleIdx="1" presStyleCnt="3"/>
      <dgm:spPr/>
      <dgm:t>
        <a:bodyPr/>
        <a:lstStyle/>
        <a:p>
          <a:endParaRPr lang="en-US"/>
        </a:p>
      </dgm:t>
    </dgm:pt>
    <dgm:pt modelId="{1B9B46CC-904A-4CB2-8BBB-9EF57797EFA4}" type="pres">
      <dgm:prSet presAssocID="{3C1F1419-A97B-4258-B2D7-1199ADB4176F}" presName="gear3" presStyleLbl="node1" presStyleIdx="2" presStyleCnt="3"/>
      <dgm:spPr/>
      <dgm:t>
        <a:bodyPr/>
        <a:lstStyle/>
        <a:p>
          <a:endParaRPr lang="en-US"/>
        </a:p>
      </dgm:t>
    </dgm:pt>
    <dgm:pt modelId="{EBDDC382-11BB-4A5D-B8ED-B80B9C1E61D2}" type="pres">
      <dgm:prSet presAssocID="{3C1F1419-A97B-4258-B2D7-1199ADB4176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8643A9-F9DD-4BEB-874E-4EDCA68F9D74}" type="pres">
      <dgm:prSet presAssocID="{3C1F1419-A97B-4258-B2D7-1199ADB4176F}" presName="gear3srcNode" presStyleLbl="node1" presStyleIdx="2" presStyleCnt="3"/>
      <dgm:spPr/>
      <dgm:t>
        <a:bodyPr/>
        <a:lstStyle/>
        <a:p>
          <a:endParaRPr lang="en-US"/>
        </a:p>
      </dgm:t>
    </dgm:pt>
    <dgm:pt modelId="{3A3AC4DA-9371-4AC2-B5B0-BBC8EECA8AE0}" type="pres">
      <dgm:prSet presAssocID="{3C1F1419-A97B-4258-B2D7-1199ADB4176F}" presName="gear3dstNode" presStyleLbl="node1" presStyleIdx="2" presStyleCnt="3"/>
      <dgm:spPr/>
      <dgm:t>
        <a:bodyPr/>
        <a:lstStyle/>
        <a:p>
          <a:endParaRPr lang="en-US"/>
        </a:p>
      </dgm:t>
    </dgm:pt>
    <dgm:pt modelId="{2CA56AF5-CA8F-4F42-B56B-9F30C5048D8A}" type="pres">
      <dgm:prSet presAssocID="{3A49A639-D07B-41CF-BA01-73E10824CB45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DEA7E33F-9619-46E8-8AC2-2A5E42CFF418}" type="pres">
      <dgm:prSet presAssocID="{E735514D-11F9-42B3-B4B8-7B2FC3ED9759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82B5A259-59A8-4272-987D-27F03D1731A4}" type="pres">
      <dgm:prSet presAssocID="{8D6938EB-DDA1-4E12-9AE6-A0F128EB83CD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33C78B35-F6C1-41B4-81C6-1CBFC5B7D1BB}" type="presOf" srcId="{3C1F1419-A97B-4258-B2D7-1199ADB4176F}" destId="{FB8643A9-F9DD-4BEB-874E-4EDCA68F9D74}" srcOrd="2" destOrd="0" presId="urn:microsoft.com/office/officeart/2005/8/layout/gear1"/>
    <dgm:cxn modelId="{690E812A-BFA6-4B3F-918A-BD5B7D313E01}" srcId="{97D74603-1054-41A3-82F5-0EBF82B2706C}" destId="{E7F9ED63-54EC-4FD8-826C-C5D16552B547}" srcOrd="1" destOrd="0" parTransId="{46E3D531-3FEB-4B4C-AFB4-99E70128C05C}" sibTransId="{E735514D-11F9-42B3-B4B8-7B2FC3ED9759}"/>
    <dgm:cxn modelId="{096AB12F-575C-4CF4-B9DE-A070DD5402A5}" type="presOf" srcId="{97D74603-1054-41A3-82F5-0EBF82B2706C}" destId="{B2984F44-A1C2-4675-B806-3344DC589B26}" srcOrd="0" destOrd="0" presId="urn:microsoft.com/office/officeart/2005/8/layout/gear1"/>
    <dgm:cxn modelId="{A88E59A1-1C66-4AEA-8665-4C12CBC7CF58}" type="presOf" srcId="{7062366D-9802-4838-A83A-048EE5FD407D}" destId="{9D7C9D3F-9A5B-4EC1-BDF1-A6C3D58491D6}" srcOrd="1" destOrd="0" presId="urn:microsoft.com/office/officeart/2005/8/layout/gear1"/>
    <dgm:cxn modelId="{255D9D8B-0ED9-4835-A37B-945AFED7EA75}" type="presOf" srcId="{E7F9ED63-54EC-4FD8-826C-C5D16552B547}" destId="{274D89A4-4610-489C-96A5-096A5C64C907}" srcOrd="1" destOrd="0" presId="urn:microsoft.com/office/officeart/2005/8/layout/gear1"/>
    <dgm:cxn modelId="{8DDAF56C-6800-481A-98A7-C20C9F96C894}" srcId="{97D74603-1054-41A3-82F5-0EBF82B2706C}" destId="{3C1F1419-A97B-4258-B2D7-1199ADB4176F}" srcOrd="2" destOrd="0" parTransId="{2E57C66D-364F-4C4C-9323-F08C6947D2C5}" sibTransId="{8D6938EB-DDA1-4E12-9AE6-A0F128EB83CD}"/>
    <dgm:cxn modelId="{ADBB0674-D739-49A0-890B-88636AEE03FE}" type="presOf" srcId="{7062366D-9802-4838-A83A-048EE5FD407D}" destId="{15A6DE1E-EDD9-4F35-B64A-C5B3CDD99957}" srcOrd="2" destOrd="0" presId="urn:microsoft.com/office/officeart/2005/8/layout/gear1"/>
    <dgm:cxn modelId="{24C775B2-7D53-4290-82C3-A0B06E418A80}" type="presOf" srcId="{3C1F1419-A97B-4258-B2D7-1199ADB4176F}" destId="{3A3AC4DA-9371-4AC2-B5B0-BBC8EECA8AE0}" srcOrd="3" destOrd="0" presId="urn:microsoft.com/office/officeart/2005/8/layout/gear1"/>
    <dgm:cxn modelId="{316E806E-048F-471E-BEEC-C38A83CF12A9}" type="presOf" srcId="{E735514D-11F9-42B3-B4B8-7B2FC3ED9759}" destId="{DEA7E33F-9619-46E8-8AC2-2A5E42CFF418}" srcOrd="0" destOrd="0" presId="urn:microsoft.com/office/officeart/2005/8/layout/gear1"/>
    <dgm:cxn modelId="{13EEA0E4-3462-4130-A28B-DF5796CB548A}" type="presOf" srcId="{3C1F1419-A97B-4258-B2D7-1199ADB4176F}" destId="{EBDDC382-11BB-4A5D-B8ED-B80B9C1E61D2}" srcOrd="1" destOrd="0" presId="urn:microsoft.com/office/officeart/2005/8/layout/gear1"/>
    <dgm:cxn modelId="{C726A030-A697-40AF-AB26-B1C17462C6C3}" type="presOf" srcId="{3A49A639-D07B-41CF-BA01-73E10824CB45}" destId="{2CA56AF5-CA8F-4F42-B56B-9F30C5048D8A}" srcOrd="0" destOrd="0" presId="urn:microsoft.com/office/officeart/2005/8/layout/gear1"/>
    <dgm:cxn modelId="{A9A7AFC3-1199-484F-B7CB-6273B93ADE67}" type="presOf" srcId="{E7F9ED63-54EC-4FD8-826C-C5D16552B547}" destId="{4CD68475-F479-491B-BFA5-CD9D04B50585}" srcOrd="2" destOrd="0" presId="urn:microsoft.com/office/officeart/2005/8/layout/gear1"/>
    <dgm:cxn modelId="{C631EBDB-A5B6-4154-99BA-DBB410356DA1}" type="presOf" srcId="{8D6938EB-DDA1-4E12-9AE6-A0F128EB83CD}" destId="{82B5A259-59A8-4272-987D-27F03D1731A4}" srcOrd="0" destOrd="0" presId="urn:microsoft.com/office/officeart/2005/8/layout/gear1"/>
    <dgm:cxn modelId="{9D263999-AD41-40AB-957B-2AA762107825}" type="presOf" srcId="{E7F9ED63-54EC-4FD8-826C-C5D16552B547}" destId="{7CBF6444-B758-4C56-BCFC-5C48885DD78F}" srcOrd="0" destOrd="0" presId="urn:microsoft.com/office/officeart/2005/8/layout/gear1"/>
    <dgm:cxn modelId="{35D70C47-E6D6-418A-9A42-27CE76DDDC13}" type="presOf" srcId="{3C1F1419-A97B-4258-B2D7-1199ADB4176F}" destId="{1B9B46CC-904A-4CB2-8BBB-9EF57797EFA4}" srcOrd="0" destOrd="0" presId="urn:microsoft.com/office/officeart/2005/8/layout/gear1"/>
    <dgm:cxn modelId="{45C0AAEB-331C-4CBC-9F26-F2A5AAA3C024}" type="presOf" srcId="{7062366D-9802-4838-A83A-048EE5FD407D}" destId="{FC3424A4-D9A1-45CE-B42D-C0EF333869E5}" srcOrd="0" destOrd="0" presId="urn:microsoft.com/office/officeart/2005/8/layout/gear1"/>
    <dgm:cxn modelId="{AE3B80CD-326B-435C-A42E-932480227BFE}" srcId="{97D74603-1054-41A3-82F5-0EBF82B2706C}" destId="{7062366D-9802-4838-A83A-048EE5FD407D}" srcOrd="0" destOrd="0" parTransId="{52F2919A-0089-4E4A-B519-A24811FF31BD}" sibTransId="{3A49A639-D07B-41CF-BA01-73E10824CB45}"/>
    <dgm:cxn modelId="{04B369F7-71E2-4DA7-A554-6B2080A6399E}" type="presParOf" srcId="{B2984F44-A1C2-4675-B806-3344DC589B26}" destId="{FC3424A4-D9A1-45CE-B42D-C0EF333869E5}" srcOrd="0" destOrd="0" presId="urn:microsoft.com/office/officeart/2005/8/layout/gear1"/>
    <dgm:cxn modelId="{CF760ADF-93F2-4894-BFC9-A06CA3F04FE3}" type="presParOf" srcId="{B2984F44-A1C2-4675-B806-3344DC589B26}" destId="{9D7C9D3F-9A5B-4EC1-BDF1-A6C3D58491D6}" srcOrd="1" destOrd="0" presId="urn:microsoft.com/office/officeart/2005/8/layout/gear1"/>
    <dgm:cxn modelId="{4BB8F4F8-2476-4EEE-975C-4E44B08294EE}" type="presParOf" srcId="{B2984F44-A1C2-4675-B806-3344DC589B26}" destId="{15A6DE1E-EDD9-4F35-B64A-C5B3CDD99957}" srcOrd="2" destOrd="0" presId="urn:microsoft.com/office/officeart/2005/8/layout/gear1"/>
    <dgm:cxn modelId="{73C13411-E503-4949-A930-B54C7A7BF11F}" type="presParOf" srcId="{B2984F44-A1C2-4675-B806-3344DC589B26}" destId="{7CBF6444-B758-4C56-BCFC-5C48885DD78F}" srcOrd="3" destOrd="0" presId="urn:microsoft.com/office/officeart/2005/8/layout/gear1"/>
    <dgm:cxn modelId="{4080748B-5ECF-4E2D-930B-F91FA4CF6422}" type="presParOf" srcId="{B2984F44-A1C2-4675-B806-3344DC589B26}" destId="{274D89A4-4610-489C-96A5-096A5C64C907}" srcOrd="4" destOrd="0" presId="urn:microsoft.com/office/officeart/2005/8/layout/gear1"/>
    <dgm:cxn modelId="{983EEE92-4496-44A5-8F92-6F946DFCFE23}" type="presParOf" srcId="{B2984F44-A1C2-4675-B806-3344DC589B26}" destId="{4CD68475-F479-491B-BFA5-CD9D04B50585}" srcOrd="5" destOrd="0" presId="urn:microsoft.com/office/officeart/2005/8/layout/gear1"/>
    <dgm:cxn modelId="{F7A62F6B-2953-4E15-8063-D5C7F6C48710}" type="presParOf" srcId="{B2984F44-A1C2-4675-B806-3344DC589B26}" destId="{1B9B46CC-904A-4CB2-8BBB-9EF57797EFA4}" srcOrd="6" destOrd="0" presId="urn:microsoft.com/office/officeart/2005/8/layout/gear1"/>
    <dgm:cxn modelId="{990321B8-DAC2-4C95-872D-0ECB36067496}" type="presParOf" srcId="{B2984F44-A1C2-4675-B806-3344DC589B26}" destId="{EBDDC382-11BB-4A5D-B8ED-B80B9C1E61D2}" srcOrd="7" destOrd="0" presId="urn:microsoft.com/office/officeart/2005/8/layout/gear1"/>
    <dgm:cxn modelId="{DAD172AD-D3E2-4FA4-91D0-0EC6D8FAB8FC}" type="presParOf" srcId="{B2984F44-A1C2-4675-B806-3344DC589B26}" destId="{FB8643A9-F9DD-4BEB-874E-4EDCA68F9D74}" srcOrd="8" destOrd="0" presId="urn:microsoft.com/office/officeart/2005/8/layout/gear1"/>
    <dgm:cxn modelId="{85E1215B-C53D-48F4-8611-FA110BB2385A}" type="presParOf" srcId="{B2984F44-A1C2-4675-B806-3344DC589B26}" destId="{3A3AC4DA-9371-4AC2-B5B0-BBC8EECA8AE0}" srcOrd="9" destOrd="0" presId="urn:microsoft.com/office/officeart/2005/8/layout/gear1"/>
    <dgm:cxn modelId="{7F0B530E-69A5-4BD0-91F9-E6B51F92CFD4}" type="presParOf" srcId="{B2984F44-A1C2-4675-B806-3344DC589B26}" destId="{2CA56AF5-CA8F-4F42-B56B-9F30C5048D8A}" srcOrd="10" destOrd="0" presId="urn:microsoft.com/office/officeart/2005/8/layout/gear1"/>
    <dgm:cxn modelId="{96106E49-B58D-4A8E-BD6A-ADD85D7DD05C}" type="presParOf" srcId="{B2984F44-A1C2-4675-B806-3344DC589B26}" destId="{DEA7E33F-9619-46E8-8AC2-2A5E42CFF418}" srcOrd="11" destOrd="0" presId="urn:microsoft.com/office/officeart/2005/8/layout/gear1"/>
    <dgm:cxn modelId="{BF044C14-8AAF-4AA1-AC0C-E059F43B443F}" type="presParOf" srcId="{B2984F44-A1C2-4675-B806-3344DC589B26}" destId="{82B5A259-59A8-4272-987D-27F03D1731A4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4F04BE-A1F9-418A-9725-7D1292D6988D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87CF452B-8BB8-4240-BE4C-18DE1A37DAAF}">
      <dgm:prSet phldrT="[Text]" custT="1"/>
      <dgm:spPr/>
      <dgm:t>
        <a:bodyPr/>
        <a:lstStyle/>
        <a:p>
          <a:r>
            <a:rPr lang="en-US" sz="4800" dirty="0" smtClean="0">
              <a:solidFill>
                <a:schemeClr val="bg1"/>
              </a:solidFill>
              <a:latin typeface="Bebas Neue" panose="020B0606020202050201" pitchFamily="34" charset="0"/>
            </a:rPr>
            <a:t>  2011</a:t>
          </a:r>
          <a:endParaRPr lang="en-US" sz="4800" dirty="0">
            <a:solidFill>
              <a:schemeClr val="bg1"/>
            </a:solidFill>
            <a:latin typeface="Bebas Neue" panose="020B0606020202050201" pitchFamily="34" charset="0"/>
          </a:endParaRPr>
        </a:p>
      </dgm:t>
    </dgm:pt>
    <dgm:pt modelId="{9A175F70-BA86-4F6B-9EDD-813648381CA4}" type="parTrans" cxnId="{FC987754-F5C8-4AAC-AD15-AE48A1906655}">
      <dgm:prSet/>
      <dgm:spPr/>
      <dgm:t>
        <a:bodyPr/>
        <a:lstStyle/>
        <a:p>
          <a:endParaRPr lang="en-US"/>
        </a:p>
      </dgm:t>
    </dgm:pt>
    <dgm:pt modelId="{FDE9001D-248A-4AEA-9DF5-B44212601F0B}" type="sibTrans" cxnId="{FC987754-F5C8-4AAC-AD15-AE48A1906655}">
      <dgm:prSet/>
      <dgm:spPr/>
      <dgm:t>
        <a:bodyPr/>
        <a:lstStyle/>
        <a:p>
          <a:endParaRPr lang="en-US"/>
        </a:p>
      </dgm:t>
    </dgm:pt>
    <dgm:pt modelId="{87BC5E07-DF13-42F5-A79E-F02C1289EC13}">
      <dgm:prSet phldrT="[Text]" custT="1"/>
      <dgm:spPr/>
      <dgm:t>
        <a:bodyPr/>
        <a:lstStyle/>
        <a:p>
          <a:r>
            <a:rPr lang="en-US" sz="4800" dirty="0" smtClean="0">
              <a:solidFill>
                <a:schemeClr val="bg1"/>
              </a:solidFill>
              <a:latin typeface="Bebas Neue" panose="020B0606020202050201" pitchFamily="34" charset="0"/>
            </a:rPr>
            <a:t>  2014</a:t>
          </a:r>
          <a:endParaRPr lang="en-US" sz="4800" dirty="0">
            <a:solidFill>
              <a:schemeClr val="bg1"/>
            </a:solidFill>
            <a:latin typeface="Bebas Neue" panose="020B0606020202050201" pitchFamily="34" charset="0"/>
          </a:endParaRPr>
        </a:p>
      </dgm:t>
    </dgm:pt>
    <dgm:pt modelId="{881D0349-077A-4B55-8D2F-B43CD98BA731}" type="parTrans" cxnId="{7A359FBA-43E3-4E5A-944F-1D936750D9B4}">
      <dgm:prSet/>
      <dgm:spPr/>
      <dgm:t>
        <a:bodyPr/>
        <a:lstStyle/>
        <a:p>
          <a:endParaRPr lang="en-US"/>
        </a:p>
      </dgm:t>
    </dgm:pt>
    <dgm:pt modelId="{86770297-EE74-423C-B9BD-4B09971C674F}" type="sibTrans" cxnId="{7A359FBA-43E3-4E5A-944F-1D936750D9B4}">
      <dgm:prSet/>
      <dgm:spPr/>
      <dgm:t>
        <a:bodyPr/>
        <a:lstStyle/>
        <a:p>
          <a:endParaRPr lang="en-US"/>
        </a:p>
      </dgm:t>
    </dgm:pt>
    <dgm:pt modelId="{34A092E5-A93A-4E4A-AF8D-A81E0D7C31E0}">
      <dgm:prSet phldrT="[Text]" custT="1"/>
      <dgm:spPr/>
      <dgm:t>
        <a:bodyPr/>
        <a:lstStyle/>
        <a:p>
          <a:r>
            <a:rPr lang="en-US" sz="4800" dirty="0" smtClean="0">
              <a:solidFill>
                <a:schemeClr val="bg1"/>
              </a:solidFill>
              <a:latin typeface="Bebas Neue" panose="020B0606020202050201" pitchFamily="34" charset="0"/>
            </a:rPr>
            <a:t>  2013</a:t>
          </a:r>
          <a:endParaRPr lang="en-US" sz="4800" dirty="0">
            <a:solidFill>
              <a:schemeClr val="bg1"/>
            </a:solidFill>
            <a:latin typeface="Bebas Neue" panose="020B0606020202050201" pitchFamily="34" charset="0"/>
          </a:endParaRPr>
        </a:p>
      </dgm:t>
    </dgm:pt>
    <dgm:pt modelId="{290B9F15-E29F-4FFD-AEA3-162DD747F986}" type="sibTrans" cxnId="{61CD41E2-9182-47DD-A5AF-AFD229B8AD12}">
      <dgm:prSet/>
      <dgm:spPr/>
      <dgm:t>
        <a:bodyPr/>
        <a:lstStyle/>
        <a:p>
          <a:endParaRPr lang="en-US"/>
        </a:p>
      </dgm:t>
    </dgm:pt>
    <dgm:pt modelId="{D3F3F8FF-AC35-4594-9417-539694F8D7A8}" type="parTrans" cxnId="{61CD41E2-9182-47DD-A5AF-AFD229B8AD12}">
      <dgm:prSet/>
      <dgm:spPr/>
      <dgm:t>
        <a:bodyPr/>
        <a:lstStyle/>
        <a:p>
          <a:endParaRPr lang="en-US"/>
        </a:p>
      </dgm:t>
    </dgm:pt>
    <dgm:pt modelId="{F3EDF1C5-3652-4B87-946D-E4FDF46C1483}" type="pres">
      <dgm:prSet presAssocID="{364F04BE-A1F9-418A-9725-7D1292D6988D}" presName="arrowDiagram" presStyleCnt="0">
        <dgm:presLayoutVars>
          <dgm:chMax val="5"/>
          <dgm:dir/>
          <dgm:resizeHandles val="exact"/>
        </dgm:presLayoutVars>
      </dgm:prSet>
      <dgm:spPr/>
    </dgm:pt>
    <dgm:pt modelId="{5D1D5650-B0F2-4E45-BD0B-1F815C49C8CD}" type="pres">
      <dgm:prSet presAssocID="{364F04BE-A1F9-418A-9725-7D1292D6988D}" presName="arrow" presStyleLbl="bgShp" presStyleIdx="0" presStyleCnt="1" custScaleX="130545"/>
      <dgm:spPr>
        <a:solidFill>
          <a:srgbClr val="339933"/>
        </a:solidFill>
      </dgm:spPr>
    </dgm:pt>
    <dgm:pt modelId="{BA64575B-146D-413F-8A14-090533B4DCC7}" type="pres">
      <dgm:prSet presAssocID="{364F04BE-A1F9-418A-9725-7D1292D6988D}" presName="arrowDiagram3" presStyleCnt="0"/>
      <dgm:spPr/>
    </dgm:pt>
    <dgm:pt modelId="{41D0FD76-80B5-4E94-8720-02ACFDC4F85E}" type="pres">
      <dgm:prSet presAssocID="{87CF452B-8BB8-4240-BE4C-18DE1A37DAAF}" presName="bullet3a" presStyleLbl="node1" presStyleIdx="0" presStyleCnt="3" custLinFactX="-100000" custLinFactY="-17917" custLinFactNeighborX="-111129" custLinFactNeighborY="-100000"/>
      <dgm:spPr>
        <a:solidFill>
          <a:schemeClr val="bg1"/>
        </a:solidFill>
      </dgm:spPr>
    </dgm:pt>
    <dgm:pt modelId="{F9AA379F-FE53-43D3-92E8-6DDB9F72D449}" type="pres">
      <dgm:prSet presAssocID="{87CF452B-8BB8-4240-BE4C-18DE1A37DAAF}" presName="textBox3a" presStyleLbl="revTx" presStyleIdx="0" presStyleCnt="3" custLinFactNeighborX="-23560" custLinFactNeighborY="-169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1B151-0D88-490B-A224-5BE0E1F15846}" type="pres">
      <dgm:prSet presAssocID="{34A092E5-A93A-4E4A-AF8D-A81E0D7C31E0}" presName="bullet3b" presStyleLbl="node1" presStyleIdx="1" presStyleCnt="3" custLinFactNeighborX="-4364" custLinFactNeighborY="-14853"/>
      <dgm:spPr>
        <a:solidFill>
          <a:schemeClr val="bg1"/>
        </a:solidFill>
      </dgm:spPr>
    </dgm:pt>
    <dgm:pt modelId="{5542F3AC-FDC3-4799-9A1D-C1D617D6C707}" type="pres">
      <dgm:prSet presAssocID="{34A092E5-A93A-4E4A-AF8D-A81E0D7C31E0}" presName="textBox3b" presStyleLbl="revTx" presStyleIdx="1" presStyleCnt="3" custLinFactNeighborX="-855" custLinFactNeighborY="-20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959C77-526F-4DE5-BF47-D3EE9001A14C}" type="pres">
      <dgm:prSet presAssocID="{87BC5E07-DF13-42F5-A79E-F02C1289EC13}" presName="bullet3c" presStyleLbl="node1" presStyleIdx="2" presStyleCnt="3" custLinFactNeighborX="41229" custLinFactNeighborY="10994"/>
      <dgm:spPr>
        <a:solidFill>
          <a:schemeClr val="bg1"/>
        </a:solidFill>
      </dgm:spPr>
    </dgm:pt>
    <dgm:pt modelId="{3012060A-36E4-4040-8F6C-F3DDEB99AD90}" type="pres">
      <dgm:prSet presAssocID="{87BC5E07-DF13-42F5-A79E-F02C1289EC13}" presName="textBox3c" presStyleLbl="revTx" presStyleIdx="2" presStyleCnt="3" custLinFactNeighborX="11166" custLinFactNeighborY="-8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987754-F5C8-4AAC-AD15-AE48A1906655}" srcId="{364F04BE-A1F9-418A-9725-7D1292D6988D}" destId="{87CF452B-8BB8-4240-BE4C-18DE1A37DAAF}" srcOrd="0" destOrd="0" parTransId="{9A175F70-BA86-4F6B-9EDD-813648381CA4}" sibTransId="{FDE9001D-248A-4AEA-9DF5-B44212601F0B}"/>
    <dgm:cxn modelId="{61CD41E2-9182-47DD-A5AF-AFD229B8AD12}" srcId="{364F04BE-A1F9-418A-9725-7D1292D6988D}" destId="{34A092E5-A93A-4E4A-AF8D-A81E0D7C31E0}" srcOrd="1" destOrd="0" parTransId="{D3F3F8FF-AC35-4594-9417-539694F8D7A8}" sibTransId="{290B9F15-E29F-4FFD-AEA3-162DD747F986}"/>
    <dgm:cxn modelId="{58B55644-3D5E-44D0-AD93-7512867C96F2}" type="presOf" srcId="{87CF452B-8BB8-4240-BE4C-18DE1A37DAAF}" destId="{F9AA379F-FE53-43D3-92E8-6DDB9F72D449}" srcOrd="0" destOrd="0" presId="urn:microsoft.com/office/officeart/2005/8/layout/arrow2"/>
    <dgm:cxn modelId="{9955DA7A-BA14-436A-9B24-F997432101FC}" type="presOf" srcId="{87BC5E07-DF13-42F5-A79E-F02C1289EC13}" destId="{3012060A-36E4-4040-8F6C-F3DDEB99AD90}" srcOrd="0" destOrd="0" presId="urn:microsoft.com/office/officeart/2005/8/layout/arrow2"/>
    <dgm:cxn modelId="{8F1AC00F-620D-40AB-BFEA-2484CAB65CFE}" type="presOf" srcId="{364F04BE-A1F9-418A-9725-7D1292D6988D}" destId="{F3EDF1C5-3652-4B87-946D-E4FDF46C1483}" srcOrd="0" destOrd="0" presId="urn:microsoft.com/office/officeart/2005/8/layout/arrow2"/>
    <dgm:cxn modelId="{623028A3-85AE-4531-9082-0BD6351DF1CA}" type="presOf" srcId="{34A092E5-A93A-4E4A-AF8D-A81E0D7C31E0}" destId="{5542F3AC-FDC3-4799-9A1D-C1D617D6C707}" srcOrd="0" destOrd="0" presId="urn:microsoft.com/office/officeart/2005/8/layout/arrow2"/>
    <dgm:cxn modelId="{7A359FBA-43E3-4E5A-944F-1D936750D9B4}" srcId="{364F04BE-A1F9-418A-9725-7D1292D6988D}" destId="{87BC5E07-DF13-42F5-A79E-F02C1289EC13}" srcOrd="2" destOrd="0" parTransId="{881D0349-077A-4B55-8D2F-B43CD98BA731}" sibTransId="{86770297-EE74-423C-B9BD-4B09971C674F}"/>
    <dgm:cxn modelId="{23394C1B-56F0-4593-AFE1-3C10942C028C}" type="presParOf" srcId="{F3EDF1C5-3652-4B87-946D-E4FDF46C1483}" destId="{5D1D5650-B0F2-4E45-BD0B-1F815C49C8CD}" srcOrd="0" destOrd="0" presId="urn:microsoft.com/office/officeart/2005/8/layout/arrow2"/>
    <dgm:cxn modelId="{3424B61A-C3E2-44D5-84A0-5237E7E06EB7}" type="presParOf" srcId="{F3EDF1C5-3652-4B87-946D-E4FDF46C1483}" destId="{BA64575B-146D-413F-8A14-090533B4DCC7}" srcOrd="1" destOrd="0" presId="urn:microsoft.com/office/officeart/2005/8/layout/arrow2"/>
    <dgm:cxn modelId="{275ADEAD-F89E-4E10-9746-F6D68EDF8EE3}" type="presParOf" srcId="{BA64575B-146D-413F-8A14-090533B4DCC7}" destId="{41D0FD76-80B5-4E94-8720-02ACFDC4F85E}" srcOrd="0" destOrd="0" presId="urn:microsoft.com/office/officeart/2005/8/layout/arrow2"/>
    <dgm:cxn modelId="{DC16E322-B3FD-4C70-8E2A-627E4444FA76}" type="presParOf" srcId="{BA64575B-146D-413F-8A14-090533B4DCC7}" destId="{F9AA379F-FE53-43D3-92E8-6DDB9F72D449}" srcOrd="1" destOrd="0" presId="urn:microsoft.com/office/officeart/2005/8/layout/arrow2"/>
    <dgm:cxn modelId="{5CFFEC82-7F37-4F7E-835C-001705BD1DE5}" type="presParOf" srcId="{BA64575B-146D-413F-8A14-090533B4DCC7}" destId="{67F1B151-0D88-490B-A224-5BE0E1F15846}" srcOrd="2" destOrd="0" presId="urn:microsoft.com/office/officeart/2005/8/layout/arrow2"/>
    <dgm:cxn modelId="{C110896B-F29C-4BAB-8AFD-E42F05197E60}" type="presParOf" srcId="{BA64575B-146D-413F-8A14-090533B4DCC7}" destId="{5542F3AC-FDC3-4799-9A1D-C1D617D6C707}" srcOrd="3" destOrd="0" presId="urn:microsoft.com/office/officeart/2005/8/layout/arrow2"/>
    <dgm:cxn modelId="{0A9B7D8C-F5C9-48C1-B75A-0995E9507958}" type="presParOf" srcId="{BA64575B-146D-413F-8A14-090533B4DCC7}" destId="{CA959C77-526F-4DE5-BF47-D3EE9001A14C}" srcOrd="4" destOrd="0" presId="urn:microsoft.com/office/officeart/2005/8/layout/arrow2"/>
    <dgm:cxn modelId="{C0645CEC-DD42-4A61-9354-ECA335B2332A}" type="presParOf" srcId="{BA64575B-146D-413F-8A14-090533B4DCC7}" destId="{3012060A-36E4-4040-8F6C-F3DDEB99AD90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433F09-F2B5-4590-B0C4-6AE799BB30B5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E3B34E-CA5D-4C86-9A37-06D3CB7D85A2}">
      <dgm:prSet phldrT="[Text]" custT="1"/>
      <dgm:spPr>
        <a:solidFill>
          <a:srgbClr val="339933"/>
        </a:solidFill>
        <a:ln>
          <a:noFill/>
        </a:ln>
      </dgm:spPr>
      <dgm:t>
        <a:bodyPr/>
        <a:lstStyle/>
        <a:p>
          <a:r>
            <a:rPr lang="en-US" sz="4800" dirty="0" smtClean="0">
              <a:latin typeface="Bebas Neue" panose="020B0606020202050201" pitchFamily="34" charset="0"/>
            </a:rPr>
            <a:t>business</a:t>
          </a:r>
          <a:endParaRPr lang="en-US" sz="4800" dirty="0">
            <a:latin typeface="Bebas Neue" panose="020B0606020202050201" pitchFamily="34" charset="0"/>
          </a:endParaRPr>
        </a:p>
      </dgm:t>
    </dgm:pt>
    <dgm:pt modelId="{392588CF-4436-4CC7-B936-25B90758AADE}" type="parTrans" cxnId="{5E0623DC-AD7A-4B8A-9E6D-C1220070F6DD}">
      <dgm:prSet/>
      <dgm:spPr/>
      <dgm:t>
        <a:bodyPr/>
        <a:lstStyle/>
        <a:p>
          <a:endParaRPr lang="en-US"/>
        </a:p>
      </dgm:t>
    </dgm:pt>
    <dgm:pt modelId="{4009D259-DDB2-49D5-AD45-38E1DF4FFF68}" type="sibTrans" cxnId="{5E0623DC-AD7A-4B8A-9E6D-C1220070F6DD}">
      <dgm:prSet/>
      <dgm:spPr/>
      <dgm:t>
        <a:bodyPr/>
        <a:lstStyle/>
        <a:p>
          <a:endParaRPr lang="en-US"/>
        </a:p>
      </dgm:t>
    </dgm:pt>
    <dgm:pt modelId="{0F361018-0FD2-4068-A2F0-BE1FB17AEAD7}">
      <dgm:prSet phldrT="[Text]" custT="1"/>
      <dgm:spPr>
        <a:solidFill>
          <a:srgbClr val="339933"/>
        </a:solidFill>
        <a:ln>
          <a:noFill/>
        </a:ln>
      </dgm:spPr>
      <dgm:t>
        <a:bodyPr/>
        <a:lstStyle/>
        <a:p>
          <a:r>
            <a:rPr lang="en-US" sz="4800" dirty="0" smtClean="0">
              <a:latin typeface="Bebas Neue" panose="020B0606020202050201" pitchFamily="34" charset="0"/>
            </a:rPr>
            <a:t>2008</a:t>
          </a:r>
          <a:endParaRPr lang="en-US" sz="4800" dirty="0">
            <a:latin typeface="Bebas Neue" panose="020B0606020202050201" pitchFamily="34" charset="0"/>
          </a:endParaRPr>
        </a:p>
      </dgm:t>
    </dgm:pt>
    <dgm:pt modelId="{EED86B74-7338-4F65-BDEB-3191EA02C661}" type="parTrans" cxnId="{1F59FE22-1AE8-4893-8297-A7E9DAB40CF4}">
      <dgm:prSet/>
      <dgm:spPr/>
      <dgm:t>
        <a:bodyPr/>
        <a:lstStyle/>
        <a:p>
          <a:endParaRPr lang="en-US"/>
        </a:p>
      </dgm:t>
    </dgm:pt>
    <dgm:pt modelId="{CDF3E875-80C3-49AD-9F93-F9B5F3083215}" type="sibTrans" cxnId="{1F59FE22-1AE8-4893-8297-A7E9DAB40CF4}">
      <dgm:prSet/>
      <dgm:spPr>
        <a:solidFill>
          <a:srgbClr val="339933"/>
        </a:solidFill>
        <a:ln>
          <a:noFill/>
        </a:ln>
      </dgm:spPr>
      <dgm:t>
        <a:bodyPr/>
        <a:lstStyle/>
        <a:p>
          <a:endParaRPr lang="en-US"/>
        </a:p>
      </dgm:t>
    </dgm:pt>
    <dgm:pt modelId="{63984C35-CED2-4869-9EB5-02FE2F5A60BE}">
      <dgm:prSet phldrT="[Text]" custT="1"/>
      <dgm:spPr>
        <a:solidFill>
          <a:srgbClr val="339933"/>
        </a:solidFill>
        <a:ln>
          <a:noFill/>
        </a:ln>
      </dgm:spPr>
      <dgm:t>
        <a:bodyPr/>
        <a:lstStyle/>
        <a:p>
          <a:r>
            <a:rPr lang="en-US" sz="4800" dirty="0" smtClean="0">
              <a:latin typeface="Bebas Neue" panose="020B0606020202050201" pitchFamily="34" charset="0"/>
            </a:rPr>
            <a:t>2010</a:t>
          </a:r>
          <a:endParaRPr lang="en-US" sz="4800" dirty="0">
            <a:latin typeface="Bebas Neue" panose="020B0606020202050201" pitchFamily="34" charset="0"/>
          </a:endParaRPr>
        </a:p>
      </dgm:t>
    </dgm:pt>
    <dgm:pt modelId="{E750553D-0A80-48B8-ABAF-CB1369081B8F}" type="parTrans" cxnId="{8B4ADC92-A69C-4F26-8C5F-8C50D75B3783}">
      <dgm:prSet/>
      <dgm:spPr/>
      <dgm:t>
        <a:bodyPr/>
        <a:lstStyle/>
        <a:p>
          <a:endParaRPr lang="en-US"/>
        </a:p>
      </dgm:t>
    </dgm:pt>
    <dgm:pt modelId="{FB7A7DD0-B7EC-46B0-A4D5-60FA9638C1AC}" type="sibTrans" cxnId="{8B4ADC92-A69C-4F26-8C5F-8C50D75B3783}">
      <dgm:prSet/>
      <dgm:spPr>
        <a:solidFill>
          <a:srgbClr val="339933"/>
        </a:solidFill>
        <a:ln>
          <a:noFill/>
        </a:ln>
      </dgm:spPr>
      <dgm:t>
        <a:bodyPr/>
        <a:lstStyle/>
        <a:p>
          <a:endParaRPr lang="en-US"/>
        </a:p>
      </dgm:t>
    </dgm:pt>
    <dgm:pt modelId="{843484F8-D040-4C48-A5B6-3A442A862B72}">
      <dgm:prSet phldrT="[Text]" custT="1"/>
      <dgm:spPr>
        <a:solidFill>
          <a:srgbClr val="339933"/>
        </a:solidFill>
        <a:ln>
          <a:noFill/>
        </a:ln>
      </dgm:spPr>
      <dgm:t>
        <a:bodyPr/>
        <a:lstStyle/>
        <a:p>
          <a:r>
            <a:rPr lang="en-US" sz="4800" dirty="0" smtClean="0">
              <a:latin typeface="Bebas Neue" panose="020B0606020202050201" pitchFamily="34" charset="0"/>
            </a:rPr>
            <a:t>2014</a:t>
          </a:r>
          <a:endParaRPr lang="en-US" sz="4800" dirty="0">
            <a:latin typeface="Bebas Neue" panose="020B0606020202050201" pitchFamily="34" charset="0"/>
          </a:endParaRPr>
        </a:p>
      </dgm:t>
    </dgm:pt>
    <dgm:pt modelId="{4C594370-F5CC-4CB1-A144-7B4A0AC230E4}" type="parTrans" cxnId="{D3AFEFD0-0832-4B46-B5F7-CC6CADF66EFA}">
      <dgm:prSet/>
      <dgm:spPr/>
      <dgm:t>
        <a:bodyPr/>
        <a:lstStyle/>
        <a:p>
          <a:endParaRPr lang="en-US"/>
        </a:p>
      </dgm:t>
    </dgm:pt>
    <dgm:pt modelId="{5E092904-2860-447B-9D66-07D573A3F421}" type="sibTrans" cxnId="{D3AFEFD0-0832-4B46-B5F7-CC6CADF66EFA}">
      <dgm:prSet/>
      <dgm:spPr>
        <a:solidFill>
          <a:srgbClr val="339933"/>
        </a:solidFill>
        <a:ln>
          <a:noFill/>
        </a:ln>
      </dgm:spPr>
      <dgm:t>
        <a:bodyPr/>
        <a:lstStyle/>
        <a:p>
          <a:endParaRPr lang="en-US"/>
        </a:p>
      </dgm:t>
    </dgm:pt>
    <dgm:pt modelId="{DEDA5048-008F-4720-8431-68B5A2C5E8BF}">
      <dgm:prSet phldrT="[Text]" custT="1"/>
      <dgm:spPr>
        <a:solidFill>
          <a:srgbClr val="339933"/>
        </a:solidFill>
        <a:ln>
          <a:noFill/>
        </a:ln>
      </dgm:spPr>
      <dgm:t>
        <a:bodyPr/>
        <a:lstStyle/>
        <a:p>
          <a:r>
            <a:rPr lang="en-US" sz="4800" dirty="0" smtClean="0">
              <a:latin typeface="Bebas Neue" panose="020B0606020202050201" pitchFamily="34" charset="0"/>
            </a:rPr>
            <a:t>2012</a:t>
          </a:r>
          <a:endParaRPr lang="en-US" sz="4800" dirty="0">
            <a:latin typeface="Bebas Neue" panose="020B0606020202050201" pitchFamily="34" charset="0"/>
          </a:endParaRPr>
        </a:p>
      </dgm:t>
    </dgm:pt>
    <dgm:pt modelId="{A01B1FE6-7A97-4DF4-81EF-43E96502F666}" type="parTrans" cxnId="{B277831A-5995-4A33-9F78-224FA7EE51E6}">
      <dgm:prSet/>
      <dgm:spPr/>
      <dgm:t>
        <a:bodyPr/>
        <a:lstStyle/>
        <a:p>
          <a:endParaRPr lang="en-US"/>
        </a:p>
      </dgm:t>
    </dgm:pt>
    <dgm:pt modelId="{DD965DE2-88D4-463A-B1C0-C772E43D8A8F}" type="sibTrans" cxnId="{B277831A-5995-4A33-9F78-224FA7EE51E6}">
      <dgm:prSet/>
      <dgm:spPr>
        <a:solidFill>
          <a:srgbClr val="339933"/>
        </a:solidFill>
        <a:ln>
          <a:noFill/>
        </a:ln>
      </dgm:spPr>
      <dgm:t>
        <a:bodyPr/>
        <a:lstStyle/>
        <a:p>
          <a:endParaRPr lang="en-US"/>
        </a:p>
      </dgm:t>
    </dgm:pt>
    <dgm:pt modelId="{0305185C-FFD4-47E8-9D41-087B1EE66013}" type="pres">
      <dgm:prSet presAssocID="{9B433F09-F2B5-4590-B0C4-6AE799BB30B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B05A5E-80A1-48C7-A6B8-EC8DB1BBCFFA}" type="pres">
      <dgm:prSet presAssocID="{6BE3B34E-CA5D-4C86-9A37-06D3CB7D85A2}" presName="centerShape" presStyleLbl="node0" presStyleIdx="0" presStyleCnt="1"/>
      <dgm:spPr/>
      <dgm:t>
        <a:bodyPr/>
        <a:lstStyle/>
        <a:p>
          <a:endParaRPr lang="en-US"/>
        </a:p>
      </dgm:t>
    </dgm:pt>
    <dgm:pt modelId="{A0B7C190-8FDA-45FB-A104-EFABE8652156}" type="pres">
      <dgm:prSet presAssocID="{0F361018-0FD2-4068-A2F0-BE1FB17AEAD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9C6EF7-9282-4D17-AEC1-D45A7D44AA34}" type="pres">
      <dgm:prSet presAssocID="{0F361018-0FD2-4068-A2F0-BE1FB17AEAD7}" presName="dummy" presStyleCnt="0"/>
      <dgm:spPr/>
    </dgm:pt>
    <dgm:pt modelId="{8F1E9E24-7357-47C3-9F1C-D4857485CCE4}" type="pres">
      <dgm:prSet presAssocID="{CDF3E875-80C3-49AD-9F93-F9B5F3083215}" presName="sibTrans" presStyleLbl="sibTrans2D1" presStyleIdx="0" presStyleCnt="4"/>
      <dgm:spPr/>
      <dgm:t>
        <a:bodyPr/>
        <a:lstStyle/>
        <a:p>
          <a:endParaRPr lang="en-US"/>
        </a:p>
      </dgm:t>
    </dgm:pt>
    <dgm:pt modelId="{93D4FF0F-6213-42D8-B6EE-689D4552489D}" type="pres">
      <dgm:prSet presAssocID="{63984C35-CED2-4869-9EB5-02FE2F5A60B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23DA10-B550-4D76-AF0A-2E7A07452D27}" type="pres">
      <dgm:prSet presAssocID="{63984C35-CED2-4869-9EB5-02FE2F5A60BE}" presName="dummy" presStyleCnt="0"/>
      <dgm:spPr/>
    </dgm:pt>
    <dgm:pt modelId="{EC8C26B2-DF51-41C2-8C48-E54A0D5E654A}" type="pres">
      <dgm:prSet presAssocID="{FB7A7DD0-B7EC-46B0-A4D5-60FA9638C1AC}" presName="sibTrans" presStyleLbl="sibTrans2D1" presStyleIdx="1" presStyleCnt="4"/>
      <dgm:spPr/>
      <dgm:t>
        <a:bodyPr/>
        <a:lstStyle/>
        <a:p>
          <a:endParaRPr lang="en-US"/>
        </a:p>
      </dgm:t>
    </dgm:pt>
    <dgm:pt modelId="{93CEC48E-3E45-41FD-9911-CDD66FF52125}" type="pres">
      <dgm:prSet presAssocID="{843484F8-D040-4C48-A5B6-3A442A862B7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3898DF-F764-4576-B2C5-2AC40F003775}" type="pres">
      <dgm:prSet presAssocID="{843484F8-D040-4C48-A5B6-3A442A862B72}" presName="dummy" presStyleCnt="0"/>
      <dgm:spPr/>
    </dgm:pt>
    <dgm:pt modelId="{5BF3E8D2-F049-46D9-9913-A1C3A72DBDD9}" type="pres">
      <dgm:prSet presAssocID="{5E092904-2860-447B-9D66-07D573A3F421}" presName="sibTrans" presStyleLbl="sibTrans2D1" presStyleIdx="2" presStyleCnt="4"/>
      <dgm:spPr/>
      <dgm:t>
        <a:bodyPr/>
        <a:lstStyle/>
        <a:p>
          <a:endParaRPr lang="en-US"/>
        </a:p>
      </dgm:t>
    </dgm:pt>
    <dgm:pt modelId="{C39DBD1A-1868-479C-9438-0F719248F1D7}" type="pres">
      <dgm:prSet presAssocID="{DEDA5048-008F-4720-8431-68B5A2C5E8B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B1716-4D79-4AD2-85AF-035A39D51A96}" type="pres">
      <dgm:prSet presAssocID="{DEDA5048-008F-4720-8431-68B5A2C5E8BF}" presName="dummy" presStyleCnt="0"/>
      <dgm:spPr/>
    </dgm:pt>
    <dgm:pt modelId="{7AECFA78-C55B-4B04-B82B-7A51DB02DAA8}" type="pres">
      <dgm:prSet presAssocID="{DD965DE2-88D4-463A-B1C0-C772E43D8A8F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D2213E54-7606-4918-9D38-B07FEC7CE693}" type="presOf" srcId="{63984C35-CED2-4869-9EB5-02FE2F5A60BE}" destId="{93D4FF0F-6213-42D8-B6EE-689D4552489D}" srcOrd="0" destOrd="0" presId="urn:microsoft.com/office/officeart/2005/8/layout/radial6"/>
    <dgm:cxn modelId="{FC72F094-AFE8-4E58-A179-A51C9F93E2DE}" type="presOf" srcId="{DEDA5048-008F-4720-8431-68B5A2C5E8BF}" destId="{C39DBD1A-1868-479C-9438-0F719248F1D7}" srcOrd="0" destOrd="0" presId="urn:microsoft.com/office/officeart/2005/8/layout/radial6"/>
    <dgm:cxn modelId="{0DA32A33-BFF4-4F0C-A7F4-E3ABEACFA520}" type="presOf" srcId="{9B433F09-F2B5-4590-B0C4-6AE799BB30B5}" destId="{0305185C-FFD4-47E8-9D41-087B1EE66013}" srcOrd="0" destOrd="0" presId="urn:microsoft.com/office/officeart/2005/8/layout/radial6"/>
    <dgm:cxn modelId="{1F59FE22-1AE8-4893-8297-A7E9DAB40CF4}" srcId="{6BE3B34E-CA5D-4C86-9A37-06D3CB7D85A2}" destId="{0F361018-0FD2-4068-A2F0-BE1FB17AEAD7}" srcOrd="0" destOrd="0" parTransId="{EED86B74-7338-4F65-BDEB-3191EA02C661}" sibTransId="{CDF3E875-80C3-49AD-9F93-F9B5F3083215}"/>
    <dgm:cxn modelId="{91F51EAC-3D30-4264-8E62-B5377938477F}" type="presOf" srcId="{0F361018-0FD2-4068-A2F0-BE1FB17AEAD7}" destId="{A0B7C190-8FDA-45FB-A104-EFABE8652156}" srcOrd="0" destOrd="0" presId="urn:microsoft.com/office/officeart/2005/8/layout/radial6"/>
    <dgm:cxn modelId="{F664E6DC-40D5-41AC-A882-56355878D983}" type="presOf" srcId="{6BE3B34E-CA5D-4C86-9A37-06D3CB7D85A2}" destId="{E6B05A5E-80A1-48C7-A6B8-EC8DB1BBCFFA}" srcOrd="0" destOrd="0" presId="urn:microsoft.com/office/officeart/2005/8/layout/radial6"/>
    <dgm:cxn modelId="{C6D5DDCD-C058-46B2-8712-617A3CD32610}" type="presOf" srcId="{5E092904-2860-447B-9D66-07D573A3F421}" destId="{5BF3E8D2-F049-46D9-9913-A1C3A72DBDD9}" srcOrd="0" destOrd="0" presId="urn:microsoft.com/office/officeart/2005/8/layout/radial6"/>
    <dgm:cxn modelId="{5E0623DC-AD7A-4B8A-9E6D-C1220070F6DD}" srcId="{9B433F09-F2B5-4590-B0C4-6AE799BB30B5}" destId="{6BE3B34E-CA5D-4C86-9A37-06D3CB7D85A2}" srcOrd="0" destOrd="0" parTransId="{392588CF-4436-4CC7-B936-25B90758AADE}" sibTransId="{4009D259-DDB2-49D5-AD45-38E1DF4FFF68}"/>
    <dgm:cxn modelId="{D3AFEFD0-0832-4B46-B5F7-CC6CADF66EFA}" srcId="{6BE3B34E-CA5D-4C86-9A37-06D3CB7D85A2}" destId="{843484F8-D040-4C48-A5B6-3A442A862B72}" srcOrd="2" destOrd="0" parTransId="{4C594370-F5CC-4CB1-A144-7B4A0AC230E4}" sibTransId="{5E092904-2860-447B-9D66-07D573A3F421}"/>
    <dgm:cxn modelId="{8B4ADC92-A69C-4F26-8C5F-8C50D75B3783}" srcId="{6BE3B34E-CA5D-4C86-9A37-06D3CB7D85A2}" destId="{63984C35-CED2-4869-9EB5-02FE2F5A60BE}" srcOrd="1" destOrd="0" parTransId="{E750553D-0A80-48B8-ABAF-CB1369081B8F}" sibTransId="{FB7A7DD0-B7EC-46B0-A4D5-60FA9638C1AC}"/>
    <dgm:cxn modelId="{15EA7FB7-A142-4603-8D39-1710242D4300}" type="presOf" srcId="{CDF3E875-80C3-49AD-9F93-F9B5F3083215}" destId="{8F1E9E24-7357-47C3-9F1C-D4857485CCE4}" srcOrd="0" destOrd="0" presId="urn:microsoft.com/office/officeart/2005/8/layout/radial6"/>
    <dgm:cxn modelId="{EA41B0CD-8E5C-4246-AC70-2BF5E03A6E87}" type="presOf" srcId="{FB7A7DD0-B7EC-46B0-A4D5-60FA9638C1AC}" destId="{EC8C26B2-DF51-41C2-8C48-E54A0D5E654A}" srcOrd="0" destOrd="0" presId="urn:microsoft.com/office/officeart/2005/8/layout/radial6"/>
    <dgm:cxn modelId="{B277831A-5995-4A33-9F78-224FA7EE51E6}" srcId="{6BE3B34E-CA5D-4C86-9A37-06D3CB7D85A2}" destId="{DEDA5048-008F-4720-8431-68B5A2C5E8BF}" srcOrd="3" destOrd="0" parTransId="{A01B1FE6-7A97-4DF4-81EF-43E96502F666}" sibTransId="{DD965DE2-88D4-463A-B1C0-C772E43D8A8F}"/>
    <dgm:cxn modelId="{4709977C-137E-4E6C-A74D-A6DE7DDF6416}" type="presOf" srcId="{DD965DE2-88D4-463A-B1C0-C772E43D8A8F}" destId="{7AECFA78-C55B-4B04-B82B-7A51DB02DAA8}" srcOrd="0" destOrd="0" presId="urn:microsoft.com/office/officeart/2005/8/layout/radial6"/>
    <dgm:cxn modelId="{6DC2A37E-07FA-498C-9CD7-59201FD0364C}" type="presOf" srcId="{843484F8-D040-4C48-A5B6-3A442A862B72}" destId="{93CEC48E-3E45-41FD-9911-CDD66FF52125}" srcOrd="0" destOrd="0" presId="urn:microsoft.com/office/officeart/2005/8/layout/radial6"/>
    <dgm:cxn modelId="{7C562230-DF26-4F57-A531-876CA9F5824B}" type="presParOf" srcId="{0305185C-FFD4-47E8-9D41-087B1EE66013}" destId="{E6B05A5E-80A1-48C7-A6B8-EC8DB1BBCFFA}" srcOrd="0" destOrd="0" presId="urn:microsoft.com/office/officeart/2005/8/layout/radial6"/>
    <dgm:cxn modelId="{55EE0705-8B4F-4A0D-9FE8-358E1E09FF84}" type="presParOf" srcId="{0305185C-FFD4-47E8-9D41-087B1EE66013}" destId="{A0B7C190-8FDA-45FB-A104-EFABE8652156}" srcOrd="1" destOrd="0" presId="urn:microsoft.com/office/officeart/2005/8/layout/radial6"/>
    <dgm:cxn modelId="{F8BA8B3E-8337-48F4-9D33-176FA6E65FF2}" type="presParOf" srcId="{0305185C-FFD4-47E8-9D41-087B1EE66013}" destId="{979C6EF7-9282-4D17-AEC1-D45A7D44AA34}" srcOrd="2" destOrd="0" presId="urn:microsoft.com/office/officeart/2005/8/layout/radial6"/>
    <dgm:cxn modelId="{5F4106A0-EA9F-484C-A651-E0216D600051}" type="presParOf" srcId="{0305185C-FFD4-47E8-9D41-087B1EE66013}" destId="{8F1E9E24-7357-47C3-9F1C-D4857485CCE4}" srcOrd="3" destOrd="0" presId="urn:microsoft.com/office/officeart/2005/8/layout/radial6"/>
    <dgm:cxn modelId="{6886AA69-DBA5-4037-A857-6E6365787BED}" type="presParOf" srcId="{0305185C-FFD4-47E8-9D41-087B1EE66013}" destId="{93D4FF0F-6213-42D8-B6EE-689D4552489D}" srcOrd="4" destOrd="0" presId="urn:microsoft.com/office/officeart/2005/8/layout/radial6"/>
    <dgm:cxn modelId="{818095C3-ACD1-40FD-93F5-E3418E75D242}" type="presParOf" srcId="{0305185C-FFD4-47E8-9D41-087B1EE66013}" destId="{9F23DA10-B550-4D76-AF0A-2E7A07452D27}" srcOrd="5" destOrd="0" presId="urn:microsoft.com/office/officeart/2005/8/layout/radial6"/>
    <dgm:cxn modelId="{8F335544-29FC-4A4D-8B37-059876362691}" type="presParOf" srcId="{0305185C-FFD4-47E8-9D41-087B1EE66013}" destId="{EC8C26B2-DF51-41C2-8C48-E54A0D5E654A}" srcOrd="6" destOrd="0" presId="urn:microsoft.com/office/officeart/2005/8/layout/radial6"/>
    <dgm:cxn modelId="{C8F76B37-9540-47D9-A753-909396CD90C2}" type="presParOf" srcId="{0305185C-FFD4-47E8-9D41-087B1EE66013}" destId="{93CEC48E-3E45-41FD-9911-CDD66FF52125}" srcOrd="7" destOrd="0" presId="urn:microsoft.com/office/officeart/2005/8/layout/radial6"/>
    <dgm:cxn modelId="{B0AC3C3A-E84D-4F46-BA7A-AC54A56D8931}" type="presParOf" srcId="{0305185C-FFD4-47E8-9D41-087B1EE66013}" destId="{D93898DF-F764-4576-B2C5-2AC40F003775}" srcOrd="8" destOrd="0" presId="urn:microsoft.com/office/officeart/2005/8/layout/radial6"/>
    <dgm:cxn modelId="{0C97640F-3627-4DBB-82C6-666764A22E66}" type="presParOf" srcId="{0305185C-FFD4-47E8-9D41-087B1EE66013}" destId="{5BF3E8D2-F049-46D9-9913-A1C3A72DBDD9}" srcOrd="9" destOrd="0" presId="urn:microsoft.com/office/officeart/2005/8/layout/radial6"/>
    <dgm:cxn modelId="{1F5A3B80-BA50-4506-89DA-B4E72F0C0E8F}" type="presParOf" srcId="{0305185C-FFD4-47E8-9D41-087B1EE66013}" destId="{C39DBD1A-1868-479C-9438-0F719248F1D7}" srcOrd="10" destOrd="0" presId="urn:microsoft.com/office/officeart/2005/8/layout/radial6"/>
    <dgm:cxn modelId="{FA1F5C3B-44BD-4AC2-BDB3-4B1EC4DB4383}" type="presParOf" srcId="{0305185C-FFD4-47E8-9D41-087B1EE66013}" destId="{843B1716-4D79-4AD2-85AF-035A39D51A96}" srcOrd="11" destOrd="0" presId="urn:microsoft.com/office/officeart/2005/8/layout/radial6"/>
    <dgm:cxn modelId="{9540B878-4FA7-4E18-ADFB-178D4F2B39D2}" type="presParOf" srcId="{0305185C-FFD4-47E8-9D41-087B1EE66013}" destId="{7AECFA78-C55B-4B04-B82B-7A51DB02DAA8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EC3E4D-0AAC-4AFC-B3C0-F1BF7DE64F88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51A67E95-A0D2-4DDE-A6C1-5EF2F57DA2FD}">
      <dgm:prSet phldrT="[Text]" custT="1"/>
      <dgm:spPr>
        <a:ln>
          <a:noFill/>
        </a:ln>
      </dgm:spPr>
      <dgm:t>
        <a:bodyPr/>
        <a:lstStyle/>
        <a:p>
          <a:r>
            <a:rPr lang="en-US" sz="4800" dirty="0" smtClean="0">
              <a:solidFill>
                <a:schemeClr val="tx1">
                  <a:lumMod val="50000"/>
                  <a:lumOff val="50000"/>
                </a:schemeClr>
              </a:solidFill>
              <a:latin typeface="Bebas Neue" panose="020B0606020202050201" pitchFamily="34" charset="0"/>
            </a:rPr>
            <a:t>2014</a:t>
          </a:r>
          <a:endParaRPr lang="en-US" sz="4800" dirty="0">
            <a:solidFill>
              <a:schemeClr val="tx1">
                <a:lumMod val="50000"/>
                <a:lumOff val="50000"/>
              </a:schemeClr>
            </a:solidFill>
            <a:latin typeface="Bebas Neue" panose="020B0606020202050201" pitchFamily="34" charset="0"/>
          </a:endParaRPr>
        </a:p>
      </dgm:t>
    </dgm:pt>
    <dgm:pt modelId="{19811243-8F77-4D7B-8666-326EA8C53B5F}" type="parTrans" cxnId="{1BDCEAC2-759D-4647-9B4A-76E4643D4CB8}">
      <dgm:prSet/>
      <dgm:spPr/>
      <dgm:t>
        <a:bodyPr/>
        <a:lstStyle/>
        <a:p>
          <a:endParaRPr lang="en-US"/>
        </a:p>
      </dgm:t>
    </dgm:pt>
    <dgm:pt modelId="{3C508BF7-14E9-4B6B-A4D5-D6F2B3D8668D}" type="sibTrans" cxnId="{1BDCEAC2-759D-4647-9B4A-76E4643D4CB8}">
      <dgm:prSet/>
      <dgm:spPr/>
      <dgm:t>
        <a:bodyPr/>
        <a:lstStyle/>
        <a:p>
          <a:endParaRPr lang="en-US"/>
        </a:p>
      </dgm:t>
    </dgm:pt>
    <dgm:pt modelId="{D441661C-3795-4BF5-A495-1719DF6AB08E}">
      <dgm:prSet phldrT="[Text]" custT="1"/>
      <dgm:spPr>
        <a:ln>
          <a:noFill/>
        </a:ln>
      </dgm:spPr>
      <dgm:t>
        <a:bodyPr/>
        <a:lstStyle/>
        <a:p>
          <a:r>
            <a:rPr lang="en-US" sz="4800" dirty="0" smtClean="0">
              <a:solidFill>
                <a:schemeClr val="tx1">
                  <a:lumMod val="50000"/>
                  <a:lumOff val="50000"/>
                </a:schemeClr>
              </a:solidFill>
              <a:latin typeface="Bebas Neue" panose="020B0606020202050201" pitchFamily="34" charset="0"/>
            </a:rPr>
            <a:t>2013</a:t>
          </a:r>
          <a:endParaRPr lang="en-US" sz="4800" dirty="0">
            <a:solidFill>
              <a:schemeClr val="tx1">
                <a:lumMod val="50000"/>
                <a:lumOff val="50000"/>
              </a:schemeClr>
            </a:solidFill>
            <a:latin typeface="Bebas Neue" panose="020B0606020202050201" pitchFamily="34" charset="0"/>
          </a:endParaRPr>
        </a:p>
      </dgm:t>
    </dgm:pt>
    <dgm:pt modelId="{BEEF228A-D395-47B8-B081-7BA1C5B98970}" type="parTrans" cxnId="{2DBFE79F-9E11-4534-B8CB-9D9C696EA72D}">
      <dgm:prSet/>
      <dgm:spPr/>
      <dgm:t>
        <a:bodyPr/>
        <a:lstStyle/>
        <a:p>
          <a:endParaRPr lang="en-US"/>
        </a:p>
      </dgm:t>
    </dgm:pt>
    <dgm:pt modelId="{317B69F9-83DE-4029-AC9B-9EA4CCB96DA2}" type="sibTrans" cxnId="{2DBFE79F-9E11-4534-B8CB-9D9C696EA72D}">
      <dgm:prSet/>
      <dgm:spPr/>
      <dgm:t>
        <a:bodyPr/>
        <a:lstStyle/>
        <a:p>
          <a:endParaRPr lang="en-US"/>
        </a:p>
      </dgm:t>
    </dgm:pt>
    <dgm:pt modelId="{FB5013BB-16C0-4A01-AAF8-DCCF97B1D6A2}">
      <dgm:prSet phldrT="[Text]" custT="1"/>
      <dgm:spPr>
        <a:ln>
          <a:noFill/>
        </a:ln>
      </dgm:spPr>
      <dgm:t>
        <a:bodyPr/>
        <a:lstStyle/>
        <a:p>
          <a:r>
            <a:rPr lang="en-US" sz="4800" dirty="0" smtClean="0">
              <a:solidFill>
                <a:schemeClr val="tx1">
                  <a:lumMod val="50000"/>
                  <a:lumOff val="50000"/>
                </a:schemeClr>
              </a:solidFill>
              <a:latin typeface="Bebas Neue" panose="020B0606020202050201" pitchFamily="34" charset="0"/>
            </a:rPr>
            <a:t>2012</a:t>
          </a:r>
          <a:endParaRPr lang="en-US" sz="4800" dirty="0">
            <a:solidFill>
              <a:schemeClr val="tx1">
                <a:lumMod val="50000"/>
                <a:lumOff val="50000"/>
              </a:schemeClr>
            </a:solidFill>
            <a:latin typeface="Bebas Neue" panose="020B0606020202050201" pitchFamily="34" charset="0"/>
          </a:endParaRPr>
        </a:p>
      </dgm:t>
    </dgm:pt>
    <dgm:pt modelId="{0FAC6343-22D8-46E0-ADB8-8FAFF9349AB5}" type="parTrans" cxnId="{47389F4A-F7F0-4335-A162-5E0B5C5D9B39}">
      <dgm:prSet/>
      <dgm:spPr/>
      <dgm:t>
        <a:bodyPr/>
        <a:lstStyle/>
        <a:p>
          <a:endParaRPr lang="en-US"/>
        </a:p>
      </dgm:t>
    </dgm:pt>
    <dgm:pt modelId="{88014CDB-47AF-4584-9930-F51357B5EBD7}" type="sibTrans" cxnId="{47389F4A-F7F0-4335-A162-5E0B5C5D9B39}">
      <dgm:prSet/>
      <dgm:spPr/>
      <dgm:t>
        <a:bodyPr/>
        <a:lstStyle/>
        <a:p>
          <a:endParaRPr lang="en-US"/>
        </a:p>
      </dgm:t>
    </dgm:pt>
    <dgm:pt modelId="{7C782006-EA83-4A1F-A9D7-1A4C7615C48C}" type="pres">
      <dgm:prSet presAssocID="{AAEC3E4D-0AAC-4AFC-B3C0-F1BF7DE64F88}" presName="compositeShape" presStyleCnt="0">
        <dgm:presLayoutVars>
          <dgm:dir/>
          <dgm:resizeHandles/>
        </dgm:presLayoutVars>
      </dgm:prSet>
      <dgm:spPr/>
    </dgm:pt>
    <dgm:pt modelId="{A1C01754-3CBA-4EA8-A3CB-E02EF5E1BB09}" type="pres">
      <dgm:prSet presAssocID="{AAEC3E4D-0AAC-4AFC-B3C0-F1BF7DE64F88}" presName="pyramid" presStyleLbl="node1" presStyleIdx="0" presStyleCnt="1"/>
      <dgm:spPr>
        <a:solidFill>
          <a:srgbClr val="339933"/>
        </a:solidFill>
        <a:ln>
          <a:noFill/>
        </a:ln>
      </dgm:spPr>
    </dgm:pt>
    <dgm:pt modelId="{B1E07497-676E-461D-A099-8B71C42824E2}" type="pres">
      <dgm:prSet presAssocID="{AAEC3E4D-0AAC-4AFC-B3C0-F1BF7DE64F88}" presName="theList" presStyleCnt="0"/>
      <dgm:spPr/>
    </dgm:pt>
    <dgm:pt modelId="{07026D41-3DEB-46AF-BF54-7C72F9E122A7}" type="pres">
      <dgm:prSet presAssocID="{51A67E95-A0D2-4DDE-A6C1-5EF2F57DA2FD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EA61BC-33BE-4D31-94F6-0A4C0DBF2240}" type="pres">
      <dgm:prSet presAssocID="{51A67E95-A0D2-4DDE-A6C1-5EF2F57DA2FD}" presName="aSpace" presStyleCnt="0"/>
      <dgm:spPr/>
    </dgm:pt>
    <dgm:pt modelId="{3EA5FB71-4D0D-471D-8CBC-3EF62237107D}" type="pres">
      <dgm:prSet presAssocID="{D441661C-3795-4BF5-A495-1719DF6AB08E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5FCEC-8330-4366-B00E-16003C4A576E}" type="pres">
      <dgm:prSet presAssocID="{D441661C-3795-4BF5-A495-1719DF6AB08E}" presName="aSpace" presStyleCnt="0"/>
      <dgm:spPr/>
    </dgm:pt>
    <dgm:pt modelId="{DDB58A09-E4D3-473D-B82B-02E994067379}" type="pres">
      <dgm:prSet presAssocID="{FB5013BB-16C0-4A01-AAF8-DCCF97B1D6A2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67E828-46C1-4EE3-A601-9FE6C9FF2610}" type="pres">
      <dgm:prSet presAssocID="{FB5013BB-16C0-4A01-AAF8-DCCF97B1D6A2}" presName="aSpace" presStyleCnt="0"/>
      <dgm:spPr/>
    </dgm:pt>
  </dgm:ptLst>
  <dgm:cxnLst>
    <dgm:cxn modelId="{E6F0947E-AE85-435E-8DBE-8795C13ED728}" type="presOf" srcId="{51A67E95-A0D2-4DDE-A6C1-5EF2F57DA2FD}" destId="{07026D41-3DEB-46AF-BF54-7C72F9E122A7}" srcOrd="0" destOrd="0" presId="urn:microsoft.com/office/officeart/2005/8/layout/pyramid2"/>
    <dgm:cxn modelId="{2DBFE79F-9E11-4534-B8CB-9D9C696EA72D}" srcId="{AAEC3E4D-0AAC-4AFC-B3C0-F1BF7DE64F88}" destId="{D441661C-3795-4BF5-A495-1719DF6AB08E}" srcOrd="1" destOrd="0" parTransId="{BEEF228A-D395-47B8-B081-7BA1C5B98970}" sibTransId="{317B69F9-83DE-4029-AC9B-9EA4CCB96DA2}"/>
    <dgm:cxn modelId="{47389F4A-F7F0-4335-A162-5E0B5C5D9B39}" srcId="{AAEC3E4D-0AAC-4AFC-B3C0-F1BF7DE64F88}" destId="{FB5013BB-16C0-4A01-AAF8-DCCF97B1D6A2}" srcOrd="2" destOrd="0" parTransId="{0FAC6343-22D8-46E0-ADB8-8FAFF9349AB5}" sibTransId="{88014CDB-47AF-4584-9930-F51357B5EBD7}"/>
    <dgm:cxn modelId="{0BD9121A-4EC2-4E91-9618-410D4CB789AA}" type="presOf" srcId="{FB5013BB-16C0-4A01-AAF8-DCCF97B1D6A2}" destId="{DDB58A09-E4D3-473D-B82B-02E994067379}" srcOrd="0" destOrd="0" presId="urn:microsoft.com/office/officeart/2005/8/layout/pyramid2"/>
    <dgm:cxn modelId="{1BDCEAC2-759D-4647-9B4A-76E4643D4CB8}" srcId="{AAEC3E4D-0AAC-4AFC-B3C0-F1BF7DE64F88}" destId="{51A67E95-A0D2-4DDE-A6C1-5EF2F57DA2FD}" srcOrd="0" destOrd="0" parTransId="{19811243-8F77-4D7B-8666-326EA8C53B5F}" sibTransId="{3C508BF7-14E9-4B6B-A4D5-D6F2B3D8668D}"/>
    <dgm:cxn modelId="{B9B0F2B0-6A06-4E61-B359-EFEC4A369946}" type="presOf" srcId="{AAEC3E4D-0AAC-4AFC-B3C0-F1BF7DE64F88}" destId="{7C782006-EA83-4A1F-A9D7-1A4C7615C48C}" srcOrd="0" destOrd="0" presId="urn:microsoft.com/office/officeart/2005/8/layout/pyramid2"/>
    <dgm:cxn modelId="{CA10BA70-B01A-40CF-AB28-14E70AF5F7C8}" type="presOf" srcId="{D441661C-3795-4BF5-A495-1719DF6AB08E}" destId="{3EA5FB71-4D0D-471D-8CBC-3EF62237107D}" srcOrd="0" destOrd="0" presId="urn:microsoft.com/office/officeart/2005/8/layout/pyramid2"/>
    <dgm:cxn modelId="{7816C97D-7AA5-4A56-B09C-81B990D0C656}" type="presParOf" srcId="{7C782006-EA83-4A1F-A9D7-1A4C7615C48C}" destId="{A1C01754-3CBA-4EA8-A3CB-E02EF5E1BB09}" srcOrd="0" destOrd="0" presId="urn:microsoft.com/office/officeart/2005/8/layout/pyramid2"/>
    <dgm:cxn modelId="{571A4A6F-FBD7-4F15-9B08-191171ED8DD5}" type="presParOf" srcId="{7C782006-EA83-4A1F-A9D7-1A4C7615C48C}" destId="{B1E07497-676E-461D-A099-8B71C42824E2}" srcOrd="1" destOrd="0" presId="urn:microsoft.com/office/officeart/2005/8/layout/pyramid2"/>
    <dgm:cxn modelId="{E4CD49BF-6A2D-445C-A691-534852F984A4}" type="presParOf" srcId="{B1E07497-676E-461D-A099-8B71C42824E2}" destId="{07026D41-3DEB-46AF-BF54-7C72F9E122A7}" srcOrd="0" destOrd="0" presId="urn:microsoft.com/office/officeart/2005/8/layout/pyramid2"/>
    <dgm:cxn modelId="{3A2CE5A4-8A00-40B1-AFB9-9A29265D835E}" type="presParOf" srcId="{B1E07497-676E-461D-A099-8B71C42824E2}" destId="{C7EA61BC-33BE-4D31-94F6-0A4C0DBF2240}" srcOrd="1" destOrd="0" presId="urn:microsoft.com/office/officeart/2005/8/layout/pyramid2"/>
    <dgm:cxn modelId="{319CA85A-E2DC-42CB-A8DE-3918E1B1226E}" type="presParOf" srcId="{B1E07497-676E-461D-A099-8B71C42824E2}" destId="{3EA5FB71-4D0D-471D-8CBC-3EF62237107D}" srcOrd="2" destOrd="0" presId="urn:microsoft.com/office/officeart/2005/8/layout/pyramid2"/>
    <dgm:cxn modelId="{0A3BDBE4-5554-4F40-A3D8-588D351128BA}" type="presParOf" srcId="{B1E07497-676E-461D-A099-8B71C42824E2}" destId="{80B5FCEC-8330-4366-B00E-16003C4A576E}" srcOrd="3" destOrd="0" presId="urn:microsoft.com/office/officeart/2005/8/layout/pyramid2"/>
    <dgm:cxn modelId="{177DD1DF-7693-467A-870E-5C4DD8F0636F}" type="presParOf" srcId="{B1E07497-676E-461D-A099-8B71C42824E2}" destId="{DDB58A09-E4D3-473D-B82B-02E994067379}" srcOrd="4" destOrd="0" presId="urn:microsoft.com/office/officeart/2005/8/layout/pyramid2"/>
    <dgm:cxn modelId="{B63FD956-B1CF-4F38-B6C9-6473E5C60C2B}" type="presParOf" srcId="{B1E07497-676E-461D-A099-8B71C42824E2}" destId="{3667E828-46C1-4EE3-A601-9FE6C9FF2610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BA53F9E-5875-4521-A910-4830C944D4B8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04CADA-3693-4ABC-A214-916C60117CC9}">
      <dgm:prSet phldrT="[Text]" custT="1"/>
      <dgm:spPr/>
      <dgm:t>
        <a:bodyPr/>
        <a:lstStyle/>
        <a:p>
          <a:r>
            <a:rPr lang="en-US" sz="4800" dirty="0" smtClean="0">
              <a:solidFill>
                <a:schemeClr val="bg1"/>
              </a:solidFill>
              <a:latin typeface="Bebas Neue" panose="020B0606020202050201" pitchFamily="34" charset="0"/>
            </a:rPr>
            <a:t>2014</a:t>
          </a:r>
          <a:endParaRPr lang="en-US" sz="4800" dirty="0">
            <a:solidFill>
              <a:schemeClr val="bg1"/>
            </a:solidFill>
            <a:latin typeface="Bebas Neue" panose="020B0606020202050201" pitchFamily="34" charset="0"/>
          </a:endParaRPr>
        </a:p>
      </dgm:t>
    </dgm:pt>
    <dgm:pt modelId="{3B4154CF-857A-407F-B2A1-C36A231D6D68}" type="parTrans" cxnId="{69170F52-B363-40B5-B445-A2B421FEF12B}">
      <dgm:prSet/>
      <dgm:spPr/>
      <dgm:t>
        <a:bodyPr/>
        <a:lstStyle/>
        <a:p>
          <a:endParaRPr lang="en-US"/>
        </a:p>
      </dgm:t>
    </dgm:pt>
    <dgm:pt modelId="{3B1CA131-AE1D-42F2-961B-2DD2C53A327C}" type="sibTrans" cxnId="{69170F52-B363-40B5-B445-A2B421FEF12B}">
      <dgm:prSet/>
      <dgm:spPr/>
      <dgm:t>
        <a:bodyPr/>
        <a:lstStyle/>
        <a:p>
          <a:endParaRPr lang="en-US"/>
        </a:p>
      </dgm:t>
    </dgm:pt>
    <dgm:pt modelId="{DBC34BCC-523D-429C-A53B-A182838E8222}">
      <dgm:prSet phldrT="[Text]" custT="1"/>
      <dgm:spPr/>
      <dgm:t>
        <a:bodyPr/>
        <a:lstStyle/>
        <a:p>
          <a:r>
            <a:rPr lang="en-US" sz="4800" dirty="0" smtClean="0">
              <a:solidFill>
                <a:schemeClr val="bg1"/>
              </a:solidFill>
              <a:latin typeface="Bebas Neue" panose="020B0606020202050201" pitchFamily="34" charset="0"/>
            </a:rPr>
            <a:t>2013</a:t>
          </a:r>
          <a:endParaRPr lang="en-US" sz="4800" dirty="0">
            <a:solidFill>
              <a:schemeClr val="bg1"/>
            </a:solidFill>
            <a:latin typeface="Bebas Neue" panose="020B0606020202050201" pitchFamily="34" charset="0"/>
          </a:endParaRPr>
        </a:p>
      </dgm:t>
    </dgm:pt>
    <dgm:pt modelId="{9EB5692D-DA86-400A-9395-15BE85FF5511}" type="parTrans" cxnId="{13DE1232-53EE-4D63-BE99-5E4BCC51F8BD}">
      <dgm:prSet/>
      <dgm:spPr/>
      <dgm:t>
        <a:bodyPr/>
        <a:lstStyle/>
        <a:p>
          <a:endParaRPr lang="en-US"/>
        </a:p>
      </dgm:t>
    </dgm:pt>
    <dgm:pt modelId="{4D28F143-D04C-4782-B4EB-FBDDF2588E75}" type="sibTrans" cxnId="{13DE1232-53EE-4D63-BE99-5E4BCC51F8BD}">
      <dgm:prSet/>
      <dgm:spPr/>
      <dgm:t>
        <a:bodyPr/>
        <a:lstStyle/>
        <a:p>
          <a:endParaRPr lang="en-US"/>
        </a:p>
      </dgm:t>
    </dgm:pt>
    <dgm:pt modelId="{D7F803D3-BFCE-4DCA-A4FA-480271B479FB}">
      <dgm:prSet phldrT="[Text]" custT="1"/>
      <dgm:spPr/>
      <dgm:t>
        <a:bodyPr/>
        <a:lstStyle/>
        <a:p>
          <a:r>
            <a:rPr lang="en-US" sz="4800" dirty="0" smtClean="0">
              <a:solidFill>
                <a:schemeClr val="bg1"/>
              </a:solidFill>
              <a:latin typeface="Bebas Neue" panose="020B0606020202050201" pitchFamily="34" charset="0"/>
            </a:rPr>
            <a:t>2012</a:t>
          </a:r>
          <a:endParaRPr lang="en-US" sz="4800" dirty="0">
            <a:solidFill>
              <a:schemeClr val="bg1"/>
            </a:solidFill>
            <a:latin typeface="Bebas Neue" panose="020B0606020202050201" pitchFamily="34" charset="0"/>
          </a:endParaRPr>
        </a:p>
      </dgm:t>
    </dgm:pt>
    <dgm:pt modelId="{CD2B9ADA-7109-49F6-8801-F7C3F4ACF274}" type="parTrans" cxnId="{272F1BA8-197D-4BB6-BE06-B21180855244}">
      <dgm:prSet/>
      <dgm:spPr/>
      <dgm:t>
        <a:bodyPr/>
        <a:lstStyle/>
        <a:p>
          <a:endParaRPr lang="en-US"/>
        </a:p>
      </dgm:t>
    </dgm:pt>
    <dgm:pt modelId="{1596E766-CFE9-4693-A888-C0B950AB4581}" type="sibTrans" cxnId="{272F1BA8-197D-4BB6-BE06-B21180855244}">
      <dgm:prSet/>
      <dgm:spPr/>
      <dgm:t>
        <a:bodyPr/>
        <a:lstStyle/>
        <a:p>
          <a:endParaRPr lang="en-US"/>
        </a:p>
      </dgm:t>
    </dgm:pt>
    <dgm:pt modelId="{BEE26FEC-6124-4D01-B0B4-E1775C9950F7}" type="pres">
      <dgm:prSet presAssocID="{BBA53F9E-5875-4521-A910-4830C944D4B8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7421ADF-32C8-45B4-B0CA-2BC96BB03282}" type="pres">
      <dgm:prSet presAssocID="{9304CADA-3693-4ABC-A214-916C60117CC9}" presName="Accent1" presStyleCnt="0"/>
      <dgm:spPr/>
    </dgm:pt>
    <dgm:pt modelId="{460C0981-5AE2-4336-9F80-64D3E9C3D55B}" type="pres">
      <dgm:prSet presAssocID="{9304CADA-3693-4ABC-A214-916C60117CC9}" presName="Accent" presStyleLbl="node1" presStyleIdx="0" presStyleCnt="3"/>
      <dgm:spPr>
        <a:solidFill>
          <a:srgbClr val="339933"/>
        </a:solidFill>
        <a:ln>
          <a:noFill/>
        </a:ln>
      </dgm:spPr>
    </dgm:pt>
    <dgm:pt modelId="{EABDCC98-AF99-4891-98A8-081C316E29EA}" type="pres">
      <dgm:prSet presAssocID="{9304CADA-3693-4ABC-A214-916C60117CC9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7FFAF2-DE45-4B25-8244-5A9C32B6E34A}" type="pres">
      <dgm:prSet presAssocID="{DBC34BCC-523D-429C-A53B-A182838E8222}" presName="Accent2" presStyleCnt="0"/>
      <dgm:spPr/>
    </dgm:pt>
    <dgm:pt modelId="{0305FE62-1FCD-4691-A15A-EE8E527CD398}" type="pres">
      <dgm:prSet presAssocID="{DBC34BCC-523D-429C-A53B-A182838E8222}" presName="Accent" presStyleLbl="node1" presStyleIdx="1" presStyleCnt="3"/>
      <dgm:spPr>
        <a:solidFill>
          <a:srgbClr val="339933"/>
        </a:solidFill>
        <a:ln>
          <a:noFill/>
        </a:ln>
      </dgm:spPr>
    </dgm:pt>
    <dgm:pt modelId="{DFE297CD-4332-4AD7-ADC3-78EFCA4F282C}" type="pres">
      <dgm:prSet presAssocID="{DBC34BCC-523D-429C-A53B-A182838E8222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85C93F-D017-4141-B97F-5D6F1F930B2E}" type="pres">
      <dgm:prSet presAssocID="{D7F803D3-BFCE-4DCA-A4FA-480271B479FB}" presName="Accent3" presStyleCnt="0"/>
      <dgm:spPr/>
    </dgm:pt>
    <dgm:pt modelId="{C8E1C894-D3F6-4A03-AA0D-F2FD9D5CAA4D}" type="pres">
      <dgm:prSet presAssocID="{D7F803D3-BFCE-4DCA-A4FA-480271B479FB}" presName="Accent" presStyleLbl="node1" presStyleIdx="2" presStyleCnt="3"/>
      <dgm:spPr>
        <a:solidFill>
          <a:srgbClr val="339933"/>
        </a:solidFill>
        <a:ln>
          <a:noFill/>
        </a:ln>
      </dgm:spPr>
    </dgm:pt>
    <dgm:pt modelId="{A8046DF4-3F46-49A2-AFD9-21FDBD5BF81C}" type="pres">
      <dgm:prSet presAssocID="{D7F803D3-BFCE-4DCA-A4FA-480271B479FB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DE1232-53EE-4D63-BE99-5E4BCC51F8BD}" srcId="{BBA53F9E-5875-4521-A910-4830C944D4B8}" destId="{DBC34BCC-523D-429C-A53B-A182838E8222}" srcOrd="1" destOrd="0" parTransId="{9EB5692D-DA86-400A-9395-15BE85FF5511}" sibTransId="{4D28F143-D04C-4782-B4EB-FBDDF2588E75}"/>
    <dgm:cxn modelId="{BDD60935-74A5-4FA5-8AE6-6F5D9FAB0082}" type="presOf" srcId="{9304CADA-3693-4ABC-A214-916C60117CC9}" destId="{EABDCC98-AF99-4891-98A8-081C316E29EA}" srcOrd="0" destOrd="0" presId="urn:microsoft.com/office/officeart/2009/layout/CircleArrowProcess"/>
    <dgm:cxn modelId="{6B13FF24-7472-4330-838A-EC122A7EB218}" type="presOf" srcId="{D7F803D3-BFCE-4DCA-A4FA-480271B479FB}" destId="{A8046DF4-3F46-49A2-AFD9-21FDBD5BF81C}" srcOrd="0" destOrd="0" presId="urn:microsoft.com/office/officeart/2009/layout/CircleArrowProcess"/>
    <dgm:cxn modelId="{69170F52-B363-40B5-B445-A2B421FEF12B}" srcId="{BBA53F9E-5875-4521-A910-4830C944D4B8}" destId="{9304CADA-3693-4ABC-A214-916C60117CC9}" srcOrd="0" destOrd="0" parTransId="{3B4154CF-857A-407F-B2A1-C36A231D6D68}" sibTransId="{3B1CA131-AE1D-42F2-961B-2DD2C53A327C}"/>
    <dgm:cxn modelId="{0592D694-5199-4816-884C-E4748E6FC7E1}" type="presOf" srcId="{DBC34BCC-523D-429C-A53B-A182838E8222}" destId="{DFE297CD-4332-4AD7-ADC3-78EFCA4F282C}" srcOrd="0" destOrd="0" presId="urn:microsoft.com/office/officeart/2009/layout/CircleArrowProcess"/>
    <dgm:cxn modelId="{272F1BA8-197D-4BB6-BE06-B21180855244}" srcId="{BBA53F9E-5875-4521-A910-4830C944D4B8}" destId="{D7F803D3-BFCE-4DCA-A4FA-480271B479FB}" srcOrd="2" destOrd="0" parTransId="{CD2B9ADA-7109-49F6-8801-F7C3F4ACF274}" sibTransId="{1596E766-CFE9-4693-A888-C0B950AB4581}"/>
    <dgm:cxn modelId="{A192B741-A223-427A-B4A1-F7680F0DE1C1}" type="presOf" srcId="{BBA53F9E-5875-4521-A910-4830C944D4B8}" destId="{BEE26FEC-6124-4D01-B0B4-E1775C9950F7}" srcOrd="0" destOrd="0" presId="urn:microsoft.com/office/officeart/2009/layout/CircleArrowProcess"/>
    <dgm:cxn modelId="{53EB2733-B3CD-41B0-8DAD-53E55F4FC547}" type="presParOf" srcId="{BEE26FEC-6124-4D01-B0B4-E1775C9950F7}" destId="{E7421ADF-32C8-45B4-B0CA-2BC96BB03282}" srcOrd="0" destOrd="0" presId="urn:microsoft.com/office/officeart/2009/layout/CircleArrowProcess"/>
    <dgm:cxn modelId="{701164B0-2846-4895-8FB8-C51353D3EDA1}" type="presParOf" srcId="{E7421ADF-32C8-45B4-B0CA-2BC96BB03282}" destId="{460C0981-5AE2-4336-9F80-64D3E9C3D55B}" srcOrd="0" destOrd="0" presId="urn:microsoft.com/office/officeart/2009/layout/CircleArrowProcess"/>
    <dgm:cxn modelId="{F4839CAC-8F8D-4419-B9FE-9814CDC83B59}" type="presParOf" srcId="{BEE26FEC-6124-4D01-B0B4-E1775C9950F7}" destId="{EABDCC98-AF99-4891-98A8-081C316E29EA}" srcOrd="1" destOrd="0" presId="urn:microsoft.com/office/officeart/2009/layout/CircleArrowProcess"/>
    <dgm:cxn modelId="{A4A04D1D-DCBA-4646-8406-F60DD6EFAC40}" type="presParOf" srcId="{BEE26FEC-6124-4D01-B0B4-E1775C9950F7}" destId="{237FFAF2-DE45-4B25-8244-5A9C32B6E34A}" srcOrd="2" destOrd="0" presId="urn:microsoft.com/office/officeart/2009/layout/CircleArrowProcess"/>
    <dgm:cxn modelId="{DE3DF094-FB18-4F29-8F11-4C997E25D43D}" type="presParOf" srcId="{237FFAF2-DE45-4B25-8244-5A9C32B6E34A}" destId="{0305FE62-1FCD-4691-A15A-EE8E527CD398}" srcOrd="0" destOrd="0" presId="urn:microsoft.com/office/officeart/2009/layout/CircleArrowProcess"/>
    <dgm:cxn modelId="{B4F667B7-5402-4068-8AC8-B65E41D43A2C}" type="presParOf" srcId="{BEE26FEC-6124-4D01-B0B4-E1775C9950F7}" destId="{DFE297CD-4332-4AD7-ADC3-78EFCA4F282C}" srcOrd="3" destOrd="0" presId="urn:microsoft.com/office/officeart/2009/layout/CircleArrowProcess"/>
    <dgm:cxn modelId="{A2DE679A-411F-4DE5-9DC7-B04B18917035}" type="presParOf" srcId="{BEE26FEC-6124-4D01-B0B4-E1775C9950F7}" destId="{E785C93F-D017-4141-B97F-5D6F1F930B2E}" srcOrd="4" destOrd="0" presId="urn:microsoft.com/office/officeart/2009/layout/CircleArrowProcess"/>
    <dgm:cxn modelId="{32A30864-49DD-4B87-842E-823BE8E5EE8A}" type="presParOf" srcId="{E785C93F-D017-4141-B97F-5D6F1F930B2E}" destId="{C8E1C894-D3F6-4A03-AA0D-F2FD9D5CAA4D}" srcOrd="0" destOrd="0" presId="urn:microsoft.com/office/officeart/2009/layout/CircleArrowProcess"/>
    <dgm:cxn modelId="{BFA46D52-FA6F-449E-90CC-4F5F3748CEB9}" type="presParOf" srcId="{BEE26FEC-6124-4D01-B0B4-E1775C9950F7}" destId="{A8046DF4-3F46-49A2-AFD9-21FDBD5BF81C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1E9CDCD-5D2C-4968-8A7B-D17B05ABBD2A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B415DB-1BBC-4949-AA1B-E6A6FBC8F86F}">
      <dgm:prSet phldrT="[Text]" custT="1"/>
      <dgm:spPr>
        <a:solidFill>
          <a:srgbClr val="339933"/>
        </a:solidFill>
      </dgm:spPr>
      <dgm:t>
        <a:bodyPr/>
        <a:lstStyle/>
        <a:p>
          <a:r>
            <a:rPr lang="en-US" sz="4400" dirty="0" smtClean="0">
              <a:latin typeface="Bebas Neue" panose="020B0606020202050201" pitchFamily="34" charset="0"/>
            </a:rPr>
            <a:t>Plan</a:t>
          </a:r>
          <a:endParaRPr lang="en-US" sz="4400" dirty="0">
            <a:latin typeface="Bebas Neue" panose="020B0606020202050201" pitchFamily="34" charset="0"/>
          </a:endParaRPr>
        </a:p>
      </dgm:t>
    </dgm:pt>
    <dgm:pt modelId="{8EEB6D09-2D1C-471A-A553-8F5E4005563A}" type="parTrans" cxnId="{9CDCCA1E-1FBB-4B01-AF09-A555D32DF3AF}">
      <dgm:prSet/>
      <dgm:spPr/>
      <dgm:t>
        <a:bodyPr/>
        <a:lstStyle/>
        <a:p>
          <a:endParaRPr lang="en-US"/>
        </a:p>
      </dgm:t>
    </dgm:pt>
    <dgm:pt modelId="{A03459CE-8F68-4C73-9E67-CD1E094B62DE}" type="sibTrans" cxnId="{9CDCCA1E-1FBB-4B01-AF09-A555D32DF3AF}">
      <dgm:prSet/>
      <dgm:spPr/>
      <dgm:t>
        <a:bodyPr/>
        <a:lstStyle/>
        <a:p>
          <a:endParaRPr lang="en-US"/>
        </a:p>
      </dgm:t>
    </dgm:pt>
    <dgm:pt modelId="{6D77ACBE-D983-4461-9B74-FD4C2BCAFF2C}">
      <dgm:prSet phldrT="[Text]" custT="1"/>
      <dgm:spPr>
        <a:solidFill>
          <a:srgbClr val="339933">
            <a:alpha val="90000"/>
          </a:srgbClr>
        </a:solidFill>
        <a:ln>
          <a:noFill/>
        </a:ln>
      </dgm:spPr>
      <dgm:t>
        <a:bodyPr/>
        <a:lstStyle/>
        <a:p>
          <a:r>
            <a:rPr lang="en-US" sz="4400" dirty="0" smtClean="0">
              <a:solidFill>
                <a:schemeClr val="bg1"/>
              </a:solidFill>
              <a:latin typeface="Bebas Neue" panose="020B0606020202050201" pitchFamily="34" charset="0"/>
            </a:rPr>
            <a:t>Step one</a:t>
          </a:r>
          <a:endParaRPr lang="en-US" sz="4400" dirty="0">
            <a:solidFill>
              <a:schemeClr val="bg1"/>
            </a:solidFill>
            <a:latin typeface="Bebas Neue" panose="020B0606020202050201" pitchFamily="34" charset="0"/>
          </a:endParaRPr>
        </a:p>
      </dgm:t>
    </dgm:pt>
    <dgm:pt modelId="{53A45A8B-36EC-487A-A628-497DAC62548A}" type="parTrans" cxnId="{6C653888-BCF0-41E7-A20A-B3B097D55C4A}">
      <dgm:prSet/>
      <dgm:spPr/>
      <dgm:t>
        <a:bodyPr/>
        <a:lstStyle/>
        <a:p>
          <a:endParaRPr lang="en-US"/>
        </a:p>
      </dgm:t>
    </dgm:pt>
    <dgm:pt modelId="{EE8E647C-24B7-4731-980B-712E335347B5}" type="sibTrans" cxnId="{6C653888-BCF0-41E7-A20A-B3B097D55C4A}">
      <dgm:prSet/>
      <dgm:spPr/>
      <dgm:t>
        <a:bodyPr/>
        <a:lstStyle/>
        <a:p>
          <a:endParaRPr lang="en-US"/>
        </a:p>
      </dgm:t>
    </dgm:pt>
    <dgm:pt modelId="{06C739F6-3684-4F51-ABE0-3EA775E32D33}">
      <dgm:prSet phldrT="[Text]" custT="1"/>
      <dgm:spPr>
        <a:solidFill>
          <a:srgbClr val="339933">
            <a:alpha val="90000"/>
          </a:srgbClr>
        </a:solidFill>
        <a:ln>
          <a:noFill/>
        </a:ln>
      </dgm:spPr>
      <dgm:t>
        <a:bodyPr/>
        <a:lstStyle/>
        <a:p>
          <a:r>
            <a:rPr lang="en-US" sz="4400" dirty="0" smtClean="0">
              <a:solidFill>
                <a:schemeClr val="bg1"/>
              </a:solidFill>
              <a:latin typeface="Bebas Neue" panose="020B0606020202050201" pitchFamily="34" charset="0"/>
            </a:rPr>
            <a:t>Step two</a:t>
          </a:r>
          <a:endParaRPr lang="en-US" sz="4400" dirty="0">
            <a:solidFill>
              <a:schemeClr val="bg1"/>
            </a:solidFill>
            <a:latin typeface="Bebas Neue" panose="020B0606020202050201" pitchFamily="34" charset="0"/>
          </a:endParaRPr>
        </a:p>
      </dgm:t>
    </dgm:pt>
    <dgm:pt modelId="{4D50FEA4-AA98-4C69-BF1F-DE168A59913F}" type="parTrans" cxnId="{09FDB4B6-9BF3-4E18-920E-A83454B60BF1}">
      <dgm:prSet/>
      <dgm:spPr/>
      <dgm:t>
        <a:bodyPr/>
        <a:lstStyle/>
        <a:p>
          <a:endParaRPr lang="en-US"/>
        </a:p>
      </dgm:t>
    </dgm:pt>
    <dgm:pt modelId="{BCC643A3-9BF1-4A03-8240-ABF1A33D6D60}" type="sibTrans" cxnId="{09FDB4B6-9BF3-4E18-920E-A83454B60BF1}">
      <dgm:prSet/>
      <dgm:spPr/>
      <dgm:t>
        <a:bodyPr/>
        <a:lstStyle/>
        <a:p>
          <a:endParaRPr lang="en-US"/>
        </a:p>
      </dgm:t>
    </dgm:pt>
    <dgm:pt modelId="{FF9B37B8-0C2D-4848-849F-BA2E00F0A8C3}">
      <dgm:prSet phldrT="[Text]" custT="1"/>
      <dgm:spPr>
        <a:solidFill>
          <a:srgbClr val="339933"/>
        </a:solidFill>
      </dgm:spPr>
      <dgm:t>
        <a:bodyPr/>
        <a:lstStyle/>
        <a:p>
          <a:r>
            <a:rPr lang="en-US" sz="4400" dirty="0" smtClean="0">
              <a:latin typeface="Bebas Neue" panose="020B0606020202050201" pitchFamily="34" charset="0"/>
            </a:rPr>
            <a:t>Design</a:t>
          </a:r>
          <a:endParaRPr lang="en-US" sz="4400" dirty="0">
            <a:latin typeface="Bebas Neue" panose="020B0606020202050201" pitchFamily="34" charset="0"/>
          </a:endParaRPr>
        </a:p>
      </dgm:t>
    </dgm:pt>
    <dgm:pt modelId="{253AE89D-B328-4D8E-ACBA-6FFDE6F43991}" type="parTrans" cxnId="{AB9FEEDA-21C0-463A-BB38-3DD8B94DF3E3}">
      <dgm:prSet/>
      <dgm:spPr/>
      <dgm:t>
        <a:bodyPr/>
        <a:lstStyle/>
        <a:p>
          <a:endParaRPr lang="en-US"/>
        </a:p>
      </dgm:t>
    </dgm:pt>
    <dgm:pt modelId="{FCEFFB31-B5A1-4672-8C48-8598B58FB4EE}" type="sibTrans" cxnId="{AB9FEEDA-21C0-463A-BB38-3DD8B94DF3E3}">
      <dgm:prSet/>
      <dgm:spPr/>
      <dgm:t>
        <a:bodyPr/>
        <a:lstStyle/>
        <a:p>
          <a:endParaRPr lang="en-US"/>
        </a:p>
      </dgm:t>
    </dgm:pt>
    <dgm:pt modelId="{D5778899-6DCB-4881-B9BA-6C37EC3984BB}">
      <dgm:prSet phldrT="[Text]" custT="1"/>
      <dgm:spPr>
        <a:solidFill>
          <a:srgbClr val="339933">
            <a:alpha val="90000"/>
          </a:srgbClr>
        </a:solidFill>
        <a:ln>
          <a:noFill/>
        </a:ln>
      </dgm:spPr>
      <dgm:t>
        <a:bodyPr/>
        <a:lstStyle/>
        <a:p>
          <a:r>
            <a:rPr lang="en-US" sz="4400" dirty="0" smtClean="0">
              <a:solidFill>
                <a:schemeClr val="bg1"/>
              </a:solidFill>
              <a:latin typeface="Bebas Neue" panose="020B0606020202050201" pitchFamily="34" charset="0"/>
            </a:rPr>
            <a:t>Step one</a:t>
          </a:r>
          <a:endParaRPr lang="en-US" sz="4400" dirty="0">
            <a:solidFill>
              <a:schemeClr val="bg1"/>
            </a:solidFill>
            <a:latin typeface="Bebas Neue" panose="020B0606020202050201" pitchFamily="34" charset="0"/>
          </a:endParaRPr>
        </a:p>
      </dgm:t>
    </dgm:pt>
    <dgm:pt modelId="{076C0E75-A415-403D-A5EC-F200C8556B6A}" type="parTrans" cxnId="{9CAE6695-A941-4158-828F-7402775FD457}">
      <dgm:prSet/>
      <dgm:spPr/>
      <dgm:t>
        <a:bodyPr/>
        <a:lstStyle/>
        <a:p>
          <a:endParaRPr lang="en-US"/>
        </a:p>
      </dgm:t>
    </dgm:pt>
    <dgm:pt modelId="{6B9EB1BF-EB92-47F3-9B30-5C06E6114654}" type="sibTrans" cxnId="{9CAE6695-A941-4158-828F-7402775FD457}">
      <dgm:prSet/>
      <dgm:spPr/>
      <dgm:t>
        <a:bodyPr/>
        <a:lstStyle/>
        <a:p>
          <a:endParaRPr lang="en-US"/>
        </a:p>
      </dgm:t>
    </dgm:pt>
    <dgm:pt modelId="{1F6CDB6A-802A-4F57-B09F-555A9348E36C}">
      <dgm:prSet phldrT="[Text]" custT="1"/>
      <dgm:spPr>
        <a:solidFill>
          <a:srgbClr val="339933">
            <a:alpha val="90000"/>
          </a:srgbClr>
        </a:solidFill>
        <a:ln>
          <a:noFill/>
        </a:ln>
      </dgm:spPr>
      <dgm:t>
        <a:bodyPr/>
        <a:lstStyle/>
        <a:p>
          <a:r>
            <a:rPr lang="en-US" sz="4400" dirty="0" smtClean="0">
              <a:solidFill>
                <a:schemeClr val="bg1"/>
              </a:solidFill>
              <a:latin typeface="Bebas Neue" panose="020B0606020202050201" pitchFamily="34" charset="0"/>
            </a:rPr>
            <a:t>Step two</a:t>
          </a:r>
          <a:endParaRPr lang="en-US" sz="4400" dirty="0">
            <a:solidFill>
              <a:schemeClr val="bg1"/>
            </a:solidFill>
            <a:latin typeface="Bebas Neue" panose="020B0606020202050201" pitchFamily="34" charset="0"/>
          </a:endParaRPr>
        </a:p>
      </dgm:t>
    </dgm:pt>
    <dgm:pt modelId="{35FEBA03-898E-4B59-B7A1-DB695EB9472D}" type="parTrans" cxnId="{A0FBB9AB-0C0B-402F-92A6-48F488CA18BA}">
      <dgm:prSet/>
      <dgm:spPr/>
      <dgm:t>
        <a:bodyPr/>
        <a:lstStyle/>
        <a:p>
          <a:endParaRPr lang="en-US"/>
        </a:p>
      </dgm:t>
    </dgm:pt>
    <dgm:pt modelId="{B65074BA-0E21-46FA-A5FA-BE3FFAE736D6}" type="sibTrans" cxnId="{A0FBB9AB-0C0B-402F-92A6-48F488CA18BA}">
      <dgm:prSet/>
      <dgm:spPr/>
      <dgm:t>
        <a:bodyPr/>
        <a:lstStyle/>
        <a:p>
          <a:endParaRPr lang="en-US"/>
        </a:p>
      </dgm:t>
    </dgm:pt>
    <dgm:pt modelId="{0C36ED3F-FAD6-4F3C-BC3E-C831BDD112ED}">
      <dgm:prSet phldrT="[Text]" custT="1"/>
      <dgm:spPr>
        <a:solidFill>
          <a:srgbClr val="339933"/>
        </a:solidFill>
      </dgm:spPr>
      <dgm:t>
        <a:bodyPr/>
        <a:lstStyle/>
        <a:p>
          <a:r>
            <a:rPr lang="en-US" sz="4400" dirty="0" smtClean="0">
              <a:latin typeface="Bebas Neue" panose="020B0606020202050201" pitchFamily="34" charset="0"/>
            </a:rPr>
            <a:t>Code</a:t>
          </a:r>
          <a:endParaRPr lang="en-US" sz="4400" dirty="0">
            <a:latin typeface="Bebas Neue" panose="020B0606020202050201" pitchFamily="34" charset="0"/>
          </a:endParaRPr>
        </a:p>
      </dgm:t>
    </dgm:pt>
    <dgm:pt modelId="{8905FC8B-4344-42E0-9E4C-A075AF6AA505}" type="parTrans" cxnId="{BFE17EA7-0CA2-41B1-9474-CE827E65B7B7}">
      <dgm:prSet/>
      <dgm:spPr/>
      <dgm:t>
        <a:bodyPr/>
        <a:lstStyle/>
        <a:p>
          <a:endParaRPr lang="en-US"/>
        </a:p>
      </dgm:t>
    </dgm:pt>
    <dgm:pt modelId="{F67C546F-4033-4704-89F7-34634E02FC49}" type="sibTrans" cxnId="{BFE17EA7-0CA2-41B1-9474-CE827E65B7B7}">
      <dgm:prSet/>
      <dgm:spPr/>
      <dgm:t>
        <a:bodyPr/>
        <a:lstStyle/>
        <a:p>
          <a:endParaRPr lang="en-US"/>
        </a:p>
      </dgm:t>
    </dgm:pt>
    <dgm:pt modelId="{6E7417C1-FE61-4E92-B254-F825778B4BAA}">
      <dgm:prSet phldrT="[Text]" custT="1"/>
      <dgm:spPr>
        <a:solidFill>
          <a:srgbClr val="339933">
            <a:alpha val="90000"/>
          </a:srgbClr>
        </a:solidFill>
        <a:ln>
          <a:noFill/>
        </a:ln>
      </dgm:spPr>
      <dgm:t>
        <a:bodyPr/>
        <a:lstStyle/>
        <a:p>
          <a:r>
            <a:rPr lang="en-US" sz="4400" dirty="0" smtClean="0">
              <a:solidFill>
                <a:schemeClr val="bg1"/>
              </a:solidFill>
              <a:latin typeface="Bebas Neue" panose="020B0606020202050201" pitchFamily="34" charset="0"/>
            </a:rPr>
            <a:t>Step one</a:t>
          </a:r>
          <a:endParaRPr lang="en-US" sz="4400" dirty="0">
            <a:solidFill>
              <a:schemeClr val="bg1"/>
            </a:solidFill>
            <a:latin typeface="Bebas Neue" panose="020B0606020202050201" pitchFamily="34" charset="0"/>
          </a:endParaRPr>
        </a:p>
      </dgm:t>
    </dgm:pt>
    <dgm:pt modelId="{F924FAC8-8675-4918-BFD5-E4B7864C5C1D}" type="parTrans" cxnId="{DCBBE841-7C13-4951-90D3-D8C039DE22CA}">
      <dgm:prSet/>
      <dgm:spPr/>
      <dgm:t>
        <a:bodyPr/>
        <a:lstStyle/>
        <a:p>
          <a:endParaRPr lang="en-US"/>
        </a:p>
      </dgm:t>
    </dgm:pt>
    <dgm:pt modelId="{7E586CD4-9460-4329-AD29-AF6EF8F99B39}" type="sibTrans" cxnId="{DCBBE841-7C13-4951-90D3-D8C039DE22CA}">
      <dgm:prSet/>
      <dgm:spPr/>
      <dgm:t>
        <a:bodyPr/>
        <a:lstStyle/>
        <a:p>
          <a:endParaRPr lang="en-US"/>
        </a:p>
      </dgm:t>
    </dgm:pt>
    <dgm:pt modelId="{005DA1AB-F887-4B2E-AB7D-7A69C11324D9}">
      <dgm:prSet phldrT="[Text]" custT="1"/>
      <dgm:spPr>
        <a:solidFill>
          <a:srgbClr val="339933">
            <a:alpha val="90000"/>
          </a:srgbClr>
        </a:solidFill>
        <a:ln>
          <a:noFill/>
        </a:ln>
      </dgm:spPr>
      <dgm:t>
        <a:bodyPr/>
        <a:lstStyle/>
        <a:p>
          <a:r>
            <a:rPr lang="en-US" sz="4400" dirty="0" smtClean="0">
              <a:solidFill>
                <a:schemeClr val="bg1"/>
              </a:solidFill>
              <a:latin typeface="Bebas Neue" panose="020B0606020202050201" pitchFamily="34" charset="0"/>
            </a:rPr>
            <a:t>Step two</a:t>
          </a:r>
          <a:endParaRPr lang="en-US" sz="4400" dirty="0">
            <a:solidFill>
              <a:schemeClr val="bg1"/>
            </a:solidFill>
            <a:latin typeface="Bebas Neue" panose="020B0606020202050201" pitchFamily="34" charset="0"/>
          </a:endParaRPr>
        </a:p>
      </dgm:t>
    </dgm:pt>
    <dgm:pt modelId="{039E2E5F-96EC-45A9-A459-C0E6EC5AF78F}" type="parTrans" cxnId="{6C8F903F-A274-4E9A-84F3-1BACE2ECC2BF}">
      <dgm:prSet/>
      <dgm:spPr/>
      <dgm:t>
        <a:bodyPr/>
        <a:lstStyle/>
        <a:p>
          <a:endParaRPr lang="en-US"/>
        </a:p>
      </dgm:t>
    </dgm:pt>
    <dgm:pt modelId="{B7AB0F1A-AF7E-4CBC-ADFE-A93AE05FD404}" type="sibTrans" cxnId="{6C8F903F-A274-4E9A-84F3-1BACE2ECC2BF}">
      <dgm:prSet/>
      <dgm:spPr/>
      <dgm:t>
        <a:bodyPr/>
        <a:lstStyle/>
        <a:p>
          <a:endParaRPr lang="en-US"/>
        </a:p>
      </dgm:t>
    </dgm:pt>
    <dgm:pt modelId="{9DFD3947-7CAF-4C8C-B083-7445C7441DD1}" type="pres">
      <dgm:prSet presAssocID="{11E9CDCD-5D2C-4968-8A7B-D17B05ABBD2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1830F3-6C1A-436C-B569-1B94459EC906}" type="pres">
      <dgm:prSet presAssocID="{7BB415DB-1BBC-4949-AA1B-E6A6FBC8F86F}" presName="compNode" presStyleCnt="0"/>
      <dgm:spPr/>
    </dgm:pt>
    <dgm:pt modelId="{1A0C766F-D7D8-4E8B-A66F-D8BB30602C8D}" type="pres">
      <dgm:prSet presAssocID="{7BB415DB-1BBC-4949-AA1B-E6A6FBC8F86F}" presName="noGeometry" presStyleCnt="0"/>
      <dgm:spPr/>
    </dgm:pt>
    <dgm:pt modelId="{3A1A8606-2844-4D5E-8D06-1737ADC0C7B0}" type="pres">
      <dgm:prSet presAssocID="{7BB415DB-1BBC-4949-AA1B-E6A6FBC8F86F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A49B25-E916-4AAA-94AA-63107499C139}" type="pres">
      <dgm:prSet presAssocID="{7BB415DB-1BBC-4949-AA1B-E6A6FBC8F86F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1B8103CD-BE9F-41E7-AFBC-5A1F47DECDC9}" type="pres">
      <dgm:prSet presAssocID="{7BB415DB-1BBC-4949-AA1B-E6A6FBC8F86F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A2192C-D031-4B65-8CB2-7D49EBC90A78}" type="pres">
      <dgm:prSet presAssocID="{7BB415DB-1BBC-4949-AA1B-E6A6FBC8F86F}" presName="aSpace" presStyleCnt="0"/>
      <dgm:spPr/>
    </dgm:pt>
    <dgm:pt modelId="{037AD9ED-5C52-4CBB-AB4C-684E5422CBD0}" type="pres">
      <dgm:prSet presAssocID="{FF9B37B8-0C2D-4848-849F-BA2E00F0A8C3}" presName="compNode" presStyleCnt="0"/>
      <dgm:spPr/>
    </dgm:pt>
    <dgm:pt modelId="{4378F164-CA93-41CB-A3D9-2F2754D658F2}" type="pres">
      <dgm:prSet presAssocID="{FF9B37B8-0C2D-4848-849F-BA2E00F0A8C3}" presName="noGeometry" presStyleCnt="0"/>
      <dgm:spPr/>
    </dgm:pt>
    <dgm:pt modelId="{29E6F1AD-2D7D-4563-BA29-311DCA6F3B2C}" type="pres">
      <dgm:prSet presAssocID="{FF9B37B8-0C2D-4848-849F-BA2E00F0A8C3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7C4080-5722-45C5-A6FF-465E27D8F85E}" type="pres">
      <dgm:prSet presAssocID="{FF9B37B8-0C2D-4848-849F-BA2E00F0A8C3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6525AE21-3E57-4FF6-A5AF-EB6122626105}" type="pres">
      <dgm:prSet presAssocID="{FF9B37B8-0C2D-4848-849F-BA2E00F0A8C3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F88A00-1A7D-4D30-AB66-BAE88D22CA0E}" type="pres">
      <dgm:prSet presAssocID="{FF9B37B8-0C2D-4848-849F-BA2E00F0A8C3}" presName="aSpace" presStyleCnt="0"/>
      <dgm:spPr/>
    </dgm:pt>
    <dgm:pt modelId="{C694621F-E6D1-4DD3-A136-A3E94138C745}" type="pres">
      <dgm:prSet presAssocID="{0C36ED3F-FAD6-4F3C-BC3E-C831BDD112ED}" presName="compNode" presStyleCnt="0"/>
      <dgm:spPr/>
    </dgm:pt>
    <dgm:pt modelId="{4D3DFA38-D58F-4016-B236-7D396ECD46AC}" type="pres">
      <dgm:prSet presAssocID="{0C36ED3F-FAD6-4F3C-BC3E-C831BDD112ED}" presName="noGeometry" presStyleCnt="0"/>
      <dgm:spPr/>
    </dgm:pt>
    <dgm:pt modelId="{1752074A-F107-4D60-BF18-B5DC103DF35F}" type="pres">
      <dgm:prSet presAssocID="{0C36ED3F-FAD6-4F3C-BC3E-C831BDD112ED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6CC483-5CD9-4FB7-9969-6CBF560E000F}" type="pres">
      <dgm:prSet presAssocID="{0C36ED3F-FAD6-4F3C-BC3E-C831BDD112ED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83C9926C-7D77-4877-A5FE-6438679B3D17}" type="pres">
      <dgm:prSet presAssocID="{0C36ED3F-FAD6-4F3C-BC3E-C831BDD112ED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53D01A-BA8D-4D90-8BBB-385D18CA5A1D}" type="presOf" srcId="{FF9B37B8-0C2D-4848-849F-BA2E00F0A8C3}" destId="{6525AE21-3E57-4FF6-A5AF-EB6122626105}" srcOrd="0" destOrd="0" presId="urn:microsoft.com/office/officeart/2005/8/layout/hProcess6"/>
    <dgm:cxn modelId="{DCBBE841-7C13-4951-90D3-D8C039DE22CA}" srcId="{0C36ED3F-FAD6-4F3C-BC3E-C831BDD112ED}" destId="{6E7417C1-FE61-4E92-B254-F825778B4BAA}" srcOrd="0" destOrd="0" parTransId="{F924FAC8-8675-4918-BFD5-E4B7864C5C1D}" sibTransId="{7E586CD4-9460-4329-AD29-AF6EF8F99B39}"/>
    <dgm:cxn modelId="{002638FF-3120-4531-8ABB-118E34B67EC3}" type="presOf" srcId="{1F6CDB6A-802A-4F57-B09F-555A9348E36C}" destId="{29E6F1AD-2D7D-4563-BA29-311DCA6F3B2C}" srcOrd="0" destOrd="1" presId="urn:microsoft.com/office/officeart/2005/8/layout/hProcess6"/>
    <dgm:cxn modelId="{0438FB23-6B6F-4DD4-A8E8-CF61DC6FB511}" type="presOf" srcId="{D5778899-6DCB-4881-B9BA-6C37EC3984BB}" destId="{29E6F1AD-2D7D-4563-BA29-311DCA6F3B2C}" srcOrd="0" destOrd="0" presId="urn:microsoft.com/office/officeart/2005/8/layout/hProcess6"/>
    <dgm:cxn modelId="{8C6EBD78-E44F-4950-B354-3AB948625438}" type="presOf" srcId="{7BB415DB-1BBC-4949-AA1B-E6A6FBC8F86F}" destId="{1B8103CD-BE9F-41E7-AFBC-5A1F47DECDC9}" srcOrd="0" destOrd="0" presId="urn:microsoft.com/office/officeart/2005/8/layout/hProcess6"/>
    <dgm:cxn modelId="{BFE17EA7-0CA2-41B1-9474-CE827E65B7B7}" srcId="{11E9CDCD-5D2C-4968-8A7B-D17B05ABBD2A}" destId="{0C36ED3F-FAD6-4F3C-BC3E-C831BDD112ED}" srcOrd="2" destOrd="0" parTransId="{8905FC8B-4344-42E0-9E4C-A075AF6AA505}" sibTransId="{F67C546F-4033-4704-89F7-34634E02FC49}"/>
    <dgm:cxn modelId="{AAB81E23-D1F1-4D7A-BCA2-14B32C307810}" type="presOf" srcId="{D5778899-6DCB-4881-B9BA-6C37EC3984BB}" destId="{D27C4080-5722-45C5-A6FF-465E27D8F85E}" srcOrd="1" destOrd="0" presId="urn:microsoft.com/office/officeart/2005/8/layout/hProcess6"/>
    <dgm:cxn modelId="{66124CE4-26D8-4A7F-8E44-2122320BFAAB}" type="presOf" srcId="{1F6CDB6A-802A-4F57-B09F-555A9348E36C}" destId="{D27C4080-5722-45C5-A6FF-465E27D8F85E}" srcOrd="1" destOrd="1" presId="urn:microsoft.com/office/officeart/2005/8/layout/hProcess6"/>
    <dgm:cxn modelId="{6C653888-BCF0-41E7-A20A-B3B097D55C4A}" srcId="{7BB415DB-1BBC-4949-AA1B-E6A6FBC8F86F}" destId="{6D77ACBE-D983-4461-9B74-FD4C2BCAFF2C}" srcOrd="0" destOrd="0" parTransId="{53A45A8B-36EC-487A-A628-497DAC62548A}" sibTransId="{EE8E647C-24B7-4731-980B-712E335347B5}"/>
    <dgm:cxn modelId="{6C8F903F-A274-4E9A-84F3-1BACE2ECC2BF}" srcId="{0C36ED3F-FAD6-4F3C-BC3E-C831BDD112ED}" destId="{005DA1AB-F887-4B2E-AB7D-7A69C11324D9}" srcOrd="1" destOrd="0" parTransId="{039E2E5F-96EC-45A9-A459-C0E6EC5AF78F}" sibTransId="{B7AB0F1A-AF7E-4CBC-ADFE-A93AE05FD404}"/>
    <dgm:cxn modelId="{99DFD1AD-8D83-4E89-8791-7925BEDB54B5}" type="presOf" srcId="{6E7417C1-FE61-4E92-B254-F825778B4BAA}" destId="{B16CC483-5CD9-4FB7-9969-6CBF560E000F}" srcOrd="1" destOrd="0" presId="urn:microsoft.com/office/officeart/2005/8/layout/hProcess6"/>
    <dgm:cxn modelId="{90E2EFF8-6D97-4935-8D32-DCD7C9D8BAB5}" type="presOf" srcId="{6D77ACBE-D983-4461-9B74-FD4C2BCAFF2C}" destId="{87A49B25-E916-4AAA-94AA-63107499C139}" srcOrd="1" destOrd="0" presId="urn:microsoft.com/office/officeart/2005/8/layout/hProcess6"/>
    <dgm:cxn modelId="{9CDCCA1E-1FBB-4B01-AF09-A555D32DF3AF}" srcId="{11E9CDCD-5D2C-4968-8A7B-D17B05ABBD2A}" destId="{7BB415DB-1BBC-4949-AA1B-E6A6FBC8F86F}" srcOrd="0" destOrd="0" parTransId="{8EEB6D09-2D1C-471A-A553-8F5E4005563A}" sibTransId="{A03459CE-8F68-4C73-9E67-CD1E094B62DE}"/>
    <dgm:cxn modelId="{0280169E-E174-4F83-9E03-575D3FE098E8}" type="presOf" srcId="{11E9CDCD-5D2C-4968-8A7B-D17B05ABBD2A}" destId="{9DFD3947-7CAF-4C8C-B083-7445C7441DD1}" srcOrd="0" destOrd="0" presId="urn:microsoft.com/office/officeart/2005/8/layout/hProcess6"/>
    <dgm:cxn modelId="{8F7CB6EB-0507-41D4-9EA1-14680748D8E1}" type="presOf" srcId="{06C739F6-3684-4F51-ABE0-3EA775E32D33}" destId="{87A49B25-E916-4AAA-94AA-63107499C139}" srcOrd="1" destOrd="1" presId="urn:microsoft.com/office/officeart/2005/8/layout/hProcess6"/>
    <dgm:cxn modelId="{09FDB4B6-9BF3-4E18-920E-A83454B60BF1}" srcId="{7BB415DB-1BBC-4949-AA1B-E6A6FBC8F86F}" destId="{06C739F6-3684-4F51-ABE0-3EA775E32D33}" srcOrd="1" destOrd="0" parTransId="{4D50FEA4-AA98-4C69-BF1F-DE168A59913F}" sibTransId="{BCC643A3-9BF1-4A03-8240-ABF1A33D6D60}"/>
    <dgm:cxn modelId="{AB9FEEDA-21C0-463A-BB38-3DD8B94DF3E3}" srcId="{11E9CDCD-5D2C-4968-8A7B-D17B05ABBD2A}" destId="{FF9B37B8-0C2D-4848-849F-BA2E00F0A8C3}" srcOrd="1" destOrd="0" parTransId="{253AE89D-B328-4D8E-ACBA-6FFDE6F43991}" sibTransId="{FCEFFB31-B5A1-4672-8C48-8598B58FB4EE}"/>
    <dgm:cxn modelId="{9CAE6695-A941-4158-828F-7402775FD457}" srcId="{FF9B37B8-0C2D-4848-849F-BA2E00F0A8C3}" destId="{D5778899-6DCB-4881-B9BA-6C37EC3984BB}" srcOrd="0" destOrd="0" parTransId="{076C0E75-A415-403D-A5EC-F200C8556B6A}" sibTransId="{6B9EB1BF-EB92-47F3-9B30-5C06E6114654}"/>
    <dgm:cxn modelId="{951D8FDE-08CD-46BD-BD41-E5F47BA8BE7D}" type="presOf" srcId="{005DA1AB-F887-4B2E-AB7D-7A69C11324D9}" destId="{B16CC483-5CD9-4FB7-9969-6CBF560E000F}" srcOrd="1" destOrd="1" presId="urn:microsoft.com/office/officeart/2005/8/layout/hProcess6"/>
    <dgm:cxn modelId="{C7B32248-0C9B-4E50-86C8-93A11758E3D6}" type="presOf" srcId="{0C36ED3F-FAD6-4F3C-BC3E-C831BDD112ED}" destId="{83C9926C-7D77-4877-A5FE-6438679B3D17}" srcOrd="0" destOrd="0" presId="urn:microsoft.com/office/officeart/2005/8/layout/hProcess6"/>
    <dgm:cxn modelId="{9E16FC09-1F5B-4C1E-AF3B-E5BE6051BE6E}" type="presOf" srcId="{6D77ACBE-D983-4461-9B74-FD4C2BCAFF2C}" destId="{3A1A8606-2844-4D5E-8D06-1737ADC0C7B0}" srcOrd="0" destOrd="0" presId="urn:microsoft.com/office/officeart/2005/8/layout/hProcess6"/>
    <dgm:cxn modelId="{A0FBB9AB-0C0B-402F-92A6-48F488CA18BA}" srcId="{FF9B37B8-0C2D-4848-849F-BA2E00F0A8C3}" destId="{1F6CDB6A-802A-4F57-B09F-555A9348E36C}" srcOrd="1" destOrd="0" parTransId="{35FEBA03-898E-4B59-B7A1-DB695EB9472D}" sibTransId="{B65074BA-0E21-46FA-A5FA-BE3FFAE736D6}"/>
    <dgm:cxn modelId="{8310A938-0741-4879-8CFC-D602F14AE6D6}" type="presOf" srcId="{6E7417C1-FE61-4E92-B254-F825778B4BAA}" destId="{1752074A-F107-4D60-BF18-B5DC103DF35F}" srcOrd="0" destOrd="0" presId="urn:microsoft.com/office/officeart/2005/8/layout/hProcess6"/>
    <dgm:cxn modelId="{2287BA7E-B359-426B-99B4-3E0C6409C0F3}" type="presOf" srcId="{06C739F6-3684-4F51-ABE0-3EA775E32D33}" destId="{3A1A8606-2844-4D5E-8D06-1737ADC0C7B0}" srcOrd="0" destOrd="1" presId="urn:microsoft.com/office/officeart/2005/8/layout/hProcess6"/>
    <dgm:cxn modelId="{378A1A68-C2B4-4E70-B617-FCFEC3F3DBAC}" type="presOf" srcId="{005DA1AB-F887-4B2E-AB7D-7A69C11324D9}" destId="{1752074A-F107-4D60-BF18-B5DC103DF35F}" srcOrd="0" destOrd="1" presId="urn:microsoft.com/office/officeart/2005/8/layout/hProcess6"/>
    <dgm:cxn modelId="{062292C2-0D80-4847-B577-3BC0BA750645}" type="presParOf" srcId="{9DFD3947-7CAF-4C8C-B083-7445C7441DD1}" destId="{1A1830F3-6C1A-436C-B569-1B94459EC906}" srcOrd="0" destOrd="0" presId="urn:microsoft.com/office/officeart/2005/8/layout/hProcess6"/>
    <dgm:cxn modelId="{C5BC7D4B-042A-4B51-9876-156C388EA83F}" type="presParOf" srcId="{1A1830F3-6C1A-436C-B569-1B94459EC906}" destId="{1A0C766F-D7D8-4E8B-A66F-D8BB30602C8D}" srcOrd="0" destOrd="0" presId="urn:microsoft.com/office/officeart/2005/8/layout/hProcess6"/>
    <dgm:cxn modelId="{638C95A1-728D-4AD2-949A-6933738E966D}" type="presParOf" srcId="{1A1830F3-6C1A-436C-B569-1B94459EC906}" destId="{3A1A8606-2844-4D5E-8D06-1737ADC0C7B0}" srcOrd="1" destOrd="0" presId="urn:microsoft.com/office/officeart/2005/8/layout/hProcess6"/>
    <dgm:cxn modelId="{A9234917-BE7B-4EFD-9CE8-8D5C22965151}" type="presParOf" srcId="{1A1830F3-6C1A-436C-B569-1B94459EC906}" destId="{87A49B25-E916-4AAA-94AA-63107499C139}" srcOrd="2" destOrd="0" presId="urn:microsoft.com/office/officeart/2005/8/layout/hProcess6"/>
    <dgm:cxn modelId="{CCD1C90E-4119-4299-8D6B-7D9EE973BF62}" type="presParOf" srcId="{1A1830F3-6C1A-436C-B569-1B94459EC906}" destId="{1B8103CD-BE9F-41E7-AFBC-5A1F47DECDC9}" srcOrd="3" destOrd="0" presId="urn:microsoft.com/office/officeart/2005/8/layout/hProcess6"/>
    <dgm:cxn modelId="{E191D98B-F860-43F0-8665-E6B42F2D00AE}" type="presParOf" srcId="{9DFD3947-7CAF-4C8C-B083-7445C7441DD1}" destId="{D1A2192C-D031-4B65-8CB2-7D49EBC90A78}" srcOrd="1" destOrd="0" presId="urn:microsoft.com/office/officeart/2005/8/layout/hProcess6"/>
    <dgm:cxn modelId="{BC0602E0-A04A-446E-AAF4-74676CCF52F1}" type="presParOf" srcId="{9DFD3947-7CAF-4C8C-B083-7445C7441DD1}" destId="{037AD9ED-5C52-4CBB-AB4C-684E5422CBD0}" srcOrd="2" destOrd="0" presId="urn:microsoft.com/office/officeart/2005/8/layout/hProcess6"/>
    <dgm:cxn modelId="{F8A63468-D84C-499A-9491-F2ED27B655D9}" type="presParOf" srcId="{037AD9ED-5C52-4CBB-AB4C-684E5422CBD0}" destId="{4378F164-CA93-41CB-A3D9-2F2754D658F2}" srcOrd="0" destOrd="0" presId="urn:microsoft.com/office/officeart/2005/8/layout/hProcess6"/>
    <dgm:cxn modelId="{E32E7959-BF64-4758-8B2F-B27254E14B96}" type="presParOf" srcId="{037AD9ED-5C52-4CBB-AB4C-684E5422CBD0}" destId="{29E6F1AD-2D7D-4563-BA29-311DCA6F3B2C}" srcOrd="1" destOrd="0" presId="urn:microsoft.com/office/officeart/2005/8/layout/hProcess6"/>
    <dgm:cxn modelId="{CC1D0FED-A751-426C-8542-9695FF52EBB3}" type="presParOf" srcId="{037AD9ED-5C52-4CBB-AB4C-684E5422CBD0}" destId="{D27C4080-5722-45C5-A6FF-465E27D8F85E}" srcOrd="2" destOrd="0" presId="urn:microsoft.com/office/officeart/2005/8/layout/hProcess6"/>
    <dgm:cxn modelId="{609E1EDE-F2E4-4C17-AD17-656562754559}" type="presParOf" srcId="{037AD9ED-5C52-4CBB-AB4C-684E5422CBD0}" destId="{6525AE21-3E57-4FF6-A5AF-EB6122626105}" srcOrd="3" destOrd="0" presId="urn:microsoft.com/office/officeart/2005/8/layout/hProcess6"/>
    <dgm:cxn modelId="{8A3D449C-2817-450D-8E4F-9B60379051AF}" type="presParOf" srcId="{9DFD3947-7CAF-4C8C-B083-7445C7441DD1}" destId="{7CF88A00-1A7D-4D30-AB66-BAE88D22CA0E}" srcOrd="3" destOrd="0" presId="urn:microsoft.com/office/officeart/2005/8/layout/hProcess6"/>
    <dgm:cxn modelId="{431E3D8E-5FFB-4FED-A308-ABB0F256BA05}" type="presParOf" srcId="{9DFD3947-7CAF-4C8C-B083-7445C7441DD1}" destId="{C694621F-E6D1-4DD3-A136-A3E94138C745}" srcOrd="4" destOrd="0" presId="urn:microsoft.com/office/officeart/2005/8/layout/hProcess6"/>
    <dgm:cxn modelId="{24B03F45-CA58-4A42-B3CE-5EF05CE0A458}" type="presParOf" srcId="{C694621F-E6D1-4DD3-A136-A3E94138C745}" destId="{4D3DFA38-D58F-4016-B236-7D396ECD46AC}" srcOrd="0" destOrd="0" presId="urn:microsoft.com/office/officeart/2005/8/layout/hProcess6"/>
    <dgm:cxn modelId="{E13DCA8E-3894-4D05-8D56-8C1F218F1A61}" type="presParOf" srcId="{C694621F-E6D1-4DD3-A136-A3E94138C745}" destId="{1752074A-F107-4D60-BF18-B5DC103DF35F}" srcOrd="1" destOrd="0" presId="urn:microsoft.com/office/officeart/2005/8/layout/hProcess6"/>
    <dgm:cxn modelId="{B16A0E52-A45F-4F09-BD57-CF900260CB55}" type="presParOf" srcId="{C694621F-E6D1-4DD3-A136-A3E94138C745}" destId="{B16CC483-5CD9-4FB7-9969-6CBF560E000F}" srcOrd="2" destOrd="0" presId="urn:microsoft.com/office/officeart/2005/8/layout/hProcess6"/>
    <dgm:cxn modelId="{816F070F-9455-47C2-B7BB-28711D8E587E}" type="presParOf" srcId="{C694621F-E6D1-4DD3-A136-A3E94138C745}" destId="{83C9926C-7D77-4877-A5FE-6438679B3D1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FBD92B1-8700-4A68-8517-189B42F7634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450104ED-7BD3-4623-ABF8-38CBF1B1575D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5F23F3C-B64E-4018-9C4A-5021572A5A10}" type="parTrans" cxnId="{9B7E1B83-0F24-44B0-A4D0-7F8998E29E40}">
      <dgm:prSet/>
      <dgm:spPr/>
      <dgm:t>
        <a:bodyPr/>
        <a:lstStyle/>
        <a:p>
          <a:endParaRPr lang="en-US"/>
        </a:p>
      </dgm:t>
    </dgm:pt>
    <dgm:pt modelId="{56132CA7-00AA-4C28-B985-491182801A5E}" type="sibTrans" cxnId="{9B7E1B83-0F24-44B0-A4D0-7F8998E29E40}">
      <dgm:prSet/>
      <dgm:spPr/>
      <dgm:t>
        <a:bodyPr/>
        <a:lstStyle/>
        <a:p>
          <a:endParaRPr lang="en-US"/>
        </a:p>
      </dgm:t>
    </dgm:pt>
    <dgm:pt modelId="{1FE3BB41-8052-4278-826A-1BA5FF4ABD41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7822356-D102-4A13-97D9-6AFD60AEE8A5}" type="parTrans" cxnId="{13B88E93-1578-4488-B1B0-F30B3A336856}">
      <dgm:prSet/>
      <dgm:spPr/>
      <dgm:t>
        <a:bodyPr/>
        <a:lstStyle/>
        <a:p>
          <a:endParaRPr lang="en-US"/>
        </a:p>
      </dgm:t>
    </dgm:pt>
    <dgm:pt modelId="{34C82A00-D41B-48F8-B352-5DE54A9D802E}" type="sibTrans" cxnId="{13B88E93-1578-4488-B1B0-F30B3A336856}">
      <dgm:prSet/>
      <dgm:spPr/>
      <dgm:t>
        <a:bodyPr/>
        <a:lstStyle/>
        <a:p>
          <a:endParaRPr lang="en-US"/>
        </a:p>
      </dgm:t>
    </dgm:pt>
    <dgm:pt modelId="{D5A21E5E-264C-49AD-B6DD-843B1221FD0D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9CFCE5F-DDFF-4F25-811B-9A0AC1A4E746}" type="parTrans" cxnId="{DAF05CEC-7301-4354-B27E-242C0C087CA2}">
      <dgm:prSet/>
      <dgm:spPr/>
      <dgm:t>
        <a:bodyPr/>
        <a:lstStyle/>
        <a:p>
          <a:endParaRPr lang="en-US"/>
        </a:p>
      </dgm:t>
    </dgm:pt>
    <dgm:pt modelId="{45F04AAF-60A0-4B3C-8F93-92639A20972A}" type="sibTrans" cxnId="{DAF05CEC-7301-4354-B27E-242C0C087CA2}">
      <dgm:prSet/>
      <dgm:spPr/>
      <dgm:t>
        <a:bodyPr/>
        <a:lstStyle/>
        <a:p>
          <a:endParaRPr lang="en-US"/>
        </a:p>
      </dgm:t>
    </dgm:pt>
    <dgm:pt modelId="{5E2C2542-5ACF-4624-BDD9-065B2D76773E}" type="pres">
      <dgm:prSet presAssocID="{BFBD92B1-8700-4A68-8517-189B42F7634B}" presName="Name0" presStyleCnt="0">
        <dgm:presLayoutVars>
          <dgm:dir/>
          <dgm:resizeHandles val="exact"/>
        </dgm:presLayoutVars>
      </dgm:prSet>
      <dgm:spPr/>
    </dgm:pt>
    <dgm:pt modelId="{6A3651E7-872F-43E0-8440-A8857401AC60}" type="pres">
      <dgm:prSet presAssocID="{BFBD92B1-8700-4A68-8517-189B42F7634B}" presName="arrow" presStyleLbl="bgShp" presStyleIdx="0" presStyleCnt="1" custScaleY="177302"/>
      <dgm:spPr>
        <a:solidFill>
          <a:srgbClr val="339933"/>
        </a:solidFill>
      </dgm:spPr>
    </dgm:pt>
    <dgm:pt modelId="{47FD0BC6-4A57-4F2A-8E6D-B0950EC86F2C}" type="pres">
      <dgm:prSet presAssocID="{BFBD92B1-8700-4A68-8517-189B42F7634B}" presName="points" presStyleCnt="0"/>
      <dgm:spPr/>
    </dgm:pt>
    <dgm:pt modelId="{26CA4B74-9442-424F-B061-32C705F5E94B}" type="pres">
      <dgm:prSet presAssocID="{450104ED-7BD3-4623-ABF8-38CBF1B1575D}" presName="compositeA" presStyleCnt="0"/>
      <dgm:spPr/>
    </dgm:pt>
    <dgm:pt modelId="{EE43B5F5-E3DA-4856-955C-A72F18F4DB28}" type="pres">
      <dgm:prSet presAssocID="{450104ED-7BD3-4623-ABF8-38CBF1B1575D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47FED0-B5CF-4F3F-B69C-CD54C1EAEF1D}" type="pres">
      <dgm:prSet presAssocID="{450104ED-7BD3-4623-ABF8-38CBF1B1575D}" presName="circleA" presStyleLbl="node1" presStyleIdx="0" presStyleCnt="3" custScaleX="193691" custScaleY="193691" custLinFactX="100000" custLinFactNeighborX="172756" custLinFactNeighborY="1367"/>
      <dgm:spPr>
        <a:solidFill>
          <a:srgbClr val="339933"/>
        </a:solidFill>
      </dgm:spPr>
    </dgm:pt>
    <dgm:pt modelId="{363D5C57-DCDF-492B-83A7-7142B0A5F343}" type="pres">
      <dgm:prSet presAssocID="{450104ED-7BD3-4623-ABF8-38CBF1B1575D}" presName="spaceA" presStyleCnt="0"/>
      <dgm:spPr/>
    </dgm:pt>
    <dgm:pt modelId="{21708BC1-5503-4272-9951-2A4B1EDC8A9A}" type="pres">
      <dgm:prSet presAssocID="{56132CA7-00AA-4C28-B985-491182801A5E}" presName="space" presStyleCnt="0"/>
      <dgm:spPr/>
    </dgm:pt>
    <dgm:pt modelId="{CB2837C5-C876-4B55-BFEA-0C0FD59CF6B0}" type="pres">
      <dgm:prSet presAssocID="{1FE3BB41-8052-4278-826A-1BA5FF4ABD41}" presName="compositeB" presStyleCnt="0"/>
      <dgm:spPr/>
    </dgm:pt>
    <dgm:pt modelId="{F02E22CD-A8B8-433A-BC16-780AA66A3D35}" type="pres">
      <dgm:prSet presAssocID="{1FE3BB41-8052-4278-826A-1BA5FF4ABD41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9B8ABD-E43F-4939-8806-333ED9C9B8CF}" type="pres">
      <dgm:prSet presAssocID="{1FE3BB41-8052-4278-826A-1BA5FF4ABD41}" presName="circleB" presStyleLbl="node1" presStyleIdx="1" presStyleCnt="3" custScaleX="193691" custScaleY="193691" custLinFactX="31178" custLinFactNeighborX="100000"/>
      <dgm:spPr>
        <a:solidFill>
          <a:srgbClr val="339933"/>
        </a:solidFill>
      </dgm:spPr>
    </dgm:pt>
    <dgm:pt modelId="{7F7B2E21-BA3D-4061-90A0-37D2A96FD47B}" type="pres">
      <dgm:prSet presAssocID="{1FE3BB41-8052-4278-826A-1BA5FF4ABD41}" presName="spaceB" presStyleCnt="0"/>
      <dgm:spPr/>
    </dgm:pt>
    <dgm:pt modelId="{3C08FCBD-33F9-4CF6-A5DC-A4E39A65866D}" type="pres">
      <dgm:prSet presAssocID="{34C82A00-D41B-48F8-B352-5DE54A9D802E}" presName="space" presStyleCnt="0"/>
      <dgm:spPr/>
    </dgm:pt>
    <dgm:pt modelId="{5B3F6B1A-3565-4AC8-8F91-07B6F70A9C0F}" type="pres">
      <dgm:prSet presAssocID="{D5A21E5E-264C-49AD-B6DD-843B1221FD0D}" presName="compositeA" presStyleCnt="0"/>
      <dgm:spPr/>
    </dgm:pt>
    <dgm:pt modelId="{A9ECA7BD-918C-4985-B10E-B26EDF9768D7}" type="pres">
      <dgm:prSet presAssocID="{D5A21E5E-264C-49AD-B6DD-843B1221FD0D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0A99A9-10A2-4B5F-9EF8-9A58F667F090}" type="pres">
      <dgm:prSet presAssocID="{D5A21E5E-264C-49AD-B6DD-843B1221FD0D}" presName="circleA" presStyleLbl="node1" presStyleIdx="2" presStyleCnt="3" custScaleX="193691" custScaleY="193691" custLinFactNeighborX="-17294"/>
      <dgm:spPr>
        <a:solidFill>
          <a:srgbClr val="339933"/>
        </a:solidFill>
      </dgm:spPr>
    </dgm:pt>
    <dgm:pt modelId="{8B105A76-0F44-40E7-8D66-408CDAFFD566}" type="pres">
      <dgm:prSet presAssocID="{D5A21E5E-264C-49AD-B6DD-843B1221FD0D}" presName="spaceA" presStyleCnt="0"/>
      <dgm:spPr/>
    </dgm:pt>
  </dgm:ptLst>
  <dgm:cxnLst>
    <dgm:cxn modelId="{DAF05CEC-7301-4354-B27E-242C0C087CA2}" srcId="{BFBD92B1-8700-4A68-8517-189B42F7634B}" destId="{D5A21E5E-264C-49AD-B6DD-843B1221FD0D}" srcOrd="2" destOrd="0" parTransId="{69CFCE5F-DDFF-4F25-811B-9A0AC1A4E746}" sibTransId="{45F04AAF-60A0-4B3C-8F93-92639A20972A}"/>
    <dgm:cxn modelId="{11E7DF2E-B8D5-4BCE-A79D-5482B3BE94EF}" type="presOf" srcId="{BFBD92B1-8700-4A68-8517-189B42F7634B}" destId="{5E2C2542-5ACF-4624-BDD9-065B2D76773E}" srcOrd="0" destOrd="0" presId="urn:microsoft.com/office/officeart/2005/8/layout/hProcess11"/>
    <dgm:cxn modelId="{9A6F20E7-06B7-488F-8A31-7AB50C13CF9D}" type="presOf" srcId="{1FE3BB41-8052-4278-826A-1BA5FF4ABD41}" destId="{F02E22CD-A8B8-433A-BC16-780AA66A3D35}" srcOrd="0" destOrd="0" presId="urn:microsoft.com/office/officeart/2005/8/layout/hProcess11"/>
    <dgm:cxn modelId="{9B7E1B83-0F24-44B0-A4D0-7F8998E29E40}" srcId="{BFBD92B1-8700-4A68-8517-189B42F7634B}" destId="{450104ED-7BD3-4623-ABF8-38CBF1B1575D}" srcOrd="0" destOrd="0" parTransId="{75F23F3C-B64E-4018-9C4A-5021572A5A10}" sibTransId="{56132CA7-00AA-4C28-B985-491182801A5E}"/>
    <dgm:cxn modelId="{13B88E93-1578-4488-B1B0-F30B3A336856}" srcId="{BFBD92B1-8700-4A68-8517-189B42F7634B}" destId="{1FE3BB41-8052-4278-826A-1BA5FF4ABD41}" srcOrd="1" destOrd="0" parTransId="{97822356-D102-4A13-97D9-6AFD60AEE8A5}" sibTransId="{34C82A00-D41B-48F8-B352-5DE54A9D802E}"/>
    <dgm:cxn modelId="{7AD56D2D-EC4C-46D1-9D1B-FF738E7E2260}" type="presOf" srcId="{D5A21E5E-264C-49AD-B6DD-843B1221FD0D}" destId="{A9ECA7BD-918C-4985-B10E-B26EDF9768D7}" srcOrd="0" destOrd="0" presId="urn:microsoft.com/office/officeart/2005/8/layout/hProcess11"/>
    <dgm:cxn modelId="{1815E10A-F8A6-438B-884D-2CD6B7B9B209}" type="presOf" srcId="{450104ED-7BD3-4623-ABF8-38CBF1B1575D}" destId="{EE43B5F5-E3DA-4856-955C-A72F18F4DB28}" srcOrd="0" destOrd="0" presId="urn:microsoft.com/office/officeart/2005/8/layout/hProcess11"/>
    <dgm:cxn modelId="{34C26788-9415-4C10-B863-1137A62206A7}" type="presParOf" srcId="{5E2C2542-5ACF-4624-BDD9-065B2D76773E}" destId="{6A3651E7-872F-43E0-8440-A8857401AC60}" srcOrd="0" destOrd="0" presId="urn:microsoft.com/office/officeart/2005/8/layout/hProcess11"/>
    <dgm:cxn modelId="{0DECA8F8-EE34-4A6C-B609-21A36EFA47CE}" type="presParOf" srcId="{5E2C2542-5ACF-4624-BDD9-065B2D76773E}" destId="{47FD0BC6-4A57-4F2A-8E6D-B0950EC86F2C}" srcOrd="1" destOrd="0" presId="urn:microsoft.com/office/officeart/2005/8/layout/hProcess11"/>
    <dgm:cxn modelId="{C3679A2B-88C5-492C-99EC-9F60F9FBF807}" type="presParOf" srcId="{47FD0BC6-4A57-4F2A-8E6D-B0950EC86F2C}" destId="{26CA4B74-9442-424F-B061-32C705F5E94B}" srcOrd="0" destOrd="0" presId="urn:microsoft.com/office/officeart/2005/8/layout/hProcess11"/>
    <dgm:cxn modelId="{73973DBD-2B46-4A28-B6CE-293F674C82E7}" type="presParOf" srcId="{26CA4B74-9442-424F-B061-32C705F5E94B}" destId="{EE43B5F5-E3DA-4856-955C-A72F18F4DB28}" srcOrd="0" destOrd="0" presId="urn:microsoft.com/office/officeart/2005/8/layout/hProcess11"/>
    <dgm:cxn modelId="{D60AB94B-D219-41B3-B1DE-68F285E4D7F5}" type="presParOf" srcId="{26CA4B74-9442-424F-B061-32C705F5E94B}" destId="{A647FED0-B5CF-4F3F-B69C-CD54C1EAEF1D}" srcOrd="1" destOrd="0" presId="urn:microsoft.com/office/officeart/2005/8/layout/hProcess11"/>
    <dgm:cxn modelId="{B3BD470D-0994-4A9D-B9B9-605017589597}" type="presParOf" srcId="{26CA4B74-9442-424F-B061-32C705F5E94B}" destId="{363D5C57-DCDF-492B-83A7-7142B0A5F343}" srcOrd="2" destOrd="0" presId="urn:microsoft.com/office/officeart/2005/8/layout/hProcess11"/>
    <dgm:cxn modelId="{1635ECA3-0794-4508-9E65-9C36C3A111CA}" type="presParOf" srcId="{47FD0BC6-4A57-4F2A-8E6D-B0950EC86F2C}" destId="{21708BC1-5503-4272-9951-2A4B1EDC8A9A}" srcOrd="1" destOrd="0" presId="urn:microsoft.com/office/officeart/2005/8/layout/hProcess11"/>
    <dgm:cxn modelId="{69B1D960-4BE4-4817-B9C1-BC1B03FB0D21}" type="presParOf" srcId="{47FD0BC6-4A57-4F2A-8E6D-B0950EC86F2C}" destId="{CB2837C5-C876-4B55-BFEA-0C0FD59CF6B0}" srcOrd="2" destOrd="0" presId="urn:microsoft.com/office/officeart/2005/8/layout/hProcess11"/>
    <dgm:cxn modelId="{03AA7C5A-7615-4A88-8F42-311FFD45F2B1}" type="presParOf" srcId="{CB2837C5-C876-4B55-BFEA-0C0FD59CF6B0}" destId="{F02E22CD-A8B8-433A-BC16-780AA66A3D35}" srcOrd="0" destOrd="0" presId="urn:microsoft.com/office/officeart/2005/8/layout/hProcess11"/>
    <dgm:cxn modelId="{297B7C4A-166C-4D7D-9BF1-976A429031D1}" type="presParOf" srcId="{CB2837C5-C876-4B55-BFEA-0C0FD59CF6B0}" destId="{5F9B8ABD-E43F-4939-8806-333ED9C9B8CF}" srcOrd="1" destOrd="0" presId="urn:microsoft.com/office/officeart/2005/8/layout/hProcess11"/>
    <dgm:cxn modelId="{4D2F6D67-0288-40A0-8F68-5026291EF5B3}" type="presParOf" srcId="{CB2837C5-C876-4B55-BFEA-0C0FD59CF6B0}" destId="{7F7B2E21-BA3D-4061-90A0-37D2A96FD47B}" srcOrd="2" destOrd="0" presId="urn:microsoft.com/office/officeart/2005/8/layout/hProcess11"/>
    <dgm:cxn modelId="{E7DE3099-AEF8-4033-9573-3451DD948823}" type="presParOf" srcId="{47FD0BC6-4A57-4F2A-8E6D-B0950EC86F2C}" destId="{3C08FCBD-33F9-4CF6-A5DC-A4E39A65866D}" srcOrd="3" destOrd="0" presId="urn:microsoft.com/office/officeart/2005/8/layout/hProcess11"/>
    <dgm:cxn modelId="{A2FA437D-3260-4E41-8CBF-37DB7B10E314}" type="presParOf" srcId="{47FD0BC6-4A57-4F2A-8E6D-B0950EC86F2C}" destId="{5B3F6B1A-3565-4AC8-8F91-07B6F70A9C0F}" srcOrd="4" destOrd="0" presId="urn:microsoft.com/office/officeart/2005/8/layout/hProcess11"/>
    <dgm:cxn modelId="{E122A882-1986-4F6A-9DCC-0D5DF1D46698}" type="presParOf" srcId="{5B3F6B1A-3565-4AC8-8F91-07B6F70A9C0F}" destId="{A9ECA7BD-918C-4985-B10E-B26EDF9768D7}" srcOrd="0" destOrd="0" presId="urn:microsoft.com/office/officeart/2005/8/layout/hProcess11"/>
    <dgm:cxn modelId="{97C94FFF-4F46-4789-8AFD-F0DC76AEFA43}" type="presParOf" srcId="{5B3F6B1A-3565-4AC8-8F91-07B6F70A9C0F}" destId="{360A99A9-10A2-4B5F-9EF8-9A58F667F090}" srcOrd="1" destOrd="0" presId="urn:microsoft.com/office/officeart/2005/8/layout/hProcess11"/>
    <dgm:cxn modelId="{F88405D5-D747-43A7-BA67-AB2D0CDD47F4}" type="presParOf" srcId="{5B3F6B1A-3565-4AC8-8F91-07B6F70A9C0F}" destId="{8B105A76-0F44-40E7-8D66-408CDAFFD56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46C3E-8CD3-404B-A756-2C16103EFB66}">
      <dsp:nvSpPr>
        <dsp:cNvPr id="0" name=""/>
        <dsp:cNvSpPr/>
      </dsp:nvSpPr>
      <dsp:spPr>
        <a:xfrm rot="5400000">
          <a:off x="6364534" y="224609"/>
          <a:ext cx="3415610" cy="2971581"/>
        </a:xfrm>
        <a:prstGeom prst="hexagon">
          <a:avLst>
            <a:gd name="adj" fmla="val 25000"/>
            <a:gd name="vf" fmla="val 115470"/>
          </a:avLst>
        </a:prstGeom>
        <a:solidFill>
          <a:srgbClr val="33993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 rot="-5400000">
        <a:off x="7049619" y="534861"/>
        <a:ext cx="2045439" cy="2351078"/>
      </dsp:txXfrm>
    </dsp:sp>
    <dsp:sp modelId="{62C0BFB9-7287-4184-BE86-DD02A95A1FF6}">
      <dsp:nvSpPr>
        <dsp:cNvPr id="0" name=""/>
        <dsp:cNvSpPr/>
      </dsp:nvSpPr>
      <dsp:spPr>
        <a:xfrm>
          <a:off x="9648302" y="685717"/>
          <a:ext cx="3811821" cy="2049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975914-83DA-4E1C-AE0F-41F93A98E9A5}">
      <dsp:nvSpPr>
        <dsp:cNvPr id="0" name=""/>
        <dsp:cNvSpPr/>
      </dsp:nvSpPr>
      <dsp:spPr>
        <a:xfrm rot="5400000">
          <a:off x="3155226" y="224609"/>
          <a:ext cx="3415610" cy="2971581"/>
        </a:xfrm>
        <a:prstGeom prst="hexagon">
          <a:avLst>
            <a:gd name="adj" fmla="val 25000"/>
            <a:gd name="vf" fmla="val 115470"/>
          </a:avLst>
        </a:prstGeom>
        <a:solidFill>
          <a:srgbClr val="33993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840311" y="534861"/>
        <a:ext cx="2045439" cy="2351078"/>
      </dsp:txXfrm>
    </dsp:sp>
    <dsp:sp modelId="{921662A6-8B54-4CE9-8FB8-ADE5DFA700EC}">
      <dsp:nvSpPr>
        <dsp:cNvPr id="0" name=""/>
        <dsp:cNvSpPr/>
      </dsp:nvSpPr>
      <dsp:spPr>
        <a:xfrm rot="5400000">
          <a:off x="4753732" y="3123779"/>
          <a:ext cx="3415610" cy="2971581"/>
        </a:xfrm>
        <a:prstGeom prst="hexagon">
          <a:avLst>
            <a:gd name="adj" fmla="val 25000"/>
            <a:gd name="vf" fmla="val 115470"/>
          </a:avLst>
        </a:prstGeom>
        <a:solidFill>
          <a:srgbClr val="33993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 rot="-5400000">
        <a:off x="5438817" y="3434031"/>
        <a:ext cx="2045439" cy="2351078"/>
      </dsp:txXfrm>
    </dsp:sp>
    <dsp:sp modelId="{157F326D-D6A2-49CD-BE8F-CF6D90E6DFB2}">
      <dsp:nvSpPr>
        <dsp:cNvPr id="0" name=""/>
        <dsp:cNvSpPr/>
      </dsp:nvSpPr>
      <dsp:spPr>
        <a:xfrm>
          <a:off x="1163925" y="3584887"/>
          <a:ext cx="3688859" cy="2049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5DE2C2-1FF5-40AC-8687-77A82B34185F}">
      <dsp:nvSpPr>
        <dsp:cNvPr id="0" name=""/>
        <dsp:cNvSpPr/>
      </dsp:nvSpPr>
      <dsp:spPr>
        <a:xfrm rot="5400000">
          <a:off x="7963040" y="3123779"/>
          <a:ext cx="3415610" cy="2971581"/>
        </a:xfrm>
        <a:prstGeom prst="hexagon">
          <a:avLst>
            <a:gd name="adj" fmla="val 25000"/>
            <a:gd name="vf" fmla="val 115470"/>
          </a:avLst>
        </a:prstGeom>
        <a:solidFill>
          <a:srgbClr val="33993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8648125" y="3434031"/>
        <a:ext cx="2045439" cy="2351078"/>
      </dsp:txXfrm>
    </dsp:sp>
    <dsp:sp modelId="{941706FB-388E-411C-8C8C-506E1334B2DD}">
      <dsp:nvSpPr>
        <dsp:cNvPr id="0" name=""/>
        <dsp:cNvSpPr/>
      </dsp:nvSpPr>
      <dsp:spPr>
        <a:xfrm rot="5400000">
          <a:off x="6364534" y="6022950"/>
          <a:ext cx="3415610" cy="2971581"/>
        </a:xfrm>
        <a:prstGeom prst="hexagon">
          <a:avLst>
            <a:gd name="adj" fmla="val 25000"/>
            <a:gd name="vf" fmla="val 115470"/>
          </a:avLst>
        </a:prstGeom>
        <a:solidFill>
          <a:srgbClr val="33993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 rot="-5400000">
        <a:off x="7049619" y="6333202"/>
        <a:ext cx="2045439" cy="2351078"/>
      </dsp:txXfrm>
    </dsp:sp>
    <dsp:sp modelId="{787F67FB-1794-4637-AB0E-6610BBD84CC8}">
      <dsp:nvSpPr>
        <dsp:cNvPr id="0" name=""/>
        <dsp:cNvSpPr/>
      </dsp:nvSpPr>
      <dsp:spPr>
        <a:xfrm>
          <a:off x="9648302" y="6484057"/>
          <a:ext cx="3811821" cy="2049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B34AA9-305A-47B6-82CF-0A79AF25D404}">
      <dsp:nvSpPr>
        <dsp:cNvPr id="0" name=""/>
        <dsp:cNvSpPr/>
      </dsp:nvSpPr>
      <dsp:spPr>
        <a:xfrm rot="5400000">
          <a:off x="3155226" y="6022950"/>
          <a:ext cx="3415610" cy="2971581"/>
        </a:xfrm>
        <a:prstGeom prst="hexagon">
          <a:avLst>
            <a:gd name="adj" fmla="val 25000"/>
            <a:gd name="vf" fmla="val 115470"/>
          </a:avLst>
        </a:prstGeom>
        <a:solidFill>
          <a:srgbClr val="33993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840311" y="6333202"/>
        <a:ext cx="2045439" cy="23510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424A4-D9A1-45CE-B42D-C0EF333869E5}">
      <dsp:nvSpPr>
        <dsp:cNvPr id="0" name=""/>
        <dsp:cNvSpPr/>
      </dsp:nvSpPr>
      <dsp:spPr>
        <a:xfrm>
          <a:off x="4626292" y="4904633"/>
          <a:ext cx="5654357" cy="5654357"/>
        </a:xfrm>
        <a:prstGeom prst="gear9">
          <a:avLst/>
        </a:prstGeom>
        <a:solidFill>
          <a:srgbClr val="33993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800" kern="1200" dirty="0">
            <a:latin typeface="Bebas Neue" panose="020B0606020202050201" pitchFamily="34" charset="0"/>
          </a:endParaRPr>
        </a:p>
      </dsp:txBody>
      <dsp:txXfrm>
        <a:off x="5763069" y="6229139"/>
        <a:ext cx="3380803" cy="2906456"/>
      </dsp:txXfrm>
    </dsp:sp>
    <dsp:sp modelId="{7CBF6444-B758-4C56-BCFC-5C48885DD78F}">
      <dsp:nvSpPr>
        <dsp:cNvPr id="0" name=""/>
        <dsp:cNvSpPr/>
      </dsp:nvSpPr>
      <dsp:spPr>
        <a:xfrm>
          <a:off x="1336484" y="3568149"/>
          <a:ext cx="4112260" cy="4112260"/>
        </a:xfrm>
        <a:prstGeom prst="gear6">
          <a:avLst/>
        </a:prstGeom>
        <a:solidFill>
          <a:srgbClr val="33993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2371758" y="4609680"/>
        <a:ext cx="2041712" cy="2029198"/>
      </dsp:txXfrm>
    </dsp:sp>
    <dsp:sp modelId="{1B9B46CC-904A-4CB2-8BBB-9EF57797EFA4}">
      <dsp:nvSpPr>
        <dsp:cNvPr id="0" name=""/>
        <dsp:cNvSpPr/>
      </dsp:nvSpPr>
      <dsp:spPr>
        <a:xfrm rot="20700000">
          <a:off x="3639769" y="731109"/>
          <a:ext cx="4029175" cy="4029175"/>
        </a:xfrm>
        <a:prstGeom prst="gear6">
          <a:avLst/>
        </a:prstGeom>
        <a:solidFill>
          <a:srgbClr val="33993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latin typeface="Bebas Neue" panose="020B0606020202050201" pitchFamily="34" charset="0"/>
            </a:rPr>
            <a:t> </a:t>
          </a:r>
          <a:endParaRPr lang="en-US" sz="4800" kern="1200" dirty="0">
            <a:latin typeface="Bebas Neue" panose="020B0606020202050201" pitchFamily="34" charset="0"/>
          </a:endParaRPr>
        </a:p>
      </dsp:txBody>
      <dsp:txXfrm rot="-20700000">
        <a:off x="4523486" y="1614825"/>
        <a:ext cx="2261743" cy="2261743"/>
      </dsp:txXfrm>
    </dsp:sp>
    <dsp:sp modelId="{2CA56AF5-CA8F-4F42-B56B-9F30C5048D8A}">
      <dsp:nvSpPr>
        <dsp:cNvPr id="0" name=""/>
        <dsp:cNvSpPr/>
      </dsp:nvSpPr>
      <dsp:spPr>
        <a:xfrm>
          <a:off x="4261859" y="4010804"/>
          <a:ext cx="7237577" cy="7237577"/>
        </a:xfrm>
        <a:prstGeom prst="circularArrow">
          <a:avLst>
            <a:gd name="adj1" fmla="val 4688"/>
            <a:gd name="adj2" fmla="val 299029"/>
            <a:gd name="adj3" fmla="val 2579727"/>
            <a:gd name="adj4" fmla="val 15730576"/>
            <a:gd name="adj5" fmla="val 5469"/>
          </a:avLst>
        </a:prstGeom>
        <a:solidFill>
          <a:srgbClr val="33993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7E33F-9619-46E8-8AC2-2A5E42CFF418}">
      <dsp:nvSpPr>
        <dsp:cNvPr id="0" name=""/>
        <dsp:cNvSpPr/>
      </dsp:nvSpPr>
      <dsp:spPr>
        <a:xfrm>
          <a:off x="608211" y="2632142"/>
          <a:ext cx="5258552" cy="525855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rgbClr val="33993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5A259-59A8-4272-987D-27F03D1731A4}">
      <dsp:nvSpPr>
        <dsp:cNvPr id="0" name=""/>
        <dsp:cNvSpPr/>
      </dsp:nvSpPr>
      <dsp:spPr>
        <a:xfrm>
          <a:off x="2707779" y="-177550"/>
          <a:ext cx="5669778" cy="566977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rgbClr val="33993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D5650-B0F2-4E45-BD0B-1F815C49C8CD}">
      <dsp:nvSpPr>
        <dsp:cNvPr id="0" name=""/>
        <dsp:cNvSpPr/>
      </dsp:nvSpPr>
      <dsp:spPr>
        <a:xfrm>
          <a:off x="633982" y="0"/>
          <a:ext cx="18559415" cy="8885545"/>
        </a:xfrm>
        <a:prstGeom prst="swooshArrow">
          <a:avLst>
            <a:gd name="adj1" fmla="val 25000"/>
            <a:gd name="adj2" fmla="val 25000"/>
          </a:avLst>
        </a:prstGeom>
        <a:solidFill>
          <a:srgbClr val="33993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D0FD76-80B5-4E94-8720-02ACFDC4F85E}">
      <dsp:nvSpPr>
        <dsp:cNvPr id="0" name=""/>
        <dsp:cNvSpPr/>
      </dsp:nvSpPr>
      <dsp:spPr>
        <a:xfrm>
          <a:off x="3830382" y="5696936"/>
          <a:ext cx="369638" cy="369638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A379F-FE53-43D3-92E8-6DDB9F72D449}">
      <dsp:nvSpPr>
        <dsp:cNvPr id="0" name=""/>
        <dsp:cNvSpPr/>
      </dsp:nvSpPr>
      <dsp:spPr>
        <a:xfrm>
          <a:off x="4015184" y="5881769"/>
          <a:ext cx="3312531" cy="2567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864" tIns="0" rIns="0" bIns="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solidFill>
                <a:schemeClr val="bg1"/>
              </a:solidFill>
              <a:latin typeface="Bebas Neue" panose="020B0606020202050201" pitchFamily="34" charset="0"/>
            </a:rPr>
            <a:t>  2011</a:t>
          </a:r>
          <a:endParaRPr lang="en-US" sz="4800" kern="1200" dirty="0">
            <a:solidFill>
              <a:schemeClr val="bg1"/>
            </a:solidFill>
            <a:latin typeface="Bebas Neue" panose="020B0606020202050201" pitchFamily="34" charset="0"/>
          </a:endParaRPr>
        </a:p>
      </dsp:txBody>
      <dsp:txXfrm>
        <a:off x="4015184" y="5881769"/>
        <a:ext cx="3312531" cy="2567922"/>
      </dsp:txXfrm>
    </dsp:sp>
    <dsp:sp modelId="{67F1B151-0D88-490B-A224-5BE0E1F15846}">
      <dsp:nvSpPr>
        <dsp:cNvPr id="0" name=""/>
        <dsp:cNvSpPr/>
      </dsp:nvSpPr>
      <dsp:spPr>
        <a:xfrm>
          <a:off x="7844409" y="3618465"/>
          <a:ext cx="668192" cy="668192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2F3AC-FDC3-4799-9A1D-C1D617D6C707}">
      <dsp:nvSpPr>
        <dsp:cNvPr id="0" name=""/>
        <dsp:cNvSpPr/>
      </dsp:nvSpPr>
      <dsp:spPr>
        <a:xfrm>
          <a:off x="8178492" y="3952571"/>
          <a:ext cx="3412049" cy="4833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062" tIns="0" rIns="0" bIns="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solidFill>
                <a:schemeClr val="bg1"/>
              </a:solidFill>
              <a:latin typeface="Bebas Neue" panose="020B0606020202050201" pitchFamily="34" charset="0"/>
            </a:rPr>
            <a:t>  2013</a:t>
          </a:r>
          <a:endParaRPr lang="en-US" sz="4800" kern="1200" dirty="0">
            <a:solidFill>
              <a:schemeClr val="bg1"/>
            </a:solidFill>
            <a:latin typeface="Bebas Neue" panose="020B0606020202050201" pitchFamily="34" charset="0"/>
          </a:endParaRPr>
        </a:p>
      </dsp:txBody>
      <dsp:txXfrm>
        <a:off x="8178492" y="3952571"/>
        <a:ext cx="3412049" cy="4833736"/>
      </dsp:txXfrm>
    </dsp:sp>
    <dsp:sp modelId="{CA959C77-526F-4DE5-BF47-D3EE9001A14C}">
      <dsp:nvSpPr>
        <dsp:cNvPr id="0" name=""/>
        <dsp:cNvSpPr/>
      </dsp:nvSpPr>
      <dsp:spPr>
        <a:xfrm>
          <a:off x="12178421" y="2349638"/>
          <a:ext cx="924096" cy="924096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12060A-36E4-4040-8F6C-F3DDEB99AD90}">
      <dsp:nvSpPr>
        <dsp:cNvPr id="0" name=""/>
        <dsp:cNvSpPr/>
      </dsp:nvSpPr>
      <dsp:spPr>
        <a:xfrm>
          <a:off x="12640463" y="2659328"/>
          <a:ext cx="3412049" cy="617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9660" tIns="0" rIns="0" bIns="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solidFill>
                <a:schemeClr val="bg1"/>
              </a:solidFill>
              <a:latin typeface="Bebas Neue" panose="020B0606020202050201" pitchFamily="34" charset="0"/>
            </a:rPr>
            <a:t>  2014</a:t>
          </a:r>
          <a:endParaRPr lang="en-US" sz="4800" kern="1200" dirty="0">
            <a:solidFill>
              <a:schemeClr val="bg1"/>
            </a:solidFill>
            <a:latin typeface="Bebas Neue" panose="020B0606020202050201" pitchFamily="34" charset="0"/>
          </a:endParaRPr>
        </a:p>
      </dsp:txBody>
      <dsp:txXfrm>
        <a:off x="12640463" y="2659328"/>
        <a:ext cx="3412049" cy="61754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ECFA78-C55B-4B04-B82B-7A51DB02DAA8}">
      <dsp:nvSpPr>
        <dsp:cNvPr id="0" name=""/>
        <dsp:cNvSpPr/>
      </dsp:nvSpPr>
      <dsp:spPr>
        <a:xfrm>
          <a:off x="3568760" y="1006285"/>
          <a:ext cx="6713417" cy="6713417"/>
        </a:xfrm>
        <a:prstGeom prst="blockArc">
          <a:avLst>
            <a:gd name="adj1" fmla="val 10800000"/>
            <a:gd name="adj2" fmla="val 16200000"/>
            <a:gd name="adj3" fmla="val 4641"/>
          </a:avLst>
        </a:prstGeom>
        <a:solidFill>
          <a:srgbClr val="33993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3E8D2-F049-46D9-9913-A1C3A72DBDD9}">
      <dsp:nvSpPr>
        <dsp:cNvPr id="0" name=""/>
        <dsp:cNvSpPr/>
      </dsp:nvSpPr>
      <dsp:spPr>
        <a:xfrm>
          <a:off x="3568760" y="1006285"/>
          <a:ext cx="6713417" cy="6713417"/>
        </a:xfrm>
        <a:prstGeom prst="blockArc">
          <a:avLst>
            <a:gd name="adj1" fmla="val 5400000"/>
            <a:gd name="adj2" fmla="val 10800000"/>
            <a:gd name="adj3" fmla="val 4641"/>
          </a:avLst>
        </a:prstGeom>
        <a:solidFill>
          <a:srgbClr val="33993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C26B2-DF51-41C2-8C48-E54A0D5E654A}">
      <dsp:nvSpPr>
        <dsp:cNvPr id="0" name=""/>
        <dsp:cNvSpPr/>
      </dsp:nvSpPr>
      <dsp:spPr>
        <a:xfrm>
          <a:off x="3568760" y="1006285"/>
          <a:ext cx="6713417" cy="6713417"/>
        </a:xfrm>
        <a:prstGeom prst="blockArc">
          <a:avLst>
            <a:gd name="adj1" fmla="val 0"/>
            <a:gd name="adj2" fmla="val 5400000"/>
            <a:gd name="adj3" fmla="val 4641"/>
          </a:avLst>
        </a:prstGeom>
        <a:solidFill>
          <a:srgbClr val="33993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E9E24-7357-47C3-9F1C-D4857485CCE4}">
      <dsp:nvSpPr>
        <dsp:cNvPr id="0" name=""/>
        <dsp:cNvSpPr/>
      </dsp:nvSpPr>
      <dsp:spPr>
        <a:xfrm>
          <a:off x="3568760" y="1006285"/>
          <a:ext cx="6713417" cy="6713417"/>
        </a:xfrm>
        <a:prstGeom prst="blockArc">
          <a:avLst>
            <a:gd name="adj1" fmla="val 16200000"/>
            <a:gd name="adj2" fmla="val 0"/>
            <a:gd name="adj3" fmla="val 4641"/>
          </a:avLst>
        </a:prstGeom>
        <a:solidFill>
          <a:srgbClr val="33993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05A5E-80A1-48C7-A6B8-EC8DB1BBCFFA}">
      <dsp:nvSpPr>
        <dsp:cNvPr id="0" name=""/>
        <dsp:cNvSpPr/>
      </dsp:nvSpPr>
      <dsp:spPr>
        <a:xfrm>
          <a:off x="5380088" y="2817613"/>
          <a:ext cx="3090761" cy="3090761"/>
        </a:xfrm>
        <a:prstGeom prst="ellipse">
          <a:avLst/>
        </a:prstGeom>
        <a:solidFill>
          <a:srgbClr val="33993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latin typeface="Bebas Neue" panose="020B0606020202050201" pitchFamily="34" charset="0"/>
            </a:rPr>
            <a:t>business</a:t>
          </a:r>
          <a:endParaRPr lang="en-US" sz="4800" kern="1200" dirty="0">
            <a:latin typeface="Bebas Neue" panose="020B0606020202050201" pitchFamily="34" charset="0"/>
          </a:endParaRPr>
        </a:p>
      </dsp:txBody>
      <dsp:txXfrm>
        <a:off x="5832719" y="3270244"/>
        <a:ext cx="2185499" cy="2185499"/>
      </dsp:txXfrm>
    </dsp:sp>
    <dsp:sp modelId="{A0B7C190-8FDA-45FB-A104-EFABE8652156}">
      <dsp:nvSpPr>
        <dsp:cNvPr id="0" name=""/>
        <dsp:cNvSpPr/>
      </dsp:nvSpPr>
      <dsp:spPr>
        <a:xfrm>
          <a:off x="5843702" y="2406"/>
          <a:ext cx="2163532" cy="2163532"/>
        </a:xfrm>
        <a:prstGeom prst="ellipse">
          <a:avLst/>
        </a:prstGeom>
        <a:solidFill>
          <a:srgbClr val="33993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latin typeface="Bebas Neue" panose="020B0606020202050201" pitchFamily="34" charset="0"/>
            </a:rPr>
            <a:t>2008</a:t>
          </a:r>
          <a:endParaRPr lang="en-US" sz="4800" kern="1200" dirty="0">
            <a:latin typeface="Bebas Neue" panose="020B0606020202050201" pitchFamily="34" charset="0"/>
          </a:endParaRPr>
        </a:p>
      </dsp:txBody>
      <dsp:txXfrm>
        <a:off x="6160544" y="319248"/>
        <a:ext cx="1529848" cy="1529848"/>
      </dsp:txXfrm>
    </dsp:sp>
    <dsp:sp modelId="{93D4FF0F-6213-42D8-B6EE-689D4552489D}">
      <dsp:nvSpPr>
        <dsp:cNvPr id="0" name=""/>
        <dsp:cNvSpPr/>
      </dsp:nvSpPr>
      <dsp:spPr>
        <a:xfrm>
          <a:off x="9122524" y="3281228"/>
          <a:ext cx="2163532" cy="2163532"/>
        </a:xfrm>
        <a:prstGeom prst="ellipse">
          <a:avLst/>
        </a:prstGeom>
        <a:solidFill>
          <a:srgbClr val="33993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latin typeface="Bebas Neue" panose="020B0606020202050201" pitchFamily="34" charset="0"/>
            </a:rPr>
            <a:t>2010</a:t>
          </a:r>
          <a:endParaRPr lang="en-US" sz="4800" kern="1200" dirty="0">
            <a:latin typeface="Bebas Neue" panose="020B0606020202050201" pitchFamily="34" charset="0"/>
          </a:endParaRPr>
        </a:p>
      </dsp:txBody>
      <dsp:txXfrm>
        <a:off x="9439366" y="3598070"/>
        <a:ext cx="1529848" cy="1529848"/>
      </dsp:txXfrm>
    </dsp:sp>
    <dsp:sp modelId="{93CEC48E-3E45-41FD-9911-CDD66FF52125}">
      <dsp:nvSpPr>
        <dsp:cNvPr id="0" name=""/>
        <dsp:cNvSpPr/>
      </dsp:nvSpPr>
      <dsp:spPr>
        <a:xfrm>
          <a:off x="5843702" y="6560049"/>
          <a:ext cx="2163532" cy="2163532"/>
        </a:xfrm>
        <a:prstGeom prst="ellipse">
          <a:avLst/>
        </a:prstGeom>
        <a:solidFill>
          <a:srgbClr val="33993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latin typeface="Bebas Neue" panose="020B0606020202050201" pitchFamily="34" charset="0"/>
            </a:rPr>
            <a:t>2014</a:t>
          </a:r>
          <a:endParaRPr lang="en-US" sz="4800" kern="1200" dirty="0">
            <a:latin typeface="Bebas Neue" panose="020B0606020202050201" pitchFamily="34" charset="0"/>
          </a:endParaRPr>
        </a:p>
      </dsp:txBody>
      <dsp:txXfrm>
        <a:off x="6160544" y="6876891"/>
        <a:ext cx="1529848" cy="1529848"/>
      </dsp:txXfrm>
    </dsp:sp>
    <dsp:sp modelId="{C39DBD1A-1868-479C-9438-0F719248F1D7}">
      <dsp:nvSpPr>
        <dsp:cNvPr id="0" name=""/>
        <dsp:cNvSpPr/>
      </dsp:nvSpPr>
      <dsp:spPr>
        <a:xfrm>
          <a:off x="2564880" y="3281228"/>
          <a:ext cx="2163532" cy="2163532"/>
        </a:xfrm>
        <a:prstGeom prst="ellipse">
          <a:avLst/>
        </a:prstGeom>
        <a:solidFill>
          <a:srgbClr val="33993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latin typeface="Bebas Neue" panose="020B0606020202050201" pitchFamily="34" charset="0"/>
            </a:rPr>
            <a:t>2012</a:t>
          </a:r>
          <a:endParaRPr lang="en-US" sz="4800" kern="1200" dirty="0">
            <a:latin typeface="Bebas Neue" panose="020B0606020202050201" pitchFamily="34" charset="0"/>
          </a:endParaRPr>
        </a:p>
      </dsp:txBody>
      <dsp:txXfrm>
        <a:off x="2881722" y="3598070"/>
        <a:ext cx="1529848" cy="15298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C01754-3CBA-4EA8-A3CB-E02EF5E1BB09}">
      <dsp:nvSpPr>
        <dsp:cNvPr id="0" name=""/>
        <dsp:cNvSpPr/>
      </dsp:nvSpPr>
      <dsp:spPr>
        <a:xfrm>
          <a:off x="683375" y="0"/>
          <a:ext cx="9315450" cy="9315450"/>
        </a:xfrm>
        <a:prstGeom prst="triangle">
          <a:avLst/>
        </a:prstGeom>
        <a:solidFill>
          <a:srgbClr val="33993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26D41-3DEB-46AF-BF54-7C72F9E122A7}">
      <dsp:nvSpPr>
        <dsp:cNvPr id="0" name=""/>
        <dsp:cNvSpPr/>
      </dsp:nvSpPr>
      <dsp:spPr>
        <a:xfrm>
          <a:off x="5341100" y="936548"/>
          <a:ext cx="6055042" cy="220514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Bebas Neue" panose="020B0606020202050201" pitchFamily="34" charset="0"/>
            </a:rPr>
            <a:t>2014</a:t>
          </a:r>
          <a:endParaRPr lang="en-US" sz="4800" kern="1200" dirty="0">
            <a:solidFill>
              <a:schemeClr val="tx1">
                <a:lumMod val="50000"/>
                <a:lumOff val="50000"/>
              </a:schemeClr>
            </a:solidFill>
            <a:latin typeface="Bebas Neue" panose="020B0606020202050201" pitchFamily="34" charset="0"/>
          </a:endParaRPr>
        </a:p>
      </dsp:txBody>
      <dsp:txXfrm>
        <a:off x="5448746" y="1044194"/>
        <a:ext cx="5839750" cy="1989849"/>
      </dsp:txXfrm>
    </dsp:sp>
    <dsp:sp modelId="{3EA5FB71-4D0D-471D-8CBC-3EF62237107D}">
      <dsp:nvSpPr>
        <dsp:cNvPr id="0" name=""/>
        <dsp:cNvSpPr/>
      </dsp:nvSpPr>
      <dsp:spPr>
        <a:xfrm>
          <a:off x="5341100" y="3417332"/>
          <a:ext cx="6055042" cy="220514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Bebas Neue" panose="020B0606020202050201" pitchFamily="34" charset="0"/>
            </a:rPr>
            <a:t>2013</a:t>
          </a:r>
          <a:endParaRPr lang="en-US" sz="4800" kern="1200" dirty="0">
            <a:solidFill>
              <a:schemeClr val="tx1">
                <a:lumMod val="50000"/>
                <a:lumOff val="50000"/>
              </a:schemeClr>
            </a:solidFill>
            <a:latin typeface="Bebas Neue" panose="020B0606020202050201" pitchFamily="34" charset="0"/>
          </a:endParaRPr>
        </a:p>
      </dsp:txBody>
      <dsp:txXfrm>
        <a:off x="5448746" y="3524978"/>
        <a:ext cx="5839750" cy="1989849"/>
      </dsp:txXfrm>
    </dsp:sp>
    <dsp:sp modelId="{DDB58A09-E4D3-473D-B82B-02E994067379}">
      <dsp:nvSpPr>
        <dsp:cNvPr id="0" name=""/>
        <dsp:cNvSpPr/>
      </dsp:nvSpPr>
      <dsp:spPr>
        <a:xfrm>
          <a:off x="5341100" y="5898117"/>
          <a:ext cx="6055042" cy="220514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Bebas Neue" panose="020B0606020202050201" pitchFamily="34" charset="0"/>
            </a:rPr>
            <a:t>2012</a:t>
          </a:r>
          <a:endParaRPr lang="en-US" sz="4800" kern="1200" dirty="0">
            <a:solidFill>
              <a:schemeClr val="tx1">
                <a:lumMod val="50000"/>
                <a:lumOff val="50000"/>
              </a:schemeClr>
            </a:solidFill>
            <a:latin typeface="Bebas Neue" panose="020B0606020202050201" pitchFamily="34" charset="0"/>
          </a:endParaRPr>
        </a:p>
      </dsp:txBody>
      <dsp:txXfrm>
        <a:off x="5448746" y="6005763"/>
        <a:ext cx="5839750" cy="19898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C0981-5AE2-4336-9F80-64D3E9C3D55B}">
      <dsp:nvSpPr>
        <dsp:cNvPr id="0" name=""/>
        <dsp:cNvSpPr/>
      </dsp:nvSpPr>
      <dsp:spPr>
        <a:xfrm>
          <a:off x="4227284" y="0"/>
          <a:ext cx="3842703" cy="384328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33993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DCC98-AF99-4891-98A8-081C316E29EA}">
      <dsp:nvSpPr>
        <dsp:cNvPr id="0" name=""/>
        <dsp:cNvSpPr/>
      </dsp:nvSpPr>
      <dsp:spPr>
        <a:xfrm>
          <a:off x="5076648" y="1387543"/>
          <a:ext cx="2135316" cy="1067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solidFill>
                <a:schemeClr val="bg1"/>
              </a:solidFill>
              <a:latin typeface="Bebas Neue" panose="020B0606020202050201" pitchFamily="34" charset="0"/>
            </a:rPr>
            <a:t>2014</a:t>
          </a:r>
          <a:endParaRPr lang="en-US" sz="4800" kern="1200" dirty="0">
            <a:solidFill>
              <a:schemeClr val="bg1"/>
            </a:solidFill>
            <a:latin typeface="Bebas Neue" panose="020B0606020202050201" pitchFamily="34" charset="0"/>
          </a:endParaRPr>
        </a:p>
      </dsp:txBody>
      <dsp:txXfrm>
        <a:off x="5076648" y="1387543"/>
        <a:ext cx="2135316" cy="1067402"/>
      </dsp:txXfrm>
    </dsp:sp>
    <dsp:sp modelId="{0305FE62-1FCD-4691-A15A-EE8E527CD398}">
      <dsp:nvSpPr>
        <dsp:cNvPr id="0" name=""/>
        <dsp:cNvSpPr/>
      </dsp:nvSpPr>
      <dsp:spPr>
        <a:xfrm>
          <a:off x="3159986" y="2208254"/>
          <a:ext cx="3842703" cy="3843288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33993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297CD-4332-4AD7-ADC3-78EFCA4F282C}">
      <dsp:nvSpPr>
        <dsp:cNvPr id="0" name=""/>
        <dsp:cNvSpPr/>
      </dsp:nvSpPr>
      <dsp:spPr>
        <a:xfrm>
          <a:off x="4013680" y="3608571"/>
          <a:ext cx="2135316" cy="1067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solidFill>
                <a:schemeClr val="bg1"/>
              </a:solidFill>
              <a:latin typeface="Bebas Neue" panose="020B0606020202050201" pitchFamily="34" charset="0"/>
            </a:rPr>
            <a:t>2013</a:t>
          </a:r>
          <a:endParaRPr lang="en-US" sz="4800" kern="1200" dirty="0">
            <a:solidFill>
              <a:schemeClr val="bg1"/>
            </a:solidFill>
            <a:latin typeface="Bebas Neue" panose="020B0606020202050201" pitchFamily="34" charset="0"/>
          </a:endParaRPr>
        </a:p>
      </dsp:txBody>
      <dsp:txXfrm>
        <a:off x="4013680" y="3608571"/>
        <a:ext cx="2135316" cy="1067402"/>
      </dsp:txXfrm>
    </dsp:sp>
    <dsp:sp modelId="{C8E1C894-D3F6-4A03-AA0D-F2FD9D5CAA4D}">
      <dsp:nvSpPr>
        <dsp:cNvPr id="0" name=""/>
        <dsp:cNvSpPr/>
      </dsp:nvSpPr>
      <dsp:spPr>
        <a:xfrm>
          <a:off x="4500783" y="4680764"/>
          <a:ext cx="3301477" cy="330280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33993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046DF4-3F46-49A2-AFD9-21FDBD5BF81C}">
      <dsp:nvSpPr>
        <dsp:cNvPr id="0" name=""/>
        <dsp:cNvSpPr/>
      </dsp:nvSpPr>
      <dsp:spPr>
        <a:xfrm>
          <a:off x="5081699" y="5832793"/>
          <a:ext cx="2135316" cy="1067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solidFill>
                <a:schemeClr val="bg1"/>
              </a:solidFill>
              <a:latin typeface="Bebas Neue" panose="020B0606020202050201" pitchFamily="34" charset="0"/>
            </a:rPr>
            <a:t>2012</a:t>
          </a:r>
          <a:endParaRPr lang="en-US" sz="4800" kern="1200" dirty="0">
            <a:solidFill>
              <a:schemeClr val="bg1"/>
            </a:solidFill>
            <a:latin typeface="Bebas Neue" panose="020B0606020202050201" pitchFamily="34" charset="0"/>
          </a:endParaRPr>
        </a:p>
      </dsp:txBody>
      <dsp:txXfrm>
        <a:off x="5081699" y="5832793"/>
        <a:ext cx="2135316" cy="10674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A8606-2844-4D5E-8D06-1737ADC0C7B0}">
      <dsp:nvSpPr>
        <dsp:cNvPr id="0" name=""/>
        <dsp:cNvSpPr/>
      </dsp:nvSpPr>
      <dsp:spPr>
        <a:xfrm>
          <a:off x="2194265" y="0"/>
          <a:ext cx="4989431" cy="4361391"/>
        </a:xfrm>
        <a:prstGeom prst="rightArrow">
          <a:avLst>
            <a:gd name="adj1" fmla="val 70000"/>
            <a:gd name="adj2" fmla="val 50000"/>
          </a:avLst>
        </a:prstGeom>
        <a:solidFill>
          <a:srgbClr val="339933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760" tIns="27940" rIns="55880" bIns="27940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400" kern="1200" dirty="0" smtClean="0">
              <a:solidFill>
                <a:schemeClr val="bg1"/>
              </a:solidFill>
              <a:latin typeface="Bebas Neue" panose="020B0606020202050201" pitchFamily="34" charset="0"/>
            </a:rPr>
            <a:t>Step one</a:t>
          </a:r>
          <a:endParaRPr lang="en-US" sz="4400" kern="1200" dirty="0">
            <a:solidFill>
              <a:schemeClr val="bg1"/>
            </a:solidFill>
            <a:latin typeface="Bebas Neue" panose="020B0606020202050201" pitchFamily="34" charset="0"/>
          </a:endParaRPr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400" kern="1200" dirty="0" smtClean="0">
              <a:solidFill>
                <a:schemeClr val="bg1"/>
              </a:solidFill>
              <a:latin typeface="Bebas Neue" panose="020B0606020202050201" pitchFamily="34" charset="0"/>
            </a:rPr>
            <a:t>Step two</a:t>
          </a:r>
          <a:endParaRPr lang="en-US" sz="4400" kern="1200" dirty="0">
            <a:solidFill>
              <a:schemeClr val="bg1"/>
            </a:solidFill>
            <a:latin typeface="Bebas Neue" panose="020B0606020202050201" pitchFamily="34" charset="0"/>
          </a:endParaRPr>
        </a:p>
      </dsp:txBody>
      <dsp:txXfrm>
        <a:off x="3441623" y="654209"/>
        <a:ext cx="2432347" cy="3052973"/>
      </dsp:txXfrm>
    </dsp:sp>
    <dsp:sp modelId="{1B8103CD-BE9F-41E7-AFBC-5A1F47DECDC9}">
      <dsp:nvSpPr>
        <dsp:cNvPr id="0" name=""/>
        <dsp:cNvSpPr/>
      </dsp:nvSpPr>
      <dsp:spPr>
        <a:xfrm>
          <a:off x="946907" y="933337"/>
          <a:ext cx="2494715" cy="2494715"/>
        </a:xfrm>
        <a:prstGeom prst="ellipse">
          <a:avLst/>
        </a:prstGeom>
        <a:solidFill>
          <a:srgbClr val="33993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>
              <a:latin typeface="Bebas Neue" panose="020B0606020202050201" pitchFamily="34" charset="0"/>
            </a:rPr>
            <a:t>Plan</a:t>
          </a:r>
          <a:endParaRPr lang="en-US" sz="4400" kern="1200" dirty="0">
            <a:latin typeface="Bebas Neue" panose="020B0606020202050201" pitchFamily="34" charset="0"/>
          </a:endParaRPr>
        </a:p>
      </dsp:txBody>
      <dsp:txXfrm>
        <a:off x="1312250" y="1298680"/>
        <a:ext cx="1764029" cy="1764029"/>
      </dsp:txXfrm>
    </dsp:sp>
    <dsp:sp modelId="{29E6F1AD-2D7D-4563-BA29-311DCA6F3B2C}">
      <dsp:nvSpPr>
        <dsp:cNvPr id="0" name=""/>
        <dsp:cNvSpPr/>
      </dsp:nvSpPr>
      <dsp:spPr>
        <a:xfrm>
          <a:off x="8774111" y="0"/>
          <a:ext cx="4989431" cy="4361391"/>
        </a:xfrm>
        <a:prstGeom prst="rightArrow">
          <a:avLst>
            <a:gd name="adj1" fmla="val 70000"/>
            <a:gd name="adj2" fmla="val 50000"/>
          </a:avLst>
        </a:prstGeom>
        <a:solidFill>
          <a:srgbClr val="339933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760" tIns="27940" rIns="55880" bIns="27940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400" kern="1200" dirty="0" smtClean="0">
              <a:solidFill>
                <a:schemeClr val="bg1"/>
              </a:solidFill>
              <a:latin typeface="Bebas Neue" panose="020B0606020202050201" pitchFamily="34" charset="0"/>
            </a:rPr>
            <a:t>Step one</a:t>
          </a:r>
          <a:endParaRPr lang="en-US" sz="4400" kern="1200" dirty="0">
            <a:solidFill>
              <a:schemeClr val="bg1"/>
            </a:solidFill>
            <a:latin typeface="Bebas Neue" panose="020B0606020202050201" pitchFamily="34" charset="0"/>
          </a:endParaRPr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400" kern="1200" dirty="0" smtClean="0">
              <a:solidFill>
                <a:schemeClr val="bg1"/>
              </a:solidFill>
              <a:latin typeface="Bebas Neue" panose="020B0606020202050201" pitchFamily="34" charset="0"/>
            </a:rPr>
            <a:t>Step two</a:t>
          </a:r>
          <a:endParaRPr lang="en-US" sz="4400" kern="1200" dirty="0">
            <a:solidFill>
              <a:schemeClr val="bg1"/>
            </a:solidFill>
            <a:latin typeface="Bebas Neue" panose="020B0606020202050201" pitchFamily="34" charset="0"/>
          </a:endParaRPr>
        </a:p>
      </dsp:txBody>
      <dsp:txXfrm>
        <a:off x="10021469" y="654209"/>
        <a:ext cx="2432347" cy="3052973"/>
      </dsp:txXfrm>
    </dsp:sp>
    <dsp:sp modelId="{6525AE21-3E57-4FF6-A5AF-EB6122626105}">
      <dsp:nvSpPr>
        <dsp:cNvPr id="0" name=""/>
        <dsp:cNvSpPr/>
      </dsp:nvSpPr>
      <dsp:spPr>
        <a:xfrm>
          <a:off x="7526753" y="933337"/>
          <a:ext cx="2494715" cy="2494715"/>
        </a:xfrm>
        <a:prstGeom prst="ellipse">
          <a:avLst/>
        </a:prstGeom>
        <a:solidFill>
          <a:srgbClr val="33993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>
              <a:latin typeface="Bebas Neue" panose="020B0606020202050201" pitchFamily="34" charset="0"/>
            </a:rPr>
            <a:t>Design</a:t>
          </a:r>
          <a:endParaRPr lang="en-US" sz="4400" kern="1200" dirty="0">
            <a:latin typeface="Bebas Neue" panose="020B0606020202050201" pitchFamily="34" charset="0"/>
          </a:endParaRPr>
        </a:p>
      </dsp:txBody>
      <dsp:txXfrm>
        <a:off x="7892096" y="1298680"/>
        <a:ext cx="1764029" cy="1764029"/>
      </dsp:txXfrm>
    </dsp:sp>
    <dsp:sp modelId="{1752074A-F107-4D60-BF18-B5DC103DF35F}">
      <dsp:nvSpPr>
        <dsp:cNvPr id="0" name=""/>
        <dsp:cNvSpPr/>
      </dsp:nvSpPr>
      <dsp:spPr>
        <a:xfrm>
          <a:off x="15353956" y="0"/>
          <a:ext cx="4989431" cy="4361391"/>
        </a:xfrm>
        <a:prstGeom prst="rightArrow">
          <a:avLst>
            <a:gd name="adj1" fmla="val 70000"/>
            <a:gd name="adj2" fmla="val 50000"/>
          </a:avLst>
        </a:prstGeom>
        <a:solidFill>
          <a:srgbClr val="339933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760" tIns="27940" rIns="55880" bIns="27940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400" kern="1200" dirty="0" smtClean="0">
              <a:solidFill>
                <a:schemeClr val="bg1"/>
              </a:solidFill>
              <a:latin typeface="Bebas Neue" panose="020B0606020202050201" pitchFamily="34" charset="0"/>
            </a:rPr>
            <a:t>Step one</a:t>
          </a:r>
          <a:endParaRPr lang="en-US" sz="4400" kern="1200" dirty="0">
            <a:solidFill>
              <a:schemeClr val="bg1"/>
            </a:solidFill>
            <a:latin typeface="Bebas Neue" panose="020B0606020202050201" pitchFamily="34" charset="0"/>
          </a:endParaRPr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400" kern="1200" dirty="0" smtClean="0">
              <a:solidFill>
                <a:schemeClr val="bg1"/>
              </a:solidFill>
              <a:latin typeface="Bebas Neue" panose="020B0606020202050201" pitchFamily="34" charset="0"/>
            </a:rPr>
            <a:t>Step two</a:t>
          </a:r>
          <a:endParaRPr lang="en-US" sz="4400" kern="1200" dirty="0">
            <a:solidFill>
              <a:schemeClr val="bg1"/>
            </a:solidFill>
            <a:latin typeface="Bebas Neue" panose="020B0606020202050201" pitchFamily="34" charset="0"/>
          </a:endParaRPr>
        </a:p>
      </dsp:txBody>
      <dsp:txXfrm>
        <a:off x="16601314" y="654209"/>
        <a:ext cx="2432347" cy="3052973"/>
      </dsp:txXfrm>
    </dsp:sp>
    <dsp:sp modelId="{83C9926C-7D77-4877-A5FE-6438679B3D17}">
      <dsp:nvSpPr>
        <dsp:cNvPr id="0" name=""/>
        <dsp:cNvSpPr/>
      </dsp:nvSpPr>
      <dsp:spPr>
        <a:xfrm>
          <a:off x="14106599" y="933337"/>
          <a:ext cx="2494715" cy="2494715"/>
        </a:xfrm>
        <a:prstGeom prst="ellipse">
          <a:avLst/>
        </a:prstGeom>
        <a:solidFill>
          <a:srgbClr val="33993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>
              <a:latin typeface="Bebas Neue" panose="020B0606020202050201" pitchFamily="34" charset="0"/>
            </a:rPr>
            <a:t>Code</a:t>
          </a:r>
          <a:endParaRPr lang="en-US" sz="4400" kern="1200" dirty="0">
            <a:latin typeface="Bebas Neue" panose="020B0606020202050201" pitchFamily="34" charset="0"/>
          </a:endParaRPr>
        </a:p>
      </dsp:txBody>
      <dsp:txXfrm>
        <a:off x="14471942" y="1298680"/>
        <a:ext cx="1764029" cy="176402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3651E7-872F-43E0-8440-A8857401AC60}">
      <dsp:nvSpPr>
        <dsp:cNvPr id="0" name=""/>
        <dsp:cNvSpPr/>
      </dsp:nvSpPr>
      <dsp:spPr>
        <a:xfrm>
          <a:off x="0" y="960964"/>
          <a:ext cx="20102043" cy="4687362"/>
        </a:xfrm>
        <a:prstGeom prst="notchedRightArrow">
          <a:avLst/>
        </a:prstGeom>
        <a:solidFill>
          <a:srgbClr val="33993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43B5F5-E3DA-4856-955C-A72F18F4DB28}">
      <dsp:nvSpPr>
        <dsp:cNvPr id="0" name=""/>
        <dsp:cNvSpPr/>
      </dsp:nvSpPr>
      <dsp:spPr>
        <a:xfrm>
          <a:off x="8833" y="0"/>
          <a:ext cx="5830377" cy="2643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462280" numCol="1" spcCol="1270" anchor="b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8833" y="0"/>
        <a:ext cx="5830377" cy="2643716"/>
      </dsp:txXfrm>
    </dsp:sp>
    <dsp:sp modelId="{A647FED0-B5CF-4F3F-B69C-CD54C1EAEF1D}">
      <dsp:nvSpPr>
        <dsp:cNvPr id="0" name=""/>
        <dsp:cNvSpPr/>
      </dsp:nvSpPr>
      <dsp:spPr>
        <a:xfrm>
          <a:off x="4086666" y="2673600"/>
          <a:ext cx="1280160" cy="1280160"/>
        </a:xfrm>
        <a:prstGeom prst="ellipse">
          <a:avLst/>
        </a:prstGeom>
        <a:solidFill>
          <a:srgbClr val="33993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E22CD-A8B8-433A-BC16-780AA66A3D35}">
      <dsp:nvSpPr>
        <dsp:cNvPr id="0" name=""/>
        <dsp:cNvSpPr/>
      </dsp:nvSpPr>
      <dsp:spPr>
        <a:xfrm>
          <a:off x="6130730" y="3965575"/>
          <a:ext cx="5830377" cy="2643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462280" numCol="1" spcCol="1270" anchor="t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6130730" y="3965575"/>
        <a:ext cx="5830377" cy="2643716"/>
      </dsp:txXfrm>
    </dsp:sp>
    <dsp:sp modelId="{5F9B8ABD-E43F-4939-8806-333ED9C9B8CF}">
      <dsp:nvSpPr>
        <dsp:cNvPr id="0" name=""/>
        <dsp:cNvSpPr/>
      </dsp:nvSpPr>
      <dsp:spPr>
        <a:xfrm>
          <a:off x="9272832" y="2664565"/>
          <a:ext cx="1280160" cy="1280160"/>
        </a:xfrm>
        <a:prstGeom prst="ellipse">
          <a:avLst/>
        </a:prstGeom>
        <a:solidFill>
          <a:srgbClr val="33993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CA7BD-918C-4985-B10E-B26EDF9768D7}">
      <dsp:nvSpPr>
        <dsp:cNvPr id="0" name=""/>
        <dsp:cNvSpPr/>
      </dsp:nvSpPr>
      <dsp:spPr>
        <a:xfrm>
          <a:off x="12252627" y="0"/>
          <a:ext cx="5830377" cy="2643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462280" numCol="1" spcCol="1270" anchor="b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12252627" y="0"/>
        <a:ext cx="5830377" cy="2643716"/>
      </dsp:txXfrm>
    </dsp:sp>
    <dsp:sp modelId="{360A99A9-10A2-4B5F-9EF8-9A58F667F090}">
      <dsp:nvSpPr>
        <dsp:cNvPr id="0" name=""/>
        <dsp:cNvSpPr/>
      </dsp:nvSpPr>
      <dsp:spPr>
        <a:xfrm>
          <a:off x="14413434" y="2664565"/>
          <a:ext cx="1280160" cy="1280160"/>
        </a:xfrm>
        <a:prstGeom prst="ellipse">
          <a:avLst/>
        </a:prstGeom>
        <a:solidFill>
          <a:srgbClr val="33993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63A4-44B5-49CB-98C8-452569F66894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3EEC-109A-41D2-A6EE-47587BA44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9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63A4-44B5-49CB-98C8-452569F66894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3EEC-109A-41D2-A6EE-47587BA44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8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63A4-44B5-49CB-98C8-452569F66894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3EEC-109A-41D2-A6EE-47587BA44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0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63A4-44B5-49CB-98C8-452569F66894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3EEC-109A-41D2-A6EE-47587BA44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4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63A4-44B5-49CB-98C8-452569F66894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3EEC-109A-41D2-A6EE-47587BA44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0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63A4-44B5-49CB-98C8-452569F66894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3EEC-109A-41D2-A6EE-47587BA44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37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63A4-44B5-49CB-98C8-452569F66894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3EEC-109A-41D2-A6EE-47587BA44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4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63A4-44B5-49CB-98C8-452569F66894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3EEC-109A-41D2-A6EE-47587BA44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4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63A4-44B5-49CB-98C8-452569F66894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3EEC-109A-41D2-A6EE-47587BA44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63A4-44B5-49CB-98C8-452569F66894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3EEC-109A-41D2-A6EE-47587BA44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64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63A4-44B5-49CB-98C8-452569F66894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3EEC-109A-41D2-A6EE-47587BA44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1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D63A4-44B5-49CB-98C8-452569F66894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B3EEC-109A-41D2-A6EE-47587BA44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1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diagramData" Target="../diagrams/data1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27.png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Relationship Id="rId1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31.png"/><Relationship Id="rId3" Type="http://schemas.openxmlformats.org/officeDocument/2006/relationships/image" Target="../media/image3.png"/><Relationship Id="rId7" Type="http://schemas.openxmlformats.org/officeDocument/2006/relationships/diagramData" Target="../diagrams/data2.xml"/><Relationship Id="rId12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microsoft.com/office/2007/relationships/diagramDrawing" Target="../diagrams/drawing2.xml"/><Relationship Id="rId5" Type="http://schemas.openxmlformats.org/officeDocument/2006/relationships/image" Target="../media/image5.png"/><Relationship Id="rId10" Type="http://schemas.openxmlformats.org/officeDocument/2006/relationships/diagramColors" Target="../diagrams/colors2.xml"/><Relationship Id="rId4" Type="http://schemas.openxmlformats.org/officeDocument/2006/relationships/image" Target="../media/image4.png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10" Type="http://schemas.openxmlformats.org/officeDocument/2006/relationships/image" Target="../media/image34.png"/><Relationship Id="rId4" Type="http://schemas.openxmlformats.org/officeDocument/2006/relationships/diagramData" Target="../diagrams/data4.xml"/><Relationship Id="rId9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5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0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2.png"/><Relationship Id="rId12" Type="http://schemas.openxmlformats.org/officeDocument/2006/relationships/image" Target="../media/image9.png"/><Relationship Id="rId2" Type="http://schemas.openxmlformats.org/officeDocument/2006/relationships/diagramData" Target="../diagrams/data6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6.xml"/><Relationship Id="rId15" Type="http://schemas.openxmlformats.org/officeDocument/2006/relationships/image" Target="../media/image12.png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4.png"/><Relationship Id="rId1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30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517969" y="6896100"/>
            <a:ext cx="53480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azeemosha</a:t>
            </a:r>
            <a:endParaRPr lang="en-US" sz="80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1" name="4-Point Star 10"/>
          <p:cNvSpPr/>
          <p:nvPr/>
        </p:nvSpPr>
        <p:spPr>
          <a:xfrm>
            <a:off x="11139714" y="5151297"/>
            <a:ext cx="2104572" cy="1744803"/>
          </a:xfrm>
          <a:prstGeom prst="star4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6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24264" y="1522273"/>
            <a:ext cx="3629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High resolution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1" name="4-Point Star 10"/>
          <p:cNvSpPr/>
          <p:nvPr/>
        </p:nvSpPr>
        <p:spPr>
          <a:xfrm>
            <a:off x="1238703" y="1522272"/>
            <a:ext cx="585561" cy="646331"/>
          </a:xfrm>
          <a:prstGeom prst="star4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716125" y="3138116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3558570" y="2685381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716125" y="2685381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716125" y="4966916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3558570" y="4514181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716125" y="4514181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716125" y="6795716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3558570" y="6342981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716125" y="6342981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716125" y="8615586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3558570" y="8162851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4716125" y="8162851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716125" y="10444386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558570" y="9991651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4716125" y="9991651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3370" y="2985716"/>
            <a:ext cx="304800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3370" y="4814516"/>
            <a:ext cx="304800" cy="304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3370" y="6643316"/>
            <a:ext cx="304800" cy="304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3370" y="8434824"/>
            <a:ext cx="304800" cy="304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3370" y="10291986"/>
            <a:ext cx="304800" cy="304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703" y="2685381"/>
            <a:ext cx="11790964" cy="957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6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5" grpId="0" animBg="1"/>
      <p:bldP spid="18" grpId="0" animBg="1"/>
      <p:bldP spid="21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24264" y="1522273"/>
            <a:ext cx="3629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features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1" name="4-Point Star 10"/>
          <p:cNvSpPr/>
          <p:nvPr/>
        </p:nvSpPr>
        <p:spPr>
          <a:xfrm>
            <a:off x="1238703" y="1522272"/>
            <a:ext cx="585561" cy="646331"/>
          </a:xfrm>
          <a:prstGeom prst="star4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480925" y="3392116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1323370" y="2939381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480925" y="2939381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480925" y="5220916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1323370" y="4768181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2480925" y="4768181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480925" y="7049716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1323370" y="6596981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2480925" y="6596981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480925" y="8869586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323370" y="8416851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2480925" y="8416851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480925" y="10698386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1323370" y="10245651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2480925" y="10245651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170" y="3239716"/>
            <a:ext cx="304800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170" y="5068516"/>
            <a:ext cx="304800" cy="304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170" y="6897316"/>
            <a:ext cx="304800" cy="304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170" y="8688824"/>
            <a:ext cx="304800" cy="304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170" y="10545986"/>
            <a:ext cx="304800" cy="304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" y="2321737"/>
            <a:ext cx="10812291" cy="1166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5" grpId="0" animBg="1"/>
      <p:bldP spid="18" grpId="0" animBg="1"/>
      <p:bldP spid="21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24264" y="1522273"/>
            <a:ext cx="3629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features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1" name="4-Point Star 10"/>
          <p:cNvSpPr/>
          <p:nvPr/>
        </p:nvSpPr>
        <p:spPr>
          <a:xfrm>
            <a:off x="1238703" y="1522272"/>
            <a:ext cx="585561" cy="646331"/>
          </a:xfrm>
          <a:prstGeom prst="star4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96258" y="3341316"/>
            <a:ext cx="69959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238703" y="2888581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96258" y="2888581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96258" y="5170116"/>
            <a:ext cx="69959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38703" y="4717381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396258" y="4717381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96258" y="6998916"/>
            <a:ext cx="69959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238703" y="6546181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396258" y="6546181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96258" y="8818786"/>
            <a:ext cx="69959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238703" y="8366051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396258" y="8366051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96258" y="10647586"/>
            <a:ext cx="69959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238703" y="10194851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396258" y="10194851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503" y="3188916"/>
            <a:ext cx="304800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503" y="5017716"/>
            <a:ext cx="304800" cy="304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503" y="6846516"/>
            <a:ext cx="304800" cy="304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503" y="8638024"/>
            <a:ext cx="304800" cy="304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503" y="10495186"/>
            <a:ext cx="304800" cy="30480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6149347" y="3341316"/>
            <a:ext cx="69959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4991792" y="2888581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6149347" y="2888581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6149347" y="5170116"/>
            <a:ext cx="69959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4991792" y="4717381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6149347" y="4717381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6149347" y="6998916"/>
            <a:ext cx="69959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37" name="Oval 36"/>
          <p:cNvSpPr/>
          <p:nvPr/>
        </p:nvSpPr>
        <p:spPr>
          <a:xfrm>
            <a:off x="14991792" y="6546181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6149347" y="6546181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6149347" y="8818786"/>
            <a:ext cx="69959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4991792" y="8366051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6149347" y="8366051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6149347" y="10647586"/>
            <a:ext cx="69959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4991792" y="10194851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6149347" y="10194851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6592" y="3188916"/>
            <a:ext cx="304800" cy="30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6592" y="5017716"/>
            <a:ext cx="304800" cy="3048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6592" y="6877884"/>
            <a:ext cx="304800" cy="3048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6592" y="8666386"/>
            <a:ext cx="304800" cy="3048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6592" y="10463342"/>
            <a:ext cx="304800" cy="304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031" y="2304381"/>
            <a:ext cx="5599584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5" grpId="0" animBg="1"/>
      <p:bldP spid="18" grpId="0" animBg="1"/>
      <p:bldP spid="21" grpId="0" animBg="1"/>
      <p:bldP spid="24" grpId="0" animBg="1"/>
      <p:bldP spid="31" grpId="0" animBg="1"/>
      <p:bldP spid="34" grpId="0" animBg="1"/>
      <p:bldP spid="37" grpId="0" animBg="1"/>
      <p:bldP spid="40" grpId="0" animBg="1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662464" y="1852473"/>
            <a:ext cx="3629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services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1" name="4-Point Star 10"/>
          <p:cNvSpPr/>
          <p:nvPr/>
        </p:nvSpPr>
        <p:spPr>
          <a:xfrm>
            <a:off x="2076903" y="1852472"/>
            <a:ext cx="585561" cy="646331"/>
          </a:xfrm>
          <a:prstGeom prst="star4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234458" y="3620716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47" name="Oval 46"/>
          <p:cNvSpPr/>
          <p:nvPr/>
        </p:nvSpPr>
        <p:spPr>
          <a:xfrm>
            <a:off x="2076903" y="3167981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234458" y="3167981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234458" y="5449516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53" name="Oval 52"/>
          <p:cNvSpPr/>
          <p:nvPr/>
        </p:nvSpPr>
        <p:spPr>
          <a:xfrm>
            <a:off x="2076903" y="4996781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234458" y="4996781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234458" y="7278316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56" name="Oval 55"/>
          <p:cNvSpPr/>
          <p:nvPr/>
        </p:nvSpPr>
        <p:spPr>
          <a:xfrm>
            <a:off x="2076903" y="6825581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234458" y="6825581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234458" y="9098186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59" name="Oval 58"/>
          <p:cNvSpPr/>
          <p:nvPr/>
        </p:nvSpPr>
        <p:spPr>
          <a:xfrm>
            <a:off x="2076903" y="8645451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234458" y="8645451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234458" y="10926986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62" name="Oval 61"/>
          <p:cNvSpPr/>
          <p:nvPr/>
        </p:nvSpPr>
        <p:spPr>
          <a:xfrm>
            <a:off x="2076903" y="10474251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234458" y="10474251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703" y="3468316"/>
            <a:ext cx="304800" cy="30480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703" y="5297116"/>
            <a:ext cx="304800" cy="30480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703" y="7125916"/>
            <a:ext cx="304800" cy="30480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703" y="8917424"/>
            <a:ext cx="304800" cy="30480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703" y="10774586"/>
            <a:ext cx="304800" cy="304800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13755955" y="3620716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70" name="Oval 69"/>
          <p:cNvSpPr/>
          <p:nvPr/>
        </p:nvSpPr>
        <p:spPr>
          <a:xfrm>
            <a:off x="12598400" y="3167981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3755955" y="3167981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3755955" y="5449516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73" name="Oval 72"/>
          <p:cNvSpPr/>
          <p:nvPr/>
        </p:nvSpPr>
        <p:spPr>
          <a:xfrm>
            <a:off x="12598400" y="4996781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3755955" y="4996781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3755955" y="7278316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76" name="Oval 75"/>
          <p:cNvSpPr/>
          <p:nvPr/>
        </p:nvSpPr>
        <p:spPr>
          <a:xfrm>
            <a:off x="12598400" y="6825581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13755955" y="6825581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755955" y="9098186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79" name="Oval 78"/>
          <p:cNvSpPr/>
          <p:nvPr/>
        </p:nvSpPr>
        <p:spPr>
          <a:xfrm>
            <a:off x="12598400" y="8645451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3755955" y="8645451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3755955" y="10926986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82" name="Oval 81"/>
          <p:cNvSpPr/>
          <p:nvPr/>
        </p:nvSpPr>
        <p:spPr>
          <a:xfrm>
            <a:off x="12598400" y="10474251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13755955" y="10474251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200" y="3468316"/>
            <a:ext cx="304800" cy="3048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200" y="5297116"/>
            <a:ext cx="304800" cy="30480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200" y="7125916"/>
            <a:ext cx="304800" cy="30480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200" y="8917424"/>
            <a:ext cx="304800" cy="304800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200" y="10774586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2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47" grpId="0" animBg="1"/>
      <p:bldP spid="53" grpId="0" animBg="1"/>
      <p:bldP spid="56" grpId="0" animBg="1"/>
      <p:bldP spid="59" grpId="0" animBg="1"/>
      <p:bldP spid="62" grpId="0" animBg="1"/>
      <p:bldP spid="70" grpId="0" animBg="1"/>
      <p:bldP spid="73" grpId="0" animBg="1"/>
      <p:bldP spid="76" grpId="0" animBg="1"/>
      <p:bldP spid="79" grpId="0" animBg="1"/>
      <p:bldP spid="8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19614" y="1452423"/>
            <a:ext cx="3629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features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1" name="4-Point Star 10"/>
          <p:cNvSpPr/>
          <p:nvPr/>
        </p:nvSpPr>
        <p:spPr>
          <a:xfrm>
            <a:off x="2134053" y="1452422"/>
            <a:ext cx="585561" cy="646331"/>
          </a:xfrm>
          <a:prstGeom prst="star4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34054" y="2828925"/>
            <a:ext cx="6061544" cy="9372600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426833" y="4419911"/>
            <a:ext cx="5768764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 smtClean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Lorem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ipsum</a:t>
            </a:r>
            <a:r>
              <a:rPr lang="en-US" sz="1800" dirty="0">
                <a:solidFill>
                  <a:schemeClr val="bg1"/>
                </a:solidFill>
              </a:rPr>
              <a:t> dolor sit </a:t>
            </a:r>
            <a:r>
              <a:rPr lang="en-US" sz="1800" dirty="0" err="1">
                <a:solidFill>
                  <a:schemeClr val="bg1"/>
                </a:solidFill>
              </a:rPr>
              <a:t>amet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consectetur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adipiscing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elit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Nunc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bibendum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eleifend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tortor</a:t>
            </a:r>
            <a:r>
              <a:rPr lang="en-US" sz="1800" dirty="0">
                <a:solidFill>
                  <a:schemeClr val="bg1"/>
                </a:solidFill>
              </a:rPr>
              <a:t>, non </a:t>
            </a:r>
            <a:r>
              <a:rPr lang="en-US" sz="1800" dirty="0" err="1">
                <a:solidFill>
                  <a:schemeClr val="bg1"/>
                </a:solidFill>
              </a:rPr>
              <a:t>porta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justo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gravida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posuere</a:t>
            </a:r>
            <a:r>
              <a:rPr lang="en-US" sz="1800" dirty="0" smtClean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Lorem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ipsum</a:t>
            </a:r>
            <a:r>
              <a:rPr lang="en-US" sz="1800" dirty="0">
                <a:solidFill>
                  <a:schemeClr val="bg1"/>
                </a:solidFill>
              </a:rPr>
              <a:t> dolor sit </a:t>
            </a:r>
            <a:r>
              <a:rPr lang="en-US" sz="1800" dirty="0" err="1">
                <a:solidFill>
                  <a:schemeClr val="bg1"/>
                </a:solidFill>
              </a:rPr>
              <a:t>amet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consectetur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adipiscing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elit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Nunc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bibendum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eleifend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tortor</a:t>
            </a:r>
            <a:r>
              <a:rPr lang="en-US" sz="1800" dirty="0">
                <a:solidFill>
                  <a:schemeClr val="bg1"/>
                </a:solidFill>
              </a:rPr>
              <a:t>, non </a:t>
            </a:r>
            <a:r>
              <a:rPr lang="en-US" sz="1800" dirty="0" err="1">
                <a:solidFill>
                  <a:schemeClr val="bg1"/>
                </a:solidFill>
              </a:rPr>
              <a:t>porta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justo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gravida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posuere</a:t>
            </a:r>
            <a:r>
              <a:rPr lang="en-US" sz="18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chemeClr val="bg1"/>
                </a:solidFill>
              </a:rPr>
              <a:t>Lorem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ipsum</a:t>
            </a:r>
            <a:r>
              <a:rPr lang="en-US" sz="1800" dirty="0">
                <a:solidFill>
                  <a:schemeClr val="bg1"/>
                </a:solidFill>
              </a:rPr>
              <a:t> dolor sit </a:t>
            </a:r>
            <a:r>
              <a:rPr lang="en-US" sz="1800" dirty="0" err="1">
                <a:solidFill>
                  <a:schemeClr val="bg1"/>
                </a:solidFill>
              </a:rPr>
              <a:t>amet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consectetur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adipiscing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elit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Nunc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bibendum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eleifend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tortor</a:t>
            </a:r>
            <a:r>
              <a:rPr lang="en-US" sz="1800" dirty="0">
                <a:solidFill>
                  <a:schemeClr val="bg1"/>
                </a:solidFill>
              </a:rPr>
              <a:t>, non </a:t>
            </a:r>
            <a:r>
              <a:rPr lang="en-US" sz="1800" dirty="0" err="1">
                <a:solidFill>
                  <a:schemeClr val="bg1"/>
                </a:solidFill>
              </a:rPr>
              <a:t>porta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justo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gravida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Lorem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ipsum</a:t>
            </a:r>
            <a:r>
              <a:rPr lang="en-US" sz="1800" dirty="0">
                <a:solidFill>
                  <a:schemeClr val="bg1"/>
                </a:solidFill>
              </a:rPr>
              <a:t> dolor sit </a:t>
            </a:r>
            <a:r>
              <a:rPr lang="en-US" sz="1800" dirty="0" err="1">
                <a:solidFill>
                  <a:schemeClr val="bg1"/>
                </a:solidFill>
              </a:rPr>
              <a:t>amet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consectetur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adipiscing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elit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Nunc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bibendum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eleifend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tortor</a:t>
            </a:r>
            <a:r>
              <a:rPr lang="en-US" sz="1800" dirty="0">
                <a:solidFill>
                  <a:schemeClr val="bg1"/>
                </a:solidFill>
              </a:rPr>
              <a:t>, non </a:t>
            </a:r>
            <a:r>
              <a:rPr lang="en-US" sz="1800" dirty="0" err="1">
                <a:solidFill>
                  <a:schemeClr val="bg1"/>
                </a:solidFill>
              </a:rPr>
              <a:t>porta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justo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gravida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Lorem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ipsum</a:t>
            </a:r>
            <a:r>
              <a:rPr lang="en-US" sz="1800" dirty="0">
                <a:solidFill>
                  <a:schemeClr val="bg1"/>
                </a:solidFill>
              </a:rPr>
              <a:t> dolor sit </a:t>
            </a:r>
            <a:r>
              <a:rPr lang="en-US" sz="1800" dirty="0" err="1">
                <a:solidFill>
                  <a:schemeClr val="bg1"/>
                </a:solidFill>
              </a:rPr>
              <a:t>amet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consectetur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adipiscing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elit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Nunc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bibendum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eleifend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tortor</a:t>
            </a:r>
            <a:r>
              <a:rPr lang="en-US" sz="1800" dirty="0">
                <a:solidFill>
                  <a:schemeClr val="bg1"/>
                </a:solidFill>
              </a:rPr>
              <a:t>, non </a:t>
            </a:r>
            <a:r>
              <a:rPr lang="en-US" sz="1800" dirty="0" err="1">
                <a:solidFill>
                  <a:schemeClr val="bg1"/>
                </a:solidFill>
              </a:rPr>
              <a:t>porta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justo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gravida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Lorem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ipsum</a:t>
            </a:r>
            <a:r>
              <a:rPr lang="en-US" sz="1800" dirty="0">
                <a:solidFill>
                  <a:schemeClr val="bg1"/>
                </a:solidFill>
              </a:rPr>
              <a:t> dolor sit </a:t>
            </a:r>
            <a:r>
              <a:rPr lang="en-US" sz="1800" dirty="0" err="1">
                <a:solidFill>
                  <a:schemeClr val="bg1"/>
                </a:solidFill>
              </a:rPr>
              <a:t>amet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consectetur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adipiscing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elit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Nunc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bibendum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eleifend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tortor</a:t>
            </a:r>
            <a:r>
              <a:rPr lang="en-US" sz="1800" dirty="0">
                <a:solidFill>
                  <a:schemeClr val="bg1"/>
                </a:solidFill>
              </a:rPr>
              <a:t>, non </a:t>
            </a:r>
            <a:r>
              <a:rPr lang="en-US" sz="1800" dirty="0" err="1">
                <a:solidFill>
                  <a:schemeClr val="bg1"/>
                </a:solidFill>
              </a:rPr>
              <a:t>porta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justo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gravida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426833" y="3631925"/>
            <a:ext cx="4672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6145329" y="2828925"/>
            <a:ext cx="6061544" cy="9372600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6438108" y="4419911"/>
            <a:ext cx="5768764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 smtClean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Lorem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ipsum</a:t>
            </a:r>
            <a:r>
              <a:rPr lang="en-US" sz="1800" dirty="0">
                <a:solidFill>
                  <a:schemeClr val="bg1"/>
                </a:solidFill>
              </a:rPr>
              <a:t> dolor sit </a:t>
            </a:r>
            <a:r>
              <a:rPr lang="en-US" sz="1800" dirty="0" err="1">
                <a:solidFill>
                  <a:schemeClr val="bg1"/>
                </a:solidFill>
              </a:rPr>
              <a:t>amet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consectetur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adipiscing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elit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Nunc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bibendum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eleifend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tortor</a:t>
            </a:r>
            <a:r>
              <a:rPr lang="en-US" sz="1800" dirty="0">
                <a:solidFill>
                  <a:schemeClr val="bg1"/>
                </a:solidFill>
              </a:rPr>
              <a:t>, non </a:t>
            </a:r>
            <a:r>
              <a:rPr lang="en-US" sz="1800" dirty="0" err="1">
                <a:solidFill>
                  <a:schemeClr val="bg1"/>
                </a:solidFill>
              </a:rPr>
              <a:t>porta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justo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gravida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posuere</a:t>
            </a:r>
            <a:r>
              <a:rPr lang="en-US" sz="1800" dirty="0" smtClean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Lorem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ipsum</a:t>
            </a:r>
            <a:r>
              <a:rPr lang="en-US" sz="1800" dirty="0">
                <a:solidFill>
                  <a:schemeClr val="bg1"/>
                </a:solidFill>
              </a:rPr>
              <a:t> dolor sit </a:t>
            </a:r>
            <a:r>
              <a:rPr lang="en-US" sz="1800" dirty="0" err="1">
                <a:solidFill>
                  <a:schemeClr val="bg1"/>
                </a:solidFill>
              </a:rPr>
              <a:t>amet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consectetur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adipiscing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elit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Nunc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bibendum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eleifend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tortor</a:t>
            </a:r>
            <a:r>
              <a:rPr lang="en-US" sz="1800" dirty="0">
                <a:solidFill>
                  <a:schemeClr val="bg1"/>
                </a:solidFill>
              </a:rPr>
              <a:t>, non </a:t>
            </a:r>
            <a:r>
              <a:rPr lang="en-US" sz="1800" dirty="0" err="1">
                <a:solidFill>
                  <a:schemeClr val="bg1"/>
                </a:solidFill>
              </a:rPr>
              <a:t>porta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justo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gravida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posuere</a:t>
            </a:r>
            <a:r>
              <a:rPr lang="en-US" sz="18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chemeClr val="bg1"/>
                </a:solidFill>
              </a:rPr>
              <a:t>Lorem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ipsum</a:t>
            </a:r>
            <a:r>
              <a:rPr lang="en-US" sz="1800" dirty="0">
                <a:solidFill>
                  <a:schemeClr val="bg1"/>
                </a:solidFill>
              </a:rPr>
              <a:t> dolor sit </a:t>
            </a:r>
            <a:r>
              <a:rPr lang="en-US" sz="1800" dirty="0" err="1">
                <a:solidFill>
                  <a:schemeClr val="bg1"/>
                </a:solidFill>
              </a:rPr>
              <a:t>amet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consectetur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adipiscing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elit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Nunc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bibendum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eleifend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tortor</a:t>
            </a:r>
            <a:r>
              <a:rPr lang="en-US" sz="1800" dirty="0">
                <a:solidFill>
                  <a:schemeClr val="bg1"/>
                </a:solidFill>
              </a:rPr>
              <a:t>, non </a:t>
            </a:r>
            <a:r>
              <a:rPr lang="en-US" sz="1800" dirty="0" err="1">
                <a:solidFill>
                  <a:schemeClr val="bg1"/>
                </a:solidFill>
              </a:rPr>
              <a:t>porta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justo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gravida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Lorem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ipsum</a:t>
            </a:r>
            <a:r>
              <a:rPr lang="en-US" sz="1800" dirty="0">
                <a:solidFill>
                  <a:schemeClr val="bg1"/>
                </a:solidFill>
              </a:rPr>
              <a:t> dolor sit </a:t>
            </a:r>
            <a:r>
              <a:rPr lang="en-US" sz="1800" dirty="0" err="1">
                <a:solidFill>
                  <a:schemeClr val="bg1"/>
                </a:solidFill>
              </a:rPr>
              <a:t>amet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consectetur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adipiscing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elit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Nunc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bibendum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eleifend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tortor</a:t>
            </a:r>
            <a:r>
              <a:rPr lang="en-US" sz="1800" dirty="0">
                <a:solidFill>
                  <a:schemeClr val="bg1"/>
                </a:solidFill>
              </a:rPr>
              <a:t>, non </a:t>
            </a:r>
            <a:r>
              <a:rPr lang="en-US" sz="1800" dirty="0" err="1">
                <a:solidFill>
                  <a:schemeClr val="bg1"/>
                </a:solidFill>
              </a:rPr>
              <a:t>porta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justo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gravida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Lorem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ipsum</a:t>
            </a:r>
            <a:r>
              <a:rPr lang="en-US" sz="1800" dirty="0">
                <a:solidFill>
                  <a:schemeClr val="bg1"/>
                </a:solidFill>
              </a:rPr>
              <a:t> dolor sit </a:t>
            </a:r>
            <a:r>
              <a:rPr lang="en-US" sz="1800" dirty="0" err="1">
                <a:solidFill>
                  <a:schemeClr val="bg1"/>
                </a:solidFill>
              </a:rPr>
              <a:t>amet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consectetur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adipiscing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elit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Nunc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bibendum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eleifend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tortor</a:t>
            </a:r>
            <a:r>
              <a:rPr lang="en-US" sz="1800" dirty="0">
                <a:solidFill>
                  <a:schemeClr val="bg1"/>
                </a:solidFill>
              </a:rPr>
              <a:t>, non </a:t>
            </a:r>
            <a:r>
              <a:rPr lang="en-US" sz="1800" dirty="0" err="1">
                <a:solidFill>
                  <a:schemeClr val="bg1"/>
                </a:solidFill>
              </a:rPr>
              <a:t>porta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justo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gravida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Lorem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ipsum</a:t>
            </a:r>
            <a:r>
              <a:rPr lang="en-US" sz="1800" dirty="0">
                <a:solidFill>
                  <a:schemeClr val="bg1"/>
                </a:solidFill>
              </a:rPr>
              <a:t> dolor sit </a:t>
            </a:r>
            <a:r>
              <a:rPr lang="en-US" sz="1800" dirty="0" err="1">
                <a:solidFill>
                  <a:schemeClr val="bg1"/>
                </a:solidFill>
              </a:rPr>
              <a:t>amet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consectetur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adipiscing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elit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Nunc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bibendum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eleifend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tortor</a:t>
            </a:r>
            <a:r>
              <a:rPr lang="en-US" sz="1800" dirty="0">
                <a:solidFill>
                  <a:schemeClr val="bg1"/>
                </a:solidFill>
              </a:rPr>
              <a:t>, non </a:t>
            </a:r>
            <a:r>
              <a:rPr lang="en-US" sz="1800" dirty="0" err="1">
                <a:solidFill>
                  <a:schemeClr val="bg1"/>
                </a:solidFill>
              </a:rPr>
              <a:t>porta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justo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gravida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6438108" y="3631925"/>
            <a:ext cx="4672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139691" y="2828925"/>
            <a:ext cx="6061544" cy="9372600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9432470" y="4419911"/>
            <a:ext cx="5768764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 smtClean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Lorem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ipsum</a:t>
            </a:r>
            <a:r>
              <a:rPr lang="en-US" sz="1800" dirty="0">
                <a:solidFill>
                  <a:schemeClr val="bg1"/>
                </a:solidFill>
              </a:rPr>
              <a:t> dolor sit </a:t>
            </a:r>
            <a:r>
              <a:rPr lang="en-US" sz="1800" dirty="0" err="1">
                <a:solidFill>
                  <a:schemeClr val="bg1"/>
                </a:solidFill>
              </a:rPr>
              <a:t>amet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consectetur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adipiscing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elit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Nunc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bibendum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eleifend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tortor</a:t>
            </a:r>
            <a:r>
              <a:rPr lang="en-US" sz="1800" dirty="0">
                <a:solidFill>
                  <a:schemeClr val="bg1"/>
                </a:solidFill>
              </a:rPr>
              <a:t>, non </a:t>
            </a:r>
            <a:r>
              <a:rPr lang="en-US" sz="1800" dirty="0" err="1">
                <a:solidFill>
                  <a:schemeClr val="bg1"/>
                </a:solidFill>
              </a:rPr>
              <a:t>porta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justo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gravida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posuere</a:t>
            </a:r>
            <a:r>
              <a:rPr lang="en-US" sz="1800" dirty="0" smtClean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Lorem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ipsum</a:t>
            </a:r>
            <a:r>
              <a:rPr lang="en-US" sz="1800" dirty="0">
                <a:solidFill>
                  <a:schemeClr val="bg1"/>
                </a:solidFill>
              </a:rPr>
              <a:t> dolor sit </a:t>
            </a:r>
            <a:r>
              <a:rPr lang="en-US" sz="1800" dirty="0" err="1">
                <a:solidFill>
                  <a:schemeClr val="bg1"/>
                </a:solidFill>
              </a:rPr>
              <a:t>amet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consectetur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adipiscing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elit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Nunc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bibendum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eleifend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tortor</a:t>
            </a:r>
            <a:r>
              <a:rPr lang="en-US" sz="1800" dirty="0">
                <a:solidFill>
                  <a:schemeClr val="bg1"/>
                </a:solidFill>
              </a:rPr>
              <a:t>, non </a:t>
            </a:r>
            <a:r>
              <a:rPr lang="en-US" sz="1800" dirty="0" err="1">
                <a:solidFill>
                  <a:schemeClr val="bg1"/>
                </a:solidFill>
              </a:rPr>
              <a:t>porta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justo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gravida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posuere</a:t>
            </a:r>
            <a:r>
              <a:rPr lang="en-US" sz="18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chemeClr val="bg1"/>
                </a:solidFill>
              </a:rPr>
              <a:t>Lorem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ipsum</a:t>
            </a:r>
            <a:r>
              <a:rPr lang="en-US" sz="1800" dirty="0">
                <a:solidFill>
                  <a:schemeClr val="bg1"/>
                </a:solidFill>
              </a:rPr>
              <a:t> dolor sit </a:t>
            </a:r>
            <a:r>
              <a:rPr lang="en-US" sz="1800" dirty="0" err="1">
                <a:solidFill>
                  <a:schemeClr val="bg1"/>
                </a:solidFill>
              </a:rPr>
              <a:t>amet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consectetur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adipiscing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elit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Nunc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bibendum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eleifend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tortor</a:t>
            </a:r>
            <a:r>
              <a:rPr lang="en-US" sz="1800" dirty="0">
                <a:solidFill>
                  <a:schemeClr val="bg1"/>
                </a:solidFill>
              </a:rPr>
              <a:t>, non </a:t>
            </a:r>
            <a:r>
              <a:rPr lang="en-US" sz="1800" dirty="0" err="1">
                <a:solidFill>
                  <a:schemeClr val="bg1"/>
                </a:solidFill>
              </a:rPr>
              <a:t>porta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justo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gravida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Lorem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ipsum</a:t>
            </a:r>
            <a:r>
              <a:rPr lang="en-US" sz="1800" dirty="0">
                <a:solidFill>
                  <a:schemeClr val="bg1"/>
                </a:solidFill>
              </a:rPr>
              <a:t> dolor sit </a:t>
            </a:r>
            <a:r>
              <a:rPr lang="en-US" sz="1800" dirty="0" err="1">
                <a:solidFill>
                  <a:schemeClr val="bg1"/>
                </a:solidFill>
              </a:rPr>
              <a:t>amet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consectetur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adipiscing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elit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Nunc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bibendum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eleifend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tortor</a:t>
            </a:r>
            <a:r>
              <a:rPr lang="en-US" sz="1800" dirty="0">
                <a:solidFill>
                  <a:schemeClr val="bg1"/>
                </a:solidFill>
              </a:rPr>
              <a:t>, non </a:t>
            </a:r>
            <a:r>
              <a:rPr lang="en-US" sz="1800" dirty="0" err="1">
                <a:solidFill>
                  <a:schemeClr val="bg1"/>
                </a:solidFill>
              </a:rPr>
              <a:t>porta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justo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gravida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Lorem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ipsum</a:t>
            </a:r>
            <a:r>
              <a:rPr lang="en-US" sz="1800" dirty="0">
                <a:solidFill>
                  <a:schemeClr val="bg1"/>
                </a:solidFill>
              </a:rPr>
              <a:t> dolor sit </a:t>
            </a:r>
            <a:r>
              <a:rPr lang="en-US" sz="1800" dirty="0" err="1">
                <a:solidFill>
                  <a:schemeClr val="bg1"/>
                </a:solidFill>
              </a:rPr>
              <a:t>amet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consectetur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adipiscing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elit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Nunc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bibendum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eleifend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tortor</a:t>
            </a:r>
            <a:r>
              <a:rPr lang="en-US" sz="1800" dirty="0">
                <a:solidFill>
                  <a:schemeClr val="bg1"/>
                </a:solidFill>
              </a:rPr>
              <a:t>, non </a:t>
            </a:r>
            <a:r>
              <a:rPr lang="en-US" sz="1800" dirty="0" err="1">
                <a:solidFill>
                  <a:schemeClr val="bg1"/>
                </a:solidFill>
              </a:rPr>
              <a:t>porta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justo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gravida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Lorem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ipsum</a:t>
            </a:r>
            <a:r>
              <a:rPr lang="en-US" sz="1800" dirty="0">
                <a:solidFill>
                  <a:schemeClr val="bg1"/>
                </a:solidFill>
              </a:rPr>
              <a:t> dolor sit </a:t>
            </a:r>
            <a:r>
              <a:rPr lang="en-US" sz="1800" dirty="0" err="1">
                <a:solidFill>
                  <a:schemeClr val="bg1"/>
                </a:solidFill>
              </a:rPr>
              <a:t>amet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consectetur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adipiscing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elit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Nunc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bibendum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eleifend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tortor</a:t>
            </a:r>
            <a:r>
              <a:rPr lang="en-US" sz="1800" dirty="0">
                <a:solidFill>
                  <a:schemeClr val="bg1"/>
                </a:solidFill>
              </a:rPr>
              <a:t>, non </a:t>
            </a:r>
            <a:r>
              <a:rPr lang="en-US" sz="1800" dirty="0" err="1">
                <a:solidFill>
                  <a:schemeClr val="bg1"/>
                </a:solidFill>
              </a:rPr>
              <a:t>porta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justo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gravida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432470" y="3631925"/>
            <a:ext cx="4672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21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19614" y="1452423"/>
            <a:ext cx="3629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features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1" name="4-Point Star 10"/>
          <p:cNvSpPr/>
          <p:nvPr/>
        </p:nvSpPr>
        <p:spPr>
          <a:xfrm>
            <a:off x="2134053" y="1452422"/>
            <a:ext cx="585561" cy="646331"/>
          </a:xfrm>
          <a:prstGeom prst="star4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34054" y="2828925"/>
            <a:ext cx="6061544" cy="9372600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426833" y="7918761"/>
            <a:ext cx="57687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 smtClean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Lorem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ipsum</a:t>
            </a:r>
            <a:r>
              <a:rPr lang="en-US" sz="1800" dirty="0">
                <a:solidFill>
                  <a:schemeClr val="bg1"/>
                </a:solidFill>
              </a:rPr>
              <a:t> dolor sit </a:t>
            </a:r>
            <a:r>
              <a:rPr lang="en-US" sz="1800" dirty="0" err="1">
                <a:solidFill>
                  <a:schemeClr val="bg1"/>
                </a:solidFill>
              </a:rPr>
              <a:t>amet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consectetur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adipiscing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elit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Nunc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bibendum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eleifend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tortor</a:t>
            </a:r>
            <a:r>
              <a:rPr lang="en-US" sz="1800" dirty="0">
                <a:solidFill>
                  <a:schemeClr val="bg1"/>
                </a:solidFill>
              </a:rPr>
              <a:t>, non </a:t>
            </a:r>
            <a:r>
              <a:rPr lang="en-US" sz="1800" dirty="0" err="1">
                <a:solidFill>
                  <a:schemeClr val="bg1"/>
                </a:solidFill>
              </a:rPr>
              <a:t>porta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justo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gravida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posuere</a:t>
            </a:r>
            <a:r>
              <a:rPr lang="en-US" sz="1800" dirty="0" smtClean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Lorem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ipsum</a:t>
            </a:r>
            <a:r>
              <a:rPr lang="en-US" sz="1800" dirty="0">
                <a:solidFill>
                  <a:schemeClr val="bg1"/>
                </a:solidFill>
              </a:rPr>
              <a:t> dolor sit </a:t>
            </a:r>
            <a:r>
              <a:rPr lang="en-US" sz="1800" dirty="0" err="1">
                <a:solidFill>
                  <a:schemeClr val="bg1"/>
                </a:solidFill>
              </a:rPr>
              <a:t>amet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consectetur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adipiscing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elit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Nunc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bibendum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eleifend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tortor</a:t>
            </a:r>
            <a:r>
              <a:rPr lang="en-US" sz="1800" dirty="0">
                <a:solidFill>
                  <a:schemeClr val="bg1"/>
                </a:solidFill>
              </a:rPr>
              <a:t>, non </a:t>
            </a:r>
            <a:r>
              <a:rPr lang="en-US" sz="1800" dirty="0" err="1">
                <a:solidFill>
                  <a:schemeClr val="bg1"/>
                </a:solidFill>
              </a:rPr>
              <a:t>porta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justo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gravida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Lorem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ipsum</a:t>
            </a:r>
            <a:r>
              <a:rPr lang="en-US" sz="1800" dirty="0">
                <a:solidFill>
                  <a:schemeClr val="bg1"/>
                </a:solidFill>
              </a:rPr>
              <a:t> dolor sit </a:t>
            </a:r>
            <a:r>
              <a:rPr lang="en-US" sz="1800" dirty="0" err="1">
                <a:solidFill>
                  <a:schemeClr val="bg1"/>
                </a:solidFill>
              </a:rPr>
              <a:t>amet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consectetur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adipiscing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elit</a:t>
            </a:r>
            <a:r>
              <a:rPr lang="en-US" sz="1800" dirty="0" smtClean="0">
                <a:solidFill>
                  <a:schemeClr val="bg1"/>
                </a:solidFill>
              </a:rPr>
              <a:t>.</a:t>
            </a:r>
            <a:endParaRPr lang="en-US" sz="1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426833" y="3301725"/>
            <a:ext cx="4672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26833" y="4229099"/>
            <a:ext cx="5459867" cy="345757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345354" y="2828925"/>
            <a:ext cx="6061544" cy="9372600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638133" y="7918761"/>
            <a:ext cx="5768764" cy="378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 smtClean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Lorem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ipsum</a:t>
            </a:r>
            <a:r>
              <a:rPr lang="en-US" sz="1800" dirty="0">
                <a:solidFill>
                  <a:schemeClr val="bg1"/>
                </a:solidFill>
              </a:rPr>
              <a:t> dolor sit </a:t>
            </a:r>
            <a:r>
              <a:rPr lang="en-US" sz="1800" dirty="0" err="1">
                <a:solidFill>
                  <a:schemeClr val="bg1"/>
                </a:solidFill>
              </a:rPr>
              <a:t>amet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consectetur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adipiscing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elit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Nunc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bibendum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eleifend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tortor</a:t>
            </a:r>
            <a:r>
              <a:rPr lang="en-US" sz="1800" dirty="0">
                <a:solidFill>
                  <a:schemeClr val="bg1"/>
                </a:solidFill>
              </a:rPr>
              <a:t>, non </a:t>
            </a:r>
            <a:r>
              <a:rPr lang="en-US" sz="1800" dirty="0" err="1">
                <a:solidFill>
                  <a:schemeClr val="bg1"/>
                </a:solidFill>
              </a:rPr>
              <a:t>porta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justo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gravida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posuere</a:t>
            </a:r>
            <a:r>
              <a:rPr lang="en-US" sz="1800" dirty="0" smtClean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Lorem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ipsum</a:t>
            </a:r>
            <a:r>
              <a:rPr lang="en-US" sz="1800" dirty="0">
                <a:solidFill>
                  <a:schemeClr val="bg1"/>
                </a:solidFill>
              </a:rPr>
              <a:t> dolor sit </a:t>
            </a:r>
            <a:r>
              <a:rPr lang="en-US" sz="1800" dirty="0" err="1">
                <a:solidFill>
                  <a:schemeClr val="bg1"/>
                </a:solidFill>
              </a:rPr>
              <a:t>amet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consectetur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adipiscing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elit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Nunc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bibendum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eleifend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tortor</a:t>
            </a:r>
            <a:r>
              <a:rPr lang="en-US" sz="1800" dirty="0">
                <a:solidFill>
                  <a:schemeClr val="bg1"/>
                </a:solidFill>
              </a:rPr>
              <a:t>, non </a:t>
            </a:r>
            <a:r>
              <a:rPr lang="en-US" sz="1800" dirty="0" err="1">
                <a:solidFill>
                  <a:schemeClr val="bg1"/>
                </a:solidFill>
              </a:rPr>
              <a:t>porta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justo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gravida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Lorem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ipsum</a:t>
            </a:r>
            <a:r>
              <a:rPr lang="en-US" sz="1800" dirty="0">
                <a:solidFill>
                  <a:schemeClr val="bg1"/>
                </a:solidFill>
              </a:rPr>
              <a:t> dolor sit </a:t>
            </a:r>
            <a:r>
              <a:rPr lang="en-US" sz="1800" dirty="0" err="1">
                <a:solidFill>
                  <a:schemeClr val="bg1"/>
                </a:solidFill>
              </a:rPr>
              <a:t>amet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consectetur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adipiscing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elit</a:t>
            </a:r>
            <a:r>
              <a:rPr lang="en-US" sz="1800" dirty="0" smtClean="0">
                <a:solidFill>
                  <a:schemeClr val="bg1"/>
                </a:solidFill>
              </a:rPr>
              <a:t>.</a:t>
            </a:r>
            <a:endParaRPr lang="en-US" sz="1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638133" y="3301725"/>
            <a:ext cx="4672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638133" y="4229099"/>
            <a:ext cx="5459867" cy="345757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39704" y="2828925"/>
            <a:ext cx="6061544" cy="9372600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532483" y="7918761"/>
            <a:ext cx="5768764" cy="378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 smtClean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Lorem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ipsum</a:t>
            </a:r>
            <a:r>
              <a:rPr lang="en-US" sz="1800" dirty="0">
                <a:solidFill>
                  <a:schemeClr val="bg1"/>
                </a:solidFill>
              </a:rPr>
              <a:t> dolor sit </a:t>
            </a:r>
            <a:r>
              <a:rPr lang="en-US" sz="1800" dirty="0" err="1">
                <a:solidFill>
                  <a:schemeClr val="bg1"/>
                </a:solidFill>
              </a:rPr>
              <a:t>amet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consectetur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adipiscing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elit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Nunc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bibendum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eleifend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tortor</a:t>
            </a:r>
            <a:r>
              <a:rPr lang="en-US" sz="1800" dirty="0">
                <a:solidFill>
                  <a:schemeClr val="bg1"/>
                </a:solidFill>
              </a:rPr>
              <a:t>, non </a:t>
            </a:r>
            <a:r>
              <a:rPr lang="en-US" sz="1800" dirty="0" err="1">
                <a:solidFill>
                  <a:schemeClr val="bg1"/>
                </a:solidFill>
              </a:rPr>
              <a:t>porta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justo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gravida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posuere</a:t>
            </a:r>
            <a:r>
              <a:rPr lang="en-US" sz="1800" dirty="0" smtClean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Lorem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ipsum</a:t>
            </a:r>
            <a:r>
              <a:rPr lang="en-US" sz="1800" dirty="0">
                <a:solidFill>
                  <a:schemeClr val="bg1"/>
                </a:solidFill>
              </a:rPr>
              <a:t> dolor sit </a:t>
            </a:r>
            <a:r>
              <a:rPr lang="en-US" sz="1800" dirty="0" err="1">
                <a:solidFill>
                  <a:schemeClr val="bg1"/>
                </a:solidFill>
              </a:rPr>
              <a:t>amet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consectetur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adipiscing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elit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Nunc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bibendum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eleifend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tortor</a:t>
            </a:r>
            <a:r>
              <a:rPr lang="en-US" sz="1800" dirty="0">
                <a:solidFill>
                  <a:schemeClr val="bg1"/>
                </a:solidFill>
              </a:rPr>
              <a:t>, non </a:t>
            </a:r>
            <a:r>
              <a:rPr lang="en-US" sz="1800" dirty="0" err="1">
                <a:solidFill>
                  <a:schemeClr val="bg1"/>
                </a:solidFill>
              </a:rPr>
              <a:t>porta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justo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gravida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Lorem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ipsum</a:t>
            </a:r>
            <a:r>
              <a:rPr lang="en-US" sz="1800" dirty="0">
                <a:solidFill>
                  <a:schemeClr val="bg1"/>
                </a:solidFill>
              </a:rPr>
              <a:t> dolor sit </a:t>
            </a:r>
            <a:r>
              <a:rPr lang="en-US" sz="1800" dirty="0" err="1">
                <a:solidFill>
                  <a:schemeClr val="bg1"/>
                </a:solidFill>
              </a:rPr>
              <a:t>amet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consectetur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adipiscing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elit</a:t>
            </a:r>
            <a:r>
              <a:rPr lang="en-US" sz="1800" dirty="0" smtClean="0">
                <a:solidFill>
                  <a:schemeClr val="bg1"/>
                </a:solidFill>
              </a:rPr>
              <a:t>.</a:t>
            </a:r>
            <a:endParaRPr lang="en-US" sz="1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532483" y="3301725"/>
            <a:ext cx="4672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532483" y="4229099"/>
            <a:ext cx="5459867" cy="345757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8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92664" y="1935675"/>
            <a:ext cx="3629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services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1" name="4-Point Star 10"/>
          <p:cNvSpPr/>
          <p:nvPr/>
        </p:nvSpPr>
        <p:spPr>
          <a:xfrm>
            <a:off x="2407103" y="1935674"/>
            <a:ext cx="585561" cy="646331"/>
          </a:xfrm>
          <a:prstGeom prst="star4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407103" y="5114276"/>
            <a:ext cx="467222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70" name="Oval 69"/>
          <p:cNvSpPr/>
          <p:nvPr/>
        </p:nvSpPr>
        <p:spPr>
          <a:xfrm>
            <a:off x="4336128" y="3525239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2407103" y="4661541"/>
            <a:ext cx="4672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928" y="3825574"/>
            <a:ext cx="304800" cy="304800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7384128" y="5114276"/>
            <a:ext cx="467222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93" name="Oval 92"/>
          <p:cNvSpPr/>
          <p:nvPr/>
        </p:nvSpPr>
        <p:spPr>
          <a:xfrm>
            <a:off x="9313153" y="3525239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7384128" y="4661541"/>
            <a:ext cx="4672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2361153" y="5114276"/>
            <a:ext cx="467222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98" name="Oval 97"/>
          <p:cNvSpPr/>
          <p:nvPr/>
        </p:nvSpPr>
        <p:spPr>
          <a:xfrm>
            <a:off x="14290178" y="3525239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2361153" y="4661541"/>
            <a:ext cx="4672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7338178" y="5114276"/>
            <a:ext cx="467222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19267203" y="3525239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17338178" y="4661541"/>
            <a:ext cx="4672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407103" y="9392974"/>
            <a:ext cx="467222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4336128" y="7803937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2407103" y="8940239"/>
            <a:ext cx="4672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384128" y="9392974"/>
            <a:ext cx="467222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9313153" y="7803937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7384128" y="8940239"/>
            <a:ext cx="4672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2361153" y="9392974"/>
            <a:ext cx="467222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14290178" y="7803937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12361153" y="8940239"/>
            <a:ext cx="4672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7338178" y="9392974"/>
            <a:ext cx="467222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19267203" y="7803937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17338178" y="8940239"/>
            <a:ext cx="4672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953" y="3863199"/>
            <a:ext cx="304800" cy="30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4978" y="3836176"/>
            <a:ext cx="304800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2003" y="3836176"/>
            <a:ext cx="304800" cy="30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928" y="8108737"/>
            <a:ext cx="304800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953" y="8108737"/>
            <a:ext cx="304800" cy="30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4978" y="8108737"/>
            <a:ext cx="304800" cy="304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2003" y="8108737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0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70" grpId="0" animBg="1"/>
      <p:bldP spid="93" grpId="0" animBg="1"/>
      <p:bldP spid="98" grpId="0" animBg="1"/>
      <p:bldP spid="103" grpId="0" animBg="1"/>
      <p:bldP spid="108" grpId="0" animBg="1"/>
      <p:bldP spid="113" grpId="0" animBg="1"/>
      <p:bldP spid="118" grpId="0" animBg="1"/>
      <p:bldP spid="1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67239" y="2941498"/>
            <a:ext cx="3629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Meet our team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1" name="4-Point Star 10"/>
          <p:cNvSpPr/>
          <p:nvPr/>
        </p:nvSpPr>
        <p:spPr>
          <a:xfrm>
            <a:off x="2181678" y="2941497"/>
            <a:ext cx="585561" cy="646331"/>
          </a:xfrm>
          <a:prstGeom prst="star4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181678" y="8029575"/>
            <a:ext cx="467222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0" i="0" dirty="0" smtClean="0">
                <a:solidFill>
                  <a:schemeClr val="bg1"/>
                </a:solidFill>
                <a:effectLst/>
              </a:rPr>
              <a:t>GRAPHIC DESIGNER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70" name="Oval 69"/>
          <p:cNvSpPr/>
          <p:nvPr/>
        </p:nvSpPr>
        <p:spPr>
          <a:xfrm>
            <a:off x="3210371" y="4450914"/>
            <a:ext cx="2743200" cy="27432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2181678" y="7444800"/>
            <a:ext cx="4672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John doe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181677" y="8595300"/>
            <a:ext cx="467222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94350" y="8029575"/>
            <a:ext cx="467222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0" i="0" dirty="0" smtClean="0">
                <a:solidFill>
                  <a:schemeClr val="bg1"/>
                </a:solidFill>
                <a:effectLst/>
              </a:rPr>
              <a:t>GRAPHIC DESIGNER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48" name="Oval 47"/>
          <p:cNvSpPr/>
          <p:nvPr/>
        </p:nvSpPr>
        <p:spPr>
          <a:xfrm>
            <a:off x="8323043" y="4450914"/>
            <a:ext cx="2743200" cy="27432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7294350" y="7444800"/>
            <a:ext cx="4672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John doe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294349" y="8595300"/>
            <a:ext cx="467222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2407022" y="8029575"/>
            <a:ext cx="467222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0" i="0" dirty="0" smtClean="0">
                <a:solidFill>
                  <a:schemeClr val="bg1"/>
                </a:solidFill>
                <a:effectLst/>
              </a:rPr>
              <a:t>GRAPHIC DESIGNER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3435715" y="4450914"/>
            <a:ext cx="2743200" cy="27432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2407022" y="7444800"/>
            <a:ext cx="4672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John doe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2407021" y="8595300"/>
            <a:ext cx="467222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7519694" y="8029575"/>
            <a:ext cx="467222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0" i="0" dirty="0" smtClean="0">
                <a:solidFill>
                  <a:schemeClr val="bg1"/>
                </a:solidFill>
                <a:effectLst/>
              </a:rPr>
              <a:t>GRAPHIC DESIGNER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58" name="Oval 57"/>
          <p:cNvSpPr/>
          <p:nvPr/>
        </p:nvSpPr>
        <p:spPr>
          <a:xfrm>
            <a:off x="18548387" y="4450914"/>
            <a:ext cx="2743200" cy="27432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7519694" y="7444800"/>
            <a:ext cx="4672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John doe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7519693" y="8595300"/>
            <a:ext cx="467222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43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70" grpId="0" animBg="1"/>
      <p:bldP spid="48" grpId="0" animBg="1"/>
      <p:bldP spid="53" grpId="0" animBg="1"/>
      <p:bldP spid="5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64064" y="2047561"/>
            <a:ext cx="3629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Meet our team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1" name="4-Point Star 10"/>
          <p:cNvSpPr/>
          <p:nvPr/>
        </p:nvSpPr>
        <p:spPr>
          <a:xfrm>
            <a:off x="2178503" y="2047560"/>
            <a:ext cx="585561" cy="646331"/>
          </a:xfrm>
          <a:prstGeom prst="star4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178504" y="8919750"/>
            <a:ext cx="467222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0" i="0" dirty="0" smtClean="0">
                <a:solidFill>
                  <a:schemeClr val="bg1"/>
                </a:solidFill>
                <a:effectLst/>
              </a:rPr>
              <a:t>GRAPHIC DESIGNER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178504" y="8334975"/>
            <a:ext cx="4672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John doe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178503" y="9485475"/>
            <a:ext cx="467222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78503" y="3343275"/>
            <a:ext cx="4672225" cy="469849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02954" y="8919750"/>
            <a:ext cx="467222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0" i="0" dirty="0" smtClean="0">
                <a:solidFill>
                  <a:schemeClr val="bg1"/>
                </a:solidFill>
                <a:effectLst/>
              </a:rPr>
              <a:t>GRAPHIC DESIGNER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02954" y="8334975"/>
            <a:ext cx="4672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John doe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302953" y="9485475"/>
            <a:ext cx="467222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302953" y="3343275"/>
            <a:ext cx="4672225" cy="469849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2427404" y="8919750"/>
            <a:ext cx="467222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0" i="0" dirty="0" smtClean="0">
                <a:solidFill>
                  <a:schemeClr val="bg1"/>
                </a:solidFill>
                <a:effectLst/>
              </a:rPr>
              <a:t>GRAPHIC DESIGNER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427404" y="8334975"/>
            <a:ext cx="4672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John doe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427403" y="9485475"/>
            <a:ext cx="467222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427403" y="3343275"/>
            <a:ext cx="4672225" cy="469849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7551854" y="8919750"/>
            <a:ext cx="467222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0" i="0" dirty="0" smtClean="0">
                <a:solidFill>
                  <a:schemeClr val="bg1"/>
                </a:solidFill>
                <a:effectLst/>
              </a:rPr>
              <a:t>GRAPHIC DESIGNER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551854" y="8334975"/>
            <a:ext cx="4672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John doe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7551853" y="9485475"/>
            <a:ext cx="467222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551853" y="3343275"/>
            <a:ext cx="4672225" cy="469849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9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2" grpId="0" animBg="1"/>
      <p:bldP spid="30" grpId="0" animBg="1"/>
      <p:bldP spid="35" grpId="0" animBg="1"/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64064" y="2047561"/>
            <a:ext cx="3629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Meet our team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1" name="4-Point Star 10"/>
          <p:cNvSpPr/>
          <p:nvPr/>
        </p:nvSpPr>
        <p:spPr>
          <a:xfrm>
            <a:off x="2178503" y="2047560"/>
            <a:ext cx="585561" cy="646331"/>
          </a:xfrm>
          <a:prstGeom prst="star4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erge 4"/>
          <p:cNvSpPr/>
          <p:nvPr/>
        </p:nvSpPr>
        <p:spPr>
          <a:xfrm>
            <a:off x="3971690" y="7427298"/>
            <a:ext cx="1085850" cy="1085850"/>
          </a:xfrm>
          <a:prstGeom prst="flowChartMerg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178503" y="9342138"/>
            <a:ext cx="467222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0" i="0" dirty="0" smtClean="0">
                <a:solidFill>
                  <a:schemeClr val="bg1"/>
                </a:solidFill>
                <a:effectLst/>
              </a:rPr>
              <a:t>GRAPHIC DESIGNER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178503" y="8757363"/>
            <a:ext cx="4672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John doe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178502" y="9907863"/>
            <a:ext cx="467222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78503" y="3343275"/>
            <a:ext cx="4672225" cy="469849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78503" y="8038638"/>
            <a:ext cx="4672225" cy="103983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Merge 41"/>
          <p:cNvSpPr/>
          <p:nvPr/>
        </p:nvSpPr>
        <p:spPr>
          <a:xfrm>
            <a:off x="9201126" y="7427298"/>
            <a:ext cx="1085850" cy="1085850"/>
          </a:xfrm>
          <a:prstGeom prst="flowChartMerg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407939" y="9342138"/>
            <a:ext cx="467222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0" i="0" dirty="0" smtClean="0">
                <a:solidFill>
                  <a:schemeClr val="bg1"/>
                </a:solidFill>
                <a:effectLst/>
              </a:rPr>
              <a:t>GRAPHIC DESIGNER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407939" y="8757363"/>
            <a:ext cx="4672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John doe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407938" y="9907863"/>
            <a:ext cx="467222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407939" y="3343275"/>
            <a:ext cx="4672225" cy="469849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407939" y="8038638"/>
            <a:ext cx="4672225" cy="103983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Merge 49"/>
          <p:cNvSpPr/>
          <p:nvPr/>
        </p:nvSpPr>
        <p:spPr>
          <a:xfrm>
            <a:off x="19583165" y="7427298"/>
            <a:ext cx="1085850" cy="1085850"/>
          </a:xfrm>
          <a:prstGeom prst="flowChartMerg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7789978" y="9342138"/>
            <a:ext cx="467222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0" i="0" dirty="0" smtClean="0">
                <a:solidFill>
                  <a:schemeClr val="bg1"/>
                </a:solidFill>
                <a:effectLst/>
              </a:rPr>
              <a:t>GRAPHIC DESIGNER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789978" y="8757363"/>
            <a:ext cx="4672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John doe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7789977" y="9907863"/>
            <a:ext cx="467222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7789978" y="3343275"/>
            <a:ext cx="4672225" cy="469849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7789978" y="8038638"/>
            <a:ext cx="4672225" cy="103983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Merge 56"/>
          <p:cNvSpPr/>
          <p:nvPr/>
        </p:nvSpPr>
        <p:spPr>
          <a:xfrm>
            <a:off x="14392146" y="7427298"/>
            <a:ext cx="1085850" cy="1085850"/>
          </a:xfrm>
          <a:prstGeom prst="flowChartMerg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2598959" y="9342138"/>
            <a:ext cx="467222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0" i="0" dirty="0" smtClean="0">
                <a:solidFill>
                  <a:schemeClr val="bg1"/>
                </a:solidFill>
                <a:effectLst/>
              </a:rPr>
              <a:t>GRAPHIC DESIGNER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598959" y="8757363"/>
            <a:ext cx="4672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John doe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2598958" y="9907863"/>
            <a:ext cx="467222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2598959" y="3343275"/>
            <a:ext cx="4672225" cy="469849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2598959" y="8038638"/>
            <a:ext cx="4672225" cy="103983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9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ardrop 1"/>
          <p:cNvSpPr/>
          <p:nvPr/>
        </p:nvSpPr>
        <p:spPr>
          <a:xfrm flipH="1">
            <a:off x="0" y="0"/>
            <a:ext cx="5915025" cy="5857875"/>
          </a:xfrm>
          <a:prstGeom prst="teardrop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1094" y="2962811"/>
            <a:ext cx="53480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azeemosha</a:t>
            </a:r>
            <a:endParaRPr lang="en-US" sz="80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1" name="4-Point Star 10"/>
          <p:cNvSpPr/>
          <p:nvPr/>
        </p:nvSpPr>
        <p:spPr>
          <a:xfrm>
            <a:off x="1852839" y="1218008"/>
            <a:ext cx="2104572" cy="1744803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5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64064" y="1390336"/>
            <a:ext cx="3629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Meet our team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1" name="4-Point Star 10"/>
          <p:cNvSpPr/>
          <p:nvPr/>
        </p:nvSpPr>
        <p:spPr>
          <a:xfrm>
            <a:off x="2178503" y="1390335"/>
            <a:ext cx="585561" cy="646331"/>
          </a:xfrm>
          <a:prstGeom prst="star4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78504" y="2457450"/>
            <a:ext cx="9622972" cy="99155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2192000" y="2457450"/>
            <a:ext cx="4672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John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doe</a:t>
            </a:r>
            <a:endParaRPr lang="en-US" sz="40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2191999" y="3687015"/>
            <a:ext cx="1009650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 smtClean="0">
                <a:solidFill>
                  <a:schemeClr val="bg1"/>
                </a:solidFill>
              </a:rPr>
              <a:t>.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Lorem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ipsum</a:t>
            </a:r>
            <a:r>
              <a:rPr lang="en-US" sz="1800" dirty="0">
                <a:solidFill>
                  <a:schemeClr val="bg1"/>
                </a:solidFill>
              </a:rPr>
              <a:t> dolor sit </a:t>
            </a:r>
            <a:r>
              <a:rPr lang="en-US" sz="1800" dirty="0" err="1">
                <a:solidFill>
                  <a:schemeClr val="bg1"/>
                </a:solidFill>
              </a:rPr>
              <a:t>amet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consectetur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adipiscing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elit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Nunc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bibendum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eleifend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tortor</a:t>
            </a:r>
            <a:r>
              <a:rPr lang="en-US" sz="1800" dirty="0">
                <a:solidFill>
                  <a:schemeClr val="bg1"/>
                </a:solidFill>
              </a:rPr>
              <a:t>, non </a:t>
            </a:r>
            <a:r>
              <a:rPr lang="en-US" sz="1800" dirty="0" err="1">
                <a:solidFill>
                  <a:schemeClr val="bg1"/>
                </a:solidFill>
              </a:rPr>
              <a:t>porta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justo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gravida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Lorem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ipsum</a:t>
            </a:r>
            <a:r>
              <a:rPr lang="en-US" sz="1800" dirty="0">
                <a:solidFill>
                  <a:schemeClr val="bg1"/>
                </a:solidFill>
              </a:rPr>
              <a:t> dolor sit </a:t>
            </a:r>
            <a:r>
              <a:rPr lang="en-US" sz="1800" dirty="0" err="1">
                <a:solidFill>
                  <a:schemeClr val="bg1"/>
                </a:solidFill>
              </a:rPr>
              <a:t>amet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consectetur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adipiscing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elit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Nunc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bibendum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eleifend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tortor</a:t>
            </a:r>
            <a:r>
              <a:rPr lang="en-US" sz="1800" dirty="0">
                <a:solidFill>
                  <a:schemeClr val="bg1"/>
                </a:solidFill>
              </a:rPr>
              <a:t>, non </a:t>
            </a:r>
            <a:r>
              <a:rPr lang="en-US" sz="1800" dirty="0" err="1">
                <a:solidFill>
                  <a:schemeClr val="bg1"/>
                </a:solidFill>
              </a:rPr>
              <a:t>porta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justo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gravida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posuere</a:t>
            </a:r>
            <a:r>
              <a:rPr lang="en-US" sz="18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sz="1800" b="0" i="0" dirty="0">
              <a:solidFill>
                <a:schemeClr val="bg1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chemeClr val="bg1"/>
                </a:solidFill>
              </a:rPr>
              <a:t>Lorem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ipsum</a:t>
            </a:r>
            <a:r>
              <a:rPr lang="en-US" sz="1800" dirty="0">
                <a:solidFill>
                  <a:schemeClr val="bg1"/>
                </a:solidFill>
              </a:rPr>
              <a:t> dolor sit </a:t>
            </a:r>
            <a:r>
              <a:rPr lang="en-US" sz="1800" dirty="0" err="1">
                <a:solidFill>
                  <a:schemeClr val="bg1"/>
                </a:solidFill>
              </a:rPr>
              <a:t>amet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consectetur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adipiscing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elit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Nunc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bibendum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eleifend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tortor</a:t>
            </a:r>
            <a:r>
              <a:rPr lang="en-US" sz="1800" dirty="0">
                <a:solidFill>
                  <a:schemeClr val="bg1"/>
                </a:solidFill>
              </a:rPr>
              <a:t>, non </a:t>
            </a:r>
            <a:r>
              <a:rPr lang="en-US" sz="1800" dirty="0" err="1">
                <a:solidFill>
                  <a:schemeClr val="bg1"/>
                </a:solidFill>
              </a:rPr>
              <a:t>porta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justo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gravida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Lorem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ipsum</a:t>
            </a:r>
            <a:r>
              <a:rPr lang="en-US" sz="1800" dirty="0">
                <a:solidFill>
                  <a:schemeClr val="bg1"/>
                </a:solidFill>
              </a:rPr>
              <a:t> dolor </a:t>
            </a:r>
            <a:r>
              <a:rPr lang="en-US" sz="1800" dirty="0" smtClean="0">
                <a:solidFill>
                  <a:schemeClr val="bg1"/>
                </a:solidFill>
              </a:rPr>
              <a:t>sit.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2191999" y="3193740"/>
            <a:ext cx="467222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0" i="0" dirty="0" smtClean="0">
                <a:solidFill>
                  <a:schemeClr val="bg1"/>
                </a:solidFill>
                <a:effectLst/>
              </a:rPr>
              <a:t>GRAPHIC DESIGNER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191999" y="7656868"/>
            <a:ext cx="10096501" cy="507831"/>
            <a:chOff x="12191999" y="6250255"/>
            <a:chExt cx="10096501" cy="507831"/>
          </a:xfrm>
        </p:grpSpPr>
        <p:sp>
          <p:nvSpPr>
            <p:cNvPr id="3" name="Rectangle 2"/>
            <p:cNvSpPr/>
            <p:nvPr/>
          </p:nvSpPr>
          <p:spPr>
            <a:xfrm>
              <a:off x="12192000" y="6315076"/>
              <a:ext cx="10096500" cy="40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2191999" y="6315076"/>
              <a:ext cx="9439276" cy="400050"/>
            </a:xfrm>
            <a:prstGeom prst="rect">
              <a:avLst/>
            </a:prstGeom>
            <a:solidFill>
              <a:srgbClr val="33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344400" y="6250255"/>
              <a:ext cx="4672225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800" b="0" i="0" dirty="0" smtClean="0">
                  <a:solidFill>
                    <a:schemeClr val="bg1"/>
                  </a:solidFill>
                  <a:effectLst/>
                </a:rPr>
                <a:t>PHOTOSHOP</a:t>
              </a:r>
              <a:endParaRPr lang="en-US" sz="1800" b="0" i="0" dirty="0"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2192000" y="8340813"/>
            <a:ext cx="10096501" cy="507831"/>
            <a:chOff x="12191999" y="6250255"/>
            <a:chExt cx="10096501" cy="507831"/>
          </a:xfrm>
        </p:grpSpPr>
        <p:sp>
          <p:nvSpPr>
            <p:cNvPr id="46" name="Rectangle 45"/>
            <p:cNvSpPr/>
            <p:nvPr/>
          </p:nvSpPr>
          <p:spPr>
            <a:xfrm>
              <a:off x="12192000" y="6315076"/>
              <a:ext cx="10096500" cy="40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2191999" y="6315076"/>
              <a:ext cx="8953500" cy="400050"/>
            </a:xfrm>
            <a:prstGeom prst="rect">
              <a:avLst/>
            </a:prstGeom>
            <a:solidFill>
              <a:srgbClr val="33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2344400" y="6250255"/>
              <a:ext cx="4672225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800" b="0" i="0" dirty="0" smtClean="0">
                  <a:solidFill>
                    <a:schemeClr val="bg1"/>
                  </a:solidFill>
                  <a:effectLst/>
                </a:rPr>
                <a:t>POWERPOINT</a:t>
              </a:r>
              <a:endParaRPr lang="en-US" sz="1800" b="0" i="0" dirty="0"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2206499" y="9024758"/>
            <a:ext cx="10096501" cy="507831"/>
            <a:chOff x="12191999" y="6250255"/>
            <a:chExt cx="10096501" cy="507831"/>
          </a:xfrm>
        </p:grpSpPr>
        <p:sp>
          <p:nvSpPr>
            <p:cNvPr id="50" name="Rectangle 49"/>
            <p:cNvSpPr/>
            <p:nvPr/>
          </p:nvSpPr>
          <p:spPr>
            <a:xfrm>
              <a:off x="12192000" y="6315076"/>
              <a:ext cx="10096500" cy="40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2191999" y="6315075"/>
              <a:ext cx="8738976" cy="400051"/>
            </a:xfrm>
            <a:prstGeom prst="rect">
              <a:avLst/>
            </a:prstGeom>
            <a:solidFill>
              <a:srgbClr val="33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2344400" y="6250255"/>
              <a:ext cx="4672225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800" b="0" i="0" dirty="0" smtClean="0">
                  <a:solidFill>
                    <a:schemeClr val="bg1"/>
                  </a:solidFill>
                  <a:effectLst/>
                </a:rPr>
                <a:t>KEYNOTE</a:t>
              </a:r>
              <a:endParaRPr lang="en-US" sz="1800" b="0" i="0" dirty="0"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2206499" y="9708703"/>
            <a:ext cx="10096501" cy="507831"/>
            <a:chOff x="12191999" y="6250255"/>
            <a:chExt cx="10096501" cy="507831"/>
          </a:xfrm>
        </p:grpSpPr>
        <p:sp>
          <p:nvSpPr>
            <p:cNvPr id="54" name="Rectangle 53"/>
            <p:cNvSpPr/>
            <p:nvPr/>
          </p:nvSpPr>
          <p:spPr>
            <a:xfrm>
              <a:off x="12192000" y="6315076"/>
              <a:ext cx="10096500" cy="40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2191999" y="6315076"/>
              <a:ext cx="8424651" cy="400050"/>
            </a:xfrm>
            <a:prstGeom prst="rect">
              <a:avLst/>
            </a:prstGeom>
            <a:solidFill>
              <a:srgbClr val="33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344400" y="6250255"/>
              <a:ext cx="4672225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800" b="0" i="0" dirty="0" smtClean="0">
                  <a:solidFill>
                    <a:schemeClr val="bg1"/>
                  </a:solidFill>
                  <a:effectLst/>
                </a:rPr>
                <a:t>WORDPRESS</a:t>
              </a:r>
              <a:endParaRPr lang="en-US" sz="1800" b="0" i="0" dirty="0"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2172949" y="10457469"/>
            <a:ext cx="10096501" cy="507831"/>
            <a:chOff x="12191999" y="6250255"/>
            <a:chExt cx="10096501" cy="507831"/>
          </a:xfrm>
        </p:grpSpPr>
        <p:sp>
          <p:nvSpPr>
            <p:cNvPr id="58" name="Rectangle 57"/>
            <p:cNvSpPr/>
            <p:nvPr/>
          </p:nvSpPr>
          <p:spPr>
            <a:xfrm>
              <a:off x="12192000" y="6315076"/>
              <a:ext cx="10096500" cy="40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2191999" y="6315076"/>
              <a:ext cx="8972551" cy="400050"/>
            </a:xfrm>
            <a:prstGeom prst="rect">
              <a:avLst/>
            </a:prstGeom>
            <a:solidFill>
              <a:srgbClr val="33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2344400" y="6250255"/>
              <a:ext cx="4672225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800" b="0" i="0" dirty="0" smtClean="0">
                  <a:solidFill>
                    <a:schemeClr val="bg1"/>
                  </a:solidFill>
                  <a:effectLst/>
                </a:rPr>
                <a:t>ILLUSTRATOR</a:t>
              </a:r>
              <a:endParaRPr lang="en-US" sz="1800" b="0" i="0" dirty="0">
                <a:solidFill>
                  <a:schemeClr val="bg1"/>
                </a:solidFill>
                <a:effectLst/>
              </a:endParaRPr>
            </a:p>
          </p:txBody>
        </p:sp>
      </p:grpSp>
      <p:sp>
        <p:nvSpPr>
          <p:cNvPr id="61" name="Oval 60"/>
          <p:cNvSpPr/>
          <p:nvPr/>
        </p:nvSpPr>
        <p:spPr>
          <a:xfrm>
            <a:off x="12172949" y="11458575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3235199" y="11461828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4297449" y="11458575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400" y="11611013"/>
            <a:ext cx="609524" cy="6095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7637" y="11628378"/>
            <a:ext cx="609524" cy="6095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3371" y="11583654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7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61" grpId="0" animBg="1"/>
      <p:bldP spid="62" grpId="0" animBg="1"/>
      <p:bldP spid="6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678464" y="1418911"/>
            <a:ext cx="3629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infographics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1" name="4-Point Star 10"/>
          <p:cNvSpPr/>
          <p:nvPr/>
        </p:nvSpPr>
        <p:spPr>
          <a:xfrm>
            <a:off x="3092903" y="1418910"/>
            <a:ext cx="585561" cy="646331"/>
          </a:xfrm>
          <a:prstGeom prst="star4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611538094"/>
              </p:ext>
            </p:extLst>
          </p:nvPr>
        </p:nvGraphicFramePr>
        <p:xfrm>
          <a:off x="-239445" y="2821145"/>
          <a:ext cx="14624050" cy="9219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1" name="Rectangle 40"/>
          <p:cNvSpPr/>
          <p:nvPr/>
        </p:nvSpPr>
        <p:spPr>
          <a:xfrm>
            <a:off x="12984430" y="3592141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1826875" y="3139406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2984430" y="3139406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2984430" y="5420941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1826875" y="4968206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2984430" y="4968206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2984430" y="7249741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49" name="Oval 48"/>
          <p:cNvSpPr/>
          <p:nvPr/>
        </p:nvSpPr>
        <p:spPr>
          <a:xfrm>
            <a:off x="11826875" y="6797006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2984430" y="6797006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2984430" y="9069611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52" name="Oval 51"/>
          <p:cNvSpPr/>
          <p:nvPr/>
        </p:nvSpPr>
        <p:spPr>
          <a:xfrm>
            <a:off x="11826875" y="8616876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2984430" y="8616876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2984430" y="10898411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55" name="Oval 54"/>
          <p:cNvSpPr/>
          <p:nvPr/>
        </p:nvSpPr>
        <p:spPr>
          <a:xfrm>
            <a:off x="11826875" y="10445676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2984430" y="10445676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1675" y="3439741"/>
            <a:ext cx="304800" cy="3048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1675" y="5268541"/>
            <a:ext cx="304800" cy="3048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1675" y="7097341"/>
            <a:ext cx="304800" cy="3048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1675" y="8888849"/>
            <a:ext cx="304800" cy="3048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1675" y="10746011"/>
            <a:ext cx="304800" cy="304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0" y="4210671"/>
            <a:ext cx="609600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210671"/>
            <a:ext cx="6096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400" y="7108082"/>
            <a:ext cx="609600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970" y="7133482"/>
            <a:ext cx="60960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00" y="10085611"/>
            <a:ext cx="60960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0" y="1008561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4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42" grpId="0" animBg="1"/>
      <p:bldP spid="46" grpId="0" animBg="1"/>
      <p:bldP spid="49" grpId="0" animBg="1"/>
      <p:bldP spid="52" grpId="0" animBg="1"/>
      <p:bldP spid="5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92589" y="1418911"/>
            <a:ext cx="3629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infographics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1" name="4-Point Star 10"/>
          <p:cNvSpPr/>
          <p:nvPr/>
        </p:nvSpPr>
        <p:spPr>
          <a:xfrm>
            <a:off x="1807028" y="1418910"/>
            <a:ext cx="585561" cy="646331"/>
          </a:xfrm>
          <a:prstGeom prst="star4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4041705" y="3592141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2884150" y="3139406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4041705" y="3139406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4041705" y="5420941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2884150" y="4968206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4041705" y="4968206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4041705" y="7249741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49" name="Oval 48"/>
          <p:cNvSpPr/>
          <p:nvPr/>
        </p:nvSpPr>
        <p:spPr>
          <a:xfrm>
            <a:off x="12884150" y="6797006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4041705" y="6797006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4041705" y="9069611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52" name="Oval 51"/>
          <p:cNvSpPr/>
          <p:nvPr/>
        </p:nvSpPr>
        <p:spPr>
          <a:xfrm>
            <a:off x="12884150" y="8616876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4041705" y="8616876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4041705" y="10898411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55" name="Oval 54"/>
          <p:cNvSpPr/>
          <p:nvPr/>
        </p:nvSpPr>
        <p:spPr>
          <a:xfrm>
            <a:off x="12884150" y="10445676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4041705" y="10445676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8950" y="3439741"/>
            <a:ext cx="304800" cy="3048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8950" y="5268541"/>
            <a:ext cx="304800" cy="3048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8950" y="7097341"/>
            <a:ext cx="304800" cy="3048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8950" y="8888849"/>
            <a:ext cx="304800" cy="3048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8950" y="10746011"/>
            <a:ext cx="304800" cy="304800"/>
          </a:xfrm>
          <a:prstGeom prst="rect">
            <a:avLst/>
          </a:prstGeom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529838361"/>
              </p:ext>
            </p:extLst>
          </p:nvPr>
        </p:nvGraphicFramePr>
        <p:xfrm>
          <a:off x="1092200" y="2101657"/>
          <a:ext cx="10280650" cy="10837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515471"/>
            <a:ext cx="609600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321" y="7406606"/>
            <a:ext cx="60960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508" y="9226476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9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42" grpId="0" animBg="1"/>
      <p:bldP spid="46" grpId="0" animBg="1"/>
      <p:bldP spid="49" grpId="0" animBg="1"/>
      <p:bldP spid="52" grpId="0" animBg="1"/>
      <p:bldP spid="5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81836891"/>
              </p:ext>
            </p:extLst>
          </p:nvPr>
        </p:nvGraphicFramePr>
        <p:xfrm>
          <a:off x="2232518" y="2530023"/>
          <a:ext cx="19827381" cy="8885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92589" y="1418911"/>
            <a:ext cx="3629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infographics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1" name="4-Point Star 10"/>
          <p:cNvSpPr/>
          <p:nvPr/>
        </p:nvSpPr>
        <p:spPr>
          <a:xfrm>
            <a:off x="1807028" y="1418910"/>
            <a:ext cx="585561" cy="646331"/>
          </a:xfrm>
          <a:prstGeom prst="star4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964583" y="3432376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807028" y="2979641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964583" y="2979641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4066224" y="8564191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49" name="Oval 48"/>
          <p:cNvSpPr/>
          <p:nvPr/>
        </p:nvSpPr>
        <p:spPr>
          <a:xfrm>
            <a:off x="12908669" y="8111456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4066224" y="8111456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4066224" y="10392991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55" name="Oval 54"/>
          <p:cNvSpPr/>
          <p:nvPr/>
        </p:nvSpPr>
        <p:spPr>
          <a:xfrm>
            <a:off x="12908669" y="9940256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4066224" y="9940256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828" y="3279976"/>
            <a:ext cx="304800" cy="3048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3469" y="8411791"/>
            <a:ext cx="304800" cy="3048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3469" y="10240591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2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46" grpId="0" animBg="1"/>
      <p:bldP spid="49" grpId="0" animBg="1"/>
      <p:bldP spid="5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778919" y="1451176"/>
            <a:ext cx="3629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infographics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1" name="4-Point Star 10"/>
          <p:cNvSpPr/>
          <p:nvPr/>
        </p:nvSpPr>
        <p:spPr>
          <a:xfrm>
            <a:off x="1193358" y="1451175"/>
            <a:ext cx="585561" cy="646331"/>
          </a:xfrm>
          <a:prstGeom prst="star4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326874" y="3986817"/>
            <a:ext cx="7021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169319" y="3534082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6874" y="3534082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326874" y="9614696"/>
            <a:ext cx="70457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49" name="Oval 48"/>
          <p:cNvSpPr/>
          <p:nvPr/>
        </p:nvSpPr>
        <p:spPr>
          <a:xfrm>
            <a:off x="1169319" y="9161961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326874" y="9161961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119" y="3834417"/>
            <a:ext cx="304800" cy="3048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119" y="9462296"/>
            <a:ext cx="304800" cy="304800"/>
          </a:xfrm>
          <a:prstGeom prst="rect">
            <a:avLst/>
          </a:prstGeom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23503501"/>
              </p:ext>
            </p:extLst>
          </p:nvPr>
        </p:nvGraphicFramePr>
        <p:xfrm>
          <a:off x="5266531" y="2818311"/>
          <a:ext cx="13850938" cy="8725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8" name="Rectangle 17"/>
          <p:cNvSpPr/>
          <p:nvPr/>
        </p:nvSpPr>
        <p:spPr>
          <a:xfrm>
            <a:off x="14995124" y="3996792"/>
            <a:ext cx="7021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2295769" y="3544057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4995123" y="3544058"/>
            <a:ext cx="7021687" cy="580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4995123" y="9614696"/>
            <a:ext cx="7021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2295768" y="9161961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4995122" y="9161962"/>
            <a:ext cx="7021687" cy="580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0568" y="3834417"/>
            <a:ext cx="304800" cy="30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0568" y="9462296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46" grpId="0" animBg="1"/>
      <p:bldP spid="49" grpId="0" animBg="1"/>
      <p:bldP spid="19" grpId="0" animBg="1"/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6119" y="1451176"/>
            <a:ext cx="3629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infographics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1" name="4-Point Star 10"/>
          <p:cNvSpPr/>
          <p:nvPr/>
        </p:nvSpPr>
        <p:spPr>
          <a:xfrm>
            <a:off x="1650558" y="1451175"/>
            <a:ext cx="585561" cy="646331"/>
          </a:xfrm>
          <a:prstGeom prst="star4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69892544"/>
              </p:ext>
            </p:extLst>
          </p:nvPr>
        </p:nvGraphicFramePr>
        <p:xfrm>
          <a:off x="1064983" y="2571750"/>
          <a:ext cx="12079518" cy="931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Rectangle 23"/>
          <p:cNvSpPr/>
          <p:nvPr/>
        </p:nvSpPr>
        <p:spPr>
          <a:xfrm>
            <a:off x="14184580" y="3534991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3027025" y="3082256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4184580" y="3082256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4184580" y="5363791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3027025" y="4911056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4184580" y="4911056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4184580" y="7192591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3027025" y="6739856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4184580" y="6739856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4184580" y="9012461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37" name="Oval 36"/>
          <p:cNvSpPr/>
          <p:nvPr/>
        </p:nvSpPr>
        <p:spPr>
          <a:xfrm>
            <a:off x="13027025" y="8559726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4184580" y="8559726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4184580" y="10841261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3027025" y="10388526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4184580" y="10388526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1825" y="3382591"/>
            <a:ext cx="304800" cy="3048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1825" y="5211391"/>
            <a:ext cx="304800" cy="3048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1825" y="7040191"/>
            <a:ext cx="304800" cy="3048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1825" y="8831699"/>
            <a:ext cx="304800" cy="3048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1825" y="10688861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25" grpId="0" animBg="1"/>
      <p:bldP spid="31" grpId="0" animBg="1"/>
      <p:bldP spid="34" grpId="0" animBg="1"/>
      <p:bldP spid="37" grpId="0" animBg="1"/>
      <p:bldP spid="4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8912763"/>
              </p:ext>
            </p:extLst>
          </p:nvPr>
        </p:nvGraphicFramePr>
        <p:xfrm>
          <a:off x="6497477" y="2997608"/>
          <a:ext cx="11229975" cy="7983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36119" y="1451176"/>
            <a:ext cx="3629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infographics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1" name="4-Point Star 10"/>
          <p:cNvSpPr/>
          <p:nvPr/>
        </p:nvSpPr>
        <p:spPr>
          <a:xfrm>
            <a:off x="1650558" y="1451175"/>
            <a:ext cx="585561" cy="646331"/>
          </a:xfrm>
          <a:prstGeom prst="star4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53408" y="3427041"/>
            <a:ext cx="69959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295853" y="2974306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453408" y="2974306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53408" y="5255841"/>
            <a:ext cx="69959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48" name="Oval 47"/>
          <p:cNvSpPr/>
          <p:nvPr/>
        </p:nvSpPr>
        <p:spPr>
          <a:xfrm>
            <a:off x="1295853" y="4803106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453408" y="4803106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453408" y="7084641"/>
            <a:ext cx="69959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295853" y="6631906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453408" y="6631906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453408" y="8904511"/>
            <a:ext cx="69959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56" name="Oval 55"/>
          <p:cNvSpPr/>
          <p:nvPr/>
        </p:nvSpPr>
        <p:spPr>
          <a:xfrm>
            <a:off x="1295853" y="8451776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453408" y="8451776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453408" y="10733311"/>
            <a:ext cx="69959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59" name="Oval 58"/>
          <p:cNvSpPr/>
          <p:nvPr/>
        </p:nvSpPr>
        <p:spPr>
          <a:xfrm>
            <a:off x="1295853" y="10280576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453408" y="10280576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653" y="3274641"/>
            <a:ext cx="304800" cy="30480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653" y="5103441"/>
            <a:ext cx="304800" cy="30480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653" y="6932241"/>
            <a:ext cx="304800" cy="3048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653" y="8723749"/>
            <a:ext cx="304800" cy="30480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653" y="10580911"/>
            <a:ext cx="304800" cy="304800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16206497" y="3427041"/>
            <a:ext cx="69959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67" name="Oval 66"/>
          <p:cNvSpPr/>
          <p:nvPr/>
        </p:nvSpPr>
        <p:spPr>
          <a:xfrm>
            <a:off x="15048942" y="2974306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6206497" y="2974306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206497" y="5255841"/>
            <a:ext cx="69959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70" name="Oval 69"/>
          <p:cNvSpPr/>
          <p:nvPr/>
        </p:nvSpPr>
        <p:spPr>
          <a:xfrm>
            <a:off x="15048942" y="4803106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6206497" y="4803106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206497" y="7084641"/>
            <a:ext cx="69959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73" name="Oval 72"/>
          <p:cNvSpPr/>
          <p:nvPr/>
        </p:nvSpPr>
        <p:spPr>
          <a:xfrm>
            <a:off x="15048942" y="6631906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6206497" y="6631906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206497" y="8904511"/>
            <a:ext cx="69959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76" name="Oval 75"/>
          <p:cNvSpPr/>
          <p:nvPr/>
        </p:nvSpPr>
        <p:spPr>
          <a:xfrm>
            <a:off x="15048942" y="8451776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16206497" y="8451776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206497" y="10733311"/>
            <a:ext cx="69959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79" name="Oval 78"/>
          <p:cNvSpPr/>
          <p:nvPr/>
        </p:nvSpPr>
        <p:spPr>
          <a:xfrm>
            <a:off x="15048942" y="10280576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6206497" y="10280576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3742" y="3274641"/>
            <a:ext cx="304800" cy="3048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3742" y="5103441"/>
            <a:ext cx="304800" cy="3048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3742" y="6963609"/>
            <a:ext cx="304800" cy="3048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3742" y="8752111"/>
            <a:ext cx="304800" cy="3048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3742" y="10549067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7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45" grpId="0" animBg="1"/>
      <p:bldP spid="48" grpId="0" animBg="1"/>
      <p:bldP spid="53" grpId="0" animBg="1"/>
      <p:bldP spid="56" grpId="0" animBg="1"/>
      <p:bldP spid="59" grpId="0" animBg="1"/>
      <p:bldP spid="67" grpId="0" animBg="1"/>
      <p:bldP spid="70" grpId="0" animBg="1"/>
      <p:bldP spid="73" grpId="0" animBg="1"/>
      <p:bldP spid="76" grpId="0" animBg="1"/>
      <p:bldP spid="7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636050" y="1451176"/>
            <a:ext cx="3629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infographics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1" name="4-Point Star 10"/>
          <p:cNvSpPr/>
          <p:nvPr/>
        </p:nvSpPr>
        <p:spPr>
          <a:xfrm>
            <a:off x="2050489" y="1451175"/>
            <a:ext cx="585561" cy="646331"/>
          </a:xfrm>
          <a:prstGeom prst="star4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1290971875"/>
              </p:ext>
            </p:extLst>
          </p:nvPr>
        </p:nvGraphicFramePr>
        <p:xfrm>
          <a:off x="2038469" y="2657475"/>
          <a:ext cx="20230862" cy="777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7" name="Rectangle 106"/>
          <p:cNvSpPr/>
          <p:nvPr/>
        </p:nvSpPr>
        <p:spPr>
          <a:xfrm>
            <a:off x="3488805" y="11171456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2331250" y="10718721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3488805" y="10718721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50" y="11019056"/>
            <a:ext cx="304800" cy="304800"/>
          </a:xfrm>
          <a:prstGeom prst="rect">
            <a:avLst/>
          </a:prstGeom>
        </p:spPr>
      </p:pic>
      <p:sp>
        <p:nvSpPr>
          <p:cNvPr id="111" name="Rectangle 110"/>
          <p:cNvSpPr/>
          <p:nvPr/>
        </p:nvSpPr>
        <p:spPr>
          <a:xfrm>
            <a:off x="13808916" y="11191816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12651361" y="10739081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3808916" y="10739081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161" y="11039416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9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08" grpId="0" animBg="1"/>
      <p:bldP spid="1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636050" y="1451176"/>
            <a:ext cx="3629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infographics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1" name="4-Point Star 10"/>
          <p:cNvSpPr/>
          <p:nvPr/>
        </p:nvSpPr>
        <p:spPr>
          <a:xfrm>
            <a:off x="2050489" y="1451175"/>
            <a:ext cx="585561" cy="646331"/>
          </a:xfrm>
          <a:prstGeom prst="star4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488805" y="11171456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2331250" y="10718721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3488805" y="10718721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50" y="11019056"/>
            <a:ext cx="304800" cy="304800"/>
          </a:xfrm>
          <a:prstGeom prst="rect">
            <a:avLst/>
          </a:prstGeom>
        </p:spPr>
      </p:pic>
      <p:sp>
        <p:nvSpPr>
          <p:cNvPr id="111" name="Rectangle 110"/>
          <p:cNvSpPr/>
          <p:nvPr/>
        </p:nvSpPr>
        <p:spPr>
          <a:xfrm>
            <a:off x="13808916" y="11191816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12651361" y="10739081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3808916" y="10739081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161" y="11039416"/>
            <a:ext cx="304800" cy="304800"/>
          </a:xfrm>
          <a:prstGeom prst="rect">
            <a:avLst/>
          </a:prstGeom>
        </p:spPr>
      </p:pic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2210083783"/>
              </p:ext>
            </p:extLst>
          </p:nvPr>
        </p:nvGraphicFramePr>
        <p:xfrm>
          <a:off x="2157424" y="2886075"/>
          <a:ext cx="20052541" cy="682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1118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08" grpId="0" animBg="1"/>
      <p:bldP spid="1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636050" y="1451176"/>
            <a:ext cx="3629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infographics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1" name="4-Point Star 10"/>
          <p:cNvSpPr/>
          <p:nvPr/>
        </p:nvSpPr>
        <p:spPr>
          <a:xfrm>
            <a:off x="2050489" y="1451175"/>
            <a:ext cx="585561" cy="646331"/>
          </a:xfrm>
          <a:prstGeom prst="star4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2875695958"/>
              </p:ext>
            </p:extLst>
          </p:nvPr>
        </p:nvGraphicFramePr>
        <p:xfrm>
          <a:off x="1824611" y="3414105"/>
          <a:ext cx="10329289" cy="8761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Rectangle 25"/>
          <p:cNvSpPr/>
          <p:nvPr/>
        </p:nvSpPr>
        <p:spPr>
          <a:xfrm>
            <a:off x="13727380" y="3706441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2569825" y="3253706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3727380" y="3253706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727380" y="5535241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2569825" y="5082506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3727380" y="5082506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3727380" y="7364041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2569825" y="6911306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3727380" y="6911306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3727380" y="9183911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2569825" y="8731176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3727380" y="8731176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3727380" y="11012711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2569825" y="10559976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3727380" y="10559976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625" y="3554041"/>
            <a:ext cx="304800" cy="3048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625" y="5382841"/>
            <a:ext cx="304800" cy="3048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625" y="7211641"/>
            <a:ext cx="304800" cy="3048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625" y="9003149"/>
            <a:ext cx="304800" cy="3048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625" y="10860311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2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27" grpId="0" animBg="1"/>
      <p:bldP spid="30" grpId="0" animBg="1"/>
      <p:bldP spid="33" grpId="0" animBg="1"/>
      <p:bldP spid="36" grpId="0" animBg="1"/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gonal Stripe 2"/>
          <p:cNvSpPr/>
          <p:nvPr/>
        </p:nvSpPr>
        <p:spPr>
          <a:xfrm>
            <a:off x="-1" y="0"/>
            <a:ext cx="15116175" cy="13649861"/>
          </a:xfrm>
          <a:prstGeom prst="diagStrip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7069" y="5363111"/>
            <a:ext cx="53480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azeemosha</a:t>
            </a:r>
            <a:endParaRPr lang="en-US" sz="80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1" name="4-Point Star 10"/>
          <p:cNvSpPr/>
          <p:nvPr/>
        </p:nvSpPr>
        <p:spPr>
          <a:xfrm>
            <a:off x="3938814" y="3618308"/>
            <a:ext cx="2104572" cy="1744803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4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636050" y="1451176"/>
            <a:ext cx="3629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infographics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1" name="4-Point Star 10"/>
          <p:cNvSpPr/>
          <p:nvPr/>
        </p:nvSpPr>
        <p:spPr>
          <a:xfrm>
            <a:off x="2050489" y="1451175"/>
            <a:ext cx="585561" cy="646331"/>
          </a:xfrm>
          <a:prstGeom prst="star4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3786905" y="3643212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2629350" y="3190477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3786905" y="3190477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2014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786905" y="5472012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2629350" y="5019277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3786905" y="5019277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2013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3786905" y="7300812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2629350" y="6848077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3786905" y="6848077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2012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3786905" y="9120682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2629350" y="8667947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3786905" y="8667947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2011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3786905" y="10949482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2629350" y="10496747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3786905" y="10496747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2010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4150" y="3490812"/>
            <a:ext cx="304800" cy="3048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4150" y="5319612"/>
            <a:ext cx="304800" cy="3048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4150" y="7148412"/>
            <a:ext cx="304800" cy="3048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4150" y="8939920"/>
            <a:ext cx="304800" cy="3048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4150" y="10797082"/>
            <a:ext cx="304800" cy="304800"/>
          </a:xfrm>
          <a:prstGeom prst="rect">
            <a:avLst/>
          </a:prstGeom>
        </p:spPr>
      </p:pic>
      <p:sp>
        <p:nvSpPr>
          <p:cNvPr id="5" name="Pentagon 4"/>
          <p:cNvSpPr/>
          <p:nvPr/>
        </p:nvSpPr>
        <p:spPr>
          <a:xfrm>
            <a:off x="2050489" y="2942208"/>
            <a:ext cx="9350936" cy="1528465"/>
          </a:xfrm>
          <a:prstGeom prst="homePlat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193" y="3394943"/>
            <a:ext cx="609600" cy="6096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4389718" y="3321719"/>
            <a:ext cx="3629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2014</a:t>
            </a:r>
            <a:endParaRPr lang="en-US" sz="4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7" name="Pentagon 46"/>
          <p:cNvSpPr/>
          <p:nvPr/>
        </p:nvSpPr>
        <p:spPr>
          <a:xfrm>
            <a:off x="2050489" y="4921176"/>
            <a:ext cx="9350936" cy="1528465"/>
          </a:xfrm>
          <a:prstGeom prst="homePlat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193" y="5373911"/>
            <a:ext cx="609600" cy="6096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389718" y="5300687"/>
            <a:ext cx="3629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2013</a:t>
            </a:r>
            <a:endParaRPr lang="en-US" sz="4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50" name="Pentagon 49"/>
          <p:cNvSpPr/>
          <p:nvPr/>
        </p:nvSpPr>
        <p:spPr>
          <a:xfrm>
            <a:off x="2050489" y="6834684"/>
            <a:ext cx="9350936" cy="1528465"/>
          </a:xfrm>
          <a:prstGeom prst="homePlat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193" y="7287419"/>
            <a:ext cx="609600" cy="60960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389718" y="7214195"/>
            <a:ext cx="3629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2012</a:t>
            </a:r>
            <a:endParaRPr lang="en-US" sz="4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53" name="Pentagon 52"/>
          <p:cNvSpPr/>
          <p:nvPr/>
        </p:nvSpPr>
        <p:spPr>
          <a:xfrm>
            <a:off x="2050489" y="8815884"/>
            <a:ext cx="9350936" cy="1528465"/>
          </a:xfrm>
          <a:prstGeom prst="homePlat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193" y="9268619"/>
            <a:ext cx="609600" cy="60960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4389718" y="9195395"/>
            <a:ext cx="3629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2011</a:t>
            </a:r>
            <a:endParaRPr lang="en-US" sz="4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56" name="Pentagon 55"/>
          <p:cNvSpPr/>
          <p:nvPr/>
        </p:nvSpPr>
        <p:spPr>
          <a:xfrm>
            <a:off x="2050489" y="10723860"/>
            <a:ext cx="9350936" cy="1528465"/>
          </a:xfrm>
          <a:prstGeom prst="homePlat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193" y="11176595"/>
            <a:ext cx="609600" cy="60960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4389718" y="11103371"/>
            <a:ext cx="3629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2010</a:t>
            </a:r>
            <a:endParaRPr lang="en-US" sz="4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09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27" grpId="0" animBg="1"/>
      <p:bldP spid="30" grpId="0" animBg="1"/>
      <p:bldP spid="33" grpId="0" animBg="1"/>
      <p:bldP spid="36" grpId="0" animBg="1"/>
      <p:bldP spid="3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4123" y="1689474"/>
            <a:ext cx="3629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infographics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1" name="4-Point Star 10"/>
          <p:cNvSpPr/>
          <p:nvPr/>
        </p:nvSpPr>
        <p:spPr>
          <a:xfrm>
            <a:off x="1648562" y="1689473"/>
            <a:ext cx="585561" cy="646331"/>
          </a:xfrm>
          <a:prstGeom prst="star4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entagon 4"/>
          <p:cNvSpPr/>
          <p:nvPr/>
        </p:nvSpPr>
        <p:spPr>
          <a:xfrm rot="16200000">
            <a:off x="-258060" y="5358705"/>
            <a:ext cx="5683902" cy="1528465"/>
          </a:xfrm>
          <a:prstGeom prst="homePlate">
            <a:avLst/>
          </a:prstGeom>
          <a:solidFill>
            <a:srgbClr val="3399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669491" y="7927181"/>
            <a:ext cx="1828800" cy="1828800"/>
          </a:xfrm>
          <a:prstGeom prst="ellipse">
            <a:avLst/>
          </a:prstGeom>
          <a:solidFill>
            <a:srgbClr val="3399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819659" y="8580168"/>
            <a:ext cx="15284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2014</a:t>
            </a:r>
            <a:endParaRPr lang="en-US" sz="4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436646" y="11000006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61" name="Oval 60"/>
          <p:cNvSpPr/>
          <p:nvPr/>
        </p:nvSpPr>
        <p:spPr>
          <a:xfrm>
            <a:off x="2279091" y="10547271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436646" y="10547271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891" y="10847606"/>
            <a:ext cx="304800" cy="304800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13756757" y="11020366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65" name="Oval 64"/>
          <p:cNvSpPr/>
          <p:nvPr/>
        </p:nvSpPr>
        <p:spPr>
          <a:xfrm>
            <a:off x="12599202" y="10567631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3756757" y="10567631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4002" y="10867966"/>
            <a:ext cx="304800" cy="304800"/>
          </a:xfrm>
          <a:prstGeom prst="rect">
            <a:avLst/>
          </a:prstGeom>
        </p:spPr>
      </p:pic>
      <p:sp>
        <p:nvSpPr>
          <p:cNvPr id="68" name="Pentagon 67"/>
          <p:cNvSpPr/>
          <p:nvPr/>
        </p:nvSpPr>
        <p:spPr>
          <a:xfrm rot="16200000">
            <a:off x="2028801" y="5358704"/>
            <a:ext cx="5683902" cy="1528465"/>
          </a:xfrm>
          <a:prstGeom prst="homePlate">
            <a:avLst/>
          </a:prstGeom>
          <a:solidFill>
            <a:srgbClr val="3399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956352" y="7927180"/>
            <a:ext cx="1828800" cy="1828800"/>
          </a:xfrm>
          <a:prstGeom prst="ellipse">
            <a:avLst/>
          </a:prstGeom>
          <a:solidFill>
            <a:srgbClr val="3399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4106520" y="8580167"/>
            <a:ext cx="15284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2013</a:t>
            </a:r>
            <a:endParaRPr lang="en-US" sz="4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71" name="Pentagon 70"/>
          <p:cNvSpPr/>
          <p:nvPr/>
        </p:nvSpPr>
        <p:spPr>
          <a:xfrm rot="16200000">
            <a:off x="4165495" y="5358704"/>
            <a:ext cx="5683902" cy="1528465"/>
          </a:xfrm>
          <a:prstGeom prst="homePlate">
            <a:avLst/>
          </a:prstGeom>
          <a:solidFill>
            <a:srgbClr val="3399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093046" y="7927180"/>
            <a:ext cx="1828800" cy="1828800"/>
          </a:xfrm>
          <a:prstGeom prst="ellipse">
            <a:avLst/>
          </a:prstGeom>
          <a:solidFill>
            <a:srgbClr val="3399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6243214" y="8580167"/>
            <a:ext cx="15284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2012</a:t>
            </a:r>
            <a:endParaRPr lang="en-US" sz="4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74" name="Pentagon 73"/>
          <p:cNvSpPr/>
          <p:nvPr/>
        </p:nvSpPr>
        <p:spPr>
          <a:xfrm rot="16200000">
            <a:off x="6302189" y="5358705"/>
            <a:ext cx="5683902" cy="1528465"/>
          </a:xfrm>
          <a:prstGeom prst="homePlate">
            <a:avLst/>
          </a:prstGeom>
          <a:solidFill>
            <a:srgbClr val="3399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229740" y="7927181"/>
            <a:ext cx="1828800" cy="1828800"/>
          </a:xfrm>
          <a:prstGeom prst="ellipse">
            <a:avLst/>
          </a:prstGeom>
          <a:solidFill>
            <a:srgbClr val="3399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8379908" y="8580168"/>
            <a:ext cx="15284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2011</a:t>
            </a:r>
            <a:endParaRPr lang="en-US" sz="4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77" name="Pentagon 76"/>
          <p:cNvSpPr/>
          <p:nvPr/>
        </p:nvSpPr>
        <p:spPr>
          <a:xfrm rot="16200000">
            <a:off x="8438884" y="5358702"/>
            <a:ext cx="5683902" cy="1528465"/>
          </a:xfrm>
          <a:prstGeom prst="homePlate">
            <a:avLst/>
          </a:prstGeom>
          <a:solidFill>
            <a:srgbClr val="3399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0366435" y="7927178"/>
            <a:ext cx="1828800" cy="1828800"/>
          </a:xfrm>
          <a:prstGeom prst="ellipse">
            <a:avLst/>
          </a:prstGeom>
          <a:solidFill>
            <a:srgbClr val="3399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10516603" y="8580165"/>
            <a:ext cx="15284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2010</a:t>
            </a:r>
            <a:endParaRPr lang="en-US" sz="4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80" name="Pentagon 79"/>
          <p:cNvSpPr/>
          <p:nvPr/>
        </p:nvSpPr>
        <p:spPr>
          <a:xfrm rot="16200000">
            <a:off x="10575578" y="5358702"/>
            <a:ext cx="5683902" cy="1528465"/>
          </a:xfrm>
          <a:prstGeom prst="homePlate">
            <a:avLst/>
          </a:prstGeom>
          <a:solidFill>
            <a:srgbClr val="3399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2503129" y="7927178"/>
            <a:ext cx="1828800" cy="1828800"/>
          </a:xfrm>
          <a:prstGeom prst="ellipse">
            <a:avLst/>
          </a:prstGeom>
          <a:solidFill>
            <a:srgbClr val="3399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2653297" y="8580165"/>
            <a:ext cx="15284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2009</a:t>
            </a:r>
            <a:endParaRPr lang="en-US" sz="4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83" name="Pentagon 82"/>
          <p:cNvSpPr/>
          <p:nvPr/>
        </p:nvSpPr>
        <p:spPr>
          <a:xfrm rot="16200000">
            <a:off x="12716436" y="5358703"/>
            <a:ext cx="5683902" cy="1528465"/>
          </a:xfrm>
          <a:prstGeom prst="homePlate">
            <a:avLst/>
          </a:prstGeom>
          <a:solidFill>
            <a:srgbClr val="3399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4643987" y="7927179"/>
            <a:ext cx="1828800" cy="1828800"/>
          </a:xfrm>
          <a:prstGeom prst="ellipse">
            <a:avLst/>
          </a:prstGeom>
          <a:solidFill>
            <a:srgbClr val="3399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14794155" y="8580166"/>
            <a:ext cx="15284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2008</a:t>
            </a:r>
            <a:endParaRPr lang="en-US" sz="4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86" name="Pentagon 85"/>
          <p:cNvSpPr/>
          <p:nvPr/>
        </p:nvSpPr>
        <p:spPr>
          <a:xfrm rot="16200000">
            <a:off x="14848967" y="5358702"/>
            <a:ext cx="5683902" cy="1528465"/>
          </a:xfrm>
          <a:prstGeom prst="homePlate">
            <a:avLst/>
          </a:prstGeom>
          <a:solidFill>
            <a:srgbClr val="3399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16776518" y="7927178"/>
            <a:ext cx="1828800" cy="1828800"/>
          </a:xfrm>
          <a:prstGeom prst="ellipse">
            <a:avLst/>
          </a:prstGeom>
          <a:solidFill>
            <a:srgbClr val="3399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16926686" y="8580165"/>
            <a:ext cx="15284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2007</a:t>
            </a:r>
            <a:endParaRPr lang="en-US" sz="4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89" name="Pentagon 88"/>
          <p:cNvSpPr/>
          <p:nvPr/>
        </p:nvSpPr>
        <p:spPr>
          <a:xfrm rot="16200000">
            <a:off x="16981498" y="5358703"/>
            <a:ext cx="5683902" cy="1528465"/>
          </a:xfrm>
          <a:prstGeom prst="homePlate">
            <a:avLst/>
          </a:prstGeom>
          <a:solidFill>
            <a:srgbClr val="3399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8909049" y="7927179"/>
            <a:ext cx="1828800" cy="1828800"/>
          </a:xfrm>
          <a:prstGeom prst="ellipse">
            <a:avLst/>
          </a:prstGeom>
          <a:solidFill>
            <a:srgbClr val="3399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19059217" y="8580166"/>
            <a:ext cx="15284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2006</a:t>
            </a:r>
            <a:endParaRPr lang="en-US" sz="4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92" name="Pentagon 91"/>
          <p:cNvSpPr/>
          <p:nvPr/>
        </p:nvSpPr>
        <p:spPr>
          <a:xfrm rot="16200000">
            <a:off x="19114029" y="5358702"/>
            <a:ext cx="5683902" cy="1528465"/>
          </a:xfrm>
          <a:prstGeom prst="homePlate">
            <a:avLst/>
          </a:prstGeom>
          <a:solidFill>
            <a:srgbClr val="3399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1041580" y="7927178"/>
            <a:ext cx="1828800" cy="1828800"/>
          </a:xfrm>
          <a:prstGeom prst="ellipse">
            <a:avLst/>
          </a:prstGeom>
          <a:solidFill>
            <a:srgbClr val="3399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21191748" y="8580165"/>
            <a:ext cx="15284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2005</a:t>
            </a:r>
            <a:endParaRPr lang="en-US" sz="4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35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61" grpId="0" animBg="1"/>
      <p:bldP spid="6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4123" y="1689474"/>
            <a:ext cx="3629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infographics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1" name="4-Point Star 10"/>
          <p:cNvSpPr/>
          <p:nvPr/>
        </p:nvSpPr>
        <p:spPr>
          <a:xfrm>
            <a:off x="1648562" y="1689473"/>
            <a:ext cx="585561" cy="646331"/>
          </a:xfrm>
          <a:prstGeom prst="star4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436646" y="11000006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61" name="Oval 60"/>
          <p:cNvSpPr/>
          <p:nvPr/>
        </p:nvSpPr>
        <p:spPr>
          <a:xfrm>
            <a:off x="2279091" y="10547271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436646" y="10547271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891" y="10847606"/>
            <a:ext cx="304800" cy="304800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13756757" y="11020366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65" name="Oval 64"/>
          <p:cNvSpPr/>
          <p:nvPr/>
        </p:nvSpPr>
        <p:spPr>
          <a:xfrm>
            <a:off x="12599202" y="10567631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3756757" y="10567631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4002" y="10867966"/>
            <a:ext cx="304800" cy="304800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3848182" y="7205933"/>
            <a:ext cx="15626532" cy="12885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537537" y="5917346"/>
            <a:ext cx="13937177" cy="128858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26893" y="4628760"/>
            <a:ext cx="12247822" cy="128858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Pentagon 44"/>
          <p:cNvSpPr/>
          <p:nvPr/>
        </p:nvSpPr>
        <p:spPr>
          <a:xfrm>
            <a:off x="18008951" y="7205933"/>
            <a:ext cx="4148856" cy="1288587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entagon 45"/>
          <p:cNvSpPr/>
          <p:nvPr/>
        </p:nvSpPr>
        <p:spPr>
          <a:xfrm>
            <a:off x="18008951" y="5917346"/>
            <a:ext cx="4148856" cy="1288587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entagon 46"/>
          <p:cNvSpPr/>
          <p:nvPr/>
        </p:nvSpPr>
        <p:spPr>
          <a:xfrm>
            <a:off x="18008951" y="4628760"/>
            <a:ext cx="4148856" cy="1288587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8840951" y="5085160"/>
            <a:ext cx="3296661" cy="660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12432 Sales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226892" y="6346990"/>
            <a:ext cx="3428396" cy="660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11321 Sales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37537" y="7666862"/>
            <a:ext cx="3303414" cy="660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12342 Sales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234123" y="8487754"/>
            <a:ext cx="17240591" cy="1288587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Pentagon 51"/>
          <p:cNvSpPr/>
          <p:nvPr/>
        </p:nvSpPr>
        <p:spPr>
          <a:xfrm>
            <a:off x="18008951" y="8487754"/>
            <a:ext cx="4148856" cy="1288587"/>
          </a:xfrm>
          <a:prstGeom prst="homePlat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848182" y="8925980"/>
            <a:ext cx="3378710" cy="660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12342 Sales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840952" y="3340173"/>
            <a:ext cx="10633763" cy="12885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entagon 54"/>
          <p:cNvSpPr/>
          <p:nvPr/>
        </p:nvSpPr>
        <p:spPr>
          <a:xfrm>
            <a:off x="18008951" y="3340173"/>
            <a:ext cx="4148856" cy="1288587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0489281" y="3796354"/>
            <a:ext cx="3378712" cy="660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12432 Sales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791517" y="3796353"/>
            <a:ext cx="2583719" cy="660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2014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8828782" y="5066984"/>
            <a:ext cx="2583719" cy="660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2013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8828782" y="6355571"/>
            <a:ext cx="2583719" cy="660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2012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8791517" y="7667756"/>
            <a:ext cx="2583719" cy="660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2011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8791517" y="8925979"/>
            <a:ext cx="2583719" cy="660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2010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63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61" grpId="0" animBg="1"/>
      <p:bldP spid="6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83891" y="1775199"/>
            <a:ext cx="3629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process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1" name="4-Point Star 10"/>
          <p:cNvSpPr/>
          <p:nvPr/>
        </p:nvSpPr>
        <p:spPr>
          <a:xfrm>
            <a:off x="1998330" y="1775198"/>
            <a:ext cx="585561" cy="646331"/>
          </a:xfrm>
          <a:prstGeom prst="star4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436646" y="11000006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61" name="Oval 60"/>
          <p:cNvSpPr/>
          <p:nvPr/>
        </p:nvSpPr>
        <p:spPr>
          <a:xfrm>
            <a:off x="2279091" y="10547271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436646" y="10547271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891" y="10847606"/>
            <a:ext cx="304800" cy="304800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13756757" y="11020366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65" name="Oval 64"/>
          <p:cNvSpPr/>
          <p:nvPr/>
        </p:nvSpPr>
        <p:spPr>
          <a:xfrm>
            <a:off x="12599202" y="10567631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3756757" y="10567631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4002" y="10867966"/>
            <a:ext cx="304800" cy="304800"/>
          </a:xfrm>
          <a:prstGeom prst="rect">
            <a:avLst/>
          </a:prstGeom>
        </p:spPr>
      </p:pic>
      <p:sp>
        <p:nvSpPr>
          <p:cNvPr id="2" name="Chevron 1"/>
          <p:cNvSpPr/>
          <p:nvPr/>
        </p:nvSpPr>
        <p:spPr>
          <a:xfrm>
            <a:off x="1964766" y="3510367"/>
            <a:ext cx="5021554" cy="1685925"/>
          </a:xfrm>
          <a:prstGeom prst="chevron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11310" y="3968608"/>
            <a:ext cx="15284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plan</a:t>
            </a:r>
            <a:endParaRPr lang="en-US" sz="4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4" name="Chevron 33"/>
          <p:cNvSpPr/>
          <p:nvPr/>
        </p:nvSpPr>
        <p:spPr>
          <a:xfrm>
            <a:off x="7132346" y="3510367"/>
            <a:ext cx="5021554" cy="1685925"/>
          </a:xfrm>
          <a:prstGeom prst="chevron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878890" y="3968608"/>
            <a:ext cx="15284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design</a:t>
            </a:r>
            <a:endParaRPr lang="en-US" sz="4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6" name="Chevron 35"/>
          <p:cNvSpPr/>
          <p:nvPr/>
        </p:nvSpPr>
        <p:spPr>
          <a:xfrm>
            <a:off x="12299926" y="3510367"/>
            <a:ext cx="5021554" cy="1685925"/>
          </a:xfrm>
          <a:prstGeom prst="chevron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046470" y="3968608"/>
            <a:ext cx="15284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code</a:t>
            </a:r>
            <a:endParaRPr lang="en-US" sz="4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8" name="Chevron 37"/>
          <p:cNvSpPr/>
          <p:nvPr/>
        </p:nvSpPr>
        <p:spPr>
          <a:xfrm>
            <a:off x="17321480" y="3510367"/>
            <a:ext cx="5021554" cy="1685925"/>
          </a:xfrm>
          <a:prstGeom prst="chevron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068024" y="3968608"/>
            <a:ext cx="15284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launch</a:t>
            </a:r>
            <a:endParaRPr lang="en-US" sz="4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998330" y="5862071"/>
            <a:ext cx="203447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Cum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sociis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natoque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penatibus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et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magnis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dis parturient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montes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nascetur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ridiculus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mus. Nam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nec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eu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pulvinar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rutrum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Quisque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quis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velit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lacinia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rhoncus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pulvinar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ac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quis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leo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Ut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congue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eget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ante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sed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hendrerit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Maecenas ligula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tellus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dignissim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interdum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nec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malesuada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at ante.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Ut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dignissim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in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odio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eget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pulvinar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Fusce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id magna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quis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leo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blandit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vehicula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n-US" sz="1800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1800" dirty="0" err="1">
                <a:solidFill>
                  <a:schemeClr val="bg1"/>
                </a:solidFill>
              </a:rPr>
              <a:t>Lorem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ipsum</a:t>
            </a:r>
            <a:r>
              <a:rPr lang="en-US" sz="1800" dirty="0">
                <a:solidFill>
                  <a:schemeClr val="bg1"/>
                </a:solidFill>
              </a:rPr>
              <a:t> dolor sit </a:t>
            </a:r>
            <a:r>
              <a:rPr lang="en-US" sz="1800" dirty="0" err="1">
                <a:solidFill>
                  <a:schemeClr val="bg1"/>
                </a:solidFill>
              </a:rPr>
              <a:t>amet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consectetur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adipiscing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elit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Nunc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bibendum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eleifend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tortor</a:t>
            </a:r>
            <a:r>
              <a:rPr lang="en-US" sz="1800" dirty="0">
                <a:solidFill>
                  <a:schemeClr val="bg1"/>
                </a:solidFill>
              </a:rPr>
              <a:t>, non </a:t>
            </a:r>
            <a:r>
              <a:rPr lang="en-US" sz="1800" dirty="0" err="1">
                <a:solidFill>
                  <a:schemeClr val="bg1"/>
                </a:solidFill>
              </a:rPr>
              <a:t>porta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justo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gravida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 Cum </a:t>
            </a:r>
            <a:r>
              <a:rPr lang="en-US" sz="1800" dirty="0" err="1">
                <a:solidFill>
                  <a:schemeClr val="bg1"/>
                </a:solidFill>
              </a:rPr>
              <a:t>sociis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natoque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penatibus</a:t>
            </a:r>
            <a:r>
              <a:rPr lang="en-US" sz="1800" dirty="0">
                <a:solidFill>
                  <a:schemeClr val="bg1"/>
                </a:solidFill>
              </a:rPr>
              <a:t> et </a:t>
            </a:r>
            <a:r>
              <a:rPr lang="en-US" sz="1800" dirty="0" err="1">
                <a:solidFill>
                  <a:schemeClr val="bg1"/>
                </a:solidFill>
              </a:rPr>
              <a:t>magnis</a:t>
            </a:r>
            <a:r>
              <a:rPr lang="en-US" sz="1800" dirty="0">
                <a:solidFill>
                  <a:schemeClr val="bg1"/>
                </a:solidFill>
              </a:rPr>
              <a:t> dis parturient </a:t>
            </a:r>
            <a:r>
              <a:rPr lang="en-US" sz="1800" dirty="0" err="1">
                <a:solidFill>
                  <a:schemeClr val="bg1"/>
                </a:solidFill>
              </a:rPr>
              <a:t>montes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nascetur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ridiculus</a:t>
            </a:r>
            <a:r>
              <a:rPr lang="en-US" sz="1800" dirty="0">
                <a:solidFill>
                  <a:schemeClr val="bg1"/>
                </a:solidFill>
              </a:rPr>
              <a:t> mus. Nam </a:t>
            </a:r>
            <a:r>
              <a:rPr lang="en-US" sz="1800" dirty="0" err="1">
                <a:solidFill>
                  <a:schemeClr val="bg1"/>
                </a:solidFill>
              </a:rPr>
              <a:t>nec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lorem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eu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elit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pulvinar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rutrum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Quisque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quis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velit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lacinia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ipsum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rhoncus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pulvinar</a:t>
            </a:r>
            <a:r>
              <a:rPr lang="en-US" sz="1800" dirty="0">
                <a:solidFill>
                  <a:schemeClr val="bg1"/>
                </a:solidFill>
              </a:rPr>
              <a:t> ac </a:t>
            </a:r>
            <a:r>
              <a:rPr lang="en-US" sz="1800" dirty="0" err="1">
                <a:solidFill>
                  <a:schemeClr val="bg1"/>
                </a:solidFill>
              </a:rPr>
              <a:t>quis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leo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Ut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congue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eget</a:t>
            </a:r>
            <a:r>
              <a:rPr lang="en-US" sz="1800" dirty="0">
                <a:solidFill>
                  <a:schemeClr val="bg1"/>
                </a:solidFill>
              </a:rPr>
              <a:t> ante </a:t>
            </a:r>
            <a:r>
              <a:rPr lang="en-US" sz="1800" dirty="0" err="1">
                <a:solidFill>
                  <a:schemeClr val="bg1"/>
                </a:solidFill>
              </a:rPr>
              <a:t>sed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hendrerit</a:t>
            </a:r>
            <a:r>
              <a:rPr lang="en-US" sz="1800" dirty="0">
                <a:solidFill>
                  <a:schemeClr val="bg1"/>
                </a:solidFill>
              </a:rPr>
              <a:t>. Maecenas ligula </a:t>
            </a:r>
            <a:r>
              <a:rPr lang="en-US" sz="1800" dirty="0" err="1">
                <a:solidFill>
                  <a:schemeClr val="bg1"/>
                </a:solidFill>
              </a:rPr>
              <a:t>tellus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dignissim</a:t>
            </a:r>
            <a:r>
              <a:rPr lang="en-US" sz="1800" dirty="0">
                <a:solidFill>
                  <a:schemeClr val="bg1"/>
                </a:solidFill>
              </a:rPr>
              <a:t> sit </a:t>
            </a:r>
            <a:r>
              <a:rPr lang="en-US" sz="1800" dirty="0" err="1">
                <a:solidFill>
                  <a:schemeClr val="bg1"/>
                </a:solidFill>
              </a:rPr>
              <a:t>amet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interdum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nec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malesuada</a:t>
            </a:r>
            <a:r>
              <a:rPr lang="en-US" sz="1800" dirty="0">
                <a:solidFill>
                  <a:schemeClr val="bg1"/>
                </a:solidFill>
              </a:rPr>
              <a:t> at ante. </a:t>
            </a:r>
            <a:r>
              <a:rPr lang="en-US" sz="1800" dirty="0" err="1">
                <a:solidFill>
                  <a:schemeClr val="bg1"/>
                </a:solidFill>
              </a:rPr>
              <a:t>Ut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dignissim</a:t>
            </a:r>
            <a:r>
              <a:rPr lang="en-US" sz="1800" dirty="0">
                <a:solidFill>
                  <a:schemeClr val="bg1"/>
                </a:solidFill>
              </a:rPr>
              <a:t> in </a:t>
            </a:r>
            <a:r>
              <a:rPr lang="en-US" sz="1800" dirty="0" err="1">
                <a:solidFill>
                  <a:schemeClr val="bg1"/>
                </a:solidFill>
              </a:rPr>
              <a:t>odio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eget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pulvinar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Fusce</a:t>
            </a:r>
            <a:r>
              <a:rPr lang="en-US" sz="1800" dirty="0">
                <a:solidFill>
                  <a:schemeClr val="bg1"/>
                </a:solidFill>
              </a:rPr>
              <a:t> id magna </a:t>
            </a:r>
            <a:r>
              <a:rPr lang="en-US" sz="1800" dirty="0" err="1">
                <a:solidFill>
                  <a:schemeClr val="bg1"/>
                </a:solidFill>
              </a:rPr>
              <a:t>quis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leo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blandit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vehicula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3322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61" grpId="0" animBg="1"/>
      <p:bldP spid="6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83891" y="1775199"/>
            <a:ext cx="3629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process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1" name="4-Point Star 10"/>
          <p:cNvSpPr/>
          <p:nvPr/>
        </p:nvSpPr>
        <p:spPr>
          <a:xfrm>
            <a:off x="1998330" y="1775198"/>
            <a:ext cx="585561" cy="646331"/>
          </a:xfrm>
          <a:prstGeom prst="star4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998330" y="8176646"/>
            <a:ext cx="203447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Cum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sociis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natoque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penatibus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et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magnis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dis parturient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montes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nascetur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ridiculus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mus. Nam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nec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eu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pulvinar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rutrum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Quisque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quis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velit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lacinia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rhoncus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pulvinar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ac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quis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leo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Ut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congue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eget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ante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sed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hendrerit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Maecenas ligula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tellus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dignissim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interdum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nec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malesuada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at ante.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Ut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dignissim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in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odio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eget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pulvinar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Fusce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id magna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quis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leo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blandit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vehicula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n-US" sz="1800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1800" dirty="0" err="1">
                <a:solidFill>
                  <a:schemeClr val="bg1"/>
                </a:solidFill>
              </a:rPr>
              <a:t>Lorem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ipsum</a:t>
            </a:r>
            <a:r>
              <a:rPr lang="en-US" sz="1800" dirty="0">
                <a:solidFill>
                  <a:schemeClr val="bg1"/>
                </a:solidFill>
              </a:rPr>
              <a:t> dolor sit </a:t>
            </a:r>
            <a:r>
              <a:rPr lang="en-US" sz="1800" dirty="0" err="1">
                <a:solidFill>
                  <a:schemeClr val="bg1"/>
                </a:solidFill>
              </a:rPr>
              <a:t>amet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consectetur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adipiscing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elit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Nunc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bibendum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eleifend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tortor</a:t>
            </a:r>
            <a:r>
              <a:rPr lang="en-US" sz="1800" dirty="0">
                <a:solidFill>
                  <a:schemeClr val="bg1"/>
                </a:solidFill>
              </a:rPr>
              <a:t>, non </a:t>
            </a:r>
            <a:r>
              <a:rPr lang="en-US" sz="1800" dirty="0" err="1">
                <a:solidFill>
                  <a:schemeClr val="bg1"/>
                </a:solidFill>
              </a:rPr>
              <a:t>porta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justo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gravida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 Cum </a:t>
            </a:r>
            <a:r>
              <a:rPr lang="en-US" sz="1800" dirty="0" err="1">
                <a:solidFill>
                  <a:schemeClr val="bg1"/>
                </a:solidFill>
              </a:rPr>
              <a:t>sociis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natoque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penatibus</a:t>
            </a:r>
            <a:r>
              <a:rPr lang="en-US" sz="1800" dirty="0">
                <a:solidFill>
                  <a:schemeClr val="bg1"/>
                </a:solidFill>
              </a:rPr>
              <a:t> et </a:t>
            </a:r>
            <a:r>
              <a:rPr lang="en-US" sz="1800" dirty="0" err="1">
                <a:solidFill>
                  <a:schemeClr val="bg1"/>
                </a:solidFill>
              </a:rPr>
              <a:t>magnis</a:t>
            </a:r>
            <a:r>
              <a:rPr lang="en-US" sz="1800" dirty="0">
                <a:solidFill>
                  <a:schemeClr val="bg1"/>
                </a:solidFill>
              </a:rPr>
              <a:t> dis parturient </a:t>
            </a:r>
            <a:r>
              <a:rPr lang="en-US" sz="1800" dirty="0" err="1">
                <a:solidFill>
                  <a:schemeClr val="bg1"/>
                </a:solidFill>
              </a:rPr>
              <a:t>montes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nascetur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ridiculus</a:t>
            </a:r>
            <a:r>
              <a:rPr lang="en-US" sz="1800" dirty="0">
                <a:solidFill>
                  <a:schemeClr val="bg1"/>
                </a:solidFill>
              </a:rPr>
              <a:t> mus. Nam </a:t>
            </a:r>
            <a:r>
              <a:rPr lang="en-US" sz="1800" dirty="0" err="1">
                <a:solidFill>
                  <a:schemeClr val="bg1"/>
                </a:solidFill>
              </a:rPr>
              <a:t>nec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lorem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eu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elit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pulvinar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rutrum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Quisque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quis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velit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lacinia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ipsum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rhoncus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pulvinar</a:t>
            </a:r>
            <a:r>
              <a:rPr lang="en-US" sz="1800" dirty="0">
                <a:solidFill>
                  <a:schemeClr val="bg1"/>
                </a:solidFill>
              </a:rPr>
              <a:t> ac </a:t>
            </a:r>
            <a:r>
              <a:rPr lang="en-US" sz="1800" dirty="0" err="1">
                <a:solidFill>
                  <a:schemeClr val="bg1"/>
                </a:solidFill>
              </a:rPr>
              <a:t>quis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leo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Ut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congue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eget</a:t>
            </a:r>
            <a:r>
              <a:rPr lang="en-US" sz="1800" dirty="0">
                <a:solidFill>
                  <a:schemeClr val="bg1"/>
                </a:solidFill>
              </a:rPr>
              <a:t> ante </a:t>
            </a:r>
            <a:r>
              <a:rPr lang="en-US" sz="1800" dirty="0" err="1">
                <a:solidFill>
                  <a:schemeClr val="bg1"/>
                </a:solidFill>
              </a:rPr>
              <a:t>sed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hendrerit</a:t>
            </a:r>
            <a:r>
              <a:rPr lang="en-US" sz="1800" dirty="0">
                <a:solidFill>
                  <a:schemeClr val="bg1"/>
                </a:solidFill>
              </a:rPr>
              <a:t>. Maecenas ligula </a:t>
            </a:r>
            <a:r>
              <a:rPr lang="en-US" sz="1800" dirty="0" err="1">
                <a:solidFill>
                  <a:schemeClr val="bg1"/>
                </a:solidFill>
              </a:rPr>
              <a:t>tellus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dignissim</a:t>
            </a:r>
            <a:r>
              <a:rPr lang="en-US" sz="1800" dirty="0">
                <a:solidFill>
                  <a:schemeClr val="bg1"/>
                </a:solidFill>
              </a:rPr>
              <a:t> sit </a:t>
            </a:r>
            <a:r>
              <a:rPr lang="en-US" sz="1800" dirty="0" err="1">
                <a:solidFill>
                  <a:schemeClr val="bg1"/>
                </a:solidFill>
              </a:rPr>
              <a:t>amet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interdum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nec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malesuada</a:t>
            </a:r>
            <a:r>
              <a:rPr lang="en-US" sz="1800" dirty="0">
                <a:solidFill>
                  <a:schemeClr val="bg1"/>
                </a:solidFill>
              </a:rPr>
              <a:t> at ante. </a:t>
            </a:r>
            <a:r>
              <a:rPr lang="en-US" sz="1800" dirty="0" err="1">
                <a:solidFill>
                  <a:schemeClr val="bg1"/>
                </a:solidFill>
              </a:rPr>
              <a:t>Ut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dignissim</a:t>
            </a:r>
            <a:r>
              <a:rPr lang="en-US" sz="1800" dirty="0">
                <a:solidFill>
                  <a:schemeClr val="bg1"/>
                </a:solidFill>
              </a:rPr>
              <a:t> in </a:t>
            </a:r>
            <a:r>
              <a:rPr lang="en-US" sz="1800" dirty="0" err="1">
                <a:solidFill>
                  <a:schemeClr val="bg1"/>
                </a:solidFill>
              </a:rPr>
              <a:t>odio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eget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pulvinar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Fusce</a:t>
            </a:r>
            <a:r>
              <a:rPr lang="en-US" sz="1800" dirty="0">
                <a:solidFill>
                  <a:schemeClr val="bg1"/>
                </a:solidFill>
              </a:rPr>
              <a:t> id magna </a:t>
            </a:r>
            <a:r>
              <a:rPr lang="en-US" sz="1800" dirty="0" err="1">
                <a:solidFill>
                  <a:schemeClr val="bg1"/>
                </a:solidFill>
              </a:rPr>
              <a:t>quis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leo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blandit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vehicula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192719710"/>
              </p:ext>
            </p:extLst>
          </p:nvPr>
        </p:nvGraphicFramePr>
        <p:xfrm>
          <a:off x="1508752" y="3118391"/>
          <a:ext cx="21290296" cy="4361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820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721790755"/>
              </p:ext>
            </p:extLst>
          </p:nvPr>
        </p:nvGraphicFramePr>
        <p:xfrm>
          <a:off x="2240990" y="2010834"/>
          <a:ext cx="20102043" cy="6609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83891" y="1775199"/>
            <a:ext cx="3629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process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1" name="4-Point Star 10"/>
          <p:cNvSpPr/>
          <p:nvPr/>
        </p:nvSpPr>
        <p:spPr>
          <a:xfrm>
            <a:off x="1998330" y="1775198"/>
            <a:ext cx="585561" cy="646331"/>
          </a:xfrm>
          <a:prstGeom prst="star4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998330" y="8176646"/>
            <a:ext cx="203447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Cum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sociis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natoque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penatibus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et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magnis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dis parturient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montes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nascetur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ridiculus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mus. Nam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nec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eu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pulvinar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rutrum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Quisque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quis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velit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lacinia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rhoncus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pulvinar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ac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quis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leo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Ut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congue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eget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ante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sed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hendrerit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Maecenas ligula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tellus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dignissim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interdum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nec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malesuada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at ante.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Ut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dignissim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in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odio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eget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pulvinar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Fusce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id magna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quis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leo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blandit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vehicula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n-US" sz="1800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1800" dirty="0" err="1">
                <a:solidFill>
                  <a:schemeClr val="bg1"/>
                </a:solidFill>
              </a:rPr>
              <a:t>Lorem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ipsum</a:t>
            </a:r>
            <a:r>
              <a:rPr lang="en-US" sz="1800" dirty="0">
                <a:solidFill>
                  <a:schemeClr val="bg1"/>
                </a:solidFill>
              </a:rPr>
              <a:t> dolor sit </a:t>
            </a:r>
            <a:r>
              <a:rPr lang="en-US" sz="1800" dirty="0" err="1">
                <a:solidFill>
                  <a:schemeClr val="bg1"/>
                </a:solidFill>
              </a:rPr>
              <a:t>amet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consectetur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adipiscing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elit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Nunc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bibendum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eleifend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tortor</a:t>
            </a:r>
            <a:r>
              <a:rPr lang="en-US" sz="1800" dirty="0">
                <a:solidFill>
                  <a:schemeClr val="bg1"/>
                </a:solidFill>
              </a:rPr>
              <a:t>, non </a:t>
            </a:r>
            <a:r>
              <a:rPr lang="en-US" sz="1800" dirty="0" err="1">
                <a:solidFill>
                  <a:schemeClr val="bg1"/>
                </a:solidFill>
              </a:rPr>
              <a:t>porta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justo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gravida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 Cum </a:t>
            </a:r>
            <a:r>
              <a:rPr lang="en-US" sz="1800" dirty="0" err="1">
                <a:solidFill>
                  <a:schemeClr val="bg1"/>
                </a:solidFill>
              </a:rPr>
              <a:t>sociis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natoque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penatibus</a:t>
            </a:r>
            <a:r>
              <a:rPr lang="en-US" sz="1800" dirty="0">
                <a:solidFill>
                  <a:schemeClr val="bg1"/>
                </a:solidFill>
              </a:rPr>
              <a:t> et </a:t>
            </a:r>
            <a:r>
              <a:rPr lang="en-US" sz="1800" dirty="0" err="1">
                <a:solidFill>
                  <a:schemeClr val="bg1"/>
                </a:solidFill>
              </a:rPr>
              <a:t>magnis</a:t>
            </a:r>
            <a:r>
              <a:rPr lang="en-US" sz="1800" dirty="0">
                <a:solidFill>
                  <a:schemeClr val="bg1"/>
                </a:solidFill>
              </a:rPr>
              <a:t> dis parturient </a:t>
            </a:r>
            <a:r>
              <a:rPr lang="en-US" sz="1800" dirty="0" err="1">
                <a:solidFill>
                  <a:schemeClr val="bg1"/>
                </a:solidFill>
              </a:rPr>
              <a:t>montes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nascetur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ridiculus</a:t>
            </a:r>
            <a:r>
              <a:rPr lang="en-US" sz="1800" dirty="0">
                <a:solidFill>
                  <a:schemeClr val="bg1"/>
                </a:solidFill>
              </a:rPr>
              <a:t> mus. Nam </a:t>
            </a:r>
            <a:r>
              <a:rPr lang="en-US" sz="1800" dirty="0" err="1">
                <a:solidFill>
                  <a:schemeClr val="bg1"/>
                </a:solidFill>
              </a:rPr>
              <a:t>nec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lorem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eu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elit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pulvinar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rutrum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Quisque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quis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velit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lacinia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ipsum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rhoncus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pulvinar</a:t>
            </a:r>
            <a:r>
              <a:rPr lang="en-US" sz="1800" dirty="0">
                <a:solidFill>
                  <a:schemeClr val="bg1"/>
                </a:solidFill>
              </a:rPr>
              <a:t> ac </a:t>
            </a:r>
            <a:r>
              <a:rPr lang="en-US" sz="1800" dirty="0" err="1">
                <a:solidFill>
                  <a:schemeClr val="bg1"/>
                </a:solidFill>
              </a:rPr>
              <a:t>quis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leo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Ut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congue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eget</a:t>
            </a:r>
            <a:r>
              <a:rPr lang="en-US" sz="1800" dirty="0">
                <a:solidFill>
                  <a:schemeClr val="bg1"/>
                </a:solidFill>
              </a:rPr>
              <a:t> ante </a:t>
            </a:r>
            <a:r>
              <a:rPr lang="en-US" sz="1800" dirty="0" err="1">
                <a:solidFill>
                  <a:schemeClr val="bg1"/>
                </a:solidFill>
              </a:rPr>
              <a:t>sed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hendrerit</a:t>
            </a:r>
            <a:r>
              <a:rPr lang="en-US" sz="1800" dirty="0">
                <a:solidFill>
                  <a:schemeClr val="bg1"/>
                </a:solidFill>
              </a:rPr>
              <a:t>. Maecenas ligula </a:t>
            </a:r>
            <a:r>
              <a:rPr lang="en-US" sz="1800" dirty="0" err="1">
                <a:solidFill>
                  <a:schemeClr val="bg1"/>
                </a:solidFill>
              </a:rPr>
              <a:t>tellus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dignissim</a:t>
            </a:r>
            <a:r>
              <a:rPr lang="en-US" sz="1800" dirty="0">
                <a:solidFill>
                  <a:schemeClr val="bg1"/>
                </a:solidFill>
              </a:rPr>
              <a:t> sit </a:t>
            </a:r>
            <a:r>
              <a:rPr lang="en-US" sz="1800" dirty="0" err="1">
                <a:solidFill>
                  <a:schemeClr val="bg1"/>
                </a:solidFill>
              </a:rPr>
              <a:t>amet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interdum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nec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malesuada</a:t>
            </a:r>
            <a:r>
              <a:rPr lang="en-US" sz="1800" dirty="0">
                <a:solidFill>
                  <a:schemeClr val="bg1"/>
                </a:solidFill>
              </a:rPr>
              <a:t> at ante. </a:t>
            </a:r>
            <a:r>
              <a:rPr lang="en-US" sz="1800" dirty="0" err="1">
                <a:solidFill>
                  <a:schemeClr val="bg1"/>
                </a:solidFill>
              </a:rPr>
              <a:t>Ut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dignissim</a:t>
            </a:r>
            <a:r>
              <a:rPr lang="en-US" sz="1800" dirty="0">
                <a:solidFill>
                  <a:schemeClr val="bg1"/>
                </a:solidFill>
              </a:rPr>
              <a:t> in </a:t>
            </a:r>
            <a:r>
              <a:rPr lang="en-US" sz="1800" dirty="0" err="1">
                <a:solidFill>
                  <a:schemeClr val="bg1"/>
                </a:solidFill>
              </a:rPr>
              <a:t>odio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eget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pulvinar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Fusce</a:t>
            </a:r>
            <a:r>
              <a:rPr lang="en-US" sz="1800" dirty="0">
                <a:solidFill>
                  <a:schemeClr val="bg1"/>
                </a:solidFill>
              </a:rPr>
              <a:t> id magna </a:t>
            </a:r>
            <a:r>
              <a:rPr lang="en-US" sz="1800" dirty="0" err="1">
                <a:solidFill>
                  <a:schemeClr val="bg1"/>
                </a:solidFill>
              </a:rPr>
              <a:t>quis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leo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blandit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vehicula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489" y="5035576"/>
            <a:ext cx="6096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882" y="5035576"/>
            <a:ext cx="609600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600" y="501971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55116" y="1403724"/>
            <a:ext cx="3629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portfolio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1" name="4-Point Star 10"/>
          <p:cNvSpPr/>
          <p:nvPr/>
        </p:nvSpPr>
        <p:spPr>
          <a:xfrm>
            <a:off x="369555" y="1403723"/>
            <a:ext cx="585561" cy="646331"/>
          </a:xfrm>
          <a:prstGeom prst="star4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228975"/>
            <a:ext cx="6126480" cy="40576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80760" y="3228975"/>
            <a:ext cx="6126480" cy="40576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153900" y="3228975"/>
            <a:ext cx="6126480" cy="40576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257520" y="3228975"/>
            <a:ext cx="6126480" cy="40576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-22860" y="7286625"/>
            <a:ext cx="6126480" cy="40576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057900" y="7286625"/>
            <a:ext cx="6126480" cy="40576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2131040" y="7286625"/>
            <a:ext cx="6126480" cy="40576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8234660" y="7286625"/>
            <a:ext cx="6126480" cy="40576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0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55116" y="1403724"/>
            <a:ext cx="3629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portfolio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1" name="4-Point Star 10"/>
          <p:cNvSpPr/>
          <p:nvPr/>
        </p:nvSpPr>
        <p:spPr>
          <a:xfrm>
            <a:off x="369555" y="1403723"/>
            <a:ext cx="585561" cy="646331"/>
          </a:xfrm>
          <a:prstGeom prst="star4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228975"/>
            <a:ext cx="6126480" cy="40576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80760" y="3228975"/>
            <a:ext cx="6126480" cy="4057650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153900" y="3228975"/>
            <a:ext cx="6126480" cy="40576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257520" y="3228975"/>
            <a:ext cx="6126480" cy="4057650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-22860" y="7286625"/>
            <a:ext cx="6126480" cy="4057650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057900" y="7286625"/>
            <a:ext cx="6126480" cy="40576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2131040" y="7286625"/>
            <a:ext cx="6126480" cy="4057650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8234660" y="7286625"/>
            <a:ext cx="6126480" cy="40576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77408" y="4886405"/>
            <a:ext cx="467222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77408" y="4433670"/>
            <a:ext cx="4672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984647" y="4886405"/>
            <a:ext cx="467222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984647" y="4433670"/>
            <a:ext cx="4672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2873407" y="8944054"/>
            <a:ext cx="467222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873407" y="8491319"/>
            <a:ext cx="4672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1489" y="8944054"/>
            <a:ext cx="467222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1489" y="8491319"/>
            <a:ext cx="4672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26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030000" y="1534179"/>
            <a:ext cx="3629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portfolio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1" name="4-Point Star 10"/>
          <p:cNvSpPr/>
          <p:nvPr/>
        </p:nvSpPr>
        <p:spPr>
          <a:xfrm>
            <a:off x="1444439" y="1534178"/>
            <a:ext cx="585561" cy="646331"/>
          </a:xfrm>
          <a:prstGeom prst="star4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44439" y="2971800"/>
            <a:ext cx="10357036" cy="64579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44439" y="10275689"/>
            <a:ext cx="103570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44439" y="9822954"/>
            <a:ext cx="4672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2626789" y="2971800"/>
            <a:ext cx="10357036" cy="64579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2626789" y="10275689"/>
            <a:ext cx="103570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626789" y="9822954"/>
            <a:ext cx="4672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91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98344" y="2048529"/>
            <a:ext cx="3629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testimonials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1" name="4-Point Star 10"/>
          <p:cNvSpPr/>
          <p:nvPr/>
        </p:nvSpPr>
        <p:spPr>
          <a:xfrm>
            <a:off x="1412783" y="2048528"/>
            <a:ext cx="585561" cy="646331"/>
          </a:xfrm>
          <a:prstGeom prst="star4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1412783" y="3886200"/>
            <a:ext cx="6299386" cy="4114800"/>
          </a:xfrm>
          <a:prstGeom prst="wedgeRoundRectCallou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26363" y="5168037"/>
            <a:ext cx="467222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3" name="Oval 2"/>
          <p:cNvSpPr/>
          <p:nvPr/>
        </p:nvSpPr>
        <p:spPr>
          <a:xfrm>
            <a:off x="2226363" y="8858250"/>
            <a:ext cx="1828800" cy="18288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06939" y="8858250"/>
            <a:ext cx="3077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John doe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06940" y="9443025"/>
            <a:ext cx="320523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Company Name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16595633" y="3886200"/>
            <a:ext cx="6299386" cy="4114800"/>
          </a:xfrm>
          <a:prstGeom prst="wedgeRoundRectCallou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409213" y="5168037"/>
            <a:ext cx="467222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409213" y="8858250"/>
            <a:ext cx="1828800" cy="18288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9689789" y="8858250"/>
            <a:ext cx="3077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John doe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689790" y="9443025"/>
            <a:ext cx="320523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Company Name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9004207" y="3886200"/>
            <a:ext cx="6299386" cy="4114800"/>
          </a:xfrm>
          <a:prstGeom prst="wedgeRoundRectCallou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817787" y="5168037"/>
            <a:ext cx="467222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2" name="Oval 21"/>
          <p:cNvSpPr/>
          <p:nvPr/>
        </p:nvSpPr>
        <p:spPr>
          <a:xfrm>
            <a:off x="9817787" y="8858250"/>
            <a:ext cx="1828800" cy="18288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2098363" y="8858250"/>
            <a:ext cx="3077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John doe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098364" y="9443025"/>
            <a:ext cx="320523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Company Name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5839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3" grpId="0" animBg="1"/>
      <p:bldP spid="17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Callout 1"/>
          <p:cNvSpPr/>
          <p:nvPr/>
        </p:nvSpPr>
        <p:spPr>
          <a:xfrm>
            <a:off x="-1" y="0"/>
            <a:ext cx="15432995" cy="13716000"/>
          </a:xfrm>
          <a:prstGeom prst="rightArrowCallou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661719" y="6896100"/>
            <a:ext cx="53480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azeemosha</a:t>
            </a:r>
            <a:endParaRPr lang="en-US" sz="80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1" name="4-Point Star 10"/>
          <p:cNvSpPr/>
          <p:nvPr/>
        </p:nvSpPr>
        <p:spPr>
          <a:xfrm>
            <a:off x="18283464" y="5151297"/>
            <a:ext cx="2104572" cy="1744803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9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/>
        </p:nvSpPr>
        <p:spPr>
          <a:xfrm>
            <a:off x="1412782" y="3387031"/>
            <a:ext cx="6299384" cy="4721366"/>
          </a:xfrm>
          <a:prstGeom prst="wedgeEllipseCallou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98343" y="1998939"/>
            <a:ext cx="3629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testimonials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1" name="4-Point Star 10"/>
          <p:cNvSpPr/>
          <p:nvPr/>
        </p:nvSpPr>
        <p:spPr>
          <a:xfrm>
            <a:off x="1412782" y="1998938"/>
            <a:ext cx="585561" cy="646331"/>
          </a:xfrm>
          <a:prstGeom prst="star4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26362" y="4972151"/>
            <a:ext cx="467222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3" name="Oval 2"/>
          <p:cNvSpPr/>
          <p:nvPr/>
        </p:nvSpPr>
        <p:spPr>
          <a:xfrm>
            <a:off x="2226362" y="9058275"/>
            <a:ext cx="1828800" cy="18288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06938" y="9058275"/>
            <a:ext cx="3077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John doe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06939" y="9643050"/>
            <a:ext cx="320523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Company Name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409212" y="9058275"/>
            <a:ext cx="1828800" cy="18288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9689788" y="9058275"/>
            <a:ext cx="3077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John doe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689789" y="9643050"/>
            <a:ext cx="320523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Company Name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2" name="Oval 21"/>
          <p:cNvSpPr/>
          <p:nvPr/>
        </p:nvSpPr>
        <p:spPr>
          <a:xfrm>
            <a:off x="9817786" y="9058275"/>
            <a:ext cx="1828800" cy="18288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2098362" y="9058275"/>
            <a:ext cx="3077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John doe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098363" y="9643050"/>
            <a:ext cx="320523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Company Name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5" name="Oval Callout 24"/>
          <p:cNvSpPr/>
          <p:nvPr/>
        </p:nvSpPr>
        <p:spPr>
          <a:xfrm>
            <a:off x="9004208" y="3387031"/>
            <a:ext cx="6299384" cy="4721366"/>
          </a:xfrm>
          <a:prstGeom prst="wedgeEllipseCallou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817788" y="4972151"/>
            <a:ext cx="467222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7" name="Oval Callout 26"/>
          <p:cNvSpPr/>
          <p:nvPr/>
        </p:nvSpPr>
        <p:spPr>
          <a:xfrm>
            <a:off x="16595634" y="3387031"/>
            <a:ext cx="6299384" cy="4721366"/>
          </a:xfrm>
          <a:prstGeom prst="wedgeEllipseCallou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7409214" y="4972151"/>
            <a:ext cx="467222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590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3" grpId="0" animBg="1"/>
      <p:bldP spid="17" grpId="0" animBg="1"/>
      <p:bldP spid="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9479869" y="6934200"/>
            <a:ext cx="53480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The end</a:t>
            </a:r>
            <a:endParaRPr lang="en-US" sz="80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4-Point Star 20"/>
          <p:cNvSpPr/>
          <p:nvPr/>
        </p:nvSpPr>
        <p:spPr>
          <a:xfrm>
            <a:off x="11101614" y="5189397"/>
            <a:ext cx="2104572" cy="1744803"/>
          </a:xfrm>
          <a:prstGeom prst="star4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6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4036" y="9551848"/>
            <a:ext cx="3629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introduction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6" name="4-Point Star 5"/>
          <p:cNvSpPr/>
          <p:nvPr/>
        </p:nvSpPr>
        <p:spPr>
          <a:xfrm>
            <a:off x="1238475" y="9551847"/>
            <a:ext cx="585561" cy="646331"/>
          </a:xfrm>
          <a:prstGeom prst="star4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00376" y="10198178"/>
            <a:ext cx="10953524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Cum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sociis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natoque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penatibus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et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magnis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dis parturient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montes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nascetur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ridiculus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mus. 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3319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24264" y="1522273"/>
            <a:ext cx="3629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introduction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1" name="4-Point Star 10"/>
          <p:cNvSpPr/>
          <p:nvPr/>
        </p:nvSpPr>
        <p:spPr>
          <a:xfrm>
            <a:off x="1238703" y="1522272"/>
            <a:ext cx="585561" cy="646331"/>
          </a:xfrm>
          <a:prstGeom prst="star4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38476" y="10547271"/>
            <a:ext cx="21907047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Cum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sociis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natoque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penatibus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et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magnis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dis parturient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montes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nascetur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ridiculus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mus. Nam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nec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eu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pulvinar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rutrum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Quisque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quis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velit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lacinia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rhoncus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pulvinar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ac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quis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leo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Ut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congue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eget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ante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sed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hendrerit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Maecenas ligula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tellus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dignissim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interdum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nec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malesuada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at ante.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Ut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dignissim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in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odio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eget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pulvinar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Fusce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id magna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quis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leo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blandit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vehicula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38476" y="2628900"/>
            <a:ext cx="21907047" cy="745807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8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24264" y="1522273"/>
            <a:ext cx="3629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introduction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1" name="4-Point Star 10"/>
          <p:cNvSpPr/>
          <p:nvPr/>
        </p:nvSpPr>
        <p:spPr>
          <a:xfrm>
            <a:off x="1238703" y="1522272"/>
            <a:ext cx="585561" cy="646331"/>
          </a:xfrm>
          <a:prstGeom prst="star4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630150" y="2454353"/>
            <a:ext cx="10601098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Cum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sociis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natoque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penatibus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et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magnis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dis parturient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montes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nascetur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ridiculus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mus. Nam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nec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eu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pulvinar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rutrum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Quisque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quis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velit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lacinia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rhoncus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pulvinar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ac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quis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leo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Ut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congue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eget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ante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sed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hendrerit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Maecenas ligula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tellus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dignissim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interdum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nec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malesuada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at ante.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Ut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dignissim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in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odio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eget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pulvinar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Fusce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id magna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quis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leo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blandit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vehicula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38476" y="2628900"/>
            <a:ext cx="10953523" cy="96869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630150" y="4807336"/>
            <a:ext cx="10601098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Cum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sociis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natoque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penatibus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et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magnis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dis parturient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montes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nascetur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ridiculus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mus. Nam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nec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eu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pulvinar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rutrum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Quisque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quis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velit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lacinia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rhoncus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pulvinar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ac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quis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leo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Ut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congue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eget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ante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sed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hendrerit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Maecenas ligula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tellus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dignissim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interdum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nec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malesuada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at ante.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Ut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dignissim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in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odio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eget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pulvinar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Fusce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id magna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quis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leo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blandit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vehicula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630150" y="7160319"/>
            <a:ext cx="10601098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Cum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sociis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natoque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penatibus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et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magnis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dis parturient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montes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nascetur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ridiculus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mus. Nam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nec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eu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pulvinar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rutrum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Quisque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quis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velit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lacinia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rhoncus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pulvinar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ac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quis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leo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Ut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congue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eget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ante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sed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hendrerit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Maecenas ligula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tellus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dignissim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interdum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nec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malesuada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at ante.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Ut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dignissim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in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odio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eget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pulvinar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Fusce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id magna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quis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leo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blandit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vehicula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630150" y="9513302"/>
            <a:ext cx="10601098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Cum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sociis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natoque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penatibus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et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magnis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dis parturient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montes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nascetur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ridiculus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mus. Nam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nec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eu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pulvinar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rutrum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Quisque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quis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velit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lacinia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rhoncus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pulvinar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ac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quis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leo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Ut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congue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eget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ante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sed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hendrerit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Maecenas ligula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tellus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dignissim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interdum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nec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malesuada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at ante.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Ut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dignissim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in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odio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eget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pulvinar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Fusce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id magna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quis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leo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blandit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vehicula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dirty="0">
                <a:solidFill>
                  <a:schemeClr val="bg1"/>
                </a:solidFill>
              </a:rPr>
              <a:t>Maecenas ligula </a:t>
            </a:r>
            <a:r>
              <a:rPr lang="en-US" sz="1800" dirty="0" err="1">
                <a:solidFill>
                  <a:schemeClr val="bg1"/>
                </a:solidFill>
              </a:rPr>
              <a:t>tellus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dignissim</a:t>
            </a:r>
            <a:r>
              <a:rPr lang="en-US" sz="1800" dirty="0">
                <a:solidFill>
                  <a:schemeClr val="bg1"/>
                </a:solidFill>
              </a:rPr>
              <a:t> sit </a:t>
            </a:r>
            <a:r>
              <a:rPr lang="en-US" sz="1800" dirty="0" err="1">
                <a:solidFill>
                  <a:schemeClr val="bg1"/>
                </a:solidFill>
              </a:rPr>
              <a:t>amet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interdum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nec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malesuada</a:t>
            </a:r>
            <a:r>
              <a:rPr lang="en-US" sz="1800" dirty="0">
                <a:solidFill>
                  <a:schemeClr val="bg1"/>
                </a:solidFill>
              </a:rPr>
              <a:t> at ante. </a:t>
            </a:r>
            <a:r>
              <a:rPr lang="en-US" sz="1800" dirty="0" err="1">
                <a:solidFill>
                  <a:schemeClr val="bg1"/>
                </a:solidFill>
              </a:rPr>
              <a:t>Ut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dignissim</a:t>
            </a:r>
            <a:r>
              <a:rPr lang="en-US" sz="1800" dirty="0">
                <a:solidFill>
                  <a:schemeClr val="bg1"/>
                </a:solidFill>
              </a:rPr>
              <a:t> in </a:t>
            </a:r>
            <a:r>
              <a:rPr lang="en-US" sz="1800" dirty="0" err="1">
                <a:solidFill>
                  <a:schemeClr val="bg1"/>
                </a:solidFill>
              </a:rPr>
              <a:t>odio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eget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pulvinar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Fusce</a:t>
            </a:r>
            <a:r>
              <a:rPr lang="en-US" sz="1800" dirty="0">
                <a:solidFill>
                  <a:schemeClr val="bg1"/>
                </a:solidFill>
              </a:rPr>
              <a:t> id magna </a:t>
            </a:r>
            <a:r>
              <a:rPr lang="en-US" sz="1800" dirty="0" err="1">
                <a:solidFill>
                  <a:schemeClr val="bg1"/>
                </a:solidFill>
              </a:rPr>
              <a:t>quis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leo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blandit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vehicula</a:t>
            </a:r>
            <a:r>
              <a:rPr lang="en-US" sz="1800" dirty="0">
                <a:solidFill>
                  <a:schemeClr val="bg1"/>
                </a:solidFill>
              </a:rPr>
              <a:t>. Maecenas ligula </a:t>
            </a:r>
            <a:r>
              <a:rPr lang="en-US" sz="1800" dirty="0" err="1">
                <a:solidFill>
                  <a:schemeClr val="bg1"/>
                </a:solidFill>
              </a:rPr>
              <a:t>tellus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dignissim</a:t>
            </a:r>
            <a:r>
              <a:rPr lang="en-US" sz="1800" dirty="0">
                <a:solidFill>
                  <a:schemeClr val="bg1"/>
                </a:solidFill>
              </a:rPr>
              <a:t> sit </a:t>
            </a:r>
            <a:r>
              <a:rPr lang="en-US" sz="1800" dirty="0" err="1">
                <a:solidFill>
                  <a:schemeClr val="bg1"/>
                </a:solidFill>
              </a:rPr>
              <a:t>amet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interdum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nec</a:t>
            </a:r>
            <a:r>
              <a:rPr lang="en-US" sz="1800" dirty="0" smtClean="0">
                <a:solidFill>
                  <a:schemeClr val="bg1"/>
                </a:solidFill>
              </a:rPr>
              <a:t>,.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0185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24264" y="1522273"/>
            <a:ext cx="3629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Our mission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1" name="4-Point Star 10"/>
          <p:cNvSpPr/>
          <p:nvPr/>
        </p:nvSpPr>
        <p:spPr>
          <a:xfrm>
            <a:off x="1238703" y="1522272"/>
            <a:ext cx="585561" cy="646331"/>
          </a:xfrm>
          <a:prstGeom prst="star4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630150" y="2454353"/>
            <a:ext cx="1060109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Cum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sociis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natoque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penatibus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et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magnis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dis parturient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montes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nascetur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ridiculus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mus. Nam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nec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eu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pulvinar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rutrum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Quisque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quis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velit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lacinia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rhoncus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pulvinar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ac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quis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leo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Ut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congue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eget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ante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sed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hendrerit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Maecenas ligula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tellus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dignissim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interdum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nec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malesuada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at ante.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Ut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dignissim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in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odio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eget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pulvinar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Fusce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id magna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quis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leo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blandit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vehicula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n-US" sz="1800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</a:rPr>
              <a:t>Maecenas ligula </a:t>
            </a:r>
            <a:r>
              <a:rPr lang="en-US" sz="1800" dirty="0" err="1">
                <a:solidFill>
                  <a:schemeClr val="bg1"/>
                </a:solidFill>
              </a:rPr>
              <a:t>tellus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dignissim</a:t>
            </a:r>
            <a:r>
              <a:rPr lang="en-US" sz="1800" dirty="0">
                <a:solidFill>
                  <a:schemeClr val="bg1"/>
                </a:solidFill>
              </a:rPr>
              <a:t> sit </a:t>
            </a:r>
            <a:r>
              <a:rPr lang="en-US" sz="1800" dirty="0" err="1">
                <a:solidFill>
                  <a:schemeClr val="bg1"/>
                </a:solidFill>
              </a:rPr>
              <a:t>amet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interdum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nec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malesuada</a:t>
            </a:r>
            <a:r>
              <a:rPr lang="en-US" sz="1800" dirty="0">
                <a:solidFill>
                  <a:schemeClr val="bg1"/>
                </a:solidFill>
              </a:rPr>
              <a:t> at ante. </a:t>
            </a:r>
            <a:r>
              <a:rPr lang="en-US" sz="1800" dirty="0" err="1">
                <a:solidFill>
                  <a:schemeClr val="bg1"/>
                </a:solidFill>
              </a:rPr>
              <a:t>Ut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dignissim</a:t>
            </a:r>
            <a:r>
              <a:rPr lang="en-US" sz="1800" dirty="0">
                <a:solidFill>
                  <a:schemeClr val="bg1"/>
                </a:solidFill>
              </a:rPr>
              <a:t> in </a:t>
            </a:r>
            <a:r>
              <a:rPr lang="en-US" sz="1800" dirty="0" err="1">
                <a:solidFill>
                  <a:schemeClr val="bg1"/>
                </a:solidFill>
              </a:rPr>
              <a:t>odio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eget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pulvinar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Fusce</a:t>
            </a:r>
            <a:r>
              <a:rPr lang="en-US" sz="1800" dirty="0">
                <a:solidFill>
                  <a:schemeClr val="bg1"/>
                </a:solidFill>
              </a:rPr>
              <a:t> id magna </a:t>
            </a:r>
            <a:r>
              <a:rPr lang="en-US" sz="1800" dirty="0" err="1">
                <a:solidFill>
                  <a:schemeClr val="bg1"/>
                </a:solidFill>
              </a:rPr>
              <a:t>quis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leo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blandit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vehicula</a:t>
            </a:r>
            <a:r>
              <a:rPr lang="en-US" sz="1800" dirty="0">
                <a:solidFill>
                  <a:schemeClr val="bg1"/>
                </a:solidFill>
              </a:rPr>
              <a:t>. Maecenas ligula </a:t>
            </a:r>
            <a:r>
              <a:rPr lang="en-US" sz="1800" dirty="0" err="1">
                <a:solidFill>
                  <a:schemeClr val="bg1"/>
                </a:solidFill>
              </a:rPr>
              <a:t>tellus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dignissim</a:t>
            </a:r>
            <a:r>
              <a:rPr lang="en-US" sz="1800" dirty="0">
                <a:solidFill>
                  <a:schemeClr val="bg1"/>
                </a:solidFill>
              </a:rPr>
              <a:t> sit </a:t>
            </a:r>
            <a:r>
              <a:rPr lang="en-US" sz="1800" dirty="0" err="1">
                <a:solidFill>
                  <a:schemeClr val="bg1"/>
                </a:solidFill>
              </a:rPr>
              <a:t>amet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interdum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nec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malesuada</a:t>
            </a:r>
            <a:r>
              <a:rPr lang="en-US" sz="1800" dirty="0">
                <a:solidFill>
                  <a:schemeClr val="bg1"/>
                </a:solidFill>
              </a:rPr>
              <a:t> at ante. </a:t>
            </a:r>
            <a:r>
              <a:rPr lang="en-US" sz="1800" dirty="0" err="1">
                <a:solidFill>
                  <a:schemeClr val="bg1"/>
                </a:solidFill>
              </a:rPr>
              <a:t>Ut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dignissim</a:t>
            </a:r>
            <a:r>
              <a:rPr lang="en-US" sz="1800" dirty="0">
                <a:solidFill>
                  <a:schemeClr val="bg1"/>
                </a:solidFill>
              </a:rPr>
              <a:t> in </a:t>
            </a:r>
            <a:r>
              <a:rPr lang="en-US" sz="1800" dirty="0" err="1">
                <a:solidFill>
                  <a:schemeClr val="bg1"/>
                </a:solidFill>
              </a:rPr>
              <a:t>odio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eget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pulvinar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Fusce</a:t>
            </a:r>
            <a:r>
              <a:rPr lang="en-US" sz="1800" dirty="0">
                <a:solidFill>
                  <a:schemeClr val="bg1"/>
                </a:solidFill>
              </a:rPr>
              <a:t> id magna </a:t>
            </a:r>
            <a:r>
              <a:rPr lang="en-US" sz="1800" dirty="0" err="1">
                <a:solidFill>
                  <a:schemeClr val="bg1"/>
                </a:solidFill>
              </a:rPr>
              <a:t>quis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leo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blandit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vehicula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38476" y="2628900"/>
            <a:ext cx="10953523" cy="96869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787705" y="7734895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Oval 8"/>
          <p:cNvSpPr/>
          <p:nvPr/>
        </p:nvSpPr>
        <p:spPr>
          <a:xfrm>
            <a:off x="12630150" y="7282160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787705" y="7282160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787705" y="9563695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2630150" y="9110960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787705" y="9110960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787705" y="11392495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2630150" y="10939760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3787705" y="10939760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4950" y="7582495"/>
            <a:ext cx="304800" cy="304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4950" y="9411295"/>
            <a:ext cx="304800" cy="304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4950" y="1124009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7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9" grpId="0" animBg="1"/>
      <p:bldP spid="14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24264" y="1522273"/>
            <a:ext cx="3629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Our mission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1" name="4-Point Star 10"/>
          <p:cNvSpPr/>
          <p:nvPr/>
        </p:nvSpPr>
        <p:spPr>
          <a:xfrm>
            <a:off x="1238703" y="1522272"/>
            <a:ext cx="585561" cy="646331"/>
          </a:xfrm>
          <a:prstGeom prst="star4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238703" y="2628900"/>
            <a:ext cx="21907047" cy="745807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372219" y="11142881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214664" y="10690146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372219" y="10690146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464" y="10990481"/>
            <a:ext cx="304800" cy="3048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3349555" y="11142881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8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8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8" name="Oval 27"/>
          <p:cNvSpPr/>
          <p:nvPr/>
        </p:nvSpPr>
        <p:spPr>
          <a:xfrm>
            <a:off x="12192000" y="10690146"/>
            <a:ext cx="914400" cy="914400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3349555" y="10690146"/>
            <a:ext cx="362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ipsum</a:t>
            </a:r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 dolor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800" y="10990481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2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24" grpId="0" animBg="1"/>
      <p:bldP spid="2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764</TotalTime>
  <Words>4857</Words>
  <Application>Microsoft Office PowerPoint</Application>
  <PresentationFormat>Custom</PresentationFormat>
  <Paragraphs>406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Bebas Neue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LOVEISH</dc:creator>
  <cp:lastModifiedBy>LOVEISH</cp:lastModifiedBy>
  <cp:revision>55</cp:revision>
  <dcterms:created xsi:type="dcterms:W3CDTF">2014-12-11T19:58:31Z</dcterms:created>
  <dcterms:modified xsi:type="dcterms:W3CDTF">2014-12-18T17:18:33Z</dcterms:modified>
</cp:coreProperties>
</file>